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7"/>
  </p:notesMasterIdLst>
  <p:handoutMasterIdLst>
    <p:handoutMasterId r:id="rId78"/>
  </p:handoutMasterIdLst>
  <p:sldIdLst>
    <p:sldId id="1024" r:id="rId3"/>
    <p:sldId id="1082" r:id="rId4"/>
    <p:sldId id="1050" r:id="rId5"/>
    <p:sldId id="1166" r:id="rId6"/>
    <p:sldId id="1064" r:id="rId7"/>
    <p:sldId id="1051" r:id="rId8"/>
    <p:sldId id="1067" r:id="rId9"/>
    <p:sldId id="1214" r:id="rId10"/>
    <p:sldId id="1066" r:id="rId11"/>
    <p:sldId id="1223" r:id="rId12"/>
    <p:sldId id="1224" r:id="rId13"/>
    <p:sldId id="1054" r:id="rId14"/>
    <p:sldId id="1150" r:id="rId15"/>
    <p:sldId id="1209" r:id="rId16"/>
    <p:sldId id="1210" r:id="rId17"/>
    <p:sldId id="1211" r:id="rId18"/>
    <p:sldId id="1212" r:id="rId19"/>
    <p:sldId id="1203" r:id="rId20"/>
    <p:sldId id="1192" r:id="rId21"/>
    <p:sldId id="1193" r:id="rId22"/>
    <p:sldId id="1194" r:id="rId23"/>
    <p:sldId id="1225" r:id="rId24"/>
    <p:sldId id="1217" r:id="rId25"/>
    <p:sldId id="1216" r:id="rId26"/>
    <p:sldId id="1206" r:id="rId27"/>
    <p:sldId id="1222" r:id="rId28"/>
    <p:sldId id="1075" r:id="rId29"/>
    <p:sldId id="1167" r:id="rId30"/>
    <p:sldId id="1168" r:id="rId31"/>
    <p:sldId id="1189" r:id="rId32"/>
    <p:sldId id="1058" r:id="rId33"/>
    <p:sldId id="1227" r:id="rId34"/>
    <p:sldId id="1228" r:id="rId35"/>
    <p:sldId id="1260" r:id="rId36"/>
    <p:sldId id="1261" r:id="rId37"/>
    <p:sldId id="1231" r:id="rId38"/>
    <p:sldId id="1230" r:id="rId39"/>
    <p:sldId id="1262" r:id="rId40"/>
    <p:sldId id="1263" r:id="rId41"/>
    <p:sldId id="1233" r:id="rId42"/>
    <p:sldId id="1234" r:id="rId43"/>
    <p:sldId id="1235" r:id="rId44"/>
    <p:sldId id="1236" r:id="rId45"/>
    <p:sldId id="1237" r:id="rId46"/>
    <p:sldId id="1164" r:id="rId47"/>
    <p:sldId id="1208" r:id="rId48"/>
    <p:sldId id="1139" r:id="rId49"/>
    <p:sldId id="1190" r:id="rId50"/>
    <p:sldId id="1170" r:id="rId51"/>
    <p:sldId id="1179" r:id="rId52"/>
    <p:sldId id="1221" r:id="rId53"/>
    <p:sldId id="1180" r:id="rId54"/>
    <p:sldId id="1257" r:id="rId55"/>
    <p:sldId id="1182" r:id="rId56"/>
    <p:sldId id="1187" r:id="rId57"/>
    <p:sldId id="1218" r:id="rId58"/>
    <p:sldId id="1219" r:id="rId59"/>
    <p:sldId id="1165" r:id="rId60"/>
    <p:sldId id="1141" r:id="rId61"/>
    <p:sldId id="1177" r:id="rId62"/>
    <p:sldId id="1174" r:id="rId63"/>
    <p:sldId id="1213" r:id="rId64"/>
    <p:sldId id="1149" r:id="rId65"/>
    <p:sldId id="1169" r:id="rId66"/>
    <p:sldId id="1186" r:id="rId67"/>
    <p:sldId id="1191" r:id="rId68"/>
    <p:sldId id="1248" r:id="rId69"/>
    <p:sldId id="1249" r:id="rId70"/>
    <p:sldId id="1250" r:id="rId71"/>
    <p:sldId id="1251" r:id="rId72"/>
    <p:sldId id="1252" r:id="rId73"/>
    <p:sldId id="1253" r:id="rId74"/>
    <p:sldId id="1254" r:id="rId75"/>
    <p:sldId id="1255" r:id="rId76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EA8D04"/>
    <a:srgbClr val="CCECFF"/>
    <a:srgbClr val="FFFFCC"/>
    <a:srgbClr val="3788FF"/>
    <a:srgbClr val="69D8FF"/>
    <a:srgbClr val="CC3300"/>
    <a:srgbClr val="993300"/>
    <a:srgbClr val="7E2A0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67" autoAdjust="0"/>
    <p:restoredTop sz="80266" autoAdjust="0"/>
  </p:normalViewPr>
  <p:slideViewPr>
    <p:cSldViewPr>
      <p:cViewPr varScale="1">
        <p:scale>
          <a:sx n="71" d="100"/>
          <a:sy n="71" d="100"/>
        </p:scale>
        <p:origin x="850" y="62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D341A13-8482-4FAF-8002-3EE1133248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5763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70BA4C4-0D03-47D0-9FB9-68CB8D538B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2096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E34BD0-7347-4F98-8CA7-B3865A42940B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112AEC-4411-4BDC-A180-40E765311BC7}" type="slidenum">
              <a:rPr lang="pt-BR" smtClean="0"/>
              <a:pPr/>
              <a:t>11</a:t>
            </a:fld>
            <a:endParaRPr lang="pt-B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650875"/>
            <a:ext cx="4343400" cy="32575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962004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2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0F1138-0AF7-4BFC-8954-FE426D23DB5A}" type="slidenum">
              <a:rPr lang="pt-BR" smtClean="0"/>
              <a:pPr/>
              <a:t>13</a:t>
            </a:fld>
            <a:endParaRPr lang="pt-BR" smtClean="0"/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0BA4C4-0D03-47D0-9FB9-68CB8D538BC2}" type="slidenum">
              <a:rPr kumimoji="0" lang="pt-BR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t-BR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297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74206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41458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16396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1318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2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0A7CEF-14B5-4EBF-A55E-4203D127055E}" type="slidenum">
              <a:rPr lang="pt-BR" smtClean="0"/>
              <a:pPr/>
              <a:t>27</a:t>
            </a:fld>
            <a:endParaRPr lang="pt-B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657225"/>
            <a:ext cx="4329112" cy="3246438"/>
          </a:xfrm>
          <a:ln cap="flat"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31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32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4488415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1843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70021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30611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20168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550F26-7FF1-41B7-98BC-92DBBD38DD64}" type="slidenum">
              <a:rPr kumimoji="0" lang="pt-BR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pt-BR" sz="10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1297634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734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3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40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462266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Gustav </a:t>
            </a:r>
            <a:r>
              <a:rPr lang="pt-BR" dirty="0" err="1" smtClean="0"/>
              <a:t>Kirchhoff</a:t>
            </a:r>
            <a:r>
              <a:rPr lang="pt-BR" dirty="0" smtClean="0"/>
              <a:t> foi um  físico alemão que contribuiu com entendimento fundamental sobre circuitos elétricos,  espectroscopia e radiação de corpo negro. Em 1854, começou a trabalhar na Universidade de Heidelberg (Alemanha), onde iniciou uma parceria com um amigo químico, Robert Bunsen (famoso pelo instrumento que criara para suas pesquisas, o "bico de Bunsen"). Eles analisaram o espectro de diversos elementos químicos, chegando a descobrir dois: o césio e o </a:t>
            </a:r>
            <a:r>
              <a:rPr lang="pt-BR" dirty="0" err="1" smtClean="0"/>
              <a:t>rubído</a:t>
            </a:r>
            <a:r>
              <a:rPr lang="pt-BR" dirty="0" smtClean="0"/>
              <a:t>, nomes atribuídos em função das linhas intensas de cor vermelha e azul celeste, respectivamente que em latim são </a:t>
            </a:r>
            <a:r>
              <a:rPr lang="pt-BR" dirty="0" err="1" smtClean="0"/>
              <a:t>caesius</a:t>
            </a:r>
            <a:r>
              <a:rPr lang="pt-BR" dirty="0" smtClean="0"/>
              <a:t>  e </a:t>
            </a:r>
            <a:r>
              <a:rPr lang="pt-BR" dirty="0" err="1" smtClean="0"/>
              <a:t>rubidius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88413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03598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7167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7260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45</a:t>
            </a:fld>
            <a:endParaRPr 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46222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47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48</a:t>
            </a:fld>
            <a:endParaRPr lang="pt-B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49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Nessa figura, Antares tem um raio de 15cm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4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50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Nessa figura, Antares tem um raio de 15cm;</a:t>
            </a:r>
            <a:r>
              <a:rPr lang="pt-BR" baseline="0" dirty="0" smtClean="0"/>
              <a:t> a referência para esta figura é o </a:t>
            </a:r>
            <a:r>
              <a:rPr lang="pt-BR" baseline="0" dirty="0" err="1" smtClean="0"/>
              <a:t>Chaisson</a:t>
            </a:r>
            <a:r>
              <a:rPr lang="pt-BR" baseline="0" dirty="0" smtClean="0"/>
              <a:t> e </a:t>
            </a:r>
            <a:r>
              <a:rPr lang="pt-BR" baseline="0" dirty="0" err="1" smtClean="0"/>
              <a:t>McMillan</a:t>
            </a:r>
            <a:r>
              <a:rPr lang="pt-BR" baseline="0" dirty="0" smtClean="0"/>
              <a:t>, pg.434.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51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1336831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52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53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3348230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maioria das estrelas que se formam</a:t>
            </a:r>
            <a:r>
              <a:rPr lang="pt-BR" baseline="0" dirty="0" smtClean="0"/>
              <a:t> em</a:t>
            </a:r>
            <a:r>
              <a:rPr lang="pt-BR" dirty="0" smtClean="0"/>
              <a:t> nossa vizinhança na Via</a:t>
            </a:r>
            <a:r>
              <a:rPr lang="pt-BR" baseline="0" dirty="0" smtClean="0"/>
              <a:t> </a:t>
            </a:r>
            <a:r>
              <a:rPr lang="pt-BR" dirty="0" smtClean="0"/>
              <a:t>Láctea são estrelas de pequena massa, com menos da metade da</a:t>
            </a:r>
            <a:r>
              <a:rPr lang="pt-BR" baseline="0" dirty="0" smtClean="0"/>
              <a:t> massa solar. Na pequena faixa de cerca de 1%, correspondendo às estrelas com mais de 4 massas solares, 0,8% é a fração daquelas com massas entre 4 e 8 massas solares, enquanto que a porcentagem de estrelas com massa entre 8 e 20 massas solares é de 0,3% e as de massa maior que 20 massas solares é de apenas 0,06%.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55</a:t>
            </a:fld>
            <a:endParaRPr lang="pt-B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A massa das estrelas se relaciona de forma importante</a:t>
            </a:r>
            <a:r>
              <a:rPr lang="pt-BR" baseline="0" dirty="0" smtClean="0"/>
              <a:t> com outras propriedades. O raio e a luminosidade apresentam uma dependência aproximadamente simples com a massa, isso valendo apenas para as estrelas que estão em seu primeiro estágio evolucionário – a sequência principal(SP) : o raio é simplesmente proporcional à massa enquanto que a luminosidade, à quarta potência da massa. Assim, uma estrela com 2 massas solares terá um raio de aproximadamente 2 raios solares, enquanto a luminosidade será cerca de 16 vezes maior.</a:t>
            </a:r>
            <a:endParaRPr lang="pt-BR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é</a:t>
            </a:r>
            <a:r>
              <a:rPr lang="pt-BR" baseline="0" dirty="0" smtClean="0"/>
              <a:t> importante por reger o destino das estrelas, conforme será visto nas próximas aulas.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438566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Este seria o caso aproximado de </a:t>
            </a:r>
            <a:r>
              <a:rPr lang="pt-BR" dirty="0" err="1" smtClean="0"/>
              <a:t>Sírius</a:t>
            </a:r>
            <a:r>
              <a:rPr lang="pt-BR" dirty="0" smtClean="0"/>
              <a:t>, Alpha</a:t>
            </a:r>
            <a:r>
              <a:rPr lang="pt-BR" baseline="0" dirty="0" smtClean="0"/>
              <a:t> Canis </a:t>
            </a:r>
            <a:r>
              <a:rPr lang="pt-BR" baseline="0" dirty="0" err="1" smtClean="0"/>
              <a:t>Majoris</a:t>
            </a:r>
            <a:r>
              <a:rPr lang="pt-BR" baseline="0" dirty="0" smtClean="0"/>
              <a:t>, que tem massa 2,1 vezes maior que a do Sol.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50410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58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20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59</a:t>
            </a:fld>
            <a:endParaRPr lang="pt-B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Compensando </a:t>
            </a:r>
            <a:r>
              <a:rPr lang="pt-BR" baseline="0" dirty="0" smtClean="0"/>
              <a:t>o efeito enganador das diferentes distâncias no brilho das estrelas, podemos colecionar as estrelas sobre as quais temos a informação de suas luminosidades e </a:t>
            </a:r>
            <a:r>
              <a:rPr lang="pt-BR" baseline="0" dirty="0" err="1" smtClean="0"/>
              <a:t>plotá-las</a:t>
            </a:r>
            <a:r>
              <a:rPr lang="pt-BR" baseline="0" dirty="0" smtClean="0"/>
              <a:t> todas no diagrama H-R. O eixo vertical indica luminosidades, expressas em luminosidades solares (o símbolo no </a:t>
            </a:r>
            <a:r>
              <a:rPr lang="pt-BR" baseline="0" dirty="0" err="1" smtClean="0"/>
              <a:t>sub-índice</a:t>
            </a:r>
            <a:r>
              <a:rPr lang="pt-BR" baseline="0" dirty="0" smtClean="0"/>
              <a:t> de  L é o símbolo do Sol). A luminosidade solar, expressa em watts é de 3,8 x 10^26 W. O eixo horizontal mostra temperaturas, mas alternativamente poderia mostrar os tipos espectrais. Desta forma, observamos as diferenças entre as estrelas no que se refere a luminosidades e temperaturas.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60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Tomando-se um metro quadrado da superfície de uma estrela azul, este metro quadrado irradiará bem mais energia que o</a:t>
            </a:r>
            <a:r>
              <a:rPr lang="pt-BR" baseline="0" dirty="0" smtClean="0"/>
              <a:t> mesmo metro quadrado de uma estrela vermelha (slide seguinte). A razão para isso está implícita na lei de Stefan-Boltzmann, que estabelece que o fluxo na superfície é proporcional à quarta potência da temperatura. Ora, uma estrela azul-violeta, que vimos corresponder às estrelas do tipo O, têm tipicamente temperaturas superficiais de cerca de 30 mil ºC, ou seja, 10 vezes mais que o de uma estrela do tipo M, com temperaturas de 3 mil °C. Sendo assim o metro quadrado de uma estrela do tipo O emite 10 mil vezes (10 elevado à quarta potência) mais que uma estrela do tipo M.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61</a:t>
            </a:fld>
            <a:endParaRPr lang="pt-B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62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575882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Os tamanhos das estrelas são sugeridos nessa ilustração para ilustrar a discussão sobre raios estelares</a:t>
            </a:r>
            <a:r>
              <a:rPr lang="pt-BR" baseline="0" dirty="0" smtClean="0"/>
              <a:t> e sua dependência com a temperatura, feita nos slides precedentes.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63</a:t>
            </a:fld>
            <a:endParaRPr lang="pt-B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As principais regiões do</a:t>
            </a:r>
            <a:r>
              <a:rPr lang="pt-BR" baseline="0" dirty="0" smtClean="0"/>
              <a:t> Diagrama H-R estão indicadas, bem como as linhas de mesmo raio. A posição do Sol é destacada, uma vez que a sua luminosidade, 3,8 x 10^26 watts, é usada como medida de luminosidade – a luminosidade solar que é indicada no eixo vertical.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64</a:t>
            </a:fld>
            <a:endParaRPr lang="pt-B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Para uma mesma classe espectral, uma análise mais cuidadosa das características das linhas espectrais permite determinar a sua classe de luminosidade. As estrelas mais luminosas numa mesma classe têm raios maiores</a:t>
            </a:r>
            <a:r>
              <a:rPr lang="pt-BR" baseline="0" dirty="0" smtClean="0"/>
              <a:t> e isso terá como consequência uma menor densidade. Linhas formadas em regiões de menor densidade serão mais estreitas, de forma que a luminosidade pode ser determinada dessa forma, sem fazer uso da distância.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65</a:t>
            </a:fld>
            <a:endParaRPr lang="pt-B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66</a:t>
            </a:fld>
            <a:endParaRPr lang="pt-B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67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73811191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68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186447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69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302327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70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5303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6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71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765836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72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548011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73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990981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74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7361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13BC1-851C-46AC-A41D-1E76BB7990D8}" type="slidenum">
              <a:rPr lang="pt-BR" smtClean="0"/>
              <a:pPr/>
              <a:t>7</a:t>
            </a:fld>
            <a:endParaRPr lang="pt-BR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657225"/>
            <a:ext cx="4329112" cy="3246438"/>
          </a:xfrm>
          <a:ln cap="flat"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13BC1-851C-46AC-A41D-1E76BB7990D8}" type="slidenum">
              <a:rPr lang="pt-BR" smtClean="0"/>
              <a:pPr/>
              <a:t>8</a:t>
            </a:fld>
            <a:endParaRPr lang="pt-BR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657225"/>
            <a:ext cx="4329112" cy="3246438"/>
          </a:xfrm>
          <a:ln cap="flat"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612112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112AEC-4411-4BDC-A180-40E765311BC7}" type="slidenum">
              <a:rPr lang="pt-BR" smtClean="0"/>
              <a:pPr/>
              <a:t>10</a:t>
            </a:fld>
            <a:endParaRPr lang="pt-B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650875"/>
            <a:ext cx="4343400" cy="32575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459492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8CAD3-4044-4BE4-8FFC-CE5CC9D5A1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416B7-14CD-4856-B1DB-193A0AFF49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47AC3-A298-4130-864F-AA69841EED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E8CAD3-4044-4BE4-8FFC-CE5CC9D5A168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08618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E86FA0-AE5E-4EEA-87DF-A32503552203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90520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D60CA8-1E4C-4861-B69B-83450422E18E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145464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E46F95-CA7B-47FF-A649-225CEA54C183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120498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6ED462-9E70-4298-8803-B7B986DDB330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635696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B87C77-B3D2-4F25-BA53-DE448FCEF32B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10447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2FB460-A035-43A2-A06C-837E95980A5A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218264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A53C3D-ACC6-47C1-AAC7-9DE86365B698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2831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86FA0-AE5E-4EEA-87DF-A325035522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2D2715-17DB-4F7C-8AA3-188EBDA88A1C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516130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9416B7-14CD-4856-B1DB-193A0AFF490F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16726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D47AC3-A298-4130-864F-AA69841EED9C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19118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60CA8-1E4C-4861-B69B-83450422E1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46F95-CA7B-47FF-A649-225CEA54C1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ED462-9E70-4298-8803-B7B986DDB3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87C77-B3D2-4F25-BA53-DE448FCEF3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FB460-A035-43A2-A06C-837E95980A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53C3D-ACC6-47C1-AAC7-9DE86365B6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D2715-17DB-4F7C-8AA3-188EBDA88A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7D5D55-3E18-4CE9-A4D4-16E195049B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7D5D55-3E18-4CE9-A4D4-16E195049B82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10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devinin.blogspot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devinin.blogspot.com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blackbody.swf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tamanhos_estelares.avi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rExplorer.swf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1259632" y="2972544"/>
            <a:ext cx="6400800" cy="1752600"/>
          </a:xfrm>
          <a:noFill/>
        </p:spPr>
        <p:txBody>
          <a:bodyPr/>
          <a:lstStyle/>
          <a:p>
            <a:r>
              <a:rPr lang="pt-BR" sz="4400" dirty="0" smtClean="0">
                <a:solidFill>
                  <a:srgbClr val="00CC99"/>
                </a:solidFill>
                <a:latin typeface="Century Gothic" pitchFamily="34" charset="0"/>
              </a:rPr>
              <a:t>Estrelas: propriedades</a:t>
            </a:r>
            <a:endParaRPr lang="pt-BR" sz="720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00CC99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00CC99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00CC99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504" y="80856"/>
            <a:ext cx="2052000" cy="2052000"/>
          </a:xfrm>
          <a:prstGeom prst="rect">
            <a:avLst/>
          </a:prstGeom>
        </p:spPr>
      </p:pic>
      <p:grpSp>
        <p:nvGrpSpPr>
          <p:cNvPr id="10" name="Agrupar 9"/>
          <p:cNvGrpSpPr/>
          <p:nvPr/>
        </p:nvGrpSpPr>
        <p:grpSpPr>
          <a:xfrm>
            <a:off x="2955389" y="160804"/>
            <a:ext cx="4055214" cy="1528169"/>
            <a:chOff x="2843808" y="79211"/>
            <a:chExt cx="4055214" cy="1528169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8364" y="79211"/>
              <a:ext cx="1484665" cy="1424871"/>
            </a:xfrm>
            <a:prstGeom prst="rect">
              <a:avLst/>
            </a:prstGeom>
          </p:spPr>
        </p:pic>
        <p:sp>
          <p:nvSpPr>
            <p:cNvPr id="12" name="Retângulo 11"/>
            <p:cNvSpPr/>
            <p:nvPr/>
          </p:nvSpPr>
          <p:spPr>
            <a:xfrm>
              <a:off x="2843808" y="1330381"/>
              <a:ext cx="405521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200" b="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Observatório Dietrich </a:t>
              </a:r>
              <a:r>
                <a:rPr lang="pt-BR" sz="1200" b="0" dirty="0" err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Schiel</a:t>
              </a:r>
              <a:endParaRPr lang="pt-BR" sz="1200" b="0" dirty="0" smtClean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3" name="Imagem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68" y="308238"/>
            <a:ext cx="3198118" cy="136269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utoShape 11"/>
          <p:cNvSpPr>
            <a:spLocks noChangeAspect="1" noChangeArrowheads="1"/>
          </p:cNvSpPr>
          <p:nvPr/>
        </p:nvSpPr>
        <p:spPr bwMode="auto">
          <a:xfrm>
            <a:off x="-4428256" y="-2236967"/>
            <a:ext cx="11232504" cy="11354599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gradFill>
            <a:gsLst>
              <a:gs pos="0">
                <a:srgbClr val="FFC000"/>
              </a:gs>
              <a:gs pos="19000">
                <a:schemeClr val="tx1">
                  <a:alpha val="0"/>
                </a:schemeClr>
              </a:gs>
            </a:gsLst>
            <a:lin ang="10800000" scaled="1"/>
          </a:gradFill>
          <a:ln w="508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7" name="AutoShape 11"/>
          <p:cNvSpPr>
            <a:spLocks noChangeAspect="1" noChangeArrowheads="1"/>
          </p:cNvSpPr>
          <p:nvPr/>
        </p:nvSpPr>
        <p:spPr bwMode="auto">
          <a:xfrm>
            <a:off x="-1206706" y="-171400"/>
            <a:ext cx="7074850" cy="72360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gradFill>
            <a:gsLst>
              <a:gs pos="0">
                <a:srgbClr val="FFC000"/>
              </a:gs>
              <a:gs pos="24000">
                <a:schemeClr val="tx1">
                  <a:alpha val="0"/>
                </a:schemeClr>
              </a:gs>
            </a:gsLst>
            <a:lin ang="10800000" scaled="1"/>
          </a:gradFill>
          <a:ln w="508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25" name="AutoShape 11"/>
          <p:cNvSpPr>
            <a:spLocks noChangeArrowheads="1"/>
          </p:cNvSpPr>
          <p:nvPr/>
        </p:nvSpPr>
        <p:spPr bwMode="auto">
          <a:xfrm>
            <a:off x="-252536" y="732491"/>
            <a:ext cx="5256584" cy="542766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gradFill>
            <a:gsLst>
              <a:gs pos="0">
                <a:srgbClr val="FFC000"/>
              </a:gs>
              <a:gs pos="25000">
                <a:schemeClr val="tx1">
                  <a:alpha val="0"/>
                </a:schemeClr>
              </a:gs>
            </a:gsLst>
            <a:lin ang="10800000" scaled="1"/>
          </a:gradFill>
          <a:ln w="508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24" name="AutoShape 10"/>
          <p:cNvSpPr>
            <a:spLocks noChangeArrowheads="1"/>
          </p:cNvSpPr>
          <p:nvPr/>
        </p:nvSpPr>
        <p:spPr bwMode="auto">
          <a:xfrm>
            <a:off x="2195736" y="2288902"/>
            <a:ext cx="1971669" cy="2376282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  <a:gd name="connsiteX0" fmla="*/ 9179 w 10800"/>
              <a:gd name="connsiteY0" fmla="*/ 0 h 12035"/>
              <a:gd name="connsiteX1" fmla="*/ 10800 w 10800"/>
              <a:gd name="connsiteY1" fmla="*/ 5691 h 12035"/>
              <a:gd name="connsiteX2" fmla="*/ 8739 w 10800"/>
              <a:gd name="connsiteY2" fmla="*/ 12035 h 12035"/>
              <a:gd name="connsiteX3" fmla="*/ 0 w 10800"/>
              <a:gd name="connsiteY3" fmla="*/ 5691 h 12035"/>
              <a:gd name="connsiteX4" fmla="*/ 9179 w 10800"/>
              <a:gd name="connsiteY4" fmla="*/ 0 h 12035"/>
              <a:gd name="connsiteX0" fmla="*/ 9179 w 10800"/>
              <a:gd name="connsiteY0" fmla="*/ 0 h 12035"/>
              <a:gd name="connsiteX1" fmla="*/ 10800 w 10800"/>
              <a:gd name="connsiteY1" fmla="*/ 5691 h 12035"/>
              <a:gd name="connsiteX2" fmla="*/ 8768 w 10800"/>
              <a:gd name="connsiteY2" fmla="*/ 11896 h 12035"/>
              <a:gd name="connsiteX0" fmla="*/ 9179 w 10800"/>
              <a:gd name="connsiteY0" fmla="*/ 0 h 12035"/>
              <a:gd name="connsiteX1" fmla="*/ 10800 w 10800"/>
              <a:gd name="connsiteY1" fmla="*/ 5691 h 12035"/>
              <a:gd name="connsiteX2" fmla="*/ 8739 w 10800"/>
              <a:gd name="connsiteY2" fmla="*/ 12035 h 12035"/>
              <a:gd name="connsiteX3" fmla="*/ 0 w 10800"/>
              <a:gd name="connsiteY3" fmla="*/ 5691 h 12035"/>
              <a:gd name="connsiteX4" fmla="*/ 9179 w 10800"/>
              <a:gd name="connsiteY4" fmla="*/ 0 h 12035"/>
              <a:gd name="connsiteX0" fmla="*/ 9171 w 10800"/>
              <a:gd name="connsiteY0" fmla="*/ 44 h 12035"/>
              <a:gd name="connsiteX1" fmla="*/ 10800 w 10800"/>
              <a:gd name="connsiteY1" fmla="*/ 5691 h 12035"/>
              <a:gd name="connsiteX2" fmla="*/ 8768 w 10800"/>
              <a:gd name="connsiteY2" fmla="*/ 11896 h 12035"/>
              <a:gd name="connsiteX0" fmla="*/ 9179 w 10800"/>
              <a:gd name="connsiteY0" fmla="*/ 0 h 12125"/>
              <a:gd name="connsiteX1" fmla="*/ 10800 w 10800"/>
              <a:gd name="connsiteY1" fmla="*/ 5691 h 12125"/>
              <a:gd name="connsiteX2" fmla="*/ 8739 w 10800"/>
              <a:gd name="connsiteY2" fmla="*/ 12035 h 12125"/>
              <a:gd name="connsiteX3" fmla="*/ 0 w 10800"/>
              <a:gd name="connsiteY3" fmla="*/ 5691 h 12125"/>
              <a:gd name="connsiteX4" fmla="*/ 9179 w 10800"/>
              <a:gd name="connsiteY4" fmla="*/ 0 h 12125"/>
              <a:gd name="connsiteX0" fmla="*/ 9171 w 10800"/>
              <a:gd name="connsiteY0" fmla="*/ 44 h 12125"/>
              <a:gd name="connsiteX1" fmla="*/ 10800 w 10800"/>
              <a:gd name="connsiteY1" fmla="*/ 5691 h 12125"/>
              <a:gd name="connsiteX2" fmla="*/ 8621 w 10800"/>
              <a:gd name="connsiteY2" fmla="*/ 12125 h 12125"/>
              <a:gd name="connsiteX0" fmla="*/ 9179 w 10800"/>
              <a:gd name="connsiteY0" fmla="*/ 0 h 12915"/>
              <a:gd name="connsiteX1" fmla="*/ 10800 w 10800"/>
              <a:gd name="connsiteY1" fmla="*/ 5691 h 12915"/>
              <a:gd name="connsiteX2" fmla="*/ 8739 w 10800"/>
              <a:gd name="connsiteY2" fmla="*/ 12035 h 12915"/>
              <a:gd name="connsiteX3" fmla="*/ 0 w 10800"/>
              <a:gd name="connsiteY3" fmla="*/ 5691 h 12915"/>
              <a:gd name="connsiteX4" fmla="*/ 9179 w 10800"/>
              <a:gd name="connsiteY4" fmla="*/ 0 h 12915"/>
              <a:gd name="connsiteX0" fmla="*/ 9171 w 10800"/>
              <a:gd name="connsiteY0" fmla="*/ 44 h 12915"/>
              <a:gd name="connsiteX1" fmla="*/ 10800 w 10800"/>
              <a:gd name="connsiteY1" fmla="*/ 5691 h 12915"/>
              <a:gd name="connsiteX2" fmla="*/ 8621 w 10800"/>
              <a:gd name="connsiteY2" fmla="*/ 12915 h 12915"/>
              <a:gd name="connsiteX0" fmla="*/ 9179 w 10800"/>
              <a:gd name="connsiteY0" fmla="*/ 517 h 13432"/>
              <a:gd name="connsiteX1" fmla="*/ 10800 w 10800"/>
              <a:gd name="connsiteY1" fmla="*/ 6208 h 13432"/>
              <a:gd name="connsiteX2" fmla="*/ 8739 w 10800"/>
              <a:gd name="connsiteY2" fmla="*/ 12552 h 13432"/>
              <a:gd name="connsiteX3" fmla="*/ 0 w 10800"/>
              <a:gd name="connsiteY3" fmla="*/ 6208 h 13432"/>
              <a:gd name="connsiteX4" fmla="*/ 9179 w 10800"/>
              <a:gd name="connsiteY4" fmla="*/ 517 h 13432"/>
              <a:gd name="connsiteX0" fmla="*/ 9024 w 10800"/>
              <a:gd name="connsiteY0" fmla="*/ 0 h 13432"/>
              <a:gd name="connsiteX1" fmla="*/ 10800 w 10800"/>
              <a:gd name="connsiteY1" fmla="*/ 6208 h 13432"/>
              <a:gd name="connsiteX2" fmla="*/ 8621 w 10800"/>
              <a:gd name="connsiteY2" fmla="*/ 13432 h 1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0" h="13432" stroke="0">
                <a:moveTo>
                  <a:pt x="9179" y="517"/>
                </a:moveTo>
                <a:cubicBezTo>
                  <a:pt x="10238" y="2226"/>
                  <a:pt x="10800" y="4197"/>
                  <a:pt x="10800" y="6208"/>
                </a:cubicBezTo>
                <a:cubicBezTo>
                  <a:pt x="10800" y="8487"/>
                  <a:pt x="10078" y="10708"/>
                  <a:pt x="8739" y="12552"/>
                </a:cubicBezTo>
                <a:lnTo>
                  <a:pt x="0" y="6208"/>
                </a:lnTo>
                <a:lnTo>
                  <a:pt x="9179" y="517"/>
                </a:lnTo>
                <a:close/>
              </a:path>
              <a:path w="10800" h="13432" fill="none">
                <a:moveTo>
                  <a:pt x="9024" y="0"/>
                </a:moveTo>
                <a:cubicBezTo>
                  <a:pt x="10083" y="1709"/>
                  <a:pt x="10800" y="4197"/>
                  <a:pt x="10800" y="6208"/>
                </a:cubicBezTo>
                <a:cubicBezTo>
                  <a:pt x="10800" y="8487"/>
                  <a:pt x="9960" y="11588"/>
                  <a:pt x="8621" y="13432"/>
                </a:cubicBezTo>
              </a:path>
            </a:pathLst>
          </a:custGeom>
          <a:gradFill>
            <a:gsLst>
              <a:gs pos="0">
                <a:srgbClr val="FFC000"/>
              </a:gs>
              <a:gs pos="35000">
                <a:schemeClr val="tx1">
                  <a:alpha val="0"/>
                </a:schemeClr>
              </a:gs>
            </a:gsLst>
            <a:lin ang="10800000" scaled="1"/>
          </a:gradFill>
          <a:ln w="508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5" name="Subtítulo 3"/>
          <p:cNvSpPr txBox="1">
            <a:spLocks noChangeAspect="1"/>
          </p:cNvSpPr>
          <p:nvPr/>
        </p:nvSpPr>
        <p:spPr bwMode="auto">
          <a:xfrm rot="13500000">
            <a:off x="841510" y="2290798"/>
            <a:ext cx="2255291" cy="2255291"/>
          </a:xfrm>
          <a:prstGeom prst="rect">
            <a:avLst/>
          </a:prstGeom>
          <a:gradFill flip="none" rotWithShape="1">
            <a:gsLst>
              <a:gs pos="7000">
                <a:schemeClr val="bg1">
                  <a:alpha val="79000"/>
                </a:schemeClr>
              </a:gs>
              <a:gs pos="32000">
                <a:srgbClr val="FFC000">
                  <a:alpha val="87000"/>
                </a:srgbClr>
              </a:gs>
              <a:gs pos="100000">
                <a:schemeClr val="tx1">
                  <a:alpha val="44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4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8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4800" kern="0" dirty="0">
              <a:ln w="34925">
                <a:gradFill flip="none" rotWithShape="1">
                  <a:gsLst>
                    <a:gs pos="0">
                      <a:srgbClr val="F67526"/>
                    </a:gs>
                    <a:gs pos="50000">
                      <a:srgbClr val="F67526">
                        <a:alpha val="41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222" name="AutoShape 8"/>
          <p:cNvSpPr>
            <a:spLocks noChangeArrowheads="1"/>
          </p:cNvSpPr>
          <p:nvPr/>
        </p:nvSpPr>
        <p:spPr bwMode="auto">
          <a:xfrm>
            <a:off x="643180" y="2218483"/>
            <a:ext cx="2776692" cy="2434654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gradFill>
            <a:gsLst>
              <a:gs pos="0">
                <a:srgbClr val="FFC000"/>
              </a:gs>
              <a:gs pos="29000">
                <a:schemeClr val="tx1">
                  <a:alpha val="0"/>
                </a:schemeClr>
              </a:gs>
            </a:gsLst>
            <a:lin ang="10800000" scaled="1"/>
          </a:gradFill>
          <a:ln w="508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23" name="AutoShape 9"/>
          <p:cNvSpPr>
            <a:spLocks noChangeArrowheads="1"/>
          </p:cNvSpPr>
          <p:nvPr/>
        </p:nvSpPr>
        <p:spPr bwMode="auto">
          <a:xfrm>
            <a:off x="1043608" y="2599995"/>
            <a:ext cx="1682750" cy="17208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gradFill>
            <a:gsLst>
              <a:gs pos="2000">
                <a:srgbClr val="FFC000">
                  <a:alpha val="71000"/>
                </a:srgbClr>
              </a:gs>
              <a:gs pos="16000">
                <a:schemeClr val="bg1">
                  <a:alpha val="0"/>
                  <a:lumMod val="86000"/>
                </a:schemeClr>
              </a:gs>
            </a:gsLst>
            <a:lin ang="10800000" scaled="1"/>
          </a:gradFill>
          <a:ln w="508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30" name="Text Box 14"/>
          <p:cNvSpPr txBox="1">
            <a:spLocks noChangeAspect="1" noChangeArrowheads="1"/>
          </p:cNvSpPr>
          <p:nvPr/>
        </p:nvSpPr>
        <p:spPr bwMode="auto">
          <a:xfrm flipH="1">
            <a:off x="2286000" y="2263775"/>
            <a:ext cx="1072658" cy="5259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err="1">
                <a:solidFill>
                  <a:srgbClr val="FFFFFF"/>
                </a:solidFill>
                <a:latin typeface="Century Gothic" pitchFamily="34" charset="0"/>
                <a:cs typeface="MS Shell Dlg" charset="0"/>
              </a:rPr>
              <a:t>Ondas</a:t>
            </a:r>
            <a:endParaRPr lang="en-GB" sz="1400" dirty="0">
              <a:solidFill>
                <a:srgbClr val="FFFFFF"/>
              </a:solidFill>
              <a:latin typeface="Century Gothic" pitchFamily="34" charset="0"/>
              <a:cs typeface="MS Shell Dlg" charset="0"/>
            </a:endParaRPr>
          </a:p>
          <a:p>
            <a:pPr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err="1">
                <a:solidFill>
                  <a:srgbClr val="FFFFFF"/>
                </a:solidFill>
                <a:latin typeface="Century Gothic" pitchFamily="34" charset="0"/>
                <a:cs typeface="MS Shell Dlg" charset="0"/>
              </a:rPr>
              <a:t>luminosas</a:t>
            </a:r>
            <a:endParaRPr lang="en-GB" sz="1400" dirty="0">
              <a:solidFill>
                <a:srgbClr val="FFFFFF"/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do slide original: Prof. Roberto </a:t>
            </a:r>
            <a:r>
              <a:rPr lang="pt-BR" sz="1200" dirty="0" err="1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; adaptações: André Luiz da Silva CDA/CDCC/USP</a:t>
            </a:r>
          </a:p>
        </p:txBody>
      </p:sp>
      <p:sp>
        <p:nvSpPr>
          <p:cNvPr id="32" name="Espaço Reservado para Número de Slide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  <p:grpSp>
        <p:nvGrpSpPr>
          <p:cNvPr id="33" name="Group 3"/>
          <p:cNvGrpSpPr>
            <a:grpSpLocks/>
          </p:cNvGrpSpPr>
          <p:nvPr/>
        </p:nvGrpSpPr>
        <p:grpSpPr bwMode="auto">
          <a:xfrm>
            <a:off x="1590675" y="2804393"/>
            <a:ext cx="758825" cy="2136775"/>
            <a:chOff x="1002" y="1689"/>
            <a:chExt cx="478" cy="1346"/>
          </a:xfrm>
        </p:grpSpPr>
        <p:sp>
          <p:nvSpPr>
            <p:cNvPr id="34" name="AutoShape 4"/>
            <p:cNvSpPr>
              <a:spLocks noChangeArrowheads="1"/>
            </p:cNvSpPr>
            <p:nvPr/>
          </p:nvSpPr>
          <p:spPr bwMode="auto">
            <a:xfrm flipH="1">
              <a:off x="1033" y="2321"/>
              <a:ext cx="448" cy="715"/>
            </a:xfrm>
            <a:prstGeom prst="can">
              <a:avLst>
                <a:gd name="adj" fmla="val 39900"/>
              </a:avLst>
            </a:prstGeom>
            <a:gradFill flip="none" rotWithShape="1">
              <a:gsLst>
                <a:gs pos="23000">
                  <a:schemeClr val="accent1">
                    <a:lumMod val="5000"/>
                    <a:lumOff val="95000"/>
                  </a:schemeClr>
                </a:gs>
                <a:gs pos="51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 w="126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35" name="Freeform 5"/>
            <p:cNvSpPr>
              <a:spLocks noChangeArrowheads="1"/>
            </p:cNvSpPr>
            <p:nvPr/>
          </p:nvSpPr>
          <p:spPr bwMode="auto">
            <a:xfrm flipH="1">
              <a:off x="1002" y="1689"/>
              <a:ext cx="473" cy="760"/>
            </a:xfrm>
            <a:custGeom>
              <a:avLst/>
              <a:gdLst>
                <a:gd name="T0" fmla="*/ 208 w 744"/>
                <a:gd name="T1" fmla="*/ 1136 h 1200"/>
                <a:gd name="T2" fmla="*/ 16 w 744"/>
                <a:gd name="T3" fmla="*/ 752 h 1200"/>
                <a:gd name="T4" fmla="*/ 304 w 744"/>
                <a:gd name="T5" fmla="*/ 464 h 1200"/>
                <a:gd name="T6" fmla="*/ 448 w 744"/>
                <a:gd name="T7" fmla="*/ 32 h 1200"/>
                <a:gd name="T8" fmla="*/ 736 w 744"/>
                <a:gd name="T9" fmla="*/ 656 h 1200"/>
                <a:gd name="T10" fmla="*/ 496 w 744"/>
                <a:gd name="T11" fmla="*/ 1088 h 1200"/>
                <a:gd name="T12" fmla="*/ 448 w 744"/>
                <a:gd name="T13" fmla="*/ 1184 h 1200"/>
                <a:gd name="T14" fmla="*/ 208 w 744"/>
                <a:gd name="T15" fmla="*/ 1184 h 12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44"/>
                <a:gd name="T25" fmla="*/ 0 h 1200"/>
                <a:gd name="T26" fmla="*/ 744 w 744"/>
                <a:gd name="T27" fmla="*/ 1200 h 12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44" h="1200">
                  <a:moveTo>
                    <a:pt x="208" y="1136"/>
                  </a:moveTo>
                  <a:cubicBezTo>
                    <a:pt x="104" y="1000"/>
                    <a:pt x="0" y="864"/>
                    <a:pt x="16" y="752"/>
                  </a:cubicBezTo>
                  <a:cubicBezTo>
                    <a:pt x="32" y="640"/>
                    <a:pt x="232" y="584"/>
                    <a:pt x="304" y="464"/>
                  </a:cubicBezTo>
                  <a:cubicBezTo>
                    <a:pt x="376" y="344"/>
                    <a:pt x="376" y="0"/>
                    <a:pt x="448" y="32"/>
                  </a:cubicBezTo>
                  <a:cubicBezTo>
                    <a:pt x="520" y="64"/>
                    <a:pt x="728" y="480"/>
                    <a:pt x="736" y="656"/>
                  </a:cubicBezTo>
                  <a:cubicBezTo>
                    <a:pt x="744" y="832"/>
                    <a:pt x="544" y="1000"/>
                    <a:pt x="496" y="1088"/>
                  </a:cubicBezTo>
                  <a:cubicBezTo>
                    <a:pt x="448" y="1176"/>
                    <a:pt x="496" y="1168"/>
                    <a:pt x="448" y="1184"/>
                  </a:cubicBezTo>
                  <a:cubicBezTo>
                    <a:pt x="400" y="1200"/>
                    <a:pt x="304" y="1192"/>
                    <a:pt x="208" y="1184"/>
                  </a:cubicBezTo>
                </a:path>
              </a:pathLst>
            </a:custGeom>
            <a:gradFill flip="none" rotWithShape="1">
              <a:gsLst>
                <a:gs pos="89000">
                  <a:srgbClr val="C00000">
                    <a:alpha val="5000"/>
                  </a:srgbClr>
                </a:gs>
                <a:gs pos="76000">
                  <a:srgbClr val="FF3300">
                    <a:alpha val="75000"/>
                  </a:srgbClr>
                </a:gs>
                <a:gs pos="57000">
                  <a:srgbClr val="EA8D04"/>
                </a:gs>
                <a:gs pos="19000">
                  <a:srgbClr val="FFFF00"/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126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9220" name="Line 6"/>
          <p:cNvSpPr>
            <a:spLocks noChangeShapeType="1"/>
          </p:cNvSpPr>
          <p:nvPr/>
        </p:nvSpPr>
        <p:spPr bwMode="auto">
          <a:xfrm flipH="1">
            <a:off x="2644775" y="3460750"/>
            <a:ext cx="5087938" cy="1588"/>
          </a:xfrm>
          <a:prstGeom prst="line">
            <a:avLst/>
          </a:prstGeom>
          <a:noFill/>
          <a:ln w="3816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30" name="Grupo 29"/>
          <p:cNvGrpSpPr/>
          <p:nvPr/>
        </p:nvGrpSpPr>
        <p:grpSpPr>
          <a:xfrm>
            <a:off x="1331640" y="2813135"/>
            <a:ext cx="1324948" cy="1324948"/>
            <a:chOff x="1337472" y="2822829"/>
            <a:chExt cx="1324948" cy="1324948"/>
          </a:xfrm>
        </p:grpSpPr>
        <p:grpSp>
          <p:nvGrpSpPr>
            <p:cNvPr id="26" name="Grupo 25"/>
            <p:cNvGrpSpPr/>
            <p:nvPr/>
          </p:nvGrpSpPr>
          <p:grpSpPr>
            <a:xfrm>
              <a:off x="1337472" y="2822829"/>
              <a:ext cx="1324948" cy="1324948"/>
              <a:chOff x="3907580" y="2799602"/>
              <a:chExt cx="1324948" cy="1324948"/>
            </a:xfrm>
          </p:grpSpPr>
          <p:sp>
            <p:nvSpPr>
              <p:cNvPr id="7178" name="Oval 12"/>
              <p:cNvSpPr>
                <a:spLocks noChangeArrowheads="1"/>
              </p:cNvSpPr>
              <p:nvPr/>
            </p:nvSpPr>
            <p:spPr bwMode="auto">
              <a:xfrm flipH="1">
                <a:off x="4419430" y="3309938"/>
                <a:ext cx="301625" cy="301625"/>
              </a:xfrm>
              <a:prstGeom prst="ellipse">
                <a:avLst/>
              </a:prstGeom>
              <a:gradFill>
                <a:gsLst>
                  <a:gs pos="0">
                    <a:srgbClr val="FFFF00"/>
                  </a:gs>
                  <a:gs pos="97000">
                    <a:srgbClr val="FFFF00"/>
                  </a:gs>
                  <a:gs pos="41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126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24" name="Subtítulo 3"/>
              <p:cNvSpPr txBox="1">
                <a:spLocks noChangeAspect="1"/>
              </p:cNvSpPr>
              <p:nvPr/>
            </p:nvSpPr>
            <p:spPr bwMode="auto">
              <a:xfrm rot="18900000">
                <a:off x="3907580" y="2799602"/>
                <a:ext cx="1324948" cy="1324948"/>
              </a:xfrm>
              <a:prstGeom prst="rect">
                <a:avLst/>
              </a:prstGeom>
              <a:gradFill flip="none" rotWithShape="1">
                <a:gsLst>
                  <a:gs pos="12000">
                    <a:schemeClr val="bg1"/>
                  </a:gs>
                  <a:gs pos="75000">
                    <a:srgbClr val="FDE65D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/>
              <a:lstStyle/>
              <a:p>
                <a:pPr>
                  <a:spcBef>
                    <a:spcPct val="20000"/>
                  </a:spcBef>
                  <a:buClr>
                    <a:srgbClr val="FF0066"/>
                  </a:buClr>
                  <a:buFont typeface="Wingdings" pitchFamily="2" charset="2"/>
                  <a:buNone/>
                  <a:defRPr/>
                </a:pPr>
                <a:endParaRPr lang="pt-BR" sz="4800" kern="0" dirty="0" smtClean="0">
                  <a:solidFill>
                    <a:schemeClr val="bg1"/>
                  </a:solidFill>
                  <a:latin typeface="Century Gothic" pitchFamily="34" charset="0"/>
                </a:endParaRPr>
              </a:p>
              <a:p>
                <a:pPr>
                  <a:spcBef>
                    <a:spcPct val="20000"/>
                  </a:spcBef>
                  <a:buClr>
                    <a:srgbClr val="FF0066"/>
                  </a:buClr>
                  <a:buFont typeface="Wingdings" pitchFamily="2" charset="2"/>
                  <a:buNone/>
                  <a:defRPr/>
                </a:pPr>
                <a:endParaRPr lang="pt-BR" sz="8800" kern="0" dirty="0" smtClean="0">
                  <a:solidFill>
                    <a:schemeClr val="bg1"/>
                  </a:solidFill>
                  <a:latin typeface="Century Gothic" pitchFamily="34" charset="0"/>
                </a:endParaRPr>
              </a:p>
              <a:p>
                <a:pPr>
                  <a:spcBef>
                    <a:spcPct val="20000"/>
                  </a:spcBef>
                  <a:buClr>
                    <a:srgbClr val="FF0066"/>
                  </a:buClr>
                  <a:buFont typeface="Wingdings" pitchFamily="2" charset="2"/>
                  <a:buNone/>
                  <a:defRPr/>
                </a:pPr>
                <a:endParaRPr lang="pt-BR" sz="4800" kern="0" dirty="0">
                  <a:ln w="34925">
                    <a:gradFill flip="none" rotWithShape="1">
                      <a:gsLst>
                        <a:gs pos="0">
                          <a:srgbClr val="F67526"/>
                        </a:gs>
                        <a:gs pos="50000">
                          <a:srgbClr val="F67526">
                            <a:alpha val="41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ln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7179" name="Text Box 13"/>
            <p:cNvSpPr txBox="1">
              <a:spLocks noChangeArrowheads="1"/>
            </p:cNvSpPr>
            <p:nvPr/>
          </p:nvSpPr>
          <p:spPr bwMode="auto">
            <a:xfrm flipH="1">
              <a:off x="1633298" y="3519488"/>
              <a:ext cx="750887" cy="3413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>
                <a:buClr>
                  <a:srgbClr val="FFFF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dirty="0" err="1">
                  <a:solidFill>
                    <a:schemeClr val="accent5">
                      <a:lumMod val="50000"/>
                    </a:schemeClr>
                  </a:solidFill>
                  <a:latin typeface="Century Gothic" pitchFamily="34" charset="0"/>
                  <a:cs typeface="MS Shell Dlg" charset="0"/>
                </a:rPr>
                <a:t>Fóton</a:t>
              </a:r>
              <a:endParaRPr lang="en-GB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  <a:cs typeface="MS Shell Dlg" charset="0"/>
              </a:endParaRPr>
            </a:p>
          </p:txBody>
        </p:sp>
      </p:grpSp>
      <p:sp>
        <p:nvSpPr>
          <p:cNvPr id="36" name="Rectangle 2"/>
          <p:cNvSpPr txBox="1">
            <a:spLocks noChangeArrowheads="1"/>
          </p:cNvSpPr>
          <p:nvPr/>
        </p:nvSpPr>
        <p:spPr bwMode="auto">
          <a:xfrm>
            <a:off x="99579" y="144274"/>
            <a:ext cx="8964488" cy="77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449263">
              <a:buClr>
                <a:srgbClr val="CC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kern="0" dirty="0" smtClean="0">
                <a:solidFill>
                  <a:schemeClr val="bg1"/>
                </a:solidFill>
                <a:latin typeface="Century Gothic" pitchFamily="34" charset="0"/>
              </a:rPr>
              <a:t>O </a:t>
            </a:r>
            <a:r>
              <a:rPr lang="en-GB" kern="0" dirty="0" err="1" smtClean="0">
                <a:solidFill>
                  <a:schemeClr val="bg1"/>
                </a:solidFill>
                <a:latin typeface="Century Gothic" pitchFamily="34" charset="0"/>
              </a:rPr>
              <a:t>ano</a:t>
            </a:r>
            <a:r>
              <a:rPr lang="en-GB" kern="0" dirty="0" smtClean="0">
                <a:solidFill>
                  <a:schemeClr val="bg1"/>
                </a:solidFill>
                <a:latin typeface="Century Gothic" pitchFamily="34" charset="0"/>
              </a:rPr>
              <a:t>-luz: a </a:t>
            </a:r>
            <a:r>
              <a:rPr lang="en-GB" kern="0" dirty="0" err="1" smtClean="0">
                <a:solidFill>
                  <a:schemeClr val="bg1"/>
                </a:solidFill>
                <a:latin typeface="Century Gothic" pitchFamily="34" charset="0"/>
              </a:rPr>
              <a:t>mais</a:t>
            </a:r>
            <a:r>
              <a:rPr lang="en-GB" kern="0" dirty="0" smtClean="0">
                <a:solidFill>
                  <a:schemeClr val="bg1"/>
                </a:solidFill>
                <a:latin typeface="Century Gothic" pitchFamily="34" charset="0"/>
              </a:rPr>
              <a:t> popular</a:t>
            </a:r>
          </a:p>
        </p:txBody>
      </p:sp>
    </p:spTree>
    <p:extLst>
      <p:ext uri="{BB962C8B-B14F-4D97-AF65-F5344CB8AC3E}">
        <p14:creationId xmlns:p14="http://schemas.microsoft.com/office/powerpoint/2010/main" val="4008421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.55556E-7 -2.96296E-6 L 0.51181 -0.00208 " pathEditMode="relative" rAng="0" ptsTypes="AA">
                                      <p:cBhvr>
                                        <p:cTn id="11" dur="6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90" y="-1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8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7" grpId="0" animBg="1"/>
      <p:bldP spid="27" grpId="1" animBg="1"/>
      <p:bldP spid="9225" grpId="0" animBg="1"/>
      <p:bldP spid="9225" grpId="1" animBg="1"/>
      <p:bldP spid="9224" grpId="0" animBg="1"/>
      <p:bldP spid="9224" grpId="1" animBg="1"/>
      <p:bldP spid="9222" grpId="0" animBg="1"/>
      <p:bldP spid="9222" grpId="1" animBg="1"/>
      <p:bldP spid="9223" grpId="0" animBg="1"/>
      <p:bldP spid="9223" grpId="1" animBg="1"/>
      <p:bldP spid="9230" grpId="0"/>
      <p:bldP spid="9230" grpId="1"/>
      <p:bldP spid="92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ubtítulo 3"/>
          <p:cNvSpPr txBox="1">
            <a:spLocks noChangeAspect="1"/>
          </p:cNvSpPr>
          <p:nvPr/>
        </p:nvSpPr>
        <p:spPr bwMode="auto">
          <a:xfrm rot="13500000">
            <a:off x="841510" y="2290798"/>
            <a:ext cx="2255291" cy="2255291"/>
          </a:xfrm>
          <a:prstGeom prst="rect">
            <a:avLst/>
          </a:prstGeom>
          <a:gradFill flip="none" rotWithShape="1">
            <a:gsLst>
              <a:gs pos="7000">
                <a:schemeClr val="bg1">
                  <a:alpha val="79000"/>
                </a:schemeClr>
              </a:gs>
              <a:gs pos="32000">
                <a:srgbClr val="FFC000">
                  <a:alpha val="87000"/>
                </a:srgbClr>
              </a:gs>
              <a:gs pos="100000">
                <a:schemeClr val="tx1">
                  <a:alpha val="44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4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8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4800" kern="0" dirty="0">
              <a:ln w="34925">
                <a:gradFill flip="none" rotWithShape="1">
                  <a:gsLst>
                    <a:gs pos="0">
                      <a:srgbClr val="F67526"/>
                    </a:gs>
                    <a:gs pos="50000">
                      <a:srgbClr val="F67526">
                        <a:alpha val="41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9579" y="68322"/>
            <a:ext cx="8964488" cy="771623"/>
          </a:xfrm>
        </p:spPr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CC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O </a:t>
            </a:r>
            <a:r>
              <a:rPr lang="en-GB" dirty="0" err="1" smtClean="0">
                <a:solidFill>
                  <a:schemeClr val="bg1"/>
                </a:solidFill>
                <a:latin typeface="Century Gothic" pitchFamily="34" charset="0"/>
              </a:rPr>
              <a:t>ano</a:t>
            </a: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-luz</a:t>
            </a:r>
          </a:p>
        </p:txBody>
      </p:sp>
      <p:sp>
        <p:nvSpPr>
          <p:cNvPr id="9220" name="Line 6"/>
          <p:cNvSpPr>
            <a:spLocks noChangeShapeType="1"/>
          </p:cNvSpPr>
          <p:nvPr/>
        </p:nvSpPr>
        <p:spPr bwMode="auto">
          <a:xfrm flipH="1">
            <a:off x="2644775" y="3460750"/>
            <a:ext cx="5087938" cy="1588"/>
          </a:xfrm>
          <a:prstGeom prst="line">
            <a:avLst/>
          </a:prstGeom>
          <a:noFill/>
          <a:ln w="3816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auto">
          <a:xfrm flipH="1">
            <a:off x="6854304" y="3295650"/>
            <a:ext cx="603250" cy="322929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BBE0E3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 flipH="1">
            <a:off x="6939121" y="3295650"/>
            <a:ext cx="297175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00"/>
                </a:solidFill>
                <a:latin typeface="Century Gothic" pitchFamily="34" charset="0"/>
                <a:cs typeface="MS Shell Dlg" charset="0"/>
              </a:rPr>
              <a:t>c</a:t>
            </a:r>
          </a:p>
        </p:txBody>
      </p:sp>
      <p:sp>
        <p:nvSpPr>
          <p:cNvPr id="2" name="Text Box 17"/>
          <p:cNvSpPr txBox="1">
            <a:spLocks noChangeArrowheads="1"/>
          </p:cNvSpPr>
          <p:nvPr/>
        </p:nvSpPr>
        <p:spPr bwMode="auto">
          <a:xfrm flipH="1">
            <a:off x="6775711" y="2819978"/>
            <a:ext cx="1667397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00FF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 smtClean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300.000 km/s</a:t>
            </a:r>
            <a:endParaRPr lang="en-GB" dirty="0">
              <a:solidFill>
                <a:schemeClr val="bg1"/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do slide original: Prof. Roberto </a:t>
            </a:r>
            <a:r>
              <a:rPr lang="pt-BR" sz="1200" dirty="0" err="1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; adaptações: André Luiz da Silva CDA/CDCC/USP</a:t>
            </a:r>
          </a:p>
        </p:txBody>
      </p:sp>
      <p:sp>
        <p:nvSpPr>
          <p:cNvPr id="7185" name="Text Box 19"/>
          <p:cNvSpPr txBox="1">
            <a:spLocks noChangeArrowheads="1"/>
          </p:cNvSpPr>
          <p:nvPr/>
        </p:nvSpPr>
        <p:spPr bwMode="auto">
          <a:xfrm flipH="1">
            <a:off x="323528" y="5067128"/>
            <a:ext cx="8452496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 defTabSz="449263">
              <a:buClr>
                <a:srgbClr val="FFFF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dirty="0" err="1" smtClean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Distância</a:t>
            </a:r>
            <a:r>
              <a:rPr lang="en-GB" sz="24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</a:t>
            </a:r>
            <a:r>
              <a:rPr lang="en-GB" sz="2400" b="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percorrida</a:t>
            </a:r>
            <a:r>
              <a:rPr lang="en-GB" sz="24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pela luz </a:t>
            </a:r>
            <a:r>
              <a:rPr lang="en-GB" sz="24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durante</a:t>
            </a:r>
            <a:r>
              <a:rPr lang="en-GB" sz="24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1 </a:t>
            </a:r>
            <a:r>
              <a:rPr lang="en-GB" sz="2400" b="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ano</a:t>
            </a:r>
            <a:r>
              <a:rPr lang="en-GB" sz="24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: um </a:t>
            </a:r>
            <a:r>
              <a:rPr lang="en-GB" sz="2400" b="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ano</a:t>
            </a:r>
            <a:r>
              <a:rPr lang="en-GB" sz="24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-luz </a:t>
            </a:r>
            <a:endParaRPr lang="en-GB" sz="2400" b="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7187" name="Text Box 21"/>
          <p:cNvSpPr txBox="1">
            <a:spLocks noChangeArrowheads="1"/>
          </p:cNvSpPr>
          <p:nvPr/>
        </p:nvSpPr>
        <p:spPr bwMode="auto">
          <a:xfrm>
            <a:off x="251793" y="5628011"/>
            <a:ext cx="3724394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FF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= </a:t>
            </a:r>
            <a:r>
              <a:rPr lang="en-GB" sz="2800" dirty="0" smtClean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9,5 </a:t>
            </a:r>
            <a:r>
              <a:rPr lang="en-GB" sz="2800" dirty="0" err="1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trilhões</a:t>
            </a: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 </a:t>
            </a:r>
            <a:r>
              <a:rPr lang="en-GB" sz="28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de km </a:t>
            </a:r>
            <a:endParaRPr lang="en-GB" sz="2800" b="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32" name="Espaço Reservado para Número de Slide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  <p:grpSp>
        <p:nvGrpSpPr>
          <p:cNvPr id="41" name="Group 3"/>
          <p:cNvGrpSpPr>
            <a:grpSpLocks/>
          </p:cNvGrpSpPr>
          <p:nvPr/>
        </p:nvGrpSpPr>
        <p:grpSpPr bwMode="auto">
          <a:xfrm>
            <a:off x="1590675" y="2804393"/>
            <a:ext cx="758825" cy="2136775"/>
            <a:chOff x="1002" y="1689"/>
            <a:chExt cx="478" cy="1346"/>
          </a:xfrm>
        </p:grpSpPr>
        <p:sp>
          <p:nvSpPr>
            <p:cNvPr id="42" name="AutoShape 4"/>
            <p:cNvSpPr>
              <a:spLocks noChangeArrowheads="1"/>
            </p:cNvSpPr>
            <p:nvPr/>
          </p:nvSpPr>
          <p:spPr bwMode="auto">
            <a:xfrm flipH="1">
              <a:off x="1033" y="2321"/>
              <a:ext cx="448" cy="715"/>
            </a:xfrm>
            <a:prstGeom prst="can">
              <a:avLst>
                <a:gd name="adj" fmla="val 39900"/>
              </a:avLst>
            </a:prstGeom>
            <a:gradFill flip="none" rotWithShape="1">
              <a:gsLst>
                <a:gs pos="23000">
                  <a:schemeClr val="accent1">
                    <a:lumMod val="5000"/>
                    <a:lumOff val="95000"/>
                  </a:schemeClr>
                </a:gs>
                <a:gs pos="51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 w="126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43" name="Freeform 5"/>
            <p:cNvSpPr>
              <a:spLocks noChangeArrowheads="1"/>
            </p:cNvSpPr>
            <p:nvPr/>
          </p:nvSpPr>
          <p:spPr bwMode="auto">
            <a:xfrm flipH="1">
              <a:off x="1002" y="1689"/>
              <a:ext cx="473" cy="760"/>
            </a:xfrm>
            <a:custGeom>
              <a:avLst/>
              <a:gdLst>
                <a:gd name="T0" fmla="*/ 208 w 744"/>
                <a:gd name="T1" fmla="*/ 1136 h 1200"/>
                <a:gd name="T2" fmla="*/ 16 w 744"/>
                <a:gd name="T3" fmla="*/ 752 h 1200"/>
                <a:gd name="T4" fmla="*/ 304 w 744"/>
                <a:gd name="T5" fmla="*/ 464 h 1200"/>
                <a:gd name="T6" fmla="*/ 448 w 744"/>
                <a:gd name="T7" fmla="*/ 32 h 1200"/>
                <a:gd name="T8" fmla="*/ 736 w 744"/>
                <a:gd name="T9" fmla="*/ 656 h 1200"/>
                <a:gd name="T10" fmla="*/ 496 w 744"/>
                <a:gd name="T11" fmla="*/ 1088 h 1200"/>
                <a:gd name="T12" fmla="*/ 448 w 744"/>
                <a:gd name="T13" fmla="*/ 1184 h 1200"/>
                <a:gd name="T14" fmla="*/ 208 w 744"/>
                <a:gd name="T15" fmla="*/ 1184 h 12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44"/>
                <a:gd name="T25" fmla="*/ 0 h 1200"/>
                <a:gd name="T26" fmla="*/ 744 w 744"/>
                <a:gd name="T27" fmla="*/ 1200 h 12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44" h="1200">
                  <a:moveTo>
                    <a:pt x="208" y="1136"/>
                  </a:moveTo>
                  <a:cubicBezTo>
                    <a:pt x="104" y="1000"/>
                    <a:pt x="0" y="864"/>
                    <a:pt x="16" y="752"/>
                  </a:cubicBezTo>
                  <a:cubicBezTo>
                    <a:pt x="32" y="640"/>
                    <a:pt x="232" y="584"/>
                    <a:pt x="304" y="464"/>
                  </a:cubicBezTo>
                  <a:cubicBezTo>
                    <a:pt x="376" y="344"/>
                    <a:pt x="376" y="0"/>
                    <a:pt x="448" y="32"/>
                  </a:cubicBezTo>
                  <a:cubicBezTo>
                    <a:pt x="520" y="64"/>
                    <a:pt x="728" y="480"/>
                    <a:pt x="736" y="656"/>
                  </a:cubicBezTo>
                  <a:cubicBezTo>
                    <a:pt x="744" y="832"/>
                    <a:pt x="544" y="1000"/>
                    <a:pt x="496" y="1088"/>
                  </a:cubicBezTo>
                  <a:cubicBezTo>
                    <a:pt x="448" y="1176"/>
                    <a:pt x="496" y="1168"/>
                    <a:pt x="448" y="1184"/>
                  </a:cubicBezTo>
                  <a:cubicBezTo>
                    <a:pt x="400" y="1200"/>
                    <a:pt x="304" y="1192"/>
                    <a:pt x="208" y="1184"/>
                  </a:cubicBezTo>
                </a:path>
              </a:pathLst>
            </a:custGeom>
            <a:gradFill flip="none" rotWithShape="1">
              <a:gsLst>
                <a:gs pos="89000">
                  <a:srgbClr val="C00000">
                    <a:alpha val="5000"/>
                  </a:srgbClr>
                </a:gs>
                <a:gs pos="76000">
                  <a:srgbClr val="FF3300">
                    <a:alpha val="75000"/>
                  </a:srgbClr>
                </a:gs>
                <a:gs pos="57000">
                  <a:srgbClr val="EA8D04"/>
                </a:gs>
                <a:gs pos="19000">
                  <a:srgbClr val="FFFF00"/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126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45" name="Grupo 25"/>
          <p:cNvGrpSpPr/>
          <p:nvPr/>
        </p:nvGrpSpPr>
        <p:grpSpPr>
          <a:xfrm>
            <a:off x="1302836" y="2813135"/>
            <a:ext cx="1324948" cy="1324948"/>
            <a:chOff x="3907580" y="2799602"/>
            <a:chExt cx="1324948" cy="1324948"/>
          </a:xfrm>
        </p:grpSpPr>
        <p:sp>
          <p:nvSpPr>
            <p:cNvPr id="47" name="Oval 12"/>
            <p:cNvSpPr>
              <a:spLocks noChangeArrowheads="1"/>
            </p:cNvSpPr>
            <p:nvPr/>
          </p:nvSpPr>
          <p:spPr bwMode="auto">
            <a:xfrm flipH="1">
              <a:off x="4419430" y="3309938"/>
              <a:ext cx="301625" cy="301625"/>
            </a:xfrm>
            <a:prstGeom prst="ellipse">
              <a:avLst/>
            </a:prstGeom>
            <a:gradFill>
              <a:gsLst>
                <a:gs pos="0">
                  <a:srgbClr val="FFFF00"/>
                </a:gs>
                <a:gs pos="97000">
                  <a:srgbClr val="FFFF00"/>
                </a:gs>
                <a:gs pos="41000">
                  <a:schemeClr val="bg1"/>
                </a:gs>
              </a:gsLst>
              <a:path path="shape">
                <a:fillToRect l="50000" t="50000" r="50000" b="50000"/>
              </a:path>
            </a:gradFill>
            <a:ln w="126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8" name="Subtítulo 3"/>
            <p:cNvSpPr txBox="1">
              <a:spLocks noChangeAspect="1"/>
            </p:cNvSpPr>
            <p:nvPr/>
          </p:nvSpPr>
          <p:spPr bwMode="auto">
            <a:xfrm rot="18900000">
              <a:off x="3907580" y="2799602"/>
              <a:ext cx="1324948" cy="1324948"/>
            </a:xfrm>
            <a:prstGeom prst="rect">
              <a:avLst/>
            </a:prstGeom>
            <a:gradFill flip="none" rotWithShape="1">
              <a:gsLst>
                <a:gs pos="12000">
                  <a:schemeClr val="bg1"/>
                </a:gs>
                <a:gs pos="75000">
                  <a:srgbClr val="FDE65D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>
                <a:spcBef>
                  <a:spcPct val="20000"/>
                </a:spcBef>
                <a:buClr>
                  <a:srgbClr val="FF0066"/>
                </a:buClr>
                <a:buFont typeface="Wingdings" pitchFamily="2" charset="2"/>
                <a:buNone/>
                <a:defRPr/>
              </a:pPr>
              <a:endParaRPr lang="pt-BR" sz="4800" kern="0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>
                <a:spcBef>
                  <a:spcPct val="20000"/>
                </a:spcBef>
                <a:buClr>
                  <a:srgbClr val="FF0066"/>
                </a:buClr>
                <a:buFont typeface="Wingdings" pitchFamily="2" charset="2"/>
                <a:buNone/>
                <a:defRPr/>
              </a:pPr>
              <a:endParaRPr lang="pt-BR" sz="8800" kern="0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>
                <a:spcBef>
                  <a:spcPct val="20000"/>
                </a:spcBef>
                <a:buClr>
                  <a:srgbClr val="FF0066"/>
                </a:buClr>
                <a:buFont typeface="Wingdings" pitchFamily="2" charset="2"/>
                <a:buNone/>
                <a:defRPr/>
              </a:pPr>
              <a:endParaRPr lang="pt-BR" sz="4800" kern="0" dirty="0">
                <a:ln w="34925">
                  <a:gradFill flip="none" rotWithShape="1">
                    <a:gsLst>
                      <a:gs pos="0">
                        <a:srgbClr val="F67526"/>
                      </a:gs>
                      <a:gs pos="50000">
                        <a:srgbClr val="F67526">
                          <a:alpha val="41000"/>
                        </a:srgb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</a:ln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15267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7624" y="122337"/>
            <a:ext cx="6336704" cy="714375"/>
          </a:xfrm>
        </p:spPr>
        <p:txBody>
          <a:bodyPr/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Quanto tempo a luz leva para vir...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b="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 bwMode="auto">
          <a:xfrm>
            <a:off x="467544" y="1772816"/>
            <a:ext cx="6840760" cy="1260000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lang="pt-BR" sz="3200" b="0" kern="0" dirty="0" smtClean="0">
                <a:solidFill>
                  <a:srgbClr val="00CC99"/>
                </a:solidFill>
                <a:latin typeface="Century Gothic" pitchFamily="34" charset="0"/>
              </a:rPr>
              <a:t> do Sol?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endParaRPr lang="pt-BR" sz="3200" b="0" kern="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 bwMode="auto">
          <a:xfrm>
            <a:off x="467544" y="3212976"/>
            <a:ext cx="6840760" cy="1296000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pt-BR" sz="3200" b="0" i="0" u="none" strike="noStrike" kern="0" cap="none" spc="0" normalizeH="0" noProof="0" dirty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da estrela mais próxima depois do Sol? </a:t>
            </a: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467544" y="4661756"/>
            <a:ext cx="6840760" cy="1359532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lang="pt-BR" sz="3200" b="0" kern="0" baseline="0" dirty="0" smtClean="0">
                <a:solidFill>
                  <a:srgbClr val="00CC99"/>
                </a:solidFill>
                <a:latin typeface="Century Gothic" pitchFamily="34" charset="0"/>
              </a:rPr>
              <a:t> das estrelas do aglomerado</a:t>
            </a:r>
            <a:r>
              <a:rPr lang="pt-BR" sz="3200" b="0" kern="0" dirty="0" smtClean="0">
                <a:solidFill>
                  <a:srgbClr val="00CC99"/>
                </a:solidFill>
                <a:latin typeface="Century Gothic" pitchFamily="34" charset="0"/>
              </a:rPr>
              <a:t> Omega </a:t>
            </a:r>
            <a:r>
              <a:rPr lang="pt-BR" sz="3200" b="0" kern="0" dirty="0" err="1" smtClean="0">
                <a:solidFill>
                  <a:srgbClr val="00CC99"/>
                </a:solidFill>
                <a:latin typeface="Century Gothic" pitchFamily="34" charset="0"/>
              </a:rPr>
              <a:t>Centauri</a:t>
            </a: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796136" y="2621350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8 minutos</a:t>
            </a:r>
            <a:endParaRPr lang="pt-BR" sz="20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292080" y="4109010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chemeClr val="accent1"/>
              </a:buClr>
            </a:pPr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4 anos</a:t>
            </a:r>
            <a:endParaRPr lang="pt-BR" sz="20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632891" y="559742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chemeClr val="accent1"/>
              </a:buClr>
            </a:pPr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17 mil anos!</a:t>
            </a:r>
            <a:endParaRPr lang="pt-BR" sz="20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19" name="Retângulo 18"/>
          <p:cNvSpPr>
            <a:spLocks noChangeAspect="1"/>
          </p:cNvSpPr>
          <p:nvPr/>
        </p:nvSpPr>
        <p:spPr bwMode="auto">
          <a:xfrm>
            <a:off x="7452320" y="3212976"/>
            <a:ext cx="1260165" cy="129614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das imagens: Sol: 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  <a:hlinkClick r:id="rId3"/>
              </a:rPr>
              <a:t>http://wwwdevinin.blogspot.com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</a:rPr>
              <a:t>; Omega </a:t>
            </a:r>
            <a:r>
              <a:rPr lang="pt-BR" sz="1200" dirty="0" err="1" smtClean="0">
                <a:solidFill>
                  <a:srgbClr val="00CC99"/>
                </a:solidFill>
                <a:latin typeface="Century Gothic" pitchFamily="34" charset="0"/>
              </a:rPr>
              <a:t>Centauri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</a:rPr>
              <a:t>: Telescópio Espacial Hubble</a:t>
            </a:r>
            <a:endParaRPr lang="pt-BR" sz="1200" dirty="0" smtClean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lum contrast="3000"/>
          </a:blip>
          <a:srcRect l="1890" t="24521" r="7086" b="12738"/>
          <a:stretch>
            <a:fillRect/>
          </a:stretch>
        </p:blipFill>
        <p:spPr bwMode="auto">
          <a:xfrm>
            <a:off x="7457668" y="4669407"/>
            <a:ext cx="1247061" cy="1350393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21" name="Espaço Reservado para Número de Slid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  <p:grpSp>
        <p:nvGrpSpPr>
          <p:cNvPr id="5" name="Agrupar 4"/>
          <p:cNvGrpSpPr/>
          <p:nvPr/>
        </p:nvGrpSpPr>
        <p:grpSpPr>
          <a:xfrm>
            <a:off x="7452320" y="1772816"/>
            <a:ext cx="1270440" cy="1267230"/>
            <a:chOff x="7452320" y="1772816"/>
            <a:chExt cx="1270440" cy="1267230"/>
          </a:xfrm>
        </p:grpSpPr>
        <p:grpSp>
          <p:nvGrpSpPr>
            <p:cNvPr id="16" name="Grupo 15"/>
            <p:cNvGrpSpPr/>
            <p:nvPr/>
          </p:nvGrpSpPr>
          <p:grpSpPr>
            <a:xfrm>
              <a:off x="7452320" y="1772816"/>
              <a:ext cx="1270440" cy="1267230"/>
              <a:chOff x="10721264" y="-2131413"/>
              <a:chExt cx="7446523" cy="6523030"/>
            </a:xfrm>
          </p:grpSpPr>
          <p:pic>
            <p:nvPicPr>
              <p:cNvPr id="17" name="Picture 3"/>
              <p:cNvPicPr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721264" y="-2131413"/>
                <a:ext cx="7385330" cy="648581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8" name="Subtítulo 3"/>
              <p:cNvSpPr txBox="1">
                <a:spLocks/>
              </p:cNvSpPr>
              <p:nvPr/>
            </p:nvSpPr>
            <p:spPr bwMode="auto">
              <a:xfrm rot="16200000">
                <a:off x="11232215" y="-2543955"/>
                <a:ext cx="6485814" cy="7385330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lIns="92075" tIns="46038" rIns="92075" bIns="46038"/>
              <a:lstStyle/>
              <a:p>
                <a:pPr>
                  <a:spcBef>
                    <a:spcPct val="20000"/>
                  </a:spcBef>
                  <a:buClr>
                    <a:srgbClr val="FF0066"/>
                  </a:buClr>
                  <a:buFont typeface="Wingdings" pitchFamily="2" charset="2"/>
                  <a:buNone/>
                  <a:defRPr/>
                </a:pPr>
                <a:endParaRPr lang="pt-BR" sz="4800" kern="0" dirty="0" smtClean="0">
                  <a:solidFill>
                    <a:schemeClr val="bg1"/>
                  </a:solidFill>
                  <a:latin typeface="Century Gothic" pitchFamily="34" charset="0"/>
                </a:endParaRPr>
              </a:p>
              <a:p>
                <a:pPr>
                  <a:spcBef>
                    <a:spcPct val="20000"/>
                  </a:spcBef>
                  <a:buClr>
                    <a:srgbClr val="FF0066"/>
                  </a:buClr>
                  <a:buFont typeface="Wingdings" pitchFamily="2" charset="2"/>
                  <a:buNone/>
                  <a:defRPr/>
                </a:pPr>
                <a:endParaRPr lang="pt-BR" sz="8800" kern="0" dirty="0" smtClean="0">
                  <a:solidFill>
                    <a:schemeClr val="bg1"/>
                  </a:solidFill>
                  <a:latin typeface="Century Gothic" pitchFamily="34" charset="0"/>
                </a:endParaRPr>
              </a:p>
              <a:p>
                <a:pPr>
                  <a:spcBef>
                    <a:spcPct val="20000"/>
                  </a:spcBef>
                  <a:buClr>
                    <a:srgbClr val="FF0066"/>
                  </a:buClr>
                  <a:buFont typeface="Wingdings" pitchFamily="2" charset="2"/>
                  <a:buNone/>
                  <a:defRPr/>
                </a:pPr>
                <a:endParaRPr lang="pt-BR" sz="4800" kern="0" dirty="0">
                  <a:ln w="34925">
                    <a:gradFill flip="none" rotWithShape="1">
                      <a:gsLst>
                        <a:gs pos="0">
                          <a:srgbClr val="F67526"/>
                        </a:gs>
                        <a:gs pos="50000">
                          <a:srgbClr val="F67526">
                            <a:alpha val="41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ln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2" name="Elipse 1"/>
            <p:cNvSpPr/>
            <p:nvPr/>
          </p:nvSpPr>
          <p:spPr bwMode="auto">
            <a:xfrm>
              <a:off x="7462760" y="1772816"/>
              <a:ext cx="1249560" cy="1267230"/>
            </a:xfrm>
            <a:prstGeom prst="ellipse">
              <a:avLst/>
            </a:prstGeom>
            <a:gradFill>
              <a:gsLst>
                <a:gs pos="15000">
                  <a:schemeClr val="bg1">
                    <a:lumMod val="0"/>
                    <a:lumOff val="100000"/>
                    <a:alpha val="24000"/>
                  </a:schemeClr>
                </a:gs>
                <a:gs pos="43000">
                  <a:srgbClr val="FFFF00">
                    <a:lumMod val="85000"/>
                    <a:lumOff val="15000"/>
                    <a:alpha val="80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28575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4" name="Grupo 31"/>
          <p:cNvGrpSpPr/>
          <p:nvPr/>
        </p:nvGrpSpPr>
        <p:grpSpPr>
          <a:xfrm>
            <a:off x="7380320" y="3151841"/>
            <a:ext cx="1404000" cy="1404000"/>
            <a:chOff x="2267666" y="2349821"/>
            <a:chExt cx="1404000" cy="1404000"/>
          </a:xfrm>
        </p:grpSpPr>
        <p:sp>
          <p:nvSpPr>
            <p:cNvPr id="25" name="Elipse 24"/>
            <p:cNvSpPr>
              <a:spLocks noChangeAspect="1"/>
            </p:cNvSpPr>
            <p:nvPr/>
          </p:nvSpPr>
          <p:spPr bwMode="auto">
            <a:xfrm>
              <a:off x="2267666" y="2349821"/>
              <a:ext cx="1404000" cy="1404000"/>
            </a:xfrm>
            <a:prstGeom prst="ellipse">
              <a:avLst/>
            </a:prstGeom>
            <a:gradFill>
              <a:gsLst>
                <a:gs pos="11000">
                  <a:schemeClr val="bg1">
                    <a:lumMod val="0"/>
                    <a:lumOff val="100000"/>
                    <a:alpha val="0"/>
                  </a:schemeClr>
                </a:gs>
                <a:gs pos="26000">
                  <a:srgbClr val="C00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Elipse 25"/>
            <p:cNvSpPr>
              <a:spLocks noChangeAspect="1"/>
            </p:cNvSpPr>
            <p:nvPr/>
          </p:nvSpPr>
          <p:spPr bwMode="auto">
            <a:xfrm>
              <a:off x="2733495" y="2822138"/>
              <a:ext cx="468000" cy="46800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0000">
                  <a:srgbClr val="C00000">
                    <a:lumMod val="91000"/>
                    <a:lumOff val="9000"/>
                  </a:srgbClr>
                </a:gs>
                <a:gs pos="100000">
                  <a:srgbClr val="C00000">
                    <a:lumMod val="91000"/>
                    <a:lumOff val="9000"/>
                    <a:alpha val="59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9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3195145"/>
            <a:ext cx="7162800" cy="624872"/>
          </a:xfrm>
        </p:spPr>
        <p:txBody>
          <a:bodyPr lIns="92160" tIns="46080" rIns="92160" bIns="46080">
            <a:spAutoFit/>
          </a:bodyPr>
          <a:lstStyle/>
          <a:p>
            <a:pPr>
              <a:lnSpc>
                <a:spcPct val="72000"/>
              </a:lnSpc>
            </a:pPr>
            <a:r>
              <a:rPr lang="pt-BR" sz="48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O brilho das estrelas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9" name="Rectangle 24"/>
          <p:cNvSpPr>
            <a:spLocks noGrp="1" noChangeArrowheads="1"/>
          </p:cNvSpPr>
          <p:nvPr>
            <p:ph type="title"/>
          </p:nvPr>
        </p:nvSpPr>
        <p:spPr>
          <a:xfrm>
            <a:off x="334218" y="418777"/>
            <a:ext cx="8715375" cy="792088"/>
          </a:xfrm>
        </p:spPr>
        <p:txBody>
          <a:bodyPr/>
          <a:lstStyle/>
          <a:p>
            <a:r>
              <a:rPr lang="pt-BR" sz="4800" dirty="0" smtClean="0">
                <a:solidFill>
                  <a:schemeClr val="bg1"/>
                </a:solidFill>
                <a:latin typeface="Century Gothic" pitchFamily="34" charset="0"/>
              </a:rPr>
              <a:t>Luminosidade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0" y="6581775"/>
            <a:ext cx="90364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Crédito da </a:t>
            </a:r>
            <a:r>
              <a:rPr kumimoji="0" lang="pt-BR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imagem: André Luiz da Silva/CDA/CDCC/USP</a:t>
            </a:r>
            <a:endParaRPr kumimoji="0" lang="pt-BR" sz="1100" b="1" i="0" u="none" strike="noStrike" kern="1200" cap="none" spc="0" normalizeH="0" baseline="0" noProof="0" dirty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18" name="Rectangle 126"/>
          <p:cNvSpPr>
            <a:spLocks noChangeArrowheads="1"/>
          </p:cNvSpPr>
          <p:nvPr/>
        </p:nvSpPr>
        <p:spPr bwMode="auto">
          <a:xfrm>
            <a:off x="323528" y="5157192"/>
            <a:ext cx="8280920" cy="120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0" marR="0" lvl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Energia</a:t>
            </a: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que uma estrela emite </a:t>
            </a:r>
          </a:p>
          <a:p>
            <a:pPr marL="0" marR="0" lvl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por unidade de </a:t>
            </a: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tempo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2" name="Oval 3"/>
          <p:cNvSpPr>
            <a:spLocks noChangeAspect="1" noChangeArrowheads="1"/>
          </p:cNvSpPr>
          <p:nvPr/>
        </p:nvSpPr>
        <p:spPr bwMode="auto">
          <a:xfrm>
            <a:off x="3131840" y="2067011"/>
            <a:ext cx="2478363" cy="2478363"/>
          </a:xfrm>
          <a:prstGeom prst="ellipse">
            <a:avLst/>
          </a:prstGeom>
          <a:gradFill flip="none" rotWithShape="1">
            <a:gsLst>
              <a:gs pos="60000">
                <a:srgbClr val="FFC000"/>
              </a:gs>
              <a:gs pos="36000">
                <a:schemeClr val="bg1"/>
              </a:gs>
              <a:gs pos="93000">
                <a:srgbClr val="C00000">
                  <a:alpha val="19000"/>
                </a:srgb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cxnSp>
        <p:nvCxnSpPr>
          <p:cNvPr id="23" name="Conector de seta reta 22"/>
          <p:cNvCxnSpPr>
            <a:cxnSpLocks noChangeAspect="1"/>
          </p:cNvCxnSpPr>
          <p:nvPr/>
        </p:nvCxnSpPr>
        <p:spPr bwMode="auto">
          <a:xfrm flipH="1" flipV="1">
            <a:off x="4369087" y="2098485"/>
            <a:ext cx="27582" cy="122429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alpha val="71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4" name="Conector de seta reta 23"/>
          <p:cNvCxnSpPr>
            <a:cxnSpLocks noChangeAspect="1"/>
          </p:cNvCxnSpPr>
          <p:nvPr/>
        </p:nvCxnSpPr>
        <p:spPr bwMode="auto">
          <a:xfrm flipH="1" flipV="1">
            <a:off x="3936328" y="2212778"/>
            <a:ext cx="448242" cy="118433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alpha val="71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5" name="Conector de seta reta 24"/>
          <p:cNvCxnSpPr>
            <a:cxnSpLocks noChangeAspect="1"/>
          </p:cNvCxnSpPr>
          <p:nvPr/>
        </p:nvCxnSpPr>
        <p:spPr bwMode="auto">
          <a:xfrm flipV="1">
            <a:off x="4379801" y="2461436"/>
            <a:ext cx="865520" cy="85305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alpha val="71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6" name="Conector de seta reta 25"/>
          <p:cNvCxnSpPr>
            <a:cxnSpLocks noChangeAspect="1"/>
          </p:cNvCxnSpPr>
          <p:nvPr/>
        </p:nvCxnSpPr>
        <p:spPr bwMode="auto">
          <a:xfrm flipH="1" flipV="1">
            <a:off x="3492855" y="2461432"/>
            <a:ext cx="886948" cy="87623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alpha val="71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" name="Conector de seta reta 26"/>
          <p:cNvCxnSpPr>
            <a:cxnSpLocks noChangeAspect="1"/>
          </p:cNvCxnSpPr>
          <p:nvPr/>
        </p:nvCxnSpPr>
        <p:spPr bwMode="auto">
          <a:xfrm>
            <a:off x="4424811" y="3357691"/>
            <a:ext cx="441505" cy="110489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alpha val="71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" name="Conector de seta reta 27"/>
          <p:cNvCxnSpPr>
            <a:cxnSpLocks noChangeAspect="1"/>
          </p:cNvCxnSpPr>
          <p:nvPr/>
        </p:nvCxnSpPr>
        <p:spPr bwMode="auto">
          <a:xfrm flipH="1">
            <a:off x="4366784" y="3311125"/>
            <a:ext cx="8468" cy="127000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alpha val="71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9" name="Conector de seta reta 28"/>
          <p:cNvCxnSpPr>
            <a:cxnSpLocks noChangeAspect="1"/>
          </p:cNvCxnSpPr>
          <p:nvPr/>
        </p:nvCxnSpPr>
        <p:spPr bwMode="auto">
          <a:xfrm flipH="1">
            <a:off x="3824917" y="3302658"/>
            <a:ext cx="567270" cy="110913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alpha val="71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0" name="Conector de seta reta 29"/>
          <p:cNvCxnSpPr>
            <a:cxnSpLocks noChangeAspect="1"/>
          </p:cNvCxnSpPr>
          <p:nvPr/>
        </p:nvCxnSpPr>
        <p:spPr bwMode="auto">
          <a:xfrm>
            <a:off x="4396672" y="3306195"/>
            <a:ext cx="848652" cy="90770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alpha val="71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1" name="Conector de seta reta 30"/>
          <p:cNvCxnSpPr>
            <a:cxnSpLocks noChangeAspect="1"/>
          </p:cNvCxnSpPr>
          <p:nvPr/>
        </p:nvCxnSpPr>
        <p:spPr bwMode="auto">
          <a:xfrm flipV="1">
            <a:off x="4345575" y="3306191"/>
            <a:ext cx="1222309" cy="16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alpha val="71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2" name="Conector de seta reta 31"/>
          <p:cNvCxnSpPr>
            <a:cxnSpLocks noChangeAspect="1"/>
          </p:cNvCxnSpPr>
          <p:nvPr/>
        </p:nvCxnSpPr>
        <p:spPr bwMode="auto">
          <a:xfrm flipV="1">
            <a:off x="4379800" y="2836985"/>
            <a:ext cx="1121516" cy="48579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alpha val="71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3" name="Conector de seta reta 32"/>
          <p:cNvCxnSpPr>
            <a:cxnSpLocks noChangeAspect="1"/>
          </p:cNvCxnSpPr>
          <p:nvPr/>
        </p:nvCxnSpPr>
        <p:spPr bwMode="auto">
          <a:xfrm>
            <a:off x="4392188" y="3302650"/>
            <a:ext cx="1109131" cy="52493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alpha val="71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4" name="Conector de seta reta 33"/>
          <p:cNvCxnSpPr>
            <a:cxnSpLocks noChangeAspect="1"/>
          </p:cNvCxnSpPr>
          <p:nvPr/>
        </p:nvCxnSpPr>
        <p:spPr bwMode="auto">
          <a:xfrm flipV="1">
            <a:off x="4413520" y="2212785"/>
            <a:ext cx="399038" cy="111000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alpha val="71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5" name="Conector de seta reta 34"/>
          <p:cNvCxnSpPr>
            <a:cxnSpLocks noChangeAspect="1"/>
          </p:cNvCxnSpPr>
          <p:nvPr/>
        </p:nvCxnSpPr>
        <p:spPr bwMode="auto">
          <a:xfrm flipH="1">
            <a:off x="3240717" y="3368114"/>
            <a:ext cx="1121309" cy="32400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alpha val="71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7" name="Conector de seta reta 36"/>
          <p:cNvCxnSpPr>
            <a:cxnSpLocks noChangeAspect="1"/>
          </p:cNvCxnSpPr>
          <p:nvPr/>
        </p:nvCxnSpPr>
        <p:spPr bwMode="auto">
          <a:xfrm flipH="1" flipV="1">
            <a:off x="3251301" y="2899552"/>
            <a:ext cx="1139157" cy="42322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alpha val="71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8" name="Conector de seta reta 37"/>
          <p:cNvCxnSpPr>
            <a:cxnSpLocks noChangeAspect="1"/>
          </p:cNvCxnSpPr>
          <p:nvPr/>
        </p:nvCxnSpPr>
        <p:spPr bwMode="auto">
          <a:xfrm flipH="1" flipV="1">
            <a:off x="3193447" y="3306191"/>
            <a:ext cx="1256051" cy="1659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alpha val="71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9" name="Conector de seta reta 38"/>
          <p:cNvCxnSpPr>
            <a:cxnSpLocks noChangeAspect="1"/>
          </p:cNvCxnSpPr>
          <p:nvPr/>
        </p:nvCxnSpPr>
        <p:spPr bwMode="auto">
          <a:xfrm flipH="1">
            <a:off x="3393119" y="3357692"/>
            <a:ext cx="982138" cy="69849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alpha val="71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0" name="Espaço Reservado para Número de Slide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B87C77-B3D2-4F25-BA53-DE448FCEF32B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1214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aixaDeTexto 35"/>
          <p:cNvSpPr txBox="1"/>
          <p:nvPr/>
        </p:nvSpPr>
        <p:spPr>
          <a:xfrm>
            <a:off x="0" y="6581775"/>
            <a:ext cx="90364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100" dirty="0">
                <a:solidFill>
                  <a:srgbClr val="00CC99"/>
                </a:solidFill>
                <a:latin typeface="Century Gothic" pitchFamily="34" charset="0"/>
              </a:rPr>
              <a:t>Crédito da </a:t>
            </a:r>
            <a:r>
              <a:rPr lang="pt-BR" sz="1100" dirty="0" smtClean="0">
                <a:solidFill>
                  <a:srgbClr val="00CC99"/>
                </a:solidFill>
                <a:latin typeface="Century Gothic" pitchFamily="34" charset="0"/>
              </a:rPr>
              <a:t>imagem: André Luiz da Silva/CDA/CDCC/USP</a:t>
            </a:r>
            <a:endParaRPr lang="pt-BR" sz="11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9855030" y="4744441"/>
            <a:ext cx="2305050" cy="0"/>
            <a:chOff x="5929322" y="4929198"/>
            <a:chExt cx="2305050" cy="0"/>
          </a:xfrm>
        </p:grpSpPr>
        <p:sp>
          <p:nvSpPr>
            <p:cNvPr id="174" name="Line 26"/>
            <p:cNvSpPr>
              <a:spLocks noChangeShapeType="1"/>
            </p:cNvSpPr>
            <p:nvPr/>
          </p:nvSpPr>
          <p:spPr bwMode="auto">
            <a:xfrm>
              <a:off x="4059" y="2478"/>
              <a:ext cx="318" cy="0"/>
            </a:xfrm>
            <a:prstGeom prst="line">
              <a:avLst/>
            </a:prstGeom>
            <a:noFill/>
            <a:ln w="66675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5" name="Line 27"/>
            <p:cNvSpPr>
              <a:spLocks noChangeShapeType="1"/>
            </p:cNvSpPr>
            <p:nvPr/>
          </p:nvSpPr>
          <p:spPr bwMode="auto">
            <a:xfrm>
              <a:off x="2925" y="2478"/>
              <a:ext cx="499" cy="0"/>
            </a:xfrm>
            <a:prstGeom prst="line">
              <a:avLst/>
            </a:prstGeom>
            <a:noFill/>
            <a:ln w="66675">
              <a:solidFill>
                <a:srgbClr val="33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6" name="Line 29"/>
            <p:cNvSpPr>
              <a:spLocks noChangeShapeType="1"/>
            </p:cNvSpPr>
            <p:nvPr/>
          </p:nvSpPr>
          <p:spPr bwMode="auto">
            <a:xfrm>
              <a:off x="3424" y="2478"/>
              <a:ext cx="272" cy="0"/>
            </a:xfrm>
            <a:prstGeom prst="line">
              <a:avLst/>
            </a:prstGeom>
            <a:noFill/>
            <a:ln w="66675">
              <a:solidFill>
                <a:srgbClr val="2E5C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7" name="Line 30"/>
            <p:cNvSpPr>
              <a:spLocks noChangeShapeType="1"/>
            </p:cNvSpPr>
            <p:nvPr/>
          </p:nvSpPr>
          <p:spPr bwMode="auto">
            <a:xfrm>
              <a:off x="3696" y="2478"/>
              <a:ext cx="363" cy="0"/>
            </a:xfrm>
            <a:prstGeom prst="line">
              <a:avLst/>
            </a:prstGeom>
            <a:noFill/>
            <a:ln w="66675">
              <a:solidFill>
                <a:srgbClr val="234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3" name="Grupo 180"/>
          <p:cNvGrpSpPr>
            <a:grpSpLocks noChangeAspect="1"/>
          </p:cNvGrpSpPr>
          <p:nvPr/>
        </p:nvGrpSpPr>
        <p:grpSpPr>
          <a:xfrm>
            <a:off x="1958903" y="930774"/>
            <a:ext cx="4824235" cy="4824235"/>
            <a:chOff x="3705186" y="2961048"/>
            <a:chExt cx="1800000" cy="1800000"/>
          </a:xfrm>
        </p:grpSpPr>
        <p:sp>
          <p:nvSpPr>
            <p:cNvPr id="182" name="Oval 2"/>
            <p:cNvSpPr>
              <a:spLocks noChangeArrowheads="1"/>
            </p:cNvSpPr>
            <p:nvPr/>
          </p:nvSpPr>
          <p:spPr bwMode="auto">
            <a:xfrm>
              <a:off x="3705186" y="2961048"/>
              <a:ext cx="1800000" cy="1800000"/>
            </a:xfrm>
            <a:prstGeom prst="ellipse">
              <a:avLst/>
            </a:prstGeom>
            <a:gradFill flip="none" rotWithShape="1">
              <a:gsLst>
                <a:gs pos="100000">
                  <a:srgbClr val="FFC000"/>
                </a:gs>
                <a:gs pos="34000">
                  <a:srgbClr val="000000">
                    <a:alpha val="0"/>
                  </a:srgbClr>
                </a:gs>
                <a:gs pos="74000">
                  <a:srgbClr val="EA8D04"/>
                </a:gs>
              </a:gsLst>
              <a:path path="circle">
                <a:fillToRect l="50000" t="50000" r="50000" b="50000"/>
              </a:path>
              <a:tileRect/>
            </a:gradFill>
            <a:ln w="57150">
              <a:solidFill>
                <a:schemeClr val="accent6">
                  <a:lumMod val="20000"/>
                  <a:lumOff val="80000"/>
                  <a:alpha val="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83" name="Elipse 182"/>
            <p:cNvSpPr>
              <a:spLocks noChangeAspect="1"/>
            </p:cNvSpPr>
            <p:nvPr/>
          </p:nvSpPr>
          <p:spPr bwMode="auto">
            <a:xfrm>
              <a:off x="3951607" y="3057419"/>
              <a:ext cx="1307157" cy="996949"/>
            </a:xfrm>
            <a:prstGeom prst="ellipse">
              <a:avLst/>
            </a:prstGeom>
            <a:gradFill>
              <a:gsLst>
                <a:gs pos="47000">
                  <a:srgbClr val="C00000">
                    <a:alpha val="13000"/>
                  </a:srgbClr>
                </a:gs>
                <a:gs pos="86000">
                  <a:schemeClr val="tx1">
                    <a:alpha val="2000"/>
                  </a:schemeClr>
                </a:gs>
                <a:gs pos="0">
                  <a:schemeClr val="bg1"/>
                </a:gs>
                <a:gs pos="10000">
                  <a:srgbClr val="FFC000">
                    <a:alpha val="90000"/>
                  </a:srgbClr>
                </a:gs>
              </a:gsLst>
              <a:lin ang="5400000" scaled="0"/>
            </a:gradFill>
            <a:ln w="12700" cap="flat" cmpd="sng" algn="ctr">
              <a:solidFill>
                <a:schemeClr val="accent6">
                  <a:lumMod val="20000"/>
                  <a:lumOff val="80000"/>
                  <a:alpha val="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47" name="Oval 3"/>
          <p:cNvSpPr>
            <a:spLocks noChangeAspect="1" noChangeArrowheads="1"/>
          </p:cNvSpPr>
          <p:nvPr/>
        </p:nvSpPr>
        <p:spPr bwMode="auto">
          <a:xfrm>
            <a:off x="3131840" y="2061811"/>
            <a:ext cx="2478363" cy="2478363"/>
          </a:xfrm>
          <a:prstGeom prst="ellipse">
            <a:avLst/>
          </a:prstGeom>
          <a:gradFill flip="none" rotWithShape="1">
            <a:gsLst>
              <a:gs pos="60000">
                <a:srgbClr val="FFC000"/>
              </a:gs>
              <a:gs pos="36000">
                <a:schemeClr val="bg1"/>
              </a:gs>
              <a:gs pos="93000">
                <a:srgbClr val="C00000">
                  <a:alpha val="4000"/>
                </a:srgb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2" name="CaixaDeTexto 34"/>
          <p:cNvSpPr txBox="1">
            <a:spLocks noChangeArrowheads="1"/>
          </p:cNvSpPr>
          <p:nvPr/>
        </p:nvSpPr>
        <p:spPr bwMode="auto">
          <a:xfrm>
            <a:off x="5417936" y="3562799"/>
            <a:ext cx="6619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d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2" name="Espaço Reservado para Número de Slide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15</a:t>
            </a:fld>
            <a:endParaRPr lang="pt-BR" dirty="0"/>
          </a:p>
        </p:txBody>
      </p:sp>
      <p:sp>
        <p:nvSpPr>
          <p:cNvPr id="26" name="CaixaDeTexto 34"/>
          <p:cNvSpPr txBox="1">
            <a:spLocks noChangeArrowheads="1"/>
          </p:cNvSpPr>
          <p:nvPr/>
        </p:nvSpPr>
        <p:spPr bwMode="auto">
          <a:xfrm>
            <a:off x="323528" y="5930116"/>
            <a:ext cx="40987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Esfera de raio </a:t>
            </a: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d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7" name="Conector de seta reta 18"/>
          <p:cNvCxnSpPr/>
          <p:nvPr/>
        </p:nvCxnSpPr>
        <p:spPr bwMode="auto">
          <a:xfrm flipV="1">
            <a:off x="2170039" y="4591939"/>
            <a:ext cx="889053" cy="13381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8" name="Grupo 19"/>
          <p:cNvGrpSpPr/>
          <p:nvPr/>
        </p:nvGrpSpPr>
        <p:grpSpPr>
          <a:xfrm>
            <a:off x="6167140" y="473917"/>
            <a:ext cx="2360588" cy="2067409"/>
            <a:chOff x="6225268" y="971808"/>
            <a:chExt cx="2360588" cy="2067409"/>
          </a:xfrm>
        </p:grpSpPr>
        <p:grpSp>
          <p:nvGrpSpPr>
            <p:cNvPr id="29" name="Grupo 20"/>
            <p:cNvGrpSpPr/>
            <p:nvPr/>
          </p:nvGrpSpPr>
          <p:grpSpPr>
            <a:xfrm rot="21446735">
              <a:off x="6225268" y="998360"/>
              <a:ext cx="2360588" cy="2040857"/>
              <a:chOff x="6177288" y="-136914"/>
              <a:chExt cx="2360588" cy="2040857"/>
            </a:xfrm>
          </p:grpSpPr>
          <p:cxnSp>
            <p:nvCxnSpPr>
              <p:cNvPr id="32" name="Conector de seta reta 25"/>
              <p:cNvCxnSpPr/>
              <p:nvPr/>
            </p:nvCxnSpPr>
            <p:spPr bwMode="auto">
              <a:xfrm rot="153265" flipV="1">
                <a:off x="6214767" y="-136914"/>
                <a:ext cx="1734261" cy="2027734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bg1">
                    <a:alpha val="67000"/>
                  </a:schemeClr>
                </a:solidFill>
                <a:prstDash val="solid"/>
                <a:round/>
                <a:headEnd type="none" w="lg" len="lg"/>
                <a:tailEnd type="triangle" w="med" len="med"/>
              </a:ln>
              <a:effectLst/>
            </p:spPr>
          </p:cxnSp>
          <p:cxnSp>
            <p:nvCxnSpPr>
              <p:cNvPr id="33" name="Conector de seta reta 26"/>
              <p:cNvCxnSpPr/>
              <p:nvPr/>
            </p:nvCxnSpPr>
            <p:spPr bwMode="auto">
              <a:xfrm rot="153265" flipV="1">
                <a:off x="6190005" y="973762"/>
                <a:ext cx="2347871" cy="930181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bg1">
                    <a:alpha val="67000"/>
                  </a:schemeClr>
                </a:solidFill>
                <a:prstDash val="solid"/>
                <a:round/>
                <a:headEnd type="none" w="lg" len="lg"/>
                <a:tailEnd type="triangle" w="med" len="med"/>
              </a:ln>
              <a:effectLst/>
            </p:spPr>
          </p:cxnSp>
          <p:cxnSp>
            <p:nvCxnSpPr>
              <p:cNvPr id="34" name="Conector de seta reta 28"/>
              <p:cNvCxnSpPr/>
              <p:nvPr/>
            </p:nvCxnSpPr>
            <p:spPr bwMode="auto">
              <a:xfrm rot="153265" flipV="1">
                <a:off x="6177288" y="1543990"/>
                <a:ext cx="1613948" cy="343306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bg1">
                    <a:alpha val="67000"/>
                  </a:schemeClr>
                </a:solidFill>
                <a:prstDash val="solid"/>
                <a:round/>
                <a:headEnd type="none" w="lg" len="lg"/>
                <a:tailEnd type="triangle" w="med" len="med"/>
              </a:ln>
              <a:effectLst/>
            </p:spPr>
          </p:cxnSp>
          <p:cxnSp>
            <p:nvCxnSpPr>
              <p:cNvPr id="35" name="Conector de seta reta 29"/>
              <p:cNvCxnSpPr/>
              <p:nvPr/>
            </p:nvCxnSpPr>
            <p:spPr bwMode="auto">
              <a:xfrm rot="153265" flipV="1">
                <a:off x="6208319" y="152171"/>
                <a:ext cx="855958" cy="1718926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bg1">
                    <a:alpha val="67000"/>
                  </a:schemeClr>
                </a:solidFill>
                <a:prstDash val="solid"/>
                <a:round/>
                <a:headEnd type="none" w="lg" len="lg"/>
                <a:tailEnd type="triangle" w="med" len="med"/>
              </a:ln>
              <a:effectLst/>
            </p:spPr>
          </p:cxnSp>
        </p:grpSp>
        <p:sp>
          <p:nvSpPr>
            <p:cNvPr id="30" name="Trapezoide 29"/>
            <p:cNvSpPr/>
            <p:nvPr/>
          </p:nvSpPr>
          <p:spPr bwMode="auto">
            <a:xfrm rot="3668173">
              <a:off x="7090050" y="1309668"/>
              <a:ext cx="1620180" cy="944459"/>
            </a:xfrm>
            <a:prstGeom prst="trapezoid">
              <a:avLst>
                <a:gd name="adj" fmla="val 17285"/>
              </a:avLst>
            </a:prstGeom>
            <a:solidFill>
              <a:srgbClr val="FFC000">
                <a:alpha val="78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CaixaDeTexto 34"/>
            <p:cNvSpPr txBox="1">
              <a:spLocks noChangeArrowheads="1"/>
            </p:cNvSpPr>
            <p:nvPr/>
          </p:nvSpPr>
          <p:spPr bwMode="auto">
            <a:xfrm>
              <a:off x="7308304" y="1484784"/>
              <a:ext cx="110774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t-BR" sz="2800" dirty="0" smtClean="0">
                  <a:solidFill>
                    <a:schemeClr val="bg1"/>
                  </a:solidFill>
                  <a:latin typeface="Century Gothic" pitchFamily="34" charset="0"/>
                </a:rPr>
                <a:t>1 m</a:t>
              </a:r>
              <a:r>
                <a:rPr lang="pt-BR" sz="2800" baseline="30000" dirty="0" smtClean="0">
                  <a:solidFill>
                    <a:schemeClr val="bg1"/>
                  </a:solidFill>
                  <a:latin typeface="Century Gothic" pitchFamily="34" charset="0"/>
                </a:rPr>
                <a:t>2</a:t>
              </a:r>
              <a:endParaRPr lang="pt-BR" sz="28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8" name="Seta para Cima 7"/>
          <p:cNvSpPr/>
          <p:nvPr/>
        </p:nvSpPr>
        <p:spPr bwMode="auto">
          <a:xfrm rot="7844720">
            <a:off x="5059759" y="2828717"/>
            <a:ext cx="555792" cy="2442556"/>
          </a:xfrm>
          <a:custGeom>
            <a:avLst/>
            <a:gdLst>
              <a:gd name="connsiteX0" fmla="*/ 0 w 754954"/>
              <a:gd name="connsiteY0" fmla="*/ 424775 h 1544415"/>
              <a:gd name="connsiteX1" fmla="*/ 377477 w 754954"/>
              <a:gd name="connsiteY1" fmla="*/ 0 h 1544415"/>
              <a:gd name="connsiteX2" fmla="*/ 754954 w 754954"/>
              <a:gd name="connsiteY2" fmla="*/ 424775 h 1544415"/>
              <a:gd name="connsiteX3" fmla="*/ 566216 w 754954"/>
              <a:gd name="connsiteY3" fmla="*/ 424775 h 1544415"/>
              <a:gd name="connsiteX4" fmla="*/ 566216 w 754954"/>
              <a:gd name="connsiteY4" fmla="*/ 1544415 h 1544415"/>
              <a:gd name="connsiteX5" fmla="*/ 188739 w 754954"/>
              <a:gd name="connsiteY5" fmla="*/ 1544415 h 1544415"/>
              <a:gd name="connsiteX6" fmla="*/ 188739 w 754954"/>
              <a:gd name="connsiteY6" fmla="*/ 424775 h 1544415"/>
              <a:gd name="connsiteX7" fmla="*/ 0 w 754954"/>
              <a:gd name="connsiteY7" fmla="*/ 424775 h 1544415"/>
              <a:gd name="connsiteX0" fmla="*/ 0 w 754954"/>
              <a:gd name="connsiteY0" fmla="*/ 424775 h 1575946"/>
              <a:gd name="connsiteX1" fmla="*/ 377477 w 754954"/>
              <a:gd name="connsiteY1" fmla="*/ 0 h 1575946"/>
              <a:gd name="connsiteX2" fmla="*/ 754954 w 754954"/>
              <a:gd name="connsiteY2" fmla="*/ 424775 h 1575946"/>
              <a:gd name="connsiteX3" fmla="*/ 566216 w 754954"/>
              <a:gd name="connsiteY3" fmla="*/ 424775 h 1575946"/>
              <a:gd name="connsiteX4" fmla="*/ 566216 w 754954"/>
              <a:gd name="connsiteY4" fmla="*/ 1544415 h 1575946"/>
              <a:gd name="connsiteX5" fmla="*/ 330629 w 754954"/>
              <a:gd name="connsiteY5" fmla="*/ 1575946 h 1575946"/>
              <a:gd name="connsiteX6" fmla="*/ 188739 w 754954"/>
              <a:gd name="connsiteY6" fmla="*/ 424775 h 1575946"/>
              <a:gd name="connsiteX7" fmla="*/ 0 w 754954"/>
              <a:gd name="connsiteY7" fmla="*/ 424775 h 1575946"/>
              <a:gd name="connsiteX0" fmla="*/ 0 w 754954"/>
              <a:gd name="connsiteY0" fmla="*/ 424775 h 1575946"/>
              <a:gd name="connsiteX1" fmla="*/ 377477 w 754954"/>
              <a:gd name="connsiteY1" fmla="*/ 0 h 1575946"/>
              <a:gd name="connsiteX2" fmla="*/ 754954 w 754954"/>
              <a:gd name="connsiteY2" fmla="*/ 424775 h 1575946"/>
              <a:gd name="connsiteX3" fmla="*/ 566216 w 754954"/>
              <a:gd name="connsiteY3" fmla="*/ 424775 h 1575946"/>
              <a:gd name="connsiteX4" fmla="*/ 440092 w 754954"/>
              <a:gd name="connsiteY4" fmla="*/ 1544415 h 1575946"/>
              <a:gd name="connsiteX5" fmla="*/ 330629 w 754954"/>
              <a:gd name="connsiteY5" fmla="*/ 1575946 h 1575946"/>
              <a:gd name="connsiteX6" fmla="*/ 188739 w 754954"/>
              <a:gd name="connsiteY6" fmla="*/ 424775 h 1575946"/>
              <a:gd name="connsiteX7" fmla="*/ 0 w 754954"/>
              <a:gd name="connsiteY7" fmla="*/ 424775 h 1575946"/>
              <a:gd name="connsiteX0" fmla="*/ 0 w 754954"/>
              <a:gd name="connsiteY0" fmla="*/ 424775 h 1575946"/>
              <a:gd name="connsiteX1" fmla="*/ 377477 w 754954"/>
              <a:gd name="connsiteY1" fmla="*/ 0 h 1575946"/>
              <a:gd name="connsiteX2" fmla="*/ 754954 w 754954"/>
              <a:gd name="connsiteY2" fmla="*/ 424775 h 1575946"/>
              <a:gd name="connsiteX3" fmla="*/ 566216 w 754954"/>
              <a:gd name="connsiteY3" fmla="*/ 424775 h 1575946"/>
              <a:gd name="connsiteX4" fmla="*/ 433074 w 754954"/>
              <a:gd name="connsiteY4" fmla="*/ 1575609 h 1575946"/>
              <a:gd name="connsiteX5" fmla="*/ 330629 w 754954"/>
              <a:gd name="connsiteY5" fmla="*/ 1575946 h 1575946"/>
              <a:gd name="connsiteX6" fmla="*/ 188739 w 754954"/>
              <a:gd name="connsiteY6" fmla="*/ 424775 h 1575946"/>
              <a:gd name="connsiteX7" fmla="*/ 0 w 754954"/>
              <a:gd name="connsiteY7" fmla="*/ 424775 h 1575946"/>
              <a:gd name="connsiteX0" fmla="*/ 0 w 754954"/>
              <a:gd name="connsiteY0" fmla="*/ 424775 h 1575946"/>
              <a:gd name="connsiteX1" fmla="*/ 377477 w 754954"/>
              <a:gd name="connsiteY1" fmla="*/ 0 h 1575946"/>
              <a:gd name="connsiteX2" fmla="*/ 754954 w 754954"/>
              <a:gd name="connsiteY2" fmla="*/ 424775 h 1575946"/>
              <a:gd name="connsiteX3" fmla="*/ 416337 w 754954"/>
              <a:gd name="connsiteY3" fmla="*/ 382188 h 1575946"/>
              <a:gd name="connsiteX4" fmla="*/ 433074 w 754954"/>
              <a:gd name="connsiteY4" fmla="*/ 1575609 h 1575946"/>
              <a:gd name="connsiteX5" fmla="*/ 330629 w 754954"/>
              <a:gd name="connsiteY5" fmla="*/ 1575946 h 1575946"/>
              <a:gd name="connsiteX6" fmla="*/ 188739 w 754954"/>
              <a:gd name="connsiteY6" fmla="*/ 424775 h 1575946"/>
              <a:gd name="connsiteX7" fmla="*/ 0 w 754954"/>
              <a:gd name="connsiteY7" fmla="*/ 424775 h 1575946"/>
              <a:gd name="connsiteX0" fmla="*/ 0 w 627805"/>
              <a:gd name="connsiteY0" fmla="*/ 424775 h 1575946"/>
              <a:gd name="connsiteX1" fmla="*/ 377477 w 627805"/>
              <a:gd name="connsiteY1" fmla="*/ 0 h 1575946"/>
              <a:gd name="connsiteX2" fmla="*/ 627805 w 627805"/>
              <a:gd name="connsiteY2" fmla="*/ 388367 h 1575946"/>
              <a:gd name="connsiteX3" fmla="*/ 416337 w 627805"/>
              <a:gd name="connsiteY3" fmla="*/ 382188 h 1575946"/>
              <a:gd name="connsiteX4" fmla="*/ 433074 w 627805"/>
              <a:gd name="connsiteY4" fmla="*/ 1575609 h 1575946"/>
              <a:gd name="connsiteX5" fmla="*/ 330629 w 627805"/>
              <a:gd name="connsiteY5" fmla="*/ 1575946 h 1575946"/>
              <a:gd name="connsiteX6" fmla="*/ 188739 w 627805"/>
              <a:gd name="connsiteY6" fmla="*/ 424775 h 1575946"/>
              <a:gd name="connsiteX7" fmla="*/ 0 w 627805"/>
              <a:gd name="connsiteY7" fmla="*/ 424775 h 1575946"/>
              <a:gd name="connsiteX0" fmla="*/ 0 w 627805"/>
              <a:gd name="connsiteY0" fmla="*/ 367749 h 1518920"/>
              <a:gd name="connsiteX1" fmla="*/ 289608 w 627805"/>
              <a:gd name="connsiteY1" fmla="*/ 0 h 1518920"/>
              <a:gd name="connsiteX2" fmla="*/ 627805 w 627805"/>
              <a:gd name="connsiteY2" fmla="*/ 331341 h 1518920"/>
              <a:gd name="connsiteX3" fmla="*/ 416337 w 627805"/>
              <a:gd name="connsiteY3" fmla="*/ 325162 h 1518920"/>
              <a:gd name="connsiteX4" fmla="*/ 433074 w 627805"/>
              <a:gd name="connsiteY4" fmla="*/ 1518583 h 1518920"/>
              <a:gd name="connsiteX5" fmla="*/ 330629 w 627805"/>
              <a:gd name="connsiteY5" fmla="*/ 1518920 h 1518920"/>
              <a:gd name="connsiteX6" fmla="*/ 188739 w 627805"/>
              <a:gd name="connsiteY6" fmla="*/ 367749 h 1518920"/>
              <a:gd name="connsiteX7" fmla="*/ 0 w 627805"/>
              <a:gd name="connsiteY7" fmla="*/ 367749 h 1518920"/>
              <a:gd name="connsiteX0" fmla="*/ 0 w 627805"/>
              <a:gd name="connsiteY0" fmla="*/ 367749 h 1518920"/>
              <a:gd name="connsiteX1" fmla="*/ 289608 w 627805"/>
              <a:gd name="connsiteY1" fmla="*/ 0 h 1518920"/>
              <a:gd name="connsiteX2" fmla="*/ 627805 w 627805"/>
              <a:gd name="connsiteY2" fmla="*/ 331341 h 1518920"/>
              <a:gd name="connsiteX3" fmla="*/ 414277 w 627805"/>
              <a:gd name="connsiteY3" fmla="*/ 352187 h 1518920"/>
              <a:gd name="connsiteX4" fmla="*/ 433074 w 627805"/>
              <a:gd name="connsiteY4" fmla="*/ 1518583 h 1518920"/>
              <a:gd name="connsiteX5" fmla="*/ 330629 w 627805"/>
              <a:gd name="connsiteY5" fmla="*/ 1518920 h 1518920"/>
              <a:gd name="connsiteX6" fmla="*/ 188739 w 627805"/>
              <a:gd name="connsiteY6" fmla="*/ 367749 h 1518920"/>
              <a:gd name="connsiteX7" fmla="*/ 0 w 627805"/>
              <a:gd name="connsiteY7" fmla="*/ 367749 h 1518920"/>
              <a:gd name="connsiteX0" fmla="*/ 0 w 627805"/>
              <a:gd name="connsiteY0" fmla="*/ 367749 h 1518583"/>
              <a:gd name="connsiteX1" fmla="*/ 289608 w 627805"/>
              <a:gd name="connsiteY1" fmla="*/ 0 h 1518583"/>
              <a:gd name="connsiteX2" fmla="*/ 627805 w 627805"/>
              <a:gd name="connsiteY2" fmla="*/ 331341 h 1518583"/>
              <a:gd name="connsiteX3" fmla="*/ 414277 w 627805"/>
              <a:gd name="connsiteY3" fmla="*/ 352187 h 1518583"/>
              <a:gd name="connsiteX4" fmla="*/ 433074 w 627805"/>
              <a:gd name="connsiteY4" fmla="*/ 1518583 h 1518583"/>
              <a:gd name="connsiteX5" fmla="*/ 400878 w 627805"/>
              <a:gd name="connsiteY5" fmla="*/ 1510434 h 1518583"/>
              <a:gd name="connsiteX6" fmla="*/ 188739 w 627805"/>
              <a:gd name="connsiteY6" fmla="*/ 367749 h 1518583"/>
              <a:gd name="connsiteX7" fmla="*/ 0 w 627805"/>
              <a:gd name="connsiteY7" fmla="*/ 367749 h 1518583"/>
              <a:gd name="connsiteX0" fmla="*/ 0 w 640530"/>
              <a:gd name="connsiteY0" fmla="*/ 367749 h 1518583"/>
              <a:gd name="connsiteX1" fmla="*/ 289608 w 640530"/>
              <a:gd name="connsiteY1" fmla="*/ 0 h 1518583"/>
              <a:gd name="connsiteX2" fmla="*/ 640530 w 640530"/>
              <a:gd name="connsiteY2" fmla="*/ 368069 h 1518583"/>
              <a:gd name="connsiteX3" fmla="*/ 414277 w 640530"/>
              <a:gd name="connsiteY3" fmla="*/ 352187 h 1518583"/>
              <a:gd name="connsiteX4" fmla="*/ 433074 w 640530"/>
              <a:gd name="connsiteY4" fmla="*/ 1518583 h 1518583"/>
              <a:gd name="connsiteX5" fmla="*/ 400878 w 640530"/>
              <a:gd name="connsiteY5" fmla="*/ 1510434 h 1518583"/>
              <a:gd name="connsiteX6" fmla="*/ 188739 w 640530"/>
              <a:gd name="connsiteY6" fmla="*/ 367749 h 1518583"/>
              <a:gd name="connsiteX7" fmla="*/ 0 w 640530"/>
              <a:gd name="connsiteY7" fmla="*/ 367749 h 1518583"/>
              <a:gd name="connsiteX0" fmla="*/ 0 w 640530"/>
              <a:gd name="connsiteY0" fmla="*/ 367749 h 1518583"/>
              <a:gd name="connsiteX1" fmla="*/ 289608 w 640530"/>
              <a:gd name="connsiteY1" fmla="*/ 0 h 1518583"/>
              <a:gd name="connsiteX2" fmla="*/ 640530 w 640530"/>
              <a:gd name="connsiteY2" fmla="*/ 368069 h 1518583"/>
              <a:gd name="connsiteX3" fmla="*/ 398177 w 640530"/>
              <a:gd name="connsiteY3" fmla="*/ 363033 h 1518583"/>
              <a:gd name="connsiteX4" fmla="*/ 433074 w 640530"/>
              <a:gd name="connsiteY4" fmla="*/ 1518583 h 1518583"/>
              <a:gd name="connsiteX5" fmla="*/ 400878 w 640530"/>
              <a:gd name="connsiteY5" fmla="*/ 1510434 h 1518583"/>
              <a:gd name="connsiteX6" fmla="*/ 188739 w 640530"/>
              <a:gd name="connsiteY6" fmla="*/ 367749 h 1518583"/>
              <a:gd name="connsiteX7" fmla="*/ 0 w 640530"/>
              <a:gd name="connsiteY7" fmla="*/ 367749 h 1518583"/>
              <a:gd name="connsiteX0" fmla="*/ 0 w 668486"/>
              <a:gd name="connsiteY0" fmla="*/ 367749 h 1518583"/>
              <a:gd name="connsiteX1" fmla="*/ 289608 w 668486"/>
              <a:gd name="connsiteY1" fmla="*/ 0 h 1518583"/>
              <a:gd name="connsiteX2" fmla="*/ 668486 w 668486"/>
              <a:gd name="connsiteY2" fmla="*/ 400497 h 1518583"/>
              <a:gd name="connsiteX3" fmla="*/ 398177 w 668486"/>
              <a:gd name="connsiteY3" fmla="*/ 363033 h 1518583"/>
              <a:gd name="connsiteX4" fmla="*/ 433074 w 668486"/>
              <a:gd name="connsiteY4" fmla="*/ 1518583 h 1518583"/>
              <a:gd name="connsiteX5" fmla="*/ 400878 w 668486"/>
              <a:gd name="connsiteY5" fmla="*/ 1510434 h 1518583"/>
              <a:gd name="connsiteX6" fmla="*/ 188739 w 668486"/>
              <a:gd name="connsiteY6" fmla="*/ 367749 h 1518583"/>
              <a:gd name="connsiteX7" fmla="*/ 0 w 668486"/>
              <a:gd name="connsiteY7" fmla="*/ 367749 h 1518583"/>
              <a:gd name="connsiteX0" fmla="*/ 0 w 668486"/>
              <a:gd name="connsiteY0" fmla="*/ 367749 h 1518583"/>
              <a:gd name="connsiteX1" fmla="*/ 289608 w 668486"/>
              <a:gd name="connsiteY1" fmla="*/ 0 h 1518583"/>
              <a:gd name="connsiteX2" fmla="*/ 668486 w 668486"/>
              <a:gd name="connsiteY2" fmla="*/ 400497 h 1518583"/>
              <a:gd name="connsiteX3" fmla="*/ 398177 w 668486"/>
              <a:gd name="connsiteY3" fmla="*/ 363033 h 1518583"/>
              <a:gd name="connsiteX4" fmla="*/ 433074 w 668486"/>
              <a:gd name="connsiteY4" fmla="*/ 1518583 h 1518583"/>
              <a:gd name="connsiteX5" fmla="*/ 400878 w 668486"/>
              <a:gd name="connsiteY5" fmla="*/ 1510434 h 1518583"/>
              <a:gd name="connsiteX6" fmla="*/ 208744 w 668486"/>
              <a:gd name="connsiteY6" fmla="*/ 327451 h 1518583"/>
              <a:gd name="connsiteX7" fmla="*/ 0 w 668486"/>
              <a:gd name="connsiteY7" fmla="*/ 367749 h 1518583"/>
              <a:gd name="connsiteX0" fmla="*/ 0 w 615847"/>
              <a:gd name="connsiteY0" fmla="*/ 302488 h 1518583"/>
              <a:gd name="connsiteX1" fmla="*/ 236969 w 615847"/>
              <a:gd name="connsiteY1" fmla="*/ 0 h 1518583"/>
              <a:gd name="connsiteX2" fmla="*/ 615847 w 615847"/>
              <a:gd name="connsiteY2" fmla="*/ 400497 h 1518583"/>
              <a:gd name="connsiteX3" fmla="*/ 345538 w 615847"/>
              <a:gd name="connsiteY3" fmla="*/ 363033 h 1518583"/>
              <a:gd name="connsiteX4" fmla="*/ 380435 w 615847"/>
              <a:gd name="connsiteY4" fmla="*/ 1518583 h 1518583"/>
              <a:gd name="connsiteX5" fmla="*/ 348239 w 615847"/>
              <a:gd name="connsiteY5" fmla="*/ 1510434 h 1518583"/>
              <a:gd name="connsiteX6" fmla="*/ 156105 w 615847"/>
              <a:gd name="connsiteY6" fmla="*/ 327451 h 1518583"/>
              <a:gd name="connsiteX7" fmla="*/ 0 w 615847"/>
              <a:gd name="connsiteY7" fmla="*/ 302488 h 1518583"/>
              <a:gd name="connsiteX0" fmla="*/ 0 w 615847"/>
              <a:gd name="connsiteY0" fmla="*/ 302488 h 1518583"/>
              <a:gd name="connsiteX1" fmla="*/ 236969 w 615847"/>
              <a:gd name="connsiteY1" fmla="*/ 0 h 1518583"/>
              <a:gd name="connsiteX2" fmla="*/ 615847 w 615847"/>
              <a:gd name="connsiteY2" fmla="*/ 400497 h 1518583"/>
              <a:gd name="connsiteX3" fmla="*/ 345538 w 615847"/>
              <a:gd name="connsiteY3" fmla="*/ 363033 h 1518583"/>
              <a:gd name="connsiteX4" fmla="*/ 380435 w 615847"/>
              <a:gd name="connsiteY4" fmla="*/ 1518583 h 1518583"/>
              <a:gd name="connsiteX5" fmla="*/ 348239 w 615847"/>
              <a:gd name="connsiteY5" fmla="*/ 1510434 h 1518583"/>
              <a:gd name="connsiteX6" fmla="*/ 167770 w 615847"/>
              <a:gd name="connsiteY6" fmla="*/ 327938 h 1518583"/>
              <a:gd name="connsiteX7" fmla="*/ 0 w 615847"/>
              <a:gd name="connsiteY7" fmla="*/ 302488 h 1518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5847" h="1518583">
                <a:moveTo>
                  <a:pt x="0" y="302488"/>
                </a:moveTo>
                <a:lnTo>
                  <a:pt x="236969" y="0"/>
                </a:lnTo>
                <a:lnTo>
                  <a:pt x="615847" y="400497"/>
                </a:lnTo>
                <a:lnTo>
                  <a:pt x="345538" y="363033"/>
                </a:lnTo>
                <a:lnTo>
                  <a:pt x="380435" y="1518583"/>
                </a:lnTo>
                <a:lnTo>
                  <a:pt x="348239" y="1510434"/>
                </a:lnTo>
                <a:lnTo>
                  <a:pt x="167770" y="327938"/>
                </a:lnTo>
                <a:lnTo>
                  <a:pt x="0" y="302488"/>
                </a:lnTo>
                <a:close/>
              </a:path>
            </a:pathLst>
          </a:custGeom>
          <a:gradFill>
            <a:gsLst>
              <a:gs pos="29000">
                <a:schemeClr val="accent1">
                  <a:lumMod val="5000"/>
                  <a:lumOff val="95000"/>
                </a:schemeClr>
              </a:gs>
              <a:gs pos="83000">
                <a:schemeClr val="tx1"/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>
            <a:spLocks noGrp="1" noChangeArrowheads="1"/>
          </p:cNvSpPr>
          <p:nvPr>
            <p:ph type="title"/>
          </p:nvPr>
        </p:nvSpPr>
        <p:spPr>
          <a:xfrm>
            <a:off x="233069" y="260648"/>
            <a:ext cx="2912643" cy="792088"/>
          </a:xfrm>
        </p:spPr>
        <p:txBody>
          <a:bodyPr/>
          <a:lstStyle/>
          <a:p>
            <a:r>
              <a:rPr lang="pt-BR" sz="4800" dirty="0" smtClean="0">
                <a:solidFill>
                  <a:schemeClr val="bg1"/>
                </a:solidFill>
                <a:latin typeface="Century Gothic" pitchFamily="34" charset="0"/>
              </a:rPr>
              <a:t>Fluxo</a:t>
            </a:r>
          </a:p>
        </p:txBody>
      </p:sp>
    </p:spTree>
    <p:extLst>
      <p:ext uri="{BB962C8B-B14F-4D97-AF65-F5344CB8AC3E}">
        <p14:creationId xmlns:p14="http://schemas.microsoft.com/office/powerpoint/2010/main" val="15234415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2" grpId="0"/>
      <p:bldP spid="26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aixaDeTexto 35"/>
          <p:cNvSpPr txBox="1"/>
          <p:nvPr/>
        </p:nvSpPr>
        <p:spPr>
          <a:xfrm>
            <a:off x="0" y="6581775"/>
            <a:ext cx="90364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100" dirty="0">
                <a:solidFill>
                  <a:srgbClr val="00CC99"/>
                </a:solidFill>
                <a:latin typeface="Century Gothic" pitchFamily="34" charset="0"/>
              </a:rPr>
              <a:t>Crédito da </a:t>
            </a:r>
            <a:r>
              <a:rPr lang="pt-BR" sz="1100" dirty="0" smtClean="0">
                <a:solidFill>
                  <a:srgbClr val="00CC99"/>
                </a:solidFill>
                <a:latin typeface="Century Gothic" pitchFamily="34" charset="0"/>
              </a:rPr>
              <a:t>imagem: André Luiz da Silva/CDA/CDCC/USP</a:t>
            </a:r>
            <a:endParaRPr lang="pt-BR" sz="11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9855030" y="4744441"/>
            <a:ext cx="2305050" cy="0"/>
            <a:chOff x="5929322" y="4929198"/>
            <a:chExt cx="2305050" cy="0"/>
          </a:xfrm>
        </p:grpSpPr>
        <p:sp>
          <p:nvSpPr>
            <p:cNvPr id="174" name="Line 26"/>
            <p:cNvSpPr>
              <a:spLocks noChangeShapeType="1"/>
            </p:cNvSpPr>
            <p:nvPr/>
          </p:nvSpPr>
          <p:spPr bwMode="auto">
            <a:xfrm>
              <a:off x="4059" y="2478"/>
              <a:ext cx="318" cy="0"/>
            </a:xfrm>
            <a:prstGeom prst="line">
              <a:avLst/>
            </a:prstGeom>
            <a:noFill/>
            <a:ln w="66675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5" name="Line 27"/>
            <p:cNvSpPr>
              <a:spLocks noChangeShapeType="1"/>
            </p:cNvSpPr>
            <p:nvPr/>
          </p:nvSpPr>
          <p:spPr bwMode="auto">
            <a:xfrm>
              <a:off x="2925" y="2478"/>
              <a:ext cx="499" cy="0"/>
            </a:xfrm>
            <a:prstGeom prst="line">
              <a:avLst/>
            </a:prstGeom>
            <a:noFill/>
            <a:ln w="66675">
              <a:solidFill>
                <a:srgbClr val="33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6" name="Line 29"/>
            <p:cNvSpPr>
              <a:spLocks noChangeShapeType="1"/>
            </p:cNvSpPr>
            <p:nvPr/>
          </p:nvSpPr>
          <p:spPr bwMode="auto">
            <a:xfrm>
              <a:off x="3424" y="2478"/>
              <a:ext cx="272" cy="0"/>
            </a:xfrm>
            <a:prstGeom prst="line">
              <a:avLst/>
            </a:prstGeom>
            <a:noFill/>
            <a:ln w="66675">
              <a:solidFill>
                <a:srgbClr val="2E5C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7" name="Line 30"/>
            <p:cNvSpPr>
              <a:spLocks noChangeShapeType="1"/>
            </p:cNvSpPr>
            <p:nvPr/>
          </p:nvSpPr>
          <p:spPr bwMode="auto">
            <a:xfrm>
              <a:off x="3696" y="2478"/>
              <a:ext cx="363" cy="0"/>
            </a:xfrm>
            <a:prstGeom prst="line">
              <a:avLst/>
            </a:prstGeom>
            <a:noFill/>
            <a:ln w="66675">
              <a:solidFill>
                <a:srgbClr val="234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42" name="Espaço Reservado para Número de Slide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16</a:t>
            </a:fld>
            <a:endParaRPr lang="pt-BR" dirty="0"/>
          </a:p>
        </p:txBody>
      </p:sp>
      <p:sp>
        <p:nvSpPr>
          <p:cNvPr id="30" name="Trapezoide 29"/>
          <p:cNvSpPr>
            <a:spLocks noChangeAspect="1"/>
          </p:cNvSpPr>
          <p:nvPr/>
        </p:nvSpPr>
        <p:spPr bwMode="auto">
          <a:xfrm rot="3668173">
            <a:off x="1462082" y="2497580"/>
            <a:ext cx="3437716" cy="2003965"/>
          </a:xfrm>
          <a:prstGeom prst="trapezoid">
            <a:avLst>
              <a:gd name="adj" fmla="val 17285"/>
            </a:avLst>
          </a:prstGeom>
          <a:solidFill>
            <a:srgbClr val="FFC000">
              <a:alpha val="78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1" name="CaixaDeTexto 34"/>
          <p:cNvSpPr txBox="1">
            <a:spLocks noChangeArrowheads="1"/>
          </p:cNvSpPr>
          <p:nvPr/>
        </p:nvSpPr>
        <p:spPr bwMode="auto">
          <a:xfrm rot="20232738">
            <a:off x="2701444" y="3059536"/>
            <a:ext cx="15550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Century Gothic" pitchFamily="34" charset="0"/>
              </a:rPr>
              <a:t>1 m</a:t>
            </a:r>
            <a:r>
              <a:rPr lang="pt-BR" sz="4800" baseline="30000" dirty="0" smtClean="0">
                <a:solidFill>
                  <a:schemeClr val="bg1"/>
                </a:solidFill>
                <a:latin typeface="Century Gothic" pitchFamily="34" charset="0"/>
              </a:rPr>
              <a:t>2</a:t>
            </a:r>
            <a:endParaRPr lang="pt-BR" sz="4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Seta para Cima 7"/>
          <p:cNvSpPr/>
          <p:nvPr/>
        </p:nvSpPr>
        <p:spPr bwMode="auto">
          <a:xfrm rot="-8400000">
            <a:off x="2843798" y="2023548"/>
            <a:ext cx="579437" cy="2125419"/>
          </a:xfrm>
          <a:custGeom>
            <a:avLst/>
            <a:gdLst>
              <a:gd name="connsiteX0" fmla="*/ 0 w 754954"/>
              <a:gd name="connsiteY0" fmla="*/ 424775 h 1544415"/>
              <a:gd name="connsiteX1" fmla="*/ 377477 w 754954"/>
              <a:gd name="connsiteY1" fmla="*/ 0 h 1544415"/>
              <a:gd name="connsiteX2" fmla="*/ 754954 w 754954"/>
              <a:gd name="connsiteY2" fmla="*/ 424775 h 1544415"/>
              <a:gd name="connsiteX3" fmla="*/ 566216 w 754954"/>
              <a:gd name="connsiteY3" fmla="*/ 424775 h 1544415"/>
              <a:gd name="connsiteX4" fmla="*/ 566216 w 754954"/>
              <a:gd name="connsiteY4" fmla="*/ 1544415 h 1544415"/>
              <a:gd name="connsiteX5" fmla="*/ 188739 w 754954"/>
              <a:gd name="connsiteY5" fmla="*/ 1544415 h 1544415"/>
              <a:gd name="connsiteX6" fmla="*/ 188739 w 754954"/>
              <a:gd name="connsiteY6" fmla="*/ 424775 h 1544415"/>
              <a:gd name="connsiteX7" fmla="*/ 0 w 754954"/>
              <a:gd name="connsiteY7" fmla="*/ 424775 h 1544415"/>
              <a:gd name="connsiteX0" fmla="*/ 0 w 754954"/>
              <a:gd name="connsiteY0" fmla="*/ 424775 h 1575946"/>
              <a:gd name="connsiteX1" fmla="*/ 377477 w 754954"/>
              <a:gd name="connsiteY1" fmla="*/ 0 h 1575946"/>
              <a:gd name="connsiteX2" fmla="*/ 754954 w 754954"/>
              <a:gd name="connsiteY2" fmla="*/ 424775 h 1575946"/>
              <a:gd name="connsiteX3" fmla="*/ 566216 w 754954"/>
              <a:gd name="connsiteY3" fmla="*/ 424775 h 1575946"/>
              <a:gd name="connsiteX4" fmla="*/ 566216 w 754954"/>
              <a:gd name="connsiteY4" fmla="*/ 1544415 h 1575946"/>
              <a:gd name="connsiteX5" fmla="*/ 330629 w 754954"/>
              <a:gd name="connsiteY5" fmla="*/ 1575946 h 1575946"/>
              <a:gd name="connsiteX6" fmla="*/ 188739 w 754954"/>
              <a:gd name="connsiteY6" fmla="*/ 424775 h 1575946"/>
              <a:gd name="connsiteX7" fmla="*/ 0 w 754954"/>
              <a:gd name="connsiteY7" fmla="*/ 424775 h 1575946"/>
              <a:gd name="connsiteX0" fmla="*/ 0 w 754954"/>
              <a:gd name="connsiteY0" fmla="*/ 424775 h 1575946"/>
              <a:gd name="connsiteX1" fmla="*/ 377477 w 754954"/>
              <a:gd name="connsiteY1" fmla="*/ 0 h 1575946"/>
              <a:gd name="connsiteX2" fmla="*/ 754954 w 754954"/>
              <a:gd name="connsiteY2" fmla="*/ 424775 h 1575946"/>
              <a:gd name="connsiteX3" fmla="*/ 566216 w 754954"/>
              <a:gd name="connsiteY3" fmla="*/ 424775 h 1575946"/>
              <a:gd name="connsiteX4" fmla="*/ 440092 w 754954"/>
              <a:gd name="connsiteY4" fmla="*/ 1544415 h 1575946"/>
              <a:gd name="connsiteX5" fmla="*/ 330629 w 754954"/>
              <a:gd name="connsiteY5" fmla="*/ 1575946 h 1575946"/>
              <a:gd name="connsiteX6" fmla="*/ 188739 w 754954"/>
              <a:gd name="connsiteY6" fmla="*/ 424775 h 1575946"/>
              <a:gd name="connsiteX7" fmla="*/ 0 w 754954"/>
              <a:gd name="connsiteY7" fmla="*/ 424775 h 1575946"/>
              <a:gd name="connsiteX0" fmla="*/ 0 w 754954"/>
              <a:gd name="connsiteY0" fmla="*/ 424775 h 1575946"/>
              <a:gd name="connsiteX1" fmla="*/ 377477 w 754954"/>
              <a:gd name="connsiteY1" fmla="*/ 0 h 1575946"/>
              <a:gd name="connsiteX2" fmla="*/ 754954 w 754954"/>
              <a:gd name="connsiteY2" fmla="*/ 424775 h 1575946"/>
              <a:gd name="connsiteX3" fmla="*/ 566216 w 754954"/>
              <a:gd name="connsiteY3" fmla="*/ 424775 h 1575946"/>
              <a:gd name="connsiteX4" fmla="*/ 433074 w 754954"/>
              <a:gd name="connsiteY4" fmla="*/ 1575609 h 1575946"/>
              <a:gd name="connsiteX5" fmla="*/ 330629 w 754954"/>
              <a:gd name="connsiteY5" fmla="*/ 1575946 h 1575946"/>
              <a:gd name="connsiteX6" fmla="*/ 188739 w 754954"/>
              <a:gd name="connsiteY6" fmla="*/ 424775 h 1575946"/>
              <a:gd name="connsiteX7" fmla="*/ 0 w 754954"/>
              <a:gd name="connsiteY7" fmla="*/ 424775 h 1575946"/>
              <a:gd name="connsiteX0" fmla="*/ 0 w 754954"/>
              <a:gd name="connsiteY0" fmla="*/ 424775 h 1575946"/>
              <a:gd name="connsiteX1" fmla="*/ 377477 w 754954"/>
              <a:gd name="connsiteY1" fmla="*/ 0 h 1575946"/>
              <a:gd name="connsiteX2" fmla="*/ 754954 w 754954"/>
              <a:gd name="connsiteY2" fmla="*/ 424775 h 1575946"/>
              <a:gd name="connsiteX3" fmla="*/ 416337 w 754954"/>
              <a:gd name="connsiteY3" fmla="*/ 382188 h 1575946"/>
              <a:gd name="connsiteX4" fmla="*/ 433074 w 754954"/>
              <a:gd name="connsiteY4" fmla="*/ 1575609 h 1575946"/>
              <a:gd name="connsiteX5" fmla="*/ 330629 w 754954"/>
              <a:gd name="connsiteY5" fmla="*/ 1575946 h 1575946"/>
              <a:gd name="connsiteX6" fmla="*/ 188739 w 754954"/>
              <a:gd name="connsiteY6" fmla="*/ 424775 h 1575946"/>
              <a:gd name="connsiteX7" fmla="*/ 0 w 754954"/>
              <a:gd name="connsiteY7" fmla="*/ 424775 h 1575946"/>
              <a:gd name="connsiteX0" fmla="*/ 0 w 627805"/>
              <a:gd name="connsiteY0" fmla="*/ 424775 h 1575946"/>
              <a:gd name="connsiteX1" fmla="*/ 377477 w 627805"/>
              <a:gd name="connsiteY1" fmla="*/ 0 h 1575946"/>
              <a:gd name="connsiteX2" fmla="*/ 627805 w 627805"/>
              <a:gd name="connsiteY2" fmla="*/ 388367 h 1575946"/>
              <a:gd name="connsiteX3" fmla="*/ 416337 w 627805"/>
              <a:gd name="connsiteY3" fmla="*/ 382188 h 1575946"/>
              <a:gd name="connsiteX4" fmla="*/ 433074 w 627805"/>
              <a:gd name="connsiteY4" fmla="*/ 1575609 h 1575946"/>
              <a:gd name="connsiteX5" fmla="*/ 330629 w 627805"/>
              <a:gd name="connsiteY5" fmla="*/ 1575946 h 1575946"/>
              <a:gd name="connsiteX6" fmla="*/ 188739 w 627805"/>
              <a:gd name="connsiteY6" fmla="*/ 424775 h 1575946"/>
              <a:gd name="connsiteX7" fmla="*/ 0 w 627805"/>
              <a:gd name="connsiteY7" fmla="*/ 424775 h 1575946"/>
              <a:gd name="connsiteX0" fmla="*/ 0 w 627805"/>
              <a:gd name="connsiteY0" fmla="*/ 367749 h 1518920"/>
              <a:gd name="connsiteX1" fmla="*/ 289608 w 627805"/>
              <a:gd name="connsiteY1" fmla="*/ 0 h 1518920"/>
              <a:gd name="connsiteX2" fmla="*/ 627805 w 627805"/>
              <a:gd name="connsiteY2" fmla="*/ 331341 h 1518920"/>
              <a:gd name="connsiteX3" fmla="*/ 416337 w 627805"/>
              <a:gd name="connsiteY3" fmla="*/ 325162 h 1518920"/>
              <a:gd name="connsiteX4" fmla="*/ 433074 w 627805"/>
              <a:gd name="connsiteY4" fmla="*/ 1518583 h 1518920"/>
              <a:gd name="connsiteX5" fmla="*/ 330629 w 627805"/>
              <a:gd name="connsiteY5" fmla="*/ 1518920 h 1518920"/>
              <a:gd name="connsiteX6" fmla="*/ 188739 w 627805"/>
              <a:gd name="connsiteY6" fmla="*/ 367749 h 1518920"/>
              <a:gd name="connsiteX7" fmla="*/ 0 w 627805"/>
              <a:gd name="connsiteY7" fmla="*/ 367749 h 1518920"/>
              <a:gd name="connsiteX0" fmla="*/ 0 w 627805"/>
              <a:gd name="connsiteY0" fmla="*/ 367749 h 1518920"/>
              <a:gd name="connsiteX1" fmla="*/ 289608 w 627805"/>
              <a:gd name="connsiteY1" fmla="*/ 0 h 1518920"/>
              <a:gd name="connsiteX2" fmla="*/ 627805 w 627805"/>
              <a:gd name="connsiteY2" fmla="*/ 331341 h 1518920"/>
              <a:gd name="connsiteX3" fmla="*/ 414277 w 627805"/>
              <a:gd name="connsiteY3" fmla="*/ 352187 h 1518920"/>
              <a:gd name="connsiteX4" fmla="*/ 433074 w 627805"/>
              <a:gd name="connsiteY4" fmla="*/ 1518583 h 1518920"/>
              <a:gd name="connsiteX5" fmla="*/ 330629 w 627805"/>
              <a:gd name="connsiteY5" fmla="*/ 1518920 h 1518920"/>
              <a:gd name="connsiteX6" fmla="*/ 188739 w 627805"/>
              <a:gd name="connsiteY6" fmla="*/ 367749 h 1518920"/>
              <a:gd name="connsiteX7" fmla="*/ 0 w 627805"/>
              <a:gd name="connsiteY7" fmla="*/ 367749 h 1518920"/>
              <a:gd name="connsiteX0" fmla="*/ 0 w 627805"/>
              <a:gd name="connsiteY0" fmla="*/ 367749 h 1518583"/>
              <a:gd name="connsiteX1" fmla="*/ 289608 w 627805"/>
              <a:gd name="connsiteY1" fmla="*/ 0 h 1518583"/>
              <a:gd name="connsiteX2" fmla="*/ 627805 w 627805"/>
              <a:gd name="connsiteY2" fmla="*/ 331341 h 1518583"/>
              <a:gd name="connsiteX3" fmla="*/ 414277 w 627805"/>
              <a:gd name="connsiteY3" fmla="*/ 352187 h 1518583"/>
              <a:gd name="connsiteX4" fmla="*/ 433074 w 627805"/>
              <a:gd name="connsiteY4" fmla="*/ 1518583 h 1518583"/>
              <a:gd name="connsiteX5" fmla="*/ 400878 w 627805"/>
              <a:gd name="connsiteY5" fmla="*/ 1510434 h 1518583"/>
              <a:gd name="connsiteX6" fmla="*/ 188739 w 627805"/>
              <a:gd name="connsiteY6" fmla="*/ 367749 h 1518583"/>
              <a:gd name="connsiteX7" fmla="*/ 0 w 627805"/>
              <a:gd name="connsiteY7" fmla="*/ 367749 h 1518583"/>
              <a:gd name="connsiteX0" fmla="*/ 0 w 640530"/>
              <a:gd name="connsiteY0" fmla="*/ 367749 h 1518583"/>
              <a:gd name="connsiteX1" fmla="*/ 289608 w 640530"/>
              <a:gd name="connsiteY1" fmla="*/ 0 h 1518583"/>
              <a:gd name="connsiteX2" fmla="*/ 640530 w 640530"/>
              <a:gd name="connsiteY2" fmla="*/ 368069 h 1518583"/>
              <a:gd name="connsiteX3" fmla="*/ 414277 w 640530"/>
              <a:gd name="connsiteY3" fmla="*/ 352187 h 1518583"/>
              <a:gd name="connsiteX4" fmla="*/ 433074 w 640530"/>
              <a:gd name="connsiteY4" fmla="*/ 1518583 h 1518583"/>
              <a:gd name="connsiteX5" fmla="*/ 400878 w 640530"/>
              <a:gd name="connsiteY5" fmla="*/ 1510434 h 1518583"/>
              <a:gd name="connsiteX6" fmla="*/ 188739 w 640530"/>
              <a:gd name="connsiteY6" fmla="*/ 367749 h 1518583"/>
              <a:gd name="connsiteX7" fmla="*/ 0 w 640530"/>
              <a:gd name="connsiteY7" fmla="*/ 367749 h 1518583"/>
              <a:gd name="connsiteX0" fmla="*/ 0 w 640530"/>
              <a:gd name="connsiteY0" fmla="*/ 367749 h 1518583"/>
              <a:gd name="connsiteX1" fmla="*/ 289608 w 640530"/>
              <a:gd name="connsiteY1" fmla="*/ 0 h 1518583"/>
              <a:gd name="connsiteX2" fmla="*/ 640530 w 640530"/>
              <a:gd name="connsiteY2" fmla="*/ 368069 h 1518583"/>
              <a:gd name="connsiteX3" fmla="*/ 398177 w 640530"/>
              <a:gd name="connsiteY3" fmla="*/ 363033 h 1518583"/>
              <a:gd name="connsiteX4" fmla="*/ 433074 w 640530"/>
              <a:gd name="connsiteY4" fmla="*/ 1518583 h 1518583"/>
              <a:gd name="connsiteX5" fmla="*/ 400878 w 640530"/>
              <a:gd name="connsiteY5" fmla="*/ 1510434 h 1518583"/>
              <a:gd name="connsiteX6" fmla="*/ 188739 w 640530"/>
              <a:gd name="connsiteY6" fmla="*/ 367749 h 1518583"/>
              <a:gd name="connsiteX7" fmla="*/ 0 w 640530"/>
              <a:gd name="connsiteY7" fmla="*/ 367749 h 1518583"/>
              <a:gd name="connsiteX0" fmla="*/ 0 w 668486"/>
              <a:gd name="connsiteY0" fmla="*/ 367749 h 1518583"/>
              <a:gd name="connsiteX1" fmla="*/ 289608 w 668486"/>
              <a:gd name="connsiteY1" fmla="*/ 0 h 1518583"/>
              <a:gd name="connsiteX2" fmla="*/ 668486 w 668486"/>
              <a:gd name="connsiteY2" fmla="*/ 400497 h 1518583"/>
              <a:gd name="connsiteX3" fmla="*/ 398177 w 668486"/>
              <a:gd name="connsiteY3" fmla="*/ 363033 h 1518583"/>
              <a:gd name="connsiteX4" fmla="*/ 433074 w 668486"/>
              <a:gd name="connsiteY4" fmla="*/ 1518583 h 1518583"/>
              <a:gd name="connsiteX5" fmla="*/ 400878 w 668486"/>
              <a:gd name="connsiteY5" fmla="*/ 1510434 h 1518583"/>
              <a:gd name="connsiteX6" fmla="*/ 188739 w 668486"/>
              <a:gd name="connsiteY6" fmla="*/ 367749 h 1518583"/>
              <a:gd name="connsiteX7" fmla="*/ 0 w 668486"/>
              <a:gd name="connsiteY7" fmla="*/ 367749 h 1518583"/>
              <a:gd name="connsiteX0" fmla="*/ 0 w 668486"/>
              <a:gd name="connsiteY0" fmla="*/ 367749 h 1518583"/>
              <a:gd name="connsiteX1" fmla="*/ 289608 w 668486"/>
              <a:gd name="connsiteY1" fmla="*/ 0 h 1518583"/>
              <a:gd name="connsiteX2" fmla="*/ 668486 w 668486"/>
              <a:gd name="connsiteY2" fmla="*/ 400497 h 1518583"/>
              <a:gd name="connsiteX3" fmla="*/ 398177 w 668486"/>
              <a:gd name="connsiteY3" fmla="*/ 363033 h 1518583"/>
              <a:gd name="connsiteX4" fmla="*/ 433074 w 668486"/>
              <a:gd name="connsiteY4" fmla="*/ 1518583 h 1518583"/>
              <a:gd name="connsiteX5" fmla="*/ 400878 w 668486"/>
              <a:gd name="connsiteY5" fmla="*/ 1510434 h 1518583"/>
              <a:gd name="connsiteX6" fmla="*/ 208744 w 668486"/>
              <a:gd name="connsiteY6" fmla="*/ 327451 h 1518583"/>
              <a:gd name="connsiteX7" fmla="*/ 0 w 668486"/>
              <a:gd name="connsiteY7" fmla="*/ 367749 h 1518583"/>
              <a:gd name="connsiteX0" fmla="*/ 0 w 615847"/>
              <a:gd name="connsiteY0" fmla="*/ 302488 h 1518583"/>
              <a:gd name="connsiteX1" fmla="*/ 236969 w 615847"/>
              <a:gd name="connsiteY1" fmla="*/ 0 h 1518583"/>
              <a:gd name="connsiteX2" fmla="*/ 615847 w 615847"/>
              <a:gd name="connsiteY2" fmla="*/ 400497 h 1518583"/>
              <a:gd name="connsiteX3" fmla="*/ 345538 w 615847"/>
              <a:gd name="connsiteY3" fmla="*/ 363033 h 1518583"/>
              <a:gd name="connsiteX4" fmla="*/ 380435 w 615847"/>
              <a:gd name="connsiteY4" fmla="*/ 1518583 h 1518583"/>
              <a:gd name="connsiteX5" fmla="*/ 348239 w 615847"/>
              <a:gd name="connsiteY5" fmla="*/ 1510434 h 1518583"/>
              <a:gd name="connsiteX6" fmla="*/ 156105 w 615847"/>
              <a:gd name="connsiteY6" fmla="*/ 327451 h 1518583"/>
              <a:gd name="connsiteX7" fmla="*/ 0 w 615847"/>
              <a:gd name="connsiteY7" fmla="*/ 302488 h 1518583"/>
              <a:gd name="connsiteX0" fmla="*/ 0 w 615847"/>
              <a:gd name="connsiteY0" fmla="*/ 302488 h 1518583"/>
              <a:gd name="connsiteX1" fmla="*/ 236969 w 615847"/>
              <a:gd name="connsiteY1" fmla="*/ 0 h 1518583"/>
              <a:gd name="connsiteX2" fmla="*/ 615847 w 615847"/>
              <a:gd name="connsiteY2" fmla="*/ 400497 h 1518583"/>
              <a:gd name="connsiteX3" fmla="*/ 345538 w 615847"/>
              <a:gd name="connsiteY3" fmla="*/ 363033 h 1518583"/>
              <a:gd name="connsiteX4" fmla="*/ 380435 w 615847"/>
              <a:gd name="connsiteY4" fmla="*/ 1518583 h 1518583"/>
              <a:gd name="connsiteX5" fmla="*/ 348239 w 615847"/>
              <a:gd name="connsiteY5" fmla="*/ 1510434 h 1518583"/>
              <a:gd name="connsiteX6" fmla="*/ 167770 w 615847"/>
              <a:gd name="connsiteY6" fmla="*/ 327938 h 1518583"/>
              <a:gd name="connsiteX7" fmla="*/ 0 w 615847"/>
              <a:gd name="connsiteY7" fmla="*/ 302488 h 1518583"/>
              <a:gd name="connsiteX0" fmla="*/ 0 w 694233"/>
              <a:gd name="connsiteY0" fmla="*/ 523711 h 1518583"/>
              <a:gd name="connsiteX1" fmla="*/ 315355 w 694233"/>
              <a:gd name="connsiteY1" fmla="*/ 0 h 1518583"/>
              <a:gd name="connsiteX2" fmla="*/ 694233 w 694233"/>
              <a:gd name="connsiteY2" fmla="*/ 400497 h 1518583"/>
              <a:gd name="connsiteX3" fmla="*/ 423924 w 694233"/>
              <a:gd name="connsiteY3" fmla="*/ 363033 h 1518583"/>
              <a:gd name="connsiteX4" fmla="*/ 458821 w 694233"/>
              <a:gd name="connsiteY4" fmla="*/ 1518583 h 1518583"/>
              <a:gd name="connsiteX5" fmla="*/ 426625 w 694233"/>
              <a:gd name="connsiteY5" fmla="*/ 1510434 h 1518583"/>
              <a:gd name="connsiteX6" fmla="*/ 246156 w 694233"/>
              <a:gd name="connsiteY6" fmla="*/ 327938 h 1518583"/>
              <a:gd name="connsiteX7" fmla="*/ 0 w 694233"/>
              <a:gd name="connsiteY7" fmla="*/ 523711 h 1518583"/>
              <a:gd name="connsiteX0" fmla="*/ 0 w 694233"/>
              <a:gd name="connsiteY0" fmla="*/ 523711 h 1518583"/>
              <a:gd name="connsiteX1" fmla="*/ 315355 w 694233"/>
              <a:gd name="connsiteY1" fmla="*/ 0 h 1518583"/>
              <a:gd name="connsiteX2" fmla="*/ 694233 w 694233"/>
              <a:gd name="connsiteY2" fmla="*/ 400497 h 1518583"/>
              <a:gd name="connsiteX3" fmla="*/ 416597 w 694233"/>
              <a:gd name="connsiteY3" fmla="*/ 257626 h 1518583"/>
              <a:gd name="connsiteX4" fmla="*/ 458821 w 694233"/>
              <a:gd name="connsiteY4" fmla="*/ 1518583 h 1518583"/>
              <a:gd name="connsiteX5" fmla="*/ 426625 w 694233"/>
              <a:gd name="connsiteY5" fmla="*/ 1510434 h 1518583"/>
              <a:gd name="connsiteX6" fmla="*/ 246156 w 694233"/>
              <a:gd name="connsiteY6" fmla="*/ 327938 h 1518583"/>
              <a:gd name="connsiteX7" fmla="*/ 0 w 694233"/>
              <a:gd name="connsiteY7" fmla="*/ 523711 h 1518583"/>
              <a:gd name="connsiteX0" fmla="*/ 0 w 576212"/>
              <a:gd name="connsiteY0" fmla="*/ 523711 h 1518583"/>
              <a:gd name="connsiteX1" fmla="*/ 315355 w 576212"/>
              <a:gd name="connsiteY1" fmla="*/ 0 h 1518583"/>
              <a:gd name="connsiteX2" fmla="*/ 576212 w 576212"/>
              <a:gd name="connsiteY2" fmla="*/ 134479 h 1518583"/>
              <a:gd name="connsiteX3" fmla="*/ 416597 w 576212"/>
              <a:gd name="connsiteY3" fmla="*/ 257626 h 1518583"/>
              <a:gd name="connsiteX4" fmla="*/ 458821 w 576212"/>
              <a:gd name="connsiteY4" fmla="*/ 1518583 h 1518583"/>
              <a:gd name="connsiteX5" fmla="*/ 426625 w 576212"/>
              <a:gd name="connsiteY5" fmla="*/ 1510434 h 1518583"/>
              <a:gd name="connsiteX6" fmla="*/ 246156 w 576212"/>
              <a:gd name="connsiteY6" fmla="*/ 327938 h 1518583"/>
              <a:gd name="connsiteX7" fmla="*/ 0 w 576212"/>
              <a:gd name="connsiteY7" fmla="*/ 523711 h 1518583"/>
              <a:gd name="connsiteX0" fmla="*/ 0 w 576212"/>
              <a:gd name="connsiteY0" fmla="*/ 482048 h 1476920"/>
              <a:gd name="connsiteX1" fmla="*/ 298347 w 576212"/>
              <a:gd name="connsiteY1" fmla="*/ 0 h 1476920"/>
              <a:gd name="connsiteX2" fmla="*/ 576212 w 576212"/>
              <a:gd name="connsiteY2" fmla="*/ 92816 h 1476920"/>
              <a:gd name="connsiteX3" fmla="*/ 416597 w 576212"/>
              <a:gd name="connsiteY3" fmla="*/ 215963 h 1476920"/>
              <a:gd name="connsiteX4" fmla="*/ 458821 w 576212"/>
              <a:gd name="connsiteY4" fmla="*/ 1476920 h 1476920"/>
              <a:gd name="connsiteX5" fmla="*/ 426625 w 576212"/>
              <a:gd name="connsiteY5" fmla="*/ 1468771 h 1476920"/>
              <a:gd name="connsiteX6" fmla="*/ 246156 w 576212"/>
              <a:gd name="connsiteY6" fmla="*/ 286275 h 1476920"/>
              <a:gd name="connsiteX7" fmla="*/ 0 w 576212"/>
              <a:gd name="connsiteY7" fmla="*/ 482048 h 1476920"/>
              <a:gd name="connsiteX0" fmla="*/ 0 w 544494"/>
              <a:gd name="connsiteY0" fmla="*/ 410847 h 1476920"/>
              <a:gd name="connsiteX1" fmla="*/ 266629 w 544494"/>
              <a:gd name="connsiteY1" fmla="*/ 0 h 1476920"/>
              <a:gd name="connsiteX2" fmla="*/ 544494 w 544494"/>
              <a:gd name="connsiteY2" fmla="*/ 92816 h 1476920"/>
              <a:gd name="connsiteX3" fmla="*/ 384879 w 544494"/>
              <a:gd name="connsiteY3" fmla="*/ 215963 h 1476920"/>
              <a:gd name="connsiteX4" fmla="*/ 427103 w 544494"/>
              <a:gd name="connsiteY4" fmla="*/ 1476920 h 1476920"/>
              <a:gd name="connsiteX5" fmla="*/ 394907 w 544494"/>
              <a:gd name="connsiteY5" fmla="*/ 1468771 h 1476920"/>
              <a:gd name="connsiteX6" fmla="*/ 214438 w 544494"/>
              <a:gd name="connsiteY6" fmla="*/ 286275 h 1476920"/>
              <a:gd name="connsiteX7" fmla="*/ 0 w 544494"/>
              <a:gd name="connsiteY7" fmla="*/ 410847 h 1476920"/>
              <a:gd name="connsiteX0" fmla="*/ 0 w 544494"/>
              <a:gd name="connsiteY0" fmla="*/ 410847 h 1476920"/>
              <a:gd name="connsiteX1" fmla="*/ 266629 w 544494"/>
              <a:gd name="connsiteY1" fmla="*/ 0 h 1476920"/>
              <a:gd name="connsiteX2" fmla="*/ 544494 w 544494"/>
              <a:gd name="connsiteY2" fmla="*/ 92816 h 1476920"/>
              <a:gd name="connsiteX3" fmla="*/ 374315 w 544494"/>
              <a:gd name="connsiteY3" fmla="*/ 199638 h 1476920"/>
              <a:gd name="connsiteX4" fmla="*/ 427103 w 544494"/>
              <a:gd name="connsiteY4" fmla="*/ 1476920 h 1476920"/>
              <a:gd name="connsiteX5" fmla="*/ 394907 w 544494"/>
              <a:gd name="connsiteY5" fmla="*/ 1468771 h 1476920"/>
              <a:gd name="connsiteX6" fmla="*/ 214438 w 544494"/>
              <a:gd name="connsiteY6" fmla="*/ 286275 h 1476920"/>
              <a:gd name="connsiteX7" fmla="*/ 0 w 544494"/>
              <a:gd name="connsiteY7" fmla="*/ 410847 h 1476920"/>
              <a:gd name="connsiteX0" fmla="*/ 0 w 548399"/>
              <a:gd name="connsiteY0" fmla="*/ 410847 h 1476920"/>
              <a:gd name="connsiteX1" fmla="*/ 266629 w 548399"/>
              <a:gd name="connsiteY1" fmla="*/ 0 h 1476920"/>
              <a:gd name="connsiteX2" fmla="*/ 548399 w 548399"/>
              <a:gd name="connsiteY2" fmla="*/ 96236 h 1476920"/>
              <a:gd name="connsiteX3" fmla="*/ 374315 w 548399"/>
              <a:gd name="connsiteY3" fmla="*/ 199638 h 1476920"/>
              <a:gd name="connsiteX4" fmla="*/ 427103 w 548399"/>
              <a:gd name="connsiteY4" fmla="*/ 1476920 h 1476920"/>
              <a:gd name="connsiteX5" fmla="*/ 394907 w 548399"/>
              <a:gd name="connsiteY5" fmla="*/ 1468771 h 1476920"/>
              <a:gd name="connsiteX6" fmla="*/ 214438 w 548399"/>
              <a:gd name="connsiteY6" fmla="*/ 286275 h 1476920"/>
              <a:gd name="connsiteX7" fmla="*/ 0 w 548399"/>
              <a:gd name="connsiteY7" fmla="*/ 410847 h 1476920"/>
              <a:gd name="connsiteX0" fmla="*/ 0 w 548399"/>
              <a:gd name="connsiteY0" fmla="*/ 410847 h 1476920"/>
              <a:gd name="connsiteX1" fmla="*/ 266629 w 548399"/>
              <a:gd name="connsiteY1" fmla="*/ 0 h 1476920"/>
              <a:gd name="connsiteX2" fmla="*/ 548399 w 548399"/>
              <a:gd name="connsiteY2" fmla="*/ 96236 h 1476920"/>
              <a:gd name="connsiteX3" fmla="*/ 367764 w 548399"/>
              <a:gd name="connsiteY3" fmla="*/ 277729 h 1476920"/>
              <a:gd name="connsiteX4" fmla="*/ 427103 w 548399"/>
              <a:gd name="connsiteY4" fmla="*/ 1476920 h 1476920"/>
              <a:gd name="connsiteX5" fmla="*/ 394907 w 548399"/>
              <a:gd name="connsiteY5" fmla="*/ 1468771 h 1476920"/>
              <a:gd name="connsiteX6" fmla="*/ 214438 w 548399"/>
              <a:gd name="connsiteY6" fmla="*/ 286275 h 1476920"/>
              <a:gd name="connsiteX7" fmla="*/ 0 w 548399"/>
              <a:gd name="connsiteY7" fmla="*/ 410847 h 1476920"/>
              <a:gd name="connsiteX0" fmla="*/ 0 w 626270"/>
              <a:gd name="connsiteY0" fmla="*/ 410847 h 1476920"/>
              <a:gd name="connsiteX1" fmla="*/ 266629 w 626270"/>
              <a:gd name="connsiteY1" fmla="*/ 0 h 1476920"/>
              <a:gd name="connsiteX2" fmla="*/ 626270 w 626270"/>
              <a:gd name="connsiteY2" fmla="*/ 388056 h 1476920"/>
              <a:gd name="connsiteX3" fmla="*/ 367764 w 626270"/>
              <a:gd name="connsiteY3" fmla="*/ 277729 h 1476920"/>
              <a:gd name="connsiteX4" fmla="*/ 427103 w 626270"/>
              <a:gd name="connsiteY4" fmla="*/ 1476920 h 1476920"/>
              <a:gd name="connsiteX5" fmla="*/ 394907 w 626270"/>
              <a:gd name="connsiteY5" fmla="*/ 1468771 h 1476920"/>
              <a:gd name="connsiteX6" fmla="*/ 214438 w 626270"/>
              <a:gd name="connsiteY6" fmla="*/ 286275 h 1476920"/>
              <a:gd name="connsiteX7" fmla="*/ 0 w 626270"/>
              <a:gd name="connsiteY7" fmla="*/ 410847 h 1476920"/>
              <a:gd name="connsiteX0" fmla="*/ 0 w 594961"/>
              <a:gd name="connsiteY0" fmla="*/ 410847 h 1476920"/>
              <a:gd name="connsiteX1" fmla="*/ 266629 w 594961"/>
              <a:gd name="connsiteY1" fmla="*/ 0 h 1476920"/>
              <a:gd name="connsiteX2" fmla="*/ 594961 w 594961"/>
              <a:gd name="connsiteY2" fmla="*/ 370377 h 1476920"/>
              <a:gd name="connsiteX3" fmla="*/ 367764 w 594961"/>
              <a:gd name="connsiteY3" fmla="*/ 277729 h 1476920"/>
              <a:gd name="connsiteX4" fmla="*/ 427103 w 594961"/>
              <a:gd name="connsiteY4" fmla="*/ 1476920 h 1476920"/>
              <a:gd name="connsiteX5" fmla="*/ 394907 w 594961"/>
              <a:gd name="connsiteY5" fmla="*/ 1468771 h 1476920"/>
              <a:gd name="connsiteX6" fmla="*/ 214438 w 594961"/>
              <a:gd name="connsiteY6" fmla="*/ 286275 h 1476920"/>
              <a:gd name="connsiteX7" fmla="*/ 0 w 594961"/>
              <a:gd name="connsiteY7" fmla="*/ 410847 h 1476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4961" h="1476920">
                <a:moveTo>
                  <a:pt x="0" y="410847"/>
                </a:moveTo>
                <a:lnTo>
                  <a:pt x="266629" y="0"/>
                </a:lnTo>
                <a:lnTo>
                  <a:pt x="594961" y="370377"/>
                </a:lnTo>
                <a:lnTo>
                  <a:pt x="367764" y="277729"/>
                </a:lnTo>
                <a:lnTo>
                  <a:pt x="427103" y="1476920"/>
                </a:lnTo>
                <a:lnTo>
                  <a:pt x="394907" y="1468771"/>
                </a:lnTo>
                <a:lnTo>
                  <a:pt x="214438" y="286275"/>
                </a:lnTo>
                <a:lnTo>
                  <a:pt x="0" y="410847"/>
                </a:lnTo>
                <a:close/>
              </a:path>
            </a:pathLst>
          </a:custGeom>
          <a:gradFill flip="none" rotWithShape="1">
            <a:gsLst>
              <a:gs pos="29000">
                <a:schemeClr val="accent1">
                  <a:lumMod val="5000"/>
                  <a:lumOff val="95000"/>
                  <a:alpha val="67000"/>
                </a:schemeClr>
              </a:gs>
              <a:gs pos="83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5" name="Rectangle 126"/>
          <p:cNvSpPr>
            <a:spLocks noChangeArrowheads="1"/>
          </p:cNvSpPr>
          <p:nvPr/>
        </p:nvSpPr>
        <p:spPr bwMode="auto">
          <a:xfrm>
            <a:off x="200871" y="5517232"/>
            <a:ext cx="8280920" cy="107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Energia</a:t>
            </a:r>
            <a:r>
              <a:rPr lang="pt-BR" sz="3200" b="0" dirty="0" smtClean="0">
                <a:solidFill>
                  <a:srgbClr val="00CC99"/>
                </a:solidFill>
                <a:latin typeface="Century Gothic" pitchFamily="34" charset="0"/>
              </a:rPr>
              <a:t> por unidade de </a:t>
            </a: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tempo</a:t>
            </a:r>
            <a:r>
              <a:rPr lang="pt-BR" sz="3200" b="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</a:p>
          <a:p>
            <a:pPr defTabSz="762000">
              <a:defRPr/>
            </a:pPr>
            <a:r>
              <a:rPr lang="pt-BR" sz="3200" b="0" dirty="0" smtClean="0">
                <a:solidFill>
                  <a:srgbClr val="00CC99"/>
                </a:solidFill>
                <a:latin typeface="Century Gothic" pitchFamily="34" charset="0"/>
              </a:rPr>
              <a:t>recebida </a:t>
            </a:r>
            <a:r>
              <a:rPr lang="pt-BR" sz="3200" b="0" dirty="0" smtClean="0">
                <a:solidFill>
                  <a:schemeClr val="accent1"/>
                </a:solidFill>
                <a:latin typeface="Century Gothic" pitchFamily="34" charset="0"/>
              </a:rPr>
              <a:t>numa </a:t>
            </a: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área unitária</a:t>
            </a:r>
            <a:endParaRPr lang="pt-BR" sz="32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0" name="Seta para Cima 7"/>
          <p:cNvSpPr/>
          <p:nvPr/>
        </p:nvSpPr>
        <p:spPr bwMode="auto">
          <a:xfrm rot="-8040000">
            <a:off x="4096873" y="1273412"/>
            <a:ext cx="579437" cy="2125419"/>
          </a:xfrm>
          <a:custGeom>
            <a:avLst/>
            <a:gdLst>
              <a:gd name="connsiteX0" fmla="*/ 0 w 754954"/>
              <a:gd name="connsiteY0" fmla="*/ 424775 h 1544415"/>
              <a:gd name="connsiteX1" fmla="*/ 377477 w 754954"/>
              <a:gd name="connsiteY1" fmla="*/ 0 h 1544415"/>
              <a:gd name="connsiteX2" fmla="*/ 754954 w 754954"/>
              <a:gd name="connsiteY2" fmla="*/ 424775 h 1544415"/>
              <a:gd name="connsiteX3" fmla="*/ 566216 w 754954"/>
              <a:gd name="connsiteY3" fmla="*/ 424775 h 1544415"/>
              <a:gd name="connsiteX4" fmla="*/ 566216 w 754954"/>
              <a:gd name="connsiteY4" fmla="*/ 1544415 h 1544415"/>
              <a:gd name="connsiteX5" fmla="*/ 188739 w 754954"/>
              <a:gd name="connsiteY5" fmla="*/ 1544415 h 1544415"/>
              <a:gd name="connsiteX6" fmla="*/ 188739 w 754954"/>
              <a:gd name="connsiteY6" fmla="*/ 424775 h 1544415"/>
              <a:gd name="connsiteX7" fmla="*/ 0 w 754954"/>
              <a:gd name="connsiteY7" fmla="*/ 424775 h 1544415"/>
              <a:gd name="connsiteX0" fmla="*/ 0 w 754954"/>
              <a:gd name="connsiteY0" fmla="*/ 424775 h 1575946"/>
              <a:gd name="connsiteX1" fmla="*/ 377477 w 754954"/>
              <a:gd name="connsiteY1" fmla="*/ 0 h 1575946"/>
              <a:gd name="connsiteX2" fmla="*/ 754954 w 754954"/>
              <a:gd name="connsiteY2" fmla="*/ 424775 h 1575946"/>
              <a:gd name="connsiteX3" fmla="*/ 566216 w 754954"/>
              <a:gd name="connsiteY3" fmla="*/ 424775 h 1575946"/>
              <a:gd name="connsiteX4" fmla="*/ 566216 w 754954"/>
              <a:gd name="connsiteY4" fmla="*/ 1544415 h 1575946"/>
              <a:gd name="connsiteX5" fmla="*/ 330629 w 754954"/>
              <a:gd name="connsiteY5" fmla="*/ 1575946 h 1575946"/>
              <a:gd name="connsiteX6" fmla="*/ 188739 w 754954"/>
              <a:gd name="connsiteY6" fmla="*/ 424775 h 1575946"/>
              <a:gd name="connsiteX7" fmla="*/ 0 w 754954"/>
              <a:gd name="connsiteY7" fmla="*/ 424775 h 1575946"/>
              <a:gd name="connsiteX0" fmla="*/ 0 w 754954"/>
              <a:gd name="connsiteY0" fmla="*/ 424775 h 1575946"/>
              <a:gd name="connsiteX1" fmla="*/ 377477 w 754954"/>
              <a:gd name="connsiteY1" fmla="*/ 0 h 1575946"/>
              <a:gd name="connsiteX2" fmla="*/ 754954 w 754954"/>
              <a:gd name="connsiteY2" fmla="*/ 424775 h 1575946"/>
              <a:gd name="connsiteX3" fmla="*/ 566216 w 754954"/>
              <a:gd name="connsiteY3" fmla="*/ 424775 h 1575946"/>
              <a:gd name="connsiteX4" fmla="*/ 440092 w 754954"/>
              <a:gd name="connsiteY4" fmla="*/ 1544415 h 1575946"/>
              <a:gd name="connsiteX5" fmla="*/ 330629 w 754954"/>
              <a:gd name="connsiteY5" fmla="*/ 1575946 h 1575946"/>
              <a:gd name="connsiteX6" fmla="*/ 188739 w 754954"/>
              <a:gd name="connsiteY6" fmla="*/ 424775 h 1575946"/>
              <a:gd name="connsiteX7" fmla="*/ 0 w 754954"/>
              <a:gd name="connsiteY7" fmla="*/ 424775 h 1575946"/>
              <a:gd name="connsiteX0" fmla="*/ 0 w 754954"/>
              <a:gd name="connsiteY0" fmla="*/ 424775 h 1575946"/>
              <a:gd name="connsiteX1" fmla="*/ 377477 w 754954"/>
              <a:gd name="connsiteY1" fmla="*/ 0 h 1575946"/>
              <a:gd name="connsiteX2" fmla="*/ 754954 w 754954"/>
              <a:gd name="connsiteY2" fmla="*/ 424775 h 1575946"/>
              <a:gd name="connsiteX3" fmla="*/ 566216 w 754954"/>
              <a:gd name="connsiteY3" fmla="*/ 424775 h 1575946"/>
              <a:gd name="connsiteX4" fmla="*/ 433074 w 754954"/>
              <a:gd name="connsiteY4" fmla="*/ 1575609 h 1575946"/>
              <a:gd name="connsiteX5" fmla="*/ 330629 w 754954"/>
              <a:gd name="connsiteY5" fmla="*/ 1575946 h 1575946"/>
              <a:gd name="connsiteX6" fmla="*/ 188739 w 754954"/>
              <a:gd name="connsiteY6" fmla="*/ 424775 h 1575946"/>
              <a:gd name="connsiteX7" fmla="*/ 0 w 754954"/>
              <a:gd name="connsiteY7" fmla="*/ 424775 h 1575946"/>
              <a:gd name="connsiteX0" fmla="*/ 0 w 754954"/>
              <a:gd name="connsiteY0" fmla="*/ 424775 h 1575946"/>
              <a:gd name="connsiteX1" fmla="*/ 377477 w 754954"/>
              <a:gd name="connsiteY1" fmla="*/ 0 h 1575946"/>
              <a:gd name="connsiteX2" fmla="*/ 754954 w 754954"/>
              <a:gd name="connsiteY2" fmla="*/ 424775 h 1575946"/>
              <a:gd name="connsiteX3" fmla="*/ 416337 w 754954"/>
              <a:gd name="connsiteY3" fmla="*/ 382188 h 1575946"/>
              <a:gd name="connsiteX4" fmla="*/ 433074 w 754954"/>
              <a:gd name="connsiteY4" fmla="*/ 1575609 h 1575946"/>
              <a:gd name="connsiteX5" fmla="*/ 330629 w 754954"/>
              <a:gd name="connsiteY5" fmla="*/ 1575946 h 1575946"/>
              <a:gd name="connsiteX6" fmla="*/ 188739 w 754954"/>
              <a:gd name="connsiteY6" fmla="*/ 424775 h 1575946"/>
              <a:gd name="connsiteX7" fmla="*/ 0 w 754954"/>
              <a:gd name="connsiteY7" fmla="*/ 424775 h 1575946"/>
              <a:gd name="connsiteX0" fmla="*/ 0 w 627805"/>
              <a:gd name="connsiteY0" fmla="*/ 424775 h 1575946"/>
              <a:gd name="connsiteX1" fmla="*/ 377477 w 627805"/>
              <a:gd name="connsiteY1" fmla="*/ 0 h 1575946"/>
              <a:gd name="connsiteX2" fmla="*/ 627805 w 627805"/>
              <a:gd name="connsiteY2" fmla="*/ 388367 h 1575946"/>
              <a:gd name="connsiteX3" fmla="*/ 416337 w 627805"/>
              <a:gd name="connsiteY3" fmla="*/ 382188 h 1575946"/>
              <a:gd name="connsiteX4" fmla="*/ 433074 w 627805"/>
              <a:gd name="connsiteY4" fmla="*/ 1575609 h 1575946"/>
              <a:gd name="connsiteX5" fmla="*/ 330629 w 627805"/>
              <a:gd name="connsiteY5" fmla="*/ 1575946 h 1575946"/>
              <a:gd name="connsiteX6" fmla="*/ 188739 w 627805"/>
              <a:gd name="connsiteY6" fmla="*/ 424775 h 1575946"/>
              <a:gd name="connsiteX7" fmla="*/ 0 w 627805"/>
              <a:gd name="connsiteY7" fmla="*/ 424775 h 1575946"/>
              <a:gd name="connsiteX0" fmla="*/ 0 w 627805"/>
              <a:gd name="connsiteY0" fmla="*/ 367749 h 1518920"/>
              <a:gd name="connsiteX1" fmla="*/ 289608 w 627805"/>
              <a:gd name="connsiteY1" fmla="*/ 0 h 1518920"/>
              <a:gd name="connsiteX2" fmla="*/ 627805 w 627805"/>
              <a:gd name="connsiteY2" fmla="*/ 331341 h 1518920"/>
              <a:gd name="connsiteX3" fmla="*/ 416337 w 627805"/>
              <a:gd name="connsiteY3" fmla="*/ 325162 h 1518920"/>
              <a:gd name="connsiteX4" fmla="*/ 433074 w 627805"/>
              <a:gd name="connsiteY4" fmla="*/ 1518583 h 1518920"/>
              <a:gd name="connsiteX5" fmla="*/ 330629 w 627805"/>
              <a:gd name="connsiteY5" fmla="*/ 1518920 h 1518920"/>
              <a:gd name="connsiteX6" fmla="*/ 188739 w 627805"/>
              <a:gd name="connsiteY6" fmla="*/ 367749 h 1518920"/>
              <a:gd name="connsiteX7" fmla="*/ 0 w 627805"/>
              <a:gd name="connsiteY7" fmla="*/ 367749 h 1518920"/>
              <a:gd name="connsiteX0" fmla="*/ 0 w 627805"/>
              <a:gd name="connsiteY0" fmla="*/ 367749 h 1518920"/>
              <a:gd name="connsiteX1" fmla="*/ 289608 w 627805"/>
              <a:gd name="connsiteY1" fmla="*/ 0 h 1518920"/>
              <a:gd name="connsiteX2" fmla="*/ 627805 w 627805"/>
              <a:gd name="connsiteY2" fmla="*/ 331341 h 1518920"/>
              <a:gd name="connsiteX3" fmla="*/ 414277 w 627805"/>
              <a:gd name="connsiteY3" fmla="*/ 352187 h 1518920"/>
              <a:gd name="connsiteX4" fmla="*/ 433074 w 627805"/>
              <a:gd name="connsiteY4" fmla="*/ 1518583 h 1518920"/>
              <a:gd name="connsiteX5" fmla="*/ 330629 w 627805"/>
              <a:gd name="connsiteY5" fmla="*/ 1518920 h 1518920"/>
              <a:gd name="connsiteX6" fmla="*/ 188739 w 627805"/>
              <a:gd name="connsiteY6" fmla="*/ 367749 h 1518920"/>
              <a:gd name="connsiteX7" fmla="*/ 0 w 627805"/>
              <a:gd name="connsiteY7" fmla="*/ 367749 h 1518920"/>
              <a:gd name="connsiteX0" fmla="*/ 0 w 627805"/>
              <a:gd name="connsiteY0" fmla="*/ 367749 h 1518583"/>
              <a:gd name="connsiteX1" fmla="*/ 289608 w 627805"/>
              <a:gd name="connsiteY1" fmla="*/ 0 h 1518583"/>
              <a:gd name="connsiteX2" fmla="*/ 627805 w 627805"/>
              <a:gd name="connsiteY2" fmla="*/ 331341 h 1518583"/>
              <a:gd name="connsiteX3" fmla="*/ 414277 w 627805"/>
              <a:gd name="connsiteY3" fmla="*/ 352187 h 1518583"/>
              <a:gd name="connsiteX4" fmla="*/ 433074 w 627805"/>
              <a:gd name="connsiteY4" fmla="*/ 1518583 h 1518583"/>
              <a:gd name="connsiteX5" fmla="*/ 400878 w 627805"/>
              <a:gd name="connsiteY5" fmla="*/ 1510434 h 1518583"/>
              <a:gd name="connsiteX6" fmla="*/ 188739 w 627805"/>
              <a:gd name="connsiteY6" fmla="*/ 367749 h 1518583"/>
              <a:gd name="connsiteX7" fmla="*/ 0 w 627805"/>
              <a:gd name="connsiteY7" fmla="*/ 367749 h 1518583"/>
              <a:gd name="connsiteX0" fmla="*/ 0 w 640530"/>
              <a:gd name="connsiteY0" fmla="*/ 367749 h 1518583"/>
              <a:gd name="connsiteX1" fmla="*/ 289608 w 640530"/>
              <a:gd name="connsiteY1" fmla="*/ 0 h 1518583"/>
              <a:gd name="connsiteX2" fmla="*/ 640530 w 640530"/>
              <a:gd name="connsiteY2" fmla="*/ 368069 h 1518583"/>
              <a:gd name="connsiteX3" fmla="*/ 414277 w 640530"/>
              <a:gd name="connsiteY3" fmla="*/ 352187 h 1518583"/>
              <a:gd name="connsiteX4" fmla="*/ 433074 w 640530"/>
              <a:gd name="connsiteY4" fmla="*/ 1518583 h 1518583"/>
              <a:gd name="connsiteX5" fmla="*/ 400878 w 640530"/>
              <a:gd name="connsiteY5" fmla="*/ 1510434 h 1518583"/>
              <a:gd name="connsiteX6" fmla="*/ 188739 w 640530"/>
              <a:gd name="connsiteY6" fmla="*/ 367749 h 1518583"/>
              <a:gd name="connsiteX7" fmla="*/ 0 w 640530"/>
              <a:gd name="connsiteY7" fmla="*/ 367749 h 1518583"/>
              <a:gd name="connsiteX0" fmla="*/ 0 w 640530"/>
              <a:gd name="connsiteY0" fmla="*/ 367749 h 1518583"/>
              <a:gd name="connsiteX1" fmla="*/ 289608 w 640530"/>
              <a:gd name="connsiteY1" fmla="*/ 0 h 1518583"/>
              <a:gd name="connsiteX2" fmla="*/ 640530 w 640530"/>
              <a:gd name="connsiteY2" fmla="*/ 368069 h 1518583"/>
              <a:gd name="connsiteX3" fmla="*/ 398177 w 640530"/>
              <a:gd name="connsiteY3" fmla="*/ 363033 h 1518583"/>
              <a:gd name="connsiteX4" fmla="*/ 433074 w 640530"/>
              <a:gd name="connsiteY4" fmla="*/ 1518583 h 1518583"/>
              <a:gd name="connsiteX5" fmla="*/ 400878 w 640530"/>
              <a:gd name="connsiteY5" fmla="*/ 1510434 h 1518583"/>
              <a:gd name="connsiteX6" fmla="*/ 188739 w 640530"/>
              <a:gd name="connsiteY6" fmla="*/ 367749 h 1518583"/>
              <a:gd name="connsiteX7" fmla="*/ 0 w 640530"/>
              <a:gd name="connsiteY7" fmla="*/ 367749 h 1518583"/>
              <a:gd name="connsiteX0" fmla="*/ 0 w 668486"/>
              <a:gd name="connsiteY0" fmla="*/ 367749 h 1518583"/>
              <a:gd name="connsiteX1" fmla="*/ 289608 w 668486"/>
              <a:gd name="connsiteY1" fmla="*/ 0 h 1518583"/>
              <a:gd name="connsiteX2" fmla="*/ 668486 w 668486"/>
              <a:gd name="connsiteY2" fmla="*/ 400497 h 1518583"/>
              <a:gd name="connsiteX3" fmla="*/ 398177 w 668486"/>
              <a:gd name="connsiteY3" fmla="*/ 363033 h 1518583"/>
              <a:gd name="connsiteX4" fmla="*/ 433074 w 668486"/>
              <a:gd name="connsiteY4" fmla="*/ 1518583 h 1518583"/>
              <a:gd name="connsiteX5" fmla="*/ 400878 w 668486"/>
              <a:gd name="connsiteY5" fmla="*/ 1510434 h 1518583"/>
              <a:gd name="connsiteX6" fmla="*/ 188739 w 668486"/>
              <a:gd name="connsiteY6" fmla="*/ 367749 h 1518583"/>
              <a:gd name="connsiteX7" fmla="*/ 0 w 668486"/>
              <a:gd name="connsiteY7" fmla="*/ 367749 h 1518583"/>
              <a:gd name="connsiteX0" fmla="*/ 0 w 668486"/>
              <a:gd name="connsiteY0" fmla="*/ 367749 h 1518583"/>
              <a:gd name="connsiteX1" fmla="*/ 289608 w 668486"/>
              <a:gd name="connsiteY1" fmla="*/ 0 h 1518583"/>
              <a:gd name="connsiteX2" fmla="*/ 668486 w 668486"/>
              <a:gd name="connsiteY2" fmla="*/ 400497 h 1518583"/>
              <a:gd name="connsiteX3" fmla="*/ 398177 w 668486"/>
              <a:gd name="connsiteY3" fmla="*/ 363033 h 1518583"/>
              <a:gd name="connsiteX4" fmla="*/ 433074 w 668486"/>
              <a:gd name="connsiteY4" fmla="*/ 1518583 h 1518583"/>
              <a:gd name="connsiteX5" fmla="*/ 400878 w 668486"/>
              <a:gd name="connsiteY5" fmla="*/ 1510434 h 1518583"/>
              <a:gd name="connsiteX6" fmla="*/ 208744 w 668486"/>
              <a:gd name="connsiteY6" fmla="*/ 327451 h 1518583"/>
              <a:gd name="connsiteX7" fmla="*/ 0 w 668486"/>
              <a:gd name="connsiteY7" fmla="*/ 367749 h 1518583"/>
              <a:gd name="connsiteX0" fmla="*/ 0 w 615847"/>
              <a:gd name="connsiteY0" fmla="*/ 302488 h 1518583"/>
              <a:gd name="connsiteX1" fmla="*/ 236969 w 615847"/>
              <a:gd name="connsiteY1" fmla="*/ 0 h 1518583"/>
              <a:gd name="connsiteX2" fmla="*/ 615847 w 615847"/>
              <a:gd name="connsiteY2" fmla="*/ 400497 h 1518583"/>
              <a:gd name="connsiteX3" fmla="*/ 345538 w 615847"/>
              <a:gd name="connsiteY3" fmla="*/ 363033 h 1518583"/>
              <a:gd name="connsiteX4" fmla="*/ 380435 w 615847"/>
              <a:gd name="connsiteY4" fmla="*/ 1518583 h 1518583"/>
              <a:gd name="connsiteX5" fmla="*/ 348239 w 615847"/>
              <a:gd name="connsiteY5" fmla="*/ 1510434 h 1518583"/>
              <a:gd name="connsiteX6" fmla="*/ 156105 w 615847"/>
              <a:gd name="connsiteY6" fmla="*/ 327451 h 1518583"/>
              <a:gd name="connsiteX7" fmla="*/ 0 w 615847"/>
              <a:gd name="connsiteY7" fmla="*/ 302488 h 1518583"/>
              <a:gd name="connsiteX0" fmla="*/ 0 w 615847"/>
              <a:gd name="connsiteY0" fmla="*/ 302488 h 1518583"/>
              <a:gd name="connsiteX1" fmla="*/ 236969 w 615847"/>
              <a:gd name="connsiteY1" fmla="*/ 0 h 1518583"/>
              <a:gd name="connsiteX2" fmla="*/ 615847 w 615847"/>
              <a:gd name="connsiteY2" fmla="*/ 400497 h 1518583"/>
              <a:gd name="connsiteX3" fmla="*/ 345538 w 615847"/>
              <a:gd name="connsiteY3" fmla="*/ 363033 h 1518583"/>
              <a:gd name="connsiteX4" fmla="*/ 380435 w 615847"/>
              <a:gd name="connsiteY4" fmla="*/ 1518583 h 1518583"/>
              <a:gd name="connsiteX5" fmla="*/ 348239 w 615847"/>
              <a:gd name="connsiteY5" fmla="*/ 1510434 h 1518583"/>
              <a:gd name="connsiteX6" fmla="*/ 167770 w 615847"/>
              <a:gd name="connsiteY6" fmla="*/ 327938 h 1518583"/>
              <a:gd name="connsiteX7" fmla="*/ 0 w 615847"/>
              <a:gd name="connsiteY7" fmla="*/ 302488 h 1518583"/>
              <a:gd name="connsiteX0" fmla="*/ 0 w 694233"/>
              <a:gd name="connsiteY0" fmla="*/ 523711 h 1518583"/>
              <a:gd name="connsiteX1" fmla="*/ 315355 w 694233"/>
              <a:gd name="connsiteY1" fmla="*/ 0 h 1518583"/>
              <a:gd name="connsiteX2" fmla="*/ 694233 w 694233"/>
              <a:gd name="connsiteY2" fmla="*/ 400497 h 1518583"/>
              <a:gd name="connsiteX3" fmla="*/ 423924 w 694233"/>
              <a:gd name="connsiteY3" fmla="*/ 363033 h 1518583"/>
              <a:gd name="connsiteX4" fmla="*/ 458821 w 694233"/>
              <a:gd name="connsiteY4" fmla="*/ 1518583 h 1518583"/>
              <a:gd name="connsiteX5" fmla="*/ 426625 w 694233"/>
              <a:gd name="connsiteY5" fmla="*/ 1510434 h 1518583"/>
              <a:gd name="connsiteX6" fmla="*/ 246156 w 694233"/>
              <a:gd name="connsiteY6" fmla="*/ 327938 h 1518583"/>
              <a:gd name="connsiteX7" fmla="*/ 0 w 694233"/>
              <a:gd name="connsiteY7" fmla="*/ 523711 h 1518583"/>
              <a:gd name="connsiteX0" fmla="*/ 0 w 694233"/>
              <a:gd name="connsiteY0" fmla="*/ 523711 h 1518583"/>
              <a:gd name="connsiteX1" fmla="*/ 315355 w 694233"/>
              <a:gd name="connsiteY1" fmla="*/ 0 h 1518583"/>
              <a:gd name="connsiteX2" fmla="*/ 694233 w 694233"/>
              <a:gd name="connsiteY2" fmla="*/ 400497 h 1518583"/>
              <a:gd name="connsiteX3" fmla="*/ 416597 w 694233"/>
              <a:gd name="connsiteY3" fmla="*/ 257626 h 1518583"/>
              <a:gd name="connsiteX4" fmla="*/ 458821 w 694233"/>
              <a:gd name="connsiteY4" fmla="*/ 1518583 h 1518583"/>
              <a:gd name="connsiteX5" fmla="*/ 426625 w 694233"/>
              <a:gd name="connsiteY5" fmla="*/ 1510434 h 1518583"/>
              <a:gd name="connsiteX6" fmla="*/ 246156 w 694233"/>
              <a:gd name="connsiteY6" fmla="*/ 327938 h 1518583"/>
              <a:gd name="connsiteX7" fmla="*/ 0 w 694233"/>
              <a:gd name="connsiteY7" fmla="*/ 523711 h 1518583"/>
              <a:gd name="connsiteX0" fmla="*/ 0 w 576212"/>
              <a:gd name="connsiteY0" fmla="*/ 523711 h 1518583"/>
              <a:gd name="connsiteX1" fmla="*/ 315355 w 576212"/>
              <a:gd name="connsiteY1" fmla="*/ 0 h 1518583"/>
              <a:gd name="connsiteX2" fmla="*/ 576212 w 576212"/>
              <a:gd name="connsiteY2" fmla="*/ 134479 h 1518583"/>
              <a:gd name="connsiteX3" fmla="*/ 416597 w 576212"/>
              <a:gd name="connsiteY3" fmla="*/ 257626 h 1518583"/>
              <a:gd name="connsiteX4" fmla="*/ 458821 w 576212"/>
              <a:gd name="connsiteY4" fmla="*/ 1518583 h 1518583"/>
              <a:gd name="connsiteX5" fmla="*/ 426625 w 576212"/>
              <a:gd name="connsiteY5" fmla="*/ 1510434 h 1518583"/>
              <a:gd name="connsiteX6" fmla="*/ 246156 w 576212"/>
              <a:gd name="connsiteY6" fmla="*/ 327938 h 1518583"/>
              <a:gd name="connsiteX7" fmla="*/ 0 w 576212"/>
              <a:gd name="connsiteY7" fmla="*/ 523711 h 1518583"/>
              <a:gd name="connsiteX0" fmla="*/ 0 w 576212"/>
              <a:gd name="connsiteY0" fmla="*/ 482048 h 1476920"/>
              <a:gd name="connsiteX1" fmla="*/ 298347 w 576212"/>
              <a:gd name="connsiteY1" fmla="*/ 0 h 1476920"/>
              <a:gd name="connsiteX2" fmla="*/ 576212 w 576212"/>
              <a:gd name="connsiteY2" fmla="*/ 92816 h 1476920"/>
              <a:gd name="connsiteX3" fmla="*/ 416597 w 576212"/>
              <a:gd name="connsiteY3" fmla="*/ 215963 h 1476920"/>
              <a:gd name="connsiteX4" fmla="*/ 458821 w 576212"/>
              <a:gd name="connsiteY4" fmla="*/ 1476920 h 1476920"/>
              <a:gd name="connsiteX5" fmla="*/ 426625 w 576212"/>
              <a:gd name="connsiteY5" fmla="*/ 1468771 h 1476920"/>
              <a:gd name="connsiteX6" fmla="*/ 246156 w 576212"/>
              <a:gd name="connsiteY6" fmla="*/ 286275 h 1476920"/>
              <a:gd name="connsiteX7" fmla="*/ 0 w 576212"/>
              <a:gd name="connsiteY7" fmla="*/ 482048 h 1476920"/>
              <a:gd name="connsiteX0" fmla="*/ 0 w 544494"/>
              <a:gd name="connsiteY0" fmla="*/ 410847 h 1476920"/>
              <a:gd name="connsiteX1" fmla="*/ 266629 w 544494"/>
              <a:gd name="connsiteY1" fmla="*/ 0 h 1476920"/>
              <a:gd name="connsiteX2" fmla="*/ 544494 w 544494"/>
              <a:gd name="connsiteY2" fmla="*/ 92816 h 1476920"/>
              <a:gd name="connsiteX3" fmla="*/ 384879 w 544494"/>
              <a:gd name="connsiteY3" fmla="*/ 215963 h 1476920"/>
              <a:gd name="connsiteX4" fmla="*/ 427103 w 544494"/>
              <a:gd name="connsiteY4" fmla="*/ 1476920 h 1476920"/>
              <a:gd name="connsiteX5" fmla="*/ 394907 w 544494"/>
              <a:gd name="connsiteY5" fmla="*/ 1468771 h 1476920"/>
              <a:gd name="connsiteX6" fmla="*/ 214438 w 544494"/>
              <a:gd name="connsiteY6" fmla="*/ 286275 h 1476920"/>
              <a:gd name="connsiteX7" fmla="*/ 0 w 544494"/>
              <a:gd name="connsiteY7" fmla="*/ 410847 h 1476920"/>
              <a:gd name="connsiteX0" fmla="*/ 0 w 544494"/>
              <a:gd name="connsiteY0" fmla="*/ 410847 h 1476920"/>
              <a:gd name="connsiteX1" fmla="*/ 266629 w 544494"/>
              <a:gd name="connsiteY1" fmla="*/ 0 h 1476920"/>
              <a:gd name="connsiteX2" fmla="*/ 544494 w 544494"/>
              <a:gd name="connsiteY2" fmla="*/ 92816 h 1476920"/>
              <a:gd name="connsiteX3" fmla="*/ 374315 w 544494"/>
              <a:gd name="connsiteY3" fmla="*/ 199638 h 1476920"/>
              <a:gd name="connsiteX4" fmla="*/ 427103 w 544494"/>
              <a:gd name="connsiteY4" fmla="*/ 1476920 h 1476920"/>
              <a:gd name="connsiteX5" fmla="*/ 394907 w 544494"/>
              <a:gd name="connsiteY5" fmla="*/ 1468771 h 1476920"/>
              <a:gd name="connsiteX6" fmla="*/ 214438 w 544494"/>
              <a:gd name="connsiteY6" fmla="*/ 286275 h 1476920"/>
              <a:gd name="connsiteX7" fmla="*/ 0 w 544494"/>
              <a:gd name="connsiteY7" fmla="*/ 410847 h 1476920"/>
              <a:gd name="connsiteX0" fmla="*/ 0 w 548399"/>
              <a:gd name="connsiteY0" fmla="*/ 410847 h 1476920"/>
              <a:gd name="connsiteX1" fmla="*/ 266629 w 548399"/>
              <a:gd name="connsiteY1" fmla="*/ 0 h 1476920"/>
              <a:gd name="connsiteX2" fmla="*/ 548399 w 548399"/>
              <a:gd name="connsiteY2" fmla="*/ 96236 h 1476920"/>
              <a:gd name="connsiteX3" fmla="*/ 374315 w 548399"/>
              <a:gd name="connsiteY3" fmla="*/ 199638 h 1476920"/>
              <a:gd name="connsiteX4" fmla="*/ 427103 w 548399"/>
              <a:gd name="connsiteY4" fmla="*/ 1476920 h 1476920"/>
              <a:gd name="connsiteX5" fmla="*/ 394907 w 548399"/>
              <a:gd name="connsiteY5" fmla="*/ 1468771 h 1476920"/>
              <a:gd name="connsiteX6" fmla="*/ 214438 w 548399"/>
              <a:gd name="connsiteY6" fmla="*/ 286275 h 1476920"/>
              <a:gd name="connsiteX7" fmla="*/ 0 w 548399"/>
              <a:gd name="connsiteY7" fmla="*/ 410847 h 1476920"/>
              <a:gd name="connsiteX0" fmla="*/ 0 w 548399"/>
              <a:gd name="connsiteY0" fmla="*/ 410847 h 1476920"/>
              <a:gd name="connsiteX1" fmla="*/ 266629 w 548399"/>
              <a:gd name="connsiteY1" fmla="*/ 0 h 1476920"/>
              <a:gd name="connsiteX2" fmla="*/ 548399 w 548399"/>
              <a:gd name="connsiteY2" fmla="*/ 96236 h 1476920"/>
              <a:gd name="connsiteX3" fmla="*/ 367764 w 548399"/>
              <a:gd name="connsiteY3" fmla="*/ 277729 h 1476920"/>
              <a:gd name="connsiteX4" fmla="*/ 427103 w 548399"/>
              <a:gd name="connsiteY4" fmla="*/ 1476920 h 1476920"/>
              <a:gd name="connsiteX5" fmla="*/ 394907 w 548399"/>
              <a:gd name="connsiteY5" fmla="*/ 1468771 h 1476920"/>
              <a:gd name="connsiteX6" fmla="*/ 214438 w 548399"/>
              <a:gd name="connsiteY6" fmla="*/ 286275 h 1476920"/>
              <a:gd name="connsiteX7" fmla="*/ 0 w 548399"/>
              <a:gd name="connsiteY7" fmla="*/ 410847 h 1476920"/>
              <a:gd name="connsiteX0" fmla="*/ 0 w 626270"/>
              <a:gd name="connsiteY0" fmla="*/ 410847 h 1476920"/>
              <a:gd name="connsiteX1" fmla="*/ 266629 w 626270"/>
              <a:gd name="connsiteY1" fmla="*/ 0 h 1476920"/>
              <a:gd name="connsiteX2" fmla="*/ 626270 w 626270"/>
              <a:gd name="connsiteY2" fmla="*/ 388056 h 1476920"/>
              <a:gd name="connsiteX3" fmla="*/ 367764 w 626270"/>
              <a:gd name="connsiteY3" fmla="*/ 277729 h 1476920"/>
              <a:gd name="connsiteX4" fmla="*/ 427103 w 626270"/>
              <a:gd name="connsiteY4" fmla="*/ 1476920 h 1476920"/>
              <a:gd name="connsiteX5" fmla="*/ 394907 w 626270"/>
              <a:gd name="connsiteY5" fmla="*/ 1468771 h 1476920"/>
              <a:gd name="connsiteX6" fmla="*/ 214438 w 626270"/>
              <a:gd name="connsiteY6" fmla="*/ 286275 h 1476920"/>
              <a:gd name="connsiteX7" fmla="*/ 0 w 626270"/>
              <a:gd name="connsiteY7" fmla="*/ 410847 h 1476920"/>
              <a:gd name="connsiteX0" fmla="*/ 0 w 594961"/>
              <a:gd name="connsiteY0" fmla="*/ 410847 h 1476920"/>
              <a:gd name="connsiteX1" fmla="*/ 266629 w 594961"/>
              <a:gd name="connsiteY1" fmla="*/ 0 h 1476920"/>
              <a:gd name="connsiteX2" fmla="*/ 594961 w 594961"/>
              <a:gd name="connsiteY2" fmla="*/ 370377 h 1476920"/>
              <a:gd name="connsiteX3" fmla="*/ 367764 w 594961"/>
              <a:gd name="connsiteY3" fmla="*/ 277729 h 1476920"/>
              <a:gd name="connsiteX4" fmla="*/ 427103 w 594961"/>
              <a:gd name="connsiteY4" fmla="*/ 1476920 h 1476920"/>
              <a:gd name="connsiteX5" fmla="*/ 394907 w 594961"/>
              <a:gd name="connsiteY5" fmla="*/ 1468771 h 1476920"/>
              <a:gd name="connsiteX6" fmla="*/ 214438 w 594961"/>
              <a:gd name="connsiteY6" fmla="*/ 286275 h 1476920"/>
              <a:gd name="connsiteX7" fmla="*/ 0 w 594961"/>
              <a:gd name="connsiteY7" fmla="*/ 410847 h 1476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4961" h="1476920">
                <a:moveTo>
                  <a:pt x="0" y="410847"/>
                </a:moveTo>
                <a:lnTo>
                  <a:pt x="266629" y="0"/>
                </a:lnTo>
                <a:lnTo>
                  <a:pt x="594961" y="370377"/>
                </a:lnTo>
                <a:lnTo>
                  <a:pt x="367764" y="277729"/>
                </a:lnTo>
                <a:lnTo>
                  <a:pt x="427103" y="1476920"/>
                </a:lnTo>
                <a:lnTo>
                  <a:pt x="394907" y="1468771"/>
                </a:lnTo>
                <a:lnTo>
                  <a:pt x="214438" y="286275"/>
                </a:lnTo>
                <a:lnTo>
                  <a:pt x="0" y="410847"/>
                </a:lnTo>
                <a:close/>
              </a:path>
            </a:pathLst>
          </a:custGeom>
          <a:gradFill flip="none" rotWithShape="1">
            <a:gsLst>
              <a:gs pos="29000">
                <a:schemeClr val="accent1">
                  <a:lumMod val="5000"/>
                  <a:lumOff val="95000"/>
                  <a:alpha val="67000"/>
                </a:schemeClr>
              </a:gs>
              <a:gs pos="83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1" name="Seta para Cima 7"/>
          <p:cNvSpPr/>
          <p:nvPr/>
        </p:nvSpPr>
        <p:spPr bwMode="auto">
          <a:xfrm rot="-8400000">
            <a:off x="3462199" y="1412014"/>
            <a:ext cx="579437" cy="2125419"/>
          </a:xfrm>
          <a:custGeom>
            <a:avLst/>
            <a:gdLst>
              <a:gd name="connsiteX0" fmla="*/ 0 w 754954"/>
              <a:gd name="connsiteY0" fmla="*/ 424775 h 1544415"/>
              <a:gd name="connsiteX1" fmla="*/ 377477 w 754954"/>
              <a:gd name="connsiteY1" fmla="*/ 0 h 1544415"/>
              <a:gd name="connsiteX2" fmla="*/ 754954 w 754954"/>
              <a:gd name="connsiteY2" fmla="*/ 424775 h 1544415"/>
              <a:gd name="connsiteX3" fmla="*/ 566216 w 754954"/>
              <a:gd name="connsiteY3" fmla="*/ 424775 h 1544415"/>
              <a:gd name="connsiteX4" fmla="*/ 566216 w 754954"/>
              <a:gd name="connsiteY4" fmla="*/ 1544415 h 1544415"/>
              <a:gd name="connsiteX5" fmla="*/ 188739 w 754954"/>
              <a:gd name="connsiteY5" fmla="*/ 1544415 h 1544415"/>
              <a:gd name="connsiteX6" fmla="*/ 188739 w 754954"/>
              <a:gd name="connsiteY6" fmla="*/ 424775 h 1544415"/>
              <a:gd name="connsiteX7" fmla="*/ 0 w 754954"/>
              <a:gd name="connsiteY7" fmla="*/ 424775 h 1544415"/>
              <a:gd name="connsiteX0" fmla="*/ 0 w 754954"/>
              <a:gd name="connsiteY0" fmla="*/ 424775 h 1575946"/>
              <a:gd name="connsiteX1" fmla="*/ 377477 w 754954"/>
              <a:gd name="connsiteY1" fmla="*/ 0 h 1575946"/>
              <a:gd name="connsiteX2" fmla="*/ 754954 w 754954"/>
              <a:gd name="connsiteY2" fmla="*/ 424775 h 1575946"/>
              <a:gd name="connsiteX3" fmla="*/ 566216 w 754954"/>
              <a:gd name="connsiteY3" fmla="*/ 424775 h 1575946"/>
              <a:gd name="connsiteX4" fmla="*/ 566216 w 754954"/>
              <a:gd name="connsiteY4" fmla="*/ 1544415 h 1575946"/>
              <a:gd name="connsiteX5" fmla="*/ 330629 w 754954"/>
              <a:gd name="connsiteY5" fmla="*/ 1575946 h 1575946"/>
              <a:gd name="connsiteX6" fmla="*/ 188739 w 754954"/>
              <a:gd name="connsiteY6" fmla="*/ 424775 h 1575946"/>
              <a:gd name="connsiteX7" fmla="*/ 0 w 754954"/>
              <a:gd name="connsiteY7" fmla="*/ 424775 h 1575946"/>
              <a:gd name="connsiteX0" fmla="*/ 0 w 754954"/>
              <a:gd name="connsiteY0" fmla="*/ 424775 h 1575946"/>
              <a:gd name="connsiteX1" fmla="*/ 377477 w 754954"/>
              <a:gd name="connsiteY1" fmla="*/ 0 h 1575946"/>
              <a:gd name="connsiteX2" fmla="*/ 754954 w 754954"/>
              <a:gd name="connsiteY2" fmla="*/ 424775 h 1575946"/>
              <a:gd name="connsiteX3" fmla="*/ 566216 w 754954"/>
              <a:gd name="connsiteY3" fmla="*/ 424775 h 1575946"/>
              <a:gd name="connsiteX4" fmla="*/ 440092 w 754954"/>
              <a:gd name="connsiteY4" fmla="*/ 1544415 h 1575946"/>
              <a:gd name="connsiteX5" fmla="*/ 330629 w 754954"/>
              <a:gd name="connsiteY5" fmla="*/ 1575946 h 1575946"/>
              <a:gd name="connsiteX6" fmla="*/ 188739 w 754954"/>
              <a:gd name="connsiteY6" fmla="*/ 424775 h 1575946"/>
              <a:gd name="connsiteX7" fmla="*/ 0 w 754954"/>
              <a:gd name="connsiteY7" fmla="*/ 424775 h 1575946"/>
              <a:gd name="connsiteX0" fmla="*/ 0 w 754954"/>
              <a:gd name="connsiteY0" fmla="*/ 424775 h 1575946"/>
              <a:gd name="connsiteX1" fmla="*/ 377477 w 754954"/>
              <a:gd name="connsiteY1" fmla="*/ 0 h 1575946"/>
              <a:gd name="connsiteX2" fmla="*/ 754954 w 754954"/>
              <a:gd name="connsiteY2" fmla="*/ 424775 h 1575946"/>
              <a:gd name="connsiteX3" fmla="*/ 566216 w 754954"/>
              <a:gd name="connsiteY3" fmla="*/ 424775 h 1575946"/>
              <a:gd name="connsiteX4" fmla="*/ 433074 w 754954"/>
              <a:gd name="connsiteY4" fmla="*/ 1575609 h 1575946"/>
              <a:gd name="connsiteX5" fmla="*/ 330629 w 754954"/>
              <a:gd name="connsiteY5" fmla="*/ 1575946 h 1575946"/>
              <a:gd name="connsiteX6" fmla="*/ 188739 w 754954"/>
              <a:gd name="connsiteY6" fmla="*/ 424775 h 1575946"/>
              <a:gd name="connsiteX7" fmla="*/ 0 w 754954"/>
              <a:gd name="connsiteY7" fmla="*/ 424775 h 1575946"/>
              <a:gd name="connsiteX0" fmla="*/ 0 w 754954"/>
              <a:gd name="connsiteY0" fmla="*/ 424775 h 1575946"/>
              <a:gd name="connsiteX1" fmla="*/ 377477 w 754954"/>
              <a:gd name="connsiteY1" fmla="*/ 0 h 1575946"/>
              <a:gd name="connsiteX2" fmla="*/ 754954 w 754954"/>
              <a:gd name="connsiteY2" fmla="*/ 424775 h 1575946"/>
              <a:gd name="connsiteX3" fmla="*/ 416337 w 754954"/>
              <a:gd name="connsiteY3" fmla="*/ 382188 h 1575946"/>
              <a:gd name="connsiteX4" fmla="*/ 433074 w 754954"/>
              <a:gd name="connsiteY4" fmla="*/ 1575609 h 1575946"/>
              <a:gd name="connsiteX5" fmla="*/ 330629 w 754954"/>
              <a:gd name="connsiteY5" fmla="*/ 1575946 h 1575946"/>
              <a:gd name="connsiteX6" fmla="*/ 188739 w 754954"/>
              <a:gd name="connsiteY6" fmla="*/ 424775 h 1575946"/>
              <a:gd name="connsiteX7" fmla="*/ 0 w 754954"/>
              <a:gd name="connsiteY7" fmla="*/ 424775 h 1575946"/>
              <a:gd name="connsiteX0" fmla="*/ 0 w 627805"/>
              <a:gd name="connsiteY0" fmla="*/ 424775 h 1575946"/>
              <a:gd name="connsiteX1" fmla="*/ 377477 w 627805"/>
              <a:gd name="connsiteY1" fmla="*/ 0 h 1575946"/>
              <a:gd name="connsiteX2" fmla="*/ 627805 w 627805"/>
              <a:gd name="connsiteY2" fmla="*/ 388367 h 1575946"/>
              <a:gd name="connsiteX3" fmla="*/ 416337 w 627805"/>
              <a:gd name="connsiteY3" fmla="*/ 382188 h 1575946"/>
              <a:gd name="connsiteX4" fmla="*/ 433074 w 627805"/>
              <a:gd name="connsiteY4" fmla="*/ 1575609 h 1575946"/>
              <a:gd name="connsiteX5" fmla="*/ 330629 w 627805"/>
              <a:gd name="connsiteY5" fmla="*/ 1575946 h 1575946"/>
              <a:gd name="connsiteX6" fmla="*/ 188739 w 627805"/>
              <a:gd name="connsiteY6" fmla="*/ 424775 h 1575946"/>
              <a:gd name="connsiteX7" fmla="*/ 0 w 627805"/>
              <a:gd name="connsiteY7" fmla="*/ 424775 h 1575946"/>
              <a:gd name="connsiteX0" fmla="*/ 0 w 627805"/>
              <a:gd name="connsiteY0" fmla="*/ 367749 h 1518920"/>
              <a:gd name="connsiteX1" fmla="*/ 289608 w 627805"/>
              <a:gd name="connsiteY1" fmla="*/ 0 h 1518920"/>
              <a:gd name="connsiteX2" fmla="*/ 627805 w 627805"/>
              <a:gd name="connsiteY2" fmla="*/ 331341 h 1518920"/>
              <a:gd name="connsiteX3" fmla="*/ 416337 w 627805"/>
              <a:gd name="connsiteY3" fmla="*/ 325162 h 1518920"/>
              <a:gd name="connsiteX4" fmla="*/ 433074 w 627805"/>
              <a:gd name="connsiteY4" fmla="*/ 1518583 h 1518920"/>
              <a:gd name="connsiteX5" fmla="*/ 330629 w 627805"/>
              <a:gd name="connsiteY5" fmla="*/ 1518920 h 1518920"/>
              <a:gd name="connsiteX6" fmla="*/ 188739 w 627805"/>
              <a:gd name="connsiteY6" fmla="*/ 367749 h 1518920"/>
              <a:gd name="connsiteX7" fmla="*/ 0 w 627805"/>
              <a:gd name="connsiteY7" fmla="*/ 367749 h 1518920"/>
              <a:gd name="connsiteX0" fmla="*/ 0 w 627805"/>
              <a:gd name="connsiteY0" fmla="*/ 367749 h 1518920"/>
              <a:gd name="connsiteX1" fmla="*/ 289608 w 627805"/>
              <a:gd name="connsiteY1" fmla="*/ 0 h 1518920"/>
              <a:gd name="connsiteX2" fmla="*/ 627805 w 627805"/>
              <a:gd name="connsiteY2" fmla="*/ 331341 h 1518920"/>
              <a:gd name="connsiteX3" fmla="*/ 414277 w 627805"/>
              <a:gd name="connsiteY3" fmla="*/ 352187 h 1518920"/>
              <a:gd name="connsiteX4" fmla="*/ 433074 w 627805"/>
              <a:gd name="connsiteY4" fmla="*/ 1518583 h 1518920"/>
              <a:gd name="connsiteX5" fmla="*/ 330629 w 627805"/>
              <a:gd name="connsiteY5" fmla="*/ 1518920 h 1518920"/>
              <a:gd name="connsiteX6" fmla="*/ 188739 w 627805"/>
              <a:gd name="connsiteY6" fmla="*/ 367749 h 1518920"/>
              <a:gd name="connsiteX7" fmla="*/ 0 w 627805"/>
              <a:gd name="connsiteY7" fmla="*/ 367749 h 1518920"/>
              <a:gd name="connsiteX0" fmla="*/ 0 w 627805"/>
              <a:gd name="connsiteY0" fmla="*/ 367749 h 1518583"/>
              <a:gd name="connsiteX1" fmla="*/ 289608 w 627805"/>
              <a:gd name="connsiteY1" fmla="*/ 0 h 1518583"/>
              <a:gd name="connsiteX2" fmla="*/ 627805 w 627805"/>
              <a:gd name="connsiteY2" fmla="*/ 331341 h 1518583"/>
              <a:gd name="connsiteX3" fmla="*/ 414277 w 627805"/>
              <a:gd name="connsiteY3" fmla="*/ 352187 h 1518583"/>
              <a:gd name="connsiteX4" fmla="*/ 433074 w 627805"/>
              <a:gd name="connsiteY4" fmla="*/ 1518583 h 1518583"/>
              <a:gd name="connsiteX5" fmla="*/ 400878 w 627805"/>
              <a:gd name="connsiteY5" fmla="*/ 1510434 h 1518583"/>
              <a:gd name="connsiteX6" fmla="*/ 188739 w 627805"/>
              <a:gd name="connsiteY6" fmla="*/ 367749 h 1518583"/>
              <a:gd name="connsiteX7" fmla="*/ 0 w 627805"/>
              <a:gd name="connsiteY7" fmla="*/ 367749 h 1518583"/>
              <a:gd name="connsiteX0" fmla="*/ 0 w 640530"/>
              <a:gd name="connsiteY0" fmla="*/ 367749 h 1518583"/>
              <a:gd name="connsiteX1" fmla="*/ 289608 w 640530"/>
              <a:gd name="connsiteY1" fmla="*/ 0 h 1518583"/>
              <a:gd name="connsiteX2" fmla="*/ 640530 w 640530"/>
              <a:gd name="connsiteY2" fmla="*/ 368069 h 1518583"/>
              <a:gd name="connsiteX3" fmla="*/ 414277 w 640530"/>
              <a:gd name="connsiteY3" fmla="*/ 352187 h 1518583"/>
              <a:gd name="connsiteX4" fmla="*/ 433074 w 640530"/>
              <a:gd name="connsiteY4" fmla="*/ 1518583 h 1518583"/>
              <a:gd name="connsiteX5" fmla="*/ 400878 w 640530"/>
              <a:gd name="connsiteY5" fmla="*/ 1510434 h 1518583"/>
              <a:gd name="connsiteX6" fmla="*/ 188739 w 640530"/>
              <a:gd name="connsiteY6" fmla="*/ 367749 h 1518583"/>
              <a:gd name="connsiteX7" fmla="*/ 0 w 640530"/>
              <a:gd name="connsiteY7" fmla="*/ 367749 h 1518583"/>
              <a:gd name="connsiteX0" fmla="*/ 0 w 640530"/>
              <a:gd name="connsiteY0" fmla="*/ 367749 h 1518583"/>
              <a:gd name="connsiteX1" fmla="*/ 289608 w 640530"/>
              <a:gd name="connsiteY1" fmla="*/ 0 h 1518583"/>
              <a:gd name="connsiteX2" fmla="*/ 640530 w 640530"/>
              <a:gd name="connsiteY2" fmla="*/ 368069 h 1518583"/>
              <a:gd name="connsiteX3" fmla="*/ 398177 w 640530"/>
              <a:gd name="connsiteY3" fmla="*/ 363033 h 1518583"/>
              <a:gd name="connsiteX4" fmla="*/ 433074 w 640530"/>
              <a:gd name="connsiteY4" fmla="*/ 1518583 h 1518583"/>
              <a:gd name="connsiteX5" fmla="*/ 400878 w 640530"/>
              <a:gd name="connsiteY5" fmla="*/ 1510434 h 1518583"/>
              <a:gd name="connsiteX6" fmla="*/ 188739 w 640530"/>
              <a:gd name="connsiteY6" fmla="*/ 367749 h 1518583"/>
              <a:gd name="connsiteX7" fmla="*/ 0 w 640530"/>
              <a:gd name="connsiteY7" fmla="*/ 367749 h 1518583"/>
              <a:gd name="connsiteX0" fmla="*/ 0 w 668486"/>
              <a:gd name="connsiteY0" fmla="*/ 367749 h 1518583"/>
              <a:gd name="connsiteX1" fmla="*/ 289608 w 668486"/>
              <a:gd name="connsiteY1" fmla="*/ 0 h 1518583"/>
              <a:gd name="connsiteX2" fmla="*/ 668486 w 668486"/>
              <a:gd name="connsiteY2" fmla="*/ 400497 h 1518583"/>
              <a:gd name="connsiteX3" fmla="*/ 398177 w 668486"/>
              <a:gd name="connsiteY3" fmla="*/ 363033 h 1518583"/>
              <a:gd name="connsiteX4" fmla="*/ 433074 w 668486"/>
              <a:gd name="connsiteY4" fmla="*/ 1518583 h 1518583"/>
              <a:gd name="connsiteX5" fmla="*/ 400878 w 668486"/>
              <a:gd name="connsiteY5" fmla="*/ 1510434 h 1518583"/>
              <a:gd name="connsiteX6" fmla="*/ 188739 w 668486"/>
              <a:gd name="connsiteY6" fmla="*/ 367749 h 1518583"/>
              <a:gd name="connsiteX7" fmla="*/ 0 w 668486"/>
              <a:gd name="connsiteY7" fmla="*/ 367749 h 1518583"/>
              <a:gd name="connsiteX0" fmla="*/ 0 w 668486"/>
              <a:gd name="connsiteY0" fmla="*/ 367749 h 1518583"/>
              <a:gd name="connsiteX1" fmla="*/ 289608 w 668486"/>
              <a:gd name="connsiteY1" fmla="*/ 0 h 1518583"/>
              <a:gd name="connsiteX2" fmla="*/ 668486 w 668486"/>
              <a:gd name="connsiteY2" fmla="*/ 400497 h 1518583"/>
              <a:gd name="connsiteX3" fmla="*/ 398177 w 668486"/>
              <a:gd name="connsiteY3" fmla="*/ 363033 h 1518583"/>
              <a:gd name="connsiteX4" fmla="*/ 433074 w 668486"/>
              <a:gd name="connsiteY4" fmla="*/ 1518583 h 1518583"/>
              <a:gd name="connsiteX5" fmla="*/ 400878 w 668486"/>
              <a:gd name="connsiteY5" fmla="*/ 1510434 h 1518583"/>
              <a:gd name="connsiteX6" fmla="*/ 208744 w 668486"/>
              <a:gd name="connsiteY6" fmla="*/ 327451 h 1518583"/>
              <a:gd name="connsiteX7" fmla="*/ 0 w 668486"/>
              <a:gd name="connsiteY7" fmla="*/ 367749 h 1518583"/>
              <a:gd name="connsiteX0" fmla="*/ 0 w 615847"/>
              <a:gd name="connsiteY0" fmla="*/ 302488 h 1518583"/>
              <a:gd name="connsiteX1" fmla="*/ 236969 w 615847"/>
              <a:gd name="connsiteY1" fmla="*/ 0 h 1518583"/>
              <a:gd name="connsiteX2" fmla="*/ 615847 w 615847"/>
              <a:gd name="connsiteY2" fmla="*/ 400497 h 1518583"/>
              <a:gd name="connsiteX3" fmla="*/ 345538 w 615847"/>
              <a:gd name="connsiteY3" fmla="*/ 363033 h 1518583"/>
              <a:gd name="connsiteX4" fmla="*/ 380435 w 615847"/>
              <a:gd name="connsiteY4" fmla="*/ 1518583 h 1518583"/>
              <a:gd name="connsiteX5" fmla="*/ 348239 w 615847"/>
              <a:gd name="connsiteY5" fmla="*/ 1510434 h 1518583"/>
              <a:gd name="connsiteX6" fmla="*/ 156105 w 615847"/>
              <a:gd name="connsiteY6" fmla="*/ 327451 h 1518583"/>
              <a:gd name="connsiteX7" fmla="*/ 0 w 615847"/>
              <a:gd name="connsiteY7" fmla="*/ 302488 h 1518583"/>
              <a:gd name="connsiteX0" fmla="*/ 0 w 615847"/>
              <a:gd name="connsiteY0" fmla="*/ 302488 h 1518583"/>
              <a:gd name="connsiteX1" fmla="*/ 236969 w 615847"/>
              <a:gd name="connsiteY1" fmla="*/ 0 h 1518583"/>
              <a:gd name="connsiteX2" fmla="*/ 615847 w 615847"/>
              <a:gd name="connsiteY2" fmla="*/ 400497 h 1518583"/>
              <a:gd name="connsiteX3" fmla="*/ 345538 w 615847"/>
              <a:gd name="connsiteY3" fmla="*/ 363033 h 1518583"/>
              <a:gd name="connsiteX4" fmla="*/ 380435 w 615847"/>
              <a:gd name="connsiteY4" fmla="*/ 1518583 h 1518583"/>
              <a:gd name="connsiteX5" fmla="*/ 348239 w 615847"/>
              <a:gd name="connsiteY5" fmla="*/ 1510434 h 1518583"/>
              <a:gd name="connsiteX6" fmla="*/ 167770 w 615847"/>
              <a:gd name="connsiteY6" fmla="*/ 327938 h 1518583"/>
              <a:gd name="connsiteX7" fmla="*/ 0 w 615847"/>
              <a:gd name="connsiteY7" fmla="*/ 302488 h 1518583"/>
              <a:gd name="connsiteX0" fmla="*/ 0 w 694233"/>
              <a:gd name="connsiteY0" fmla="*/ 523711 h 1518583"/>
              <a:gd name="connsiteX1" fmla="*/ 315355 w 694233"/>
              <a:gd name="connsiteY1" fmla="*/ 0 h 1518583"/>
              <a:gd name="connsiteX2" fmla="*/ 694233 w 694233"/>
              <a:gd name="connsiteY2" fmla="*/ 400497 h 1518583"/>
              <a:gd name="connsiteX3" fmla="*/ 423924 w 694233"/>
              <a:gd name="connsiteY3" fmla="*/ 363033 h 1518583"/>
              <a:gd name="connsiteX4" fmla="*/ 458821 w 694233"/>
              <a:gd name="connsiteY4" fmla="*/ 1518583 h 1518583"/>
              <a:gd name="connsiteX5" fmla="*/ 426625 w 694233"/>
              <a:gd name="connsiteY5" fmla="*/ 1510434 h 1518583"/>
              <a:gd name="connsiteX6" fmla="*/ 246156 w 694233"/>
              <a:gd name="connsiteY6" fmla="*/ 327938 h 1518583"/>
              <a:gd name="connsiteX7" fmla="*/ 0 w 694233"/>
              <a:gd name="connsiteY7" fmla="*/ 523711 h 1518583"/>
              <a:gd name="connsiteX0" fmla="*/ 0 w 694233"/>
              <a:gd name="connsiteY0" fmla="*/ 523711 h 1518583"/>
              <a:gd name="connsiteX1" fmla="*/ 315355 w 694233"/>
              <a:gd name="connsiteY1" fmla="*/ 0 h 1518583"/>
              <a:gd name="connsiteX2" fmla="*/ 694233 w 694233"/>
              <a:gd name="connsiteY2" fmla="*/ 400497 h 1518583"/>
              <a:gd name="connsiteX3" fmla="*/ 416597 w 694233"/>
              <a:gd name="connsiteY3" fmla="*/ 257626 h 1518583"/>
              <a:gd name="connsiteX4" fmla="*/ 458821 w 694233"/>
              <a:gd name="connsiteY4" fmla="*/ 1518583 h 1518583"/>
              <a:gd name="connsiteX5" fmla="*/ 426625 w 694233"/>
              <a:gd name="connsiteY5" fmla="*/ 1510434 h 1518583"/>
              <a:gd name="connsiteX6" fmla="*/ 246156 w 694233"/>
              <a:gd name="connsiteY6" fmla="*/ 327938 h 1518583"/>
              <a:gd name="connsiteX7" fmla="*/ 0 w 694233"/>
              <a:gd name="connsiteY7" fmla="*/ 523711 h 1518583"/>
              <a:gd name="connsiteX0" fmla="*/ 0 w 576212"/>
              <a:gd name="connsiteY0" fmla="*/ 523711 h 1518583"/>
              <a:gd name="connsiteX1" fmla="*/ 315355 w 576212"/>
              <a:gd name="connsiteY1" fmla="*/ 0 h 1518583"/>
              <a:gd name="connsiteX2" fmla="*/ 576212 w 576212"/>
              <a:gd name="connsiteY2" fmla="*/ 134479 h 1518583"/>
              <a:gd name="connsiteX3" fmla="*/ 416597 w 576212"/>
              <a:gd name="connsiteY3" fmla="*/ 257626 h 1518583"/>
              <a:gd name="connsiteX4" fmla="*/ 458821 w 576212"/>
              <a:gd name="connsiteY4" fmla="*/ 1518583 h 1518583"/>
              <a:gd name="connsiteX5" fmla="*/ 426625 w 576212"/>
              <a:gd name="connsiteY5" fmla="*/ 1510434 h 1518583"/>
              <a:gd name="connsiteX6" fmla="*/ 246156 w 576212"/>
              <a:gd name="connsiteY6" fmla="*/ 327938 h 1518583"/>
              <a:gd name="connsiteX7" fmla="*/ 0 w 576212"/>
              <a:gd name="connsiteY7" fmla="*/ 523711 h 1518583"/>
              <a:gd name="connsiteX0" fmla="*/ 0 w 576212"/>
              <a:gd name="connsiteY0" fmla="*/ 482048 h 1476920"/>
              <a:gd name="connsiteX1" fmla="*/ 298347 w 576212"/>
              <a:gd name="connsiteY1" fmla="*/ 0 h 1476920"/>
              <a:gd name="connsiteX2" fmla="*/ 576212 w 576212"/>
              <a:gd name="connsiteY2" fmla="*/ 92816 h 1476920"/>
              <a:gd name="connsiteX3" fmla="*/ 416597 w 576212"/>
              <a:gd name="connsiteY3" fmla="*/ 215963 h 1476920"/>
              <a:gd name="connsiteX4" fmla="*/ 458821 w 576212"/>
              <a:gd name="connsiteY4" fmla="*/ 1476920 h 1476920"/>
              <a:gd name="connsiteX5" fmla="*/ 426625 w 576212"/>
              <a:gd name="connsiteY5" fmla="*/ 1468771 h 1476920"/>
              <a:gd name="connsiteX6" fmla="*/ 246156 w 576212"/>
              <a:gd name="connsiteY6" fmla="*/ 286275 h 1476920"/>
              <a:gd name="connsiteX7" fmla="*/ 0 w 576212"/>
              <a:gd name="connsiteY7" fmla="*/ 482048 h 1476920"/>
              <a:gd name="connsiteX0" fmla="*/ 0 w 544494"/>
              <a:gd name="connsiteY0" fmla="*/ 410847 h 1476920"/>
              <a:gd name="connsiteX1" fmla="*/ 266629 w 544494"/>
              <a:gd name="connsiteY1" fmla="*/ 0 h 1476920"/>
              <a:gd name="connsiteX2" fmla="*/ 544494 w 544494"/>
              <a:gd name="connsiteY2" fmla="*/ 92816 h 1476920"/>
              <a:gd name="connsiteX3" fmla="*/ 384879 w 544494"/>
              <a:gd name="connsiteY3" fmla="*/ 215963 h 1476920"/>
              <a:gd name="connsiteX4" fmla="*/ 427103 w 544494"/>
              <a:gd name="connsiteY4" fmla="*/ 1476920 h 1476920"/>
              <a:gd name="connsiteX5" fmla="*/ 394907 w 544494"/>
              <a:gd name="connsiteY5" fmla="*/ 1468771 h 1476920"/>
              <a:gd name="connsiteX6" fmla="*/ 214438 w 544494"/>
              <a:gd name="connsiteY6" fmla="*/ 286275 h 1476920"/>
              <a:gd name="connsiteX7" fmla="*/ 0 w 544494"/>
              <a:gd name="connsiteY7" fmla="*/ 410847 h 1476920"/>
              <a:gd name="connsiteX0" fmla="*/ 0 w 544494"/>
              <a:gd name="connsiteY0" fmla="*/ 410847 h 1476920"/>
              <a:gd name="connsiteX1" fmla="*/ 266629 w 544494"/>
              <a:gd name="connsiteY1" fmla="*/ 0 h 1476920"/>
              <a:gd name="connsiteX2" fmla="*/ 544494 w 544494"/>
              <a:gd name="connsiteY2" fmla="*/ 92816 h 1476920"/>
              <a:gd name="connsiteX3" fmla="*/ 374315 w 544494"/>
              <a:gd name="connsiteY3" fmla="*/ 199638 h 1476920"/>
              <a:gd name="connsiteX4" fmla="*/ 427103 w 544494"/>
              <a:gd name="connsiteY4" fmla="*/ 1476920 h 1476920"/>
              <a:gd name="connsiteX5" fmla="*/ 394907 w 544494"/>
              <a:gd name="connsiteY5" fmla="*/ 1468771 h 1476920"/>
              <a:gd name="connsiteX6" fmla="*/ 214438 w 544494"/>
              <a:gd name="connsiteY6" fmla="*/ 286275 h 1476920"/>
              <a:gd name="connsiteX7" fmla="*/ 0 w 544494"/>
              <a:gd name="connsiteY7" fmla="*/ 410847 h 1476920"/>
              <a:gd name="connsiteX0" fmla="*/ 0 w 548399"/>
              <a:gd name="connsiteY0" fmla="*/ 410847 h 1476920"/>
              <a:gd name="connsiteX1" fmla="*/ 266629 w 548399"/>
              <a:gd name="connsiteY1" fmla="*/ 0 h 1476920"/>
              <a:gd name="connsiteX2" fmla="*/ 548399 w 548399"/>
              <a:gd name="connsiteY2" fmla="*/ 96236 h 1476920"/>
              <a:gd name="connsiteX3" fmla="*/ 374315 w 548399"/>
              <a:gd name="connsiteY3" fmla="*/ 199638 h 1476920"/>
              <a:gd name="connsiteX4" fmla="*/ 427103 w 548399"/>
              <a:gd name="connsiteY4" fmla="*/ 1476920 h 1476920"/>
              <a:gd name="connsiteX5" fmla="*/ 394907 w 548399"/>
              <a:gd name="connsiteY5" fmla="*/ 1468771 h 1476920"/>
              <a:gd name="connsiteX6" fmla="*/ 214438 w 548399"/>
              <a:gd name="connsiteY6" fmla="*/ 286275 h 1476920"/>
              <a:gd name="connsiteX7" fmla="*/ 0 w 548399"/>
              <a:gd name="connsiteY7" fmla="*/ 410847 h 1476920"/>
              <a:gd name="connsiteX0" fmla="*/ 0 w 548399"/>
              <a:gd name="connsiteY0" fmla="*/ 410847 h 1476920"/>
              <a:gd name="connsiteX1" fmla="*/ 266629 w 548399"/>
              <a:gd name="connsiteY1" fmla="*/ 0 h 1476920"/>
              <a:gd name="connsiteX2" fmla="*/ 548399 w 548399"/>
              <a:gd name="connsiteY2" fmla="*/ 96236 h 1476920"/>
              <a:gd name="connsiteX3" fmla="*/ 367764 w 548399"/>
              <a:gd name="connsiteY3" fmla="*/ 277729 h 1476920"/>
              <a:gd name="connsiteX4" fmla="*/ 427103 w 548399"/>
              <a:gd name="connsiteY4" fmla="*/ 1476920 h 1476920"/>
              <a:gd name="connsiteX5" fmla="*/ 394907 w 548399"/>
              <a:gd name="connsiteY5" fmla="*/ 1468771 h 1476920"/>
              <a:gd name="connsiteX6" fmla="*/ 214438 w 548399"/>
              <a:gd name="connsiteY6" fmla="*/ 286275 h 1476920"/>
              <a:gd name="connsiteX7" fmla="*/ 0 w 548399"/>
              <a:gd name="connsiteY7" fmla="*/ 410847 h 1476920"/>
              <a:gd name="connsiteX0" fmla="*/ 0 w 626270"/>
              <a:gd name="connsiteY0" fmla="*/ 410847 h 1476920"/>
              <a:gd name="connsiteX1" fmla="*/ 266629 w 626270"/>
              <a:gd name="connsiteY1" fmla="*/ 0 h 1476920"/>
              <a:gd name="connsiteX2" fmla="*/ 626270 w 626270"/>
              <a:gd name="connsiteY2" fmla="*/ 388056 h 1476920"/>
              <a:gd name="connsiteX3" fmla="*/ 367764 w 626270"/>
              <a:gd name="connsiteY3" fmla="*/ 277729 h 1476920"/>
              <a:gd name="connsiteX4" fmla="*/ 427103 w 626270"/>
              <a:gd name="connsiteY4" fmla="*/ 1476920 h 1476920"/>
              <a:gd name="connsiteX5" fmla="*/ 394907 w 626270"/>
              <a:gd name="connsiteY5" fmla="*/ 1468771 h 1476920"/>
              <a:gd name="connsiteX6" fmla="*/ 214438 w 626270"/>
              <a:gd name="connsiteY6" fmla="*/ 286275 h 1476920"/>
              <a:gd name="connsiteX7" fmla="*/ 0 w 626270"/>
              <a:gd name="connsiteY7" fmla="*/ 410847 h 1476920"/>
              <a:gd name="connsiteX0" fmla="*/ 0 w 594961"/>
              <a:gd name="connsiteY0" fmla="*/ 410847 h 1476920"/>
              <a:gd name="connsiteX1" fmla="*/ 266629 w 594961"/>
              <a:gd name="connsiteY1" fmla="*/ 0 h 1476920"/>
              <a:gd name="connsiteX2" fmla="*/ 594961 w 594961"/>
              <a:gd name="connsiteY2" fmla="*/ 370377 h 1476920"/>
              <a:gd name="connsiteX3" fmla="*/ 367764 w 594961"/>
              <a:gd name="connsiteY3" fmla="*/ 277729 h 1476920"/>
              <a:gd name="connsiteX4" fmla="*/ 427103 w 594961"/>
              <a:gd name="connsiteY4" fmla="*/ 1476920 h 1476920"/>
              <a:gd name="connsiteX5" fmla="*/ 394907 w 594961"/>
              <a:gd name="connsiteY5" fmla="*/ 1468771 h 1476920"/>
              <a:gd name="connsiteX6" fmla="*/ 214438 w 594961"/>
              <a:gd name="connsiteY6" fmla="*/ 286275 h 1476920"/>
              <a:gd name="connsiteX7" fmla="*/ 0 w 594961"/>
              <a:gd name="connsiteY7" fmla="*/ 410847 h 1476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4961" h="1476920">
                <a:moveTo>
                  <a:pt x="0" y="410847"/>
                </a:moveTo>
                <a:lnTo>
                  <a:pt x="266629" y="0"/>
                </a:lnTo>
                <a:lnTo>
                  <a:pt x="594961" y="370377"/>
                </a:lnTo>
                <a:lnTo>
                  <a:pt x="367764" y="277729"/>
                </a:lnTo>
                <a:lnTo>
                  <a:pt x="427103" y="1476920"/>
                </a:lnTo>
                <a:lnTo>
                  <a:pt x="394907" y="1468771"/>
                </a:lnTo>
                <a:lnTo>
                  <a:pt x="214438" y="286275"/>
                </a:lnTo>
                <a:lnTo>
                  <a:pt x="0" y="410847"/>
                </a:lnTo>
                <a:close/>
              </a:path>
            </a:pathLst>
          </a:custGeom>
          <a:gradFill flip="none" rotWithShape="1">
            <a:gsLst>
              <a:gs pos="29000">
                <a:schemeClr val="accent1">
                  <a:lumMod val="5000"/>
                  <a:lumOff val="95000"/>
                  <a:alpha val="67000"/>
                </a:schemeClr>
              </a:gs>
              <a:gs pos="83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2" name="Seta para Cima 7"/>
          <p:cNvSpPr/>
          <p:nvPr/>
        </p:nvSpPr>
        <p:spPr bwMode="auto">
          <a:xfrm rot="-8400000">
            <a:off x="3493390" y="558289"/>
            <a:ext cx="579437" cy="2125419"/>
          </a:xfrm>
          <a:custGeom>
            <a:avLst/>
            <a:gdLst>
              <a:gd name="connsiteX0" fmla="*/ 0 w 754954"/>
              <a:gd name="connsiteY0" fmla="*/ 424775 h 1544415"/>
              <a:gd name="connsiteX1" fmla="*/ 377477 w 754954"/>
              <a:gd name="connsiteY1" fmla="*/ 0 h 1544415"/>
              <a:gd name="connsiteX2" fmla="*/ 754954 w 754954"/>
              <a:gd name="connsiteY2" fmla="*/ 424775 h 1544415"/>
              <a:gd name="connsiteX3" fmla="*/ 566216 w 754954"/>
              <a:gd name="connsiteY3" fmla="*/ 424775 h 1544415"/>
              <a:gd name="connsiteX4" fmla="*/ 566216 w 754954"/>
              <a:gd name="connsiteY4" fmla="*/ 1544415 h 1544415"/>
              <a:gd name="connsiteX5" fmla="*/ 188739 w 754954"/>
              <a:gd name="connsiteY5" fmla="*/ 1544415 h 1544415"/>
              <a:gd name="connsiteX6" fmla="*/ 188739 w 754954"/>
              <a:gd name="connsiteY6" fmla="*/ 424775 h 1544415"/>
              <a:gd name="connsiteX7" fmla="*/ 0 w 754954"/>
              <a:gd name="connsiteY7" fmla="*/ 424775 h 1544415"/>
              <a:gd name="connsiteX0" fmla="*/ 0 w 754954"/>
              <a:gd name="connsiteY0" fmla="*/ 424775 h 1575946"/>
              <a:gd name="connsiteX1" fmla="*/ 377477 w 754954"/>
              <a:gd name="connsiteY1" fmla="*/ 0 h 1575946"/>
              <a:gd name="connsiteX2" fmla="*/ 754954 w 754954"/>
              <a:gd name="connsiteY2" fmla="*/ 424775 h 1575946"/>
              <a:gd name="connsiteX3" fmla="*/ 566216 w 754954"/>
              <a:gd name="connsiteY3" fmla="*/ 424775 h 1575946"/>
              <a:gd name="connsiteX4" fmla="*/ 566216 w 754954"/>
              <a:gd name="connsiteY4" fmla="*/ 1544415 h 1575946"/>
              <a:gd name="connsiteX5" fmla="*/ 330629 w 754954"/>
              <a:gd name="connsiteY5" fmla="*/ 1575946 h 1575946"/>
              <a:gd name="connsiteX6" fmla="*/ 188739 w 754954"/>
              <a:gd name="connsiteY6" fmla="*/ 424775 h 1575946"/>
              <a:gd name="connsiteX7" fmla="*/ 0 w 754954"/>
              <a:gd name="connsiteY7" fmla="*/ 424775 h 1575946"/>
              <a:gd name="connsiteX0" fmla="*/ 0 w 754954"/>
              <a:gd name="connsiteY0" fmla="*/ 424775 h 1575946"/>
              <a:gd name="connsiteX1" fmla="*/ 377477 w 754954"/>
              <a:gd name="connsiteY1" fmla="*/ 0 h 1575946"/>
              <a:gd name="connsiteX2" fmla="*/ 754954 w 754954"/>
              <a:gd name="connsiteY2" fmla="*/ 424775 h 1575946"/>
              <a:gd name="connsiteX3" fmla="*/ 566216 w 754954"/>
              <a:gd name="connsiteY3" fmla="*/ 424775 h 1575946"/>
              <a:gd name="connsiteX4" fmla="*/ 440092 w 754954"/>
              <a:gd name="connsiteY4" fmla="*/ 1544415 h 1575946"/>
              <a:gd name="connsiteX5" fmla="*/ 330629 w 754954"/>
              <a:gd name="connsiteY5" fmla="*/ 1575946 h 1575946"/>
              <a:gd name="connsiteX6" fmla="*/ 188739 w 754954"/>
              <a:gd name="connsiteY6" fmla="*/ 424775 h 1575946"/>
              <a:gd name="connsiteX7" fmla="*/ 0 w 754954"/>
              <a:gd name="connsiteY7" fmla="*/ 424775 h 1575946"/>
              <a:gd name="connsiteX0" fmla="*/ 0 w 754954"/>
              <a:gd name="connsiteY0" fmla="*/ 424775 h 1575946"/>
              <a:gd name="connsiteX1" fmla="*/ 377477 w 754954"/>
              <a:gd name="connsiteY1" fmla="*/ 0 h 1575946"/>
              <a:gd name="connsiteX2" fmla="*/ 754954 w 754954"/>
              <a:gd name="connsiteY2" fmla="*/ 424775 h 1575946"/>
              <a:gd name="connsiteX3" fmla="*/ 566216 w 754954"/>
              <a:gd name="connsiteY3" fmla="*/ 424775 h 1575946"/>
              <a:gd name="connsiteX4" fmla="*/ 433074 w 754954"/>
              <a:gd name="connsiteY4" fmla="*/ 1575609 h 1575946"/>
              <a:gd name="connsiteX5" fmla="*/ 330629 w 754954"/>
              <a:gd name="connsiteY5" fmla="*/ 1575946 h 1575946"/>
              <a:gd name="connsiteX6" fmla="*/ 188739 w 754954"/>
              <a:gd name="connsiteY6" fmla="*/ 424775 h 1575946"/>
              <a:gd name="connsiteX7" fmla="*/ 0 w 754954"/>
              <a:gd name="connsiteY7" fmla="*/ 424775 h 1575946"/>
              <a:gd name="connsiteX0" fmla="*/ 0 w 754954"/>
              <a:gd name="connsiteY0" fmla="*/ 424775 h 1575946"/>
              <a:gd name="connsiteX1" fmla="*/ 377477 w 754954"/>
              <a:gd name="connsiteY1" fmla="*/ 0 h 1575946"/>
              <a:gd name="connsiteX2" fmla="*/ 754954 w 754954"/>
              <a:gd name="connsiteY2" fmla="*/ 424775 h 1575946"/>
              <a:gd name="connsiteX3" fmla="*/ 416337 w 754954"/>
              <a:gd name="connsiteY3" fmla="*/ 382188 h 1575946"/>
              <a:gd name="connsiteX4" fmla="*/ 433074 w 754954"/>
              <a:gd name="connsiteY4" fmla="*/ 1575609 h 1575946"/>
              <a:gd name="connsiteX5" fmla="*/ 330629 w 754954"/>
              <a:gd name="connsiteY5" fmla="*/ 1575946 h 1575946"/>
              <a:gd name="connsiteX6" fmla="*/ 188739 w 754954"/>
              <a:gd name="connsiteY6" fmla="*/ 424775 h 1575946"/>
              <a:gd name="connsiteX7" fmla="*/ 0 w 754954"/>
              <a:gd name="connsiteY7" fmla="*/ 424775 h 1575946"/>
              <a:gd name="connsiteX0" fmla="*/ 0 w 627805"/>
              <a:gd name="connsiteY0" fmla="*/ 424775 h 1575946"/>
              <a:gd name="connsiteX1" fmla="*/ 377477 w 627805"/>
              <a:gd name="connsiteY1" fmla="*/ 0 h 1575946"/>
              <a:gd name="connsiteX2" fmla="*/ 627805 w 627805"/>
              <a:gd name="connsiteY2" fmla="*/ 388367 h 1575946"/>
              <a:gd name="connsiteX3" fmla="*/ 416337 w 627805"/>
              <a:gd name="connsiteY3" fmla="*/ 382188 h 1575946"/>
              <a:gd name="connsiteX4" fmla="*/ 433074 w 627805"/>
              <a:gd name="connsiteY4" fmla="*/ 1575609 h 1575946"/>
              <a:gd name="connsiteX5" fmla="*/ 330629 w 627805"/>
              <a:gd name="connsiteY5" fmla="*/ 1575946 h 1575946"/>
              <a:gd name="connsiteX6" fmla="*/ 188739 w 627805"/>
              <a:gd name="connsiteY6" fmla="*/ 424775 h 1575946"/>
              <a:gd name="connsiteX7" fmla="*/ 0 w 627805"/>
              <a:gd name="connsiteY7" fmla="*/ 424775 h 1575946"/>
              <a:gd name="connsiteX0" fmla="*/ 0 w 627805"/>
              <a:gd name="connsiteY0" fmla="*/ 367749 h 1518920"/>
              <a:gd name="connsiteX1" fmla="*/ 289608 w 627805"/>
              <a:gd name="connsiteY1" fmla="*/ 0 h 1518920"/>
              <a:gd name="connsiteX2" fmla="*/ 627805 w 627805"/>
              <a:gd name="connsiteY2" fmla="*/ 331341 h 1518920"/>
              <a:gd name="connsiteX3" fmla="*/ 416337 w 627805"/>
              <a:gd name="connsiteY3" fmla="*/ 325162 h 1518920"/>
              <a:gd name="connsiteX4" fmla="*/ 433074 w 627805"/>
              <a:gd name="connsiteY4" fmla="*/ 1518583 h 1518920"/>
              <a:gd name="connsiteX5" fmla="*/ 330629 w 627805"/>
              <a:gd name="connsiteY5" fmla="*/ 1518920 h 1518920"/>
              <a:gd name="connsiteX6" fmla="*/ 188739 w 627805"/>
              <a:gd name="connsiteY6" fmla="*/ 367749 h 1518920"/>
              <a:gd name="connsiteX7" fmla="*/ 0 w 627805"/>
              <a:gd name="connsiteY7" fmla="*/ 367749 h 1518920"/>
              <a:gd name="connsiteX0" fmla="*/ 0 w 627805"/>
              <a:gd name="connsiteY0" fmla="*/ 367749 h 1518920"/>
              <a:gd name="connsiteX1" fmla="*/ 289608 w 627805"/>
              <a:gd name="connsiteY1" fmla="*/ 0 h 1518920"/>
              <a:gd name="connsiteX2" fmla="*/ 627805 w 627805"/>
              <a:gd name="connsiteY2" fmla="*/ 331341 h 1518920"/>
              <a:gd name="connsiteX3" fmla="*/ 414277 w 627805"/>
              <a:gd name="connsiteY3" fmla="*/ 352187 h 1518920"/>
              <a:gd name="connsiteX4" fmla="*/ 433074 w 627805"/>
              <a:gd name="connsiteY4" fmla="*/ 1518583 h 1518920"/>
              <a:gd name="connsiteX5" fmla="*/ 330629 w 627805"/>
              <a:gd name="connsiteY5" fmla="*/ 1518920 h 1518920"/>
              <a:gd name="connsiteX6" fmla="*/ 188739 w 627805"/>
              <a:gd name="connsiteY6" fmla="*/ 367749 h 1518920"/>
              <a:gd name="connsiteX7" fmla="*/ 0 w 627805"/>
              <a:gd name="connsiteY7" fmla="*/ 367749 h 1518920"/>
              <a:gd name="connsiteX0" fmla="*/ 0 w 627805"/>
              <a:gd name="connsiteY0" fmla="*/ 367749 h 1518583"/>
              <a:gd name="connsiteX1" fmla="*/ 289608 w 627805"/>
              <a:gd name="connsiteY1" fmla="*/ 0 h 1518583"/>
              <a:gd name="connsiteX2" fmla="*/ 627805 w 627805"/>
              <a:gd name="connsiteY2" fmla="*/ 331341 h 1518583"/>
              <a:gd name="connsiteX3" fmla="*/ 414277 w 627805"/>
              <a:gd name="connsiteY3" fmla="*/ 352187 h 1518583"/>
              <a:gd name="connsiteX4" fmla="*/ 433074 w 627805"/>
              <a:gd name="connsiteY4" fmla="*/ 1518583 h 1518583"/>
              <a:gd name="connsiteX5" fmla="*/ 400878 w 627805"/>
              <a:gd name="connsiteY5" fmla="*/ 1510434 h 1518583"/>
              <a:gd name="connsiteX6" fmla="*/ 188739 w 627805"/>
              <a:gd name="connsiteY6" fmla="*/ 367749 h 1518583"/>
              <a:gd name="connsiteX7" fmla="*/ 0 w 627805"/>
              <a:gd name="connsiteY7" fmla="*/ 367749 h 1518583"/>
              <a:gd name="connsiteX0" fmla="*/ 0 w 640530"/>
              <a:gd name="connsiteY0" fmla="*/ 367749 h 1518583"/>
              <a:gd name="connsiteX1" fmla="*/ 289608 w 640530"/>
              <a:gd name="connsiteY1" fmla="*/ 0 h 1518583"/>
              <a:gd name="connsiteX2" fmla="*/ 640530 w 640530"/>
              <a:gd name="connsiteY2" fmla="*/ 368069 h 1518583"/>
              <a:gd name="connsiteX3" fmla="*/ 414277 w 640530"/>
              <a:gd name="connsiteY3" fmla="*/ 352187 h 1518583"/>
              <a:gd name="connsiteX4" fmla="*/ 433074 w 640530"/>
              <a:gd name="connsiteY4" fmla="*/ 1518583 h 1518583"/>
              <a:gd name="connsiteX5" fmla="*/ 400878 w 640530"/>
              <a:gd name="connsiteY5" fmla="*/ 1510434 h 1518583"/>
              <a:gd name="connsiteX6" fmla="*/ 188739 w 640530"/>
              <a:gd name="connsiteY6" fmla="*/ 367749 h 1518583"/>
              <a:gd name="connsiteX7" fmla="*/ 0 w 640530"/>
              <a:gd name="connsiteY7" fmla="*/ 367749 h 1518583"/>
              <a:gd name="connsiteX0" fmla="*/ 0 w 640530"/>
              <a:gd name="connsiteY0" fmla="*/ 367749 h 1518583"/>
              <a:gd name="connsiteX1" fmla="*/ 289608 w 640530"/>
              <a:gd name="connsiteY1" fmla="*/ 0 h 1518583"/>
              <a:gd name="connsiteX2" fmla="*/ 640530 w 640530"/>
              <a:gd name="connsiteY2" fmla="*/ 368069 h 1518583"/>
              <a:gd name="connsiteX3" fmla="*/ 398177 w 640530"/>
              <a:gd name="connsiteY3" fmla="*/ 363033 h 1518583"/>
              <a:gd name="connsiteX4" fmla="*/ 433074 w 640530"/>
              <a:gd name="connsiteY4" fmla="*/ 1518583 h 1518583"/>
              <a:gd name="connsiteX5" fmla="*/ 400878 w 640530"/>
              <a:gd name="connsiteY5" fmla="*/ 1510434 h 1518583"/>
              <a:gd name="connsiteX6" fmla="*/ 188739 w 640530"/>
              <a:gd name="connsiteY6" fmla="*/ 367749 h 1518583"/>
              <a:gd name="connsiteX7" fmla="*/ 0 w 640530"/>
              <a:gd name="connsiteY7" fmla="*/ 367749 h 1518583"/>
              <a:gd name="connsiteX0" fmla="*/ 0 w 668486"/>
              <a:gd name="connsiteY0" fmla="*/ 367749 h 1518583"/>
              <a:gd name="connsiteX1" fmla="*/ 289608 w 668486"/>
              <a:gd name="connsiteY1" fmla="*/ 0 h 1518583"/>
              <a:gd name="connsiteX2" fmla="*/ 668486 w 668486"/>
              <a:gd name="connsiteY2" fmla="*/ 400497 h 1518583"/>
              <a:gd name="connsiteX3" fmla="*/ 398177 w 668486"/>
              <a:gd name="connsiteY3" fmla="*/ 363033 h 1518583"/>
              <a:gd name="connsiteX4" fmla="*/ 433074 w 668486"/>
              <a:gd name="connsiteY4" fmla="*/ 1518583 h 1518583"/>
              <a:gd name="connsiteX5" fmla="*/ 400878 w 668486"/>
              <a:gd name="connsiteY5" fmla="*/ 1510434 h 1518583"/>
              <a:gd name="connsiteX6" fmla="*/ 188739 w 668486"/>
              <a:gd name="connsiteY6" fmla="*/ 367749 h 1518583"/>
              <a:gd name="connsiteX7" fmla="*/ 0 w 668486"/>
              <a:gd name="connsiteY7" fmla="*/ 367749 h 1518583"/>
              <a:gd name="connsiteX0" fmla="*/ 0 w 668486"/>
              <a:gd name="connsiteY0" fmla="*/ 367749 h 1518583"/>
              <a:gd name="connsiteX1" fmla="*/ 289608 w 668486"/>
              <a:gd name="connsiteY1" fmla="*/ 0 h 1518583"/>
              <a:gd name="connsiteX2" fmla="*/ 668486 w 668486"/>
              <a:gd name="connsiteY2" fmla="*/ 400497 h 1518583"/>
              <a:gd name="connsiteX3" fmla="*/ 398177 w 668486"/>
              <a:gd name="connsiteY3" fmla="*/ 363033 h 1518583"/>
              <a:gd name="connsiteX4" fmla="*/ 433074 w 668486"/>
              <a:gd name="connsiteY4" fmla="*/ 1518583 h 1518583"/>
              <a:gd name="connsiteX5" fmla="*/ 400878 w 668486"/>
              <a:gd name="connsiteY5" fmla="*/ 1510434 h 1518583"/>
              <a:gd name="connsiteX6" fmla="*/ 208744 w 668486"/>
              <a:gd name="connsiteY6" fmla="*/ 327451 h 1518583"/>
              <a:gd name="connsiteX7" fmla="*/ 0 w 668486"/>
              <a:gd name="connsiteY7" fmla="*/ 367749 h 1518583"/>
              <a:gd name="connsiteX0" fmla="*/ 0 w 615847"/>
              <a:gd name="connsiteY0" fmla="*/ 302488 h 1518583"/>
              <a:gd name="connsiteX1" fmla="*/ 236969 w 615847"/>
              <a:gd name="connsiteY1" fmla="*/ 0 h 1518583"/>
              <a:gd name="connsiteX2" fmla="*/ 615847 w 615847"/>
              <a:gd name="connsiteY2" fmla="*/ 400497 h 1518583"/>
              <a:gd name="connsiteX3" fmla="*/ 345538 w 615847"/>
              <a:gd name="connsiteY3" fmla="*/ 363033 h 1518583"/>
              <a:gd name="connsiteX4" fmla="*/ 380435 w 615847"/>
              <a:gd name="connsiteY4" fmla="*/ 1518583 h 1518583"/>
              <a:gd name="connsiteX5" fmla="*/ 348239 w 615847"/>
              <a:gd name="connsiteY5" fmla="*/ 1510434 h 1518583"/>
              <a:gd name="connsiteX6" fmla="*/ 156105 w 615847"/>
              <a:gd name="connsiteY6" fmla="*/ 327451 h 1518583"/>
              <a:gd name="connsiteX7" fmla="*/ 0 w 615847"/>
              <a:gd name="connsiteY7" fmla="*/ 302488 h 1518583"/>
              <a:gd name="connsiteX0" fmla="*/ 0 w 615847"/>
              <a:gd name="connsiteY0" fmla="*/ 302488 h 1518583"/>
              <a:gd name="connsiteX1" fmla="*/ 236969 w 615847"/>
              <a:gd name="connsiteY1" fmla="*/ 0 h 1518583"/>
              <a:gd name="connsiteX2" fmla="*/ 615847 w 615847"/>
              <a:gd name="connsiteY2" fmla="*/ 400497 h 1518583"/>
              <a:gd name="connsiteX3" fmla="*/ 345538 w 615847"/>
              <a:gd name="connsiteY3" fmla="*/ 363033 h 1518583"/>
              <a:gd name="connsiteX4" fmla="*/ 380435 w 615847"/>
              <a:gd name="connsiteY4" fmla="*/ 1518583 h 1518583"/>
              <a:gd name="connsiteX5" fmla="*/ 348239 w 615847"/>
              <a:gd name="connsiteY5" fmla="*/ 1510434 h 1518583"/>
              <a:gd name="connsiteX6" fmla="*/ 167770 w 615847"/>
              <a:gd name="connsiteY6" fmla="*/ 327938 h 1518583"/>
              <a:gd name="connsiteX7" fmla="*/ 0 w 615847"/>
              <a:gd name="connsiteY7" fmla="*/ 302488 h 1518583"/>
              <a:gd name="connsiteX0" fmla="*/ 0 w 694233"/>
              <a:gd name="connsiteY0" fmla="*/ 523711 h 1518583"/>
              <a:gd name="connsiteX1" fmla="*/ 315355 w 694233"/>
              <a:gd name="connsiteY1" fmla="*/ 0 h 1518583"/>
              <a:gd name="connsiteX2" fmla="*/ 694233 w 694233"/>
              <a:gd name="connsiteY2" fmla="*/ 400497 h 1518583"/>
              <a:gd name="connsiteX3" fmla="*/ 423924 w 694233"/>
              <a:gd name="connsiteY3" fmla="*/ 363033 h 1518583"/>
              <a:gd name="connsiteX4" fmla="*/ 458821 w 694233"/>
              <a:gd name="connsiteY4" fmla="*/ 1518583 h 1518583"/>
              <a:gd name="connsiteX5" fmla="*/ 426625 w 694233"/>
              <a:gd name="connsiteY5" fmla="*/ 1510434 h 1518583"/>
              <a:gd name="connsiteX6" fmla="*/ 246156 w 694233"/>
              <a:gd name="connsiteY6" fmla="*/ 327938 h 1518583"/>
              <a:gd name="connsiteX7" fmla="*/ 0 w 694233"/>
              <a:gd name="connsiteY7" fmla="*/ 523711 h 1518583"/>
              <a:gd name="connsiteX0" fmla="*/ 0 w 694233"/>
              <a:gd name="connsiteY0" fmla="*/ 523711 h 1518583"/>
              <a:gd name="connsiteX1" fmla="*/ 315355 w 694233"/>
              <a:gd name="connsiteY1" fmla="*/ 0 h 1518583"/>
              <a:gd name="connsiteX2" fmla="*/ 694233 w 694233"/>
              <a:gd name="connsiteY2" fmla="*/ 400497 h 1518583"/>
              <a:gd name="connsiteX3" fmla="*/ 416597 w 694233"/>
              <a:gd name="connsiteY3" fmla="*/ 257626 h 1518583"/>
              <a:gd name="connsiteX4" fmla="*/ 458821 w 694233"/>
              <a:gd name="connsiteY4" fmla="*/ 1518583 h 1518583"/>
              <a:gd name="connsiteX5" fmla="*/ 426625 w 694233"/>
              <a:gd name="connsiteY5" fmla="*/ 1510434 h 1518583"/>
              <a:gd name="connsiteX6" fmla="*/ 246156 w 694233"/>
              <a:gd name="connsiteY6" fmla="*/ 327938 h 1518583"/>
              <a:gd name="connsiteX7" fmla="*/ 0 w 694233"/>
              <a:gd name="connsiteY7" fmla="*/ 523711 h 1518583"/>
              <a:gd name="connsiteX0" fmla="*/ 0 w 576212"/>
              <a:gd name="connsiteY0" fmla="*/ 523711 h 1518583"/>
              <a:gd name="connsiteX1" fmla="*/ 315355 w 576212"/>
              <a:gd name="connsiteY1" fmla="*/ 0 h 1518583"/>
              <a:gd name="connsiteX2" fmla="*/ 576212 w 576212"/>
              <a:gd name="connsiteY2" fmla="*/ 134479 h 1518583"/>
              <a:gd name="connsiteX3" fmla="*/ 416597 w 576212"/>
              <a:gd name="connsiteY3" fmla="*/ 257626 h 1518583"/>
              <a:gd name="connsiteX4" fmla="*/ 458821 w 576212"/>
              <a:gd name="connsiteY4" fmla="*/ 1518583 h 1518583"/>
              <a:gd name="connsiteX5" fmla="*/ 426625 w 576212"/>
              <a:gd name="connsiteY5" fmla="*/ 1510434 h 1518583"/>
              <a:gd name="connsiteX6" fmla="*/ 246156 w 576212"/>
              <a:gd name="connsiteY6" fmla="*/ 327938 h 1518583"/>
              <a:gd name="connsiteX7" fmla="*/ 0 w 576212"/>
              <a:gd name="connsiteY7" fmla="*/ 523711 h 1518583"/>
              <a:gd name="connsiteX0" fmla="*/ 0 w 576212"/>
              <a:gd name="connsiteY0" fmla="*/ 482048 h 1476920"/>
              <a:gd name="connsiteX1" fmla="*/ 298347 w 576212"/>
              <a:gd name="connsiteY1" fmla="*/ 0 h 1476920"/>
              <a:gd name="connsiteX2" fmla="*/ 576212 w 576212"/>
              <a:gd name="connsiteY2" fmla="*/ 92816 h 1476920"/>
              <a:gd name="connsiteX3" fmla="*/ 416597 w 576212"/>
              <a:gd name="connsiteY3" fmla="*/ 215963 h 1476920"/>
              <a:gd name="connsiteX4" fmla="*/ 458821 w 576212"/>
              <a:gd name="connsiteY4" fmla="*/ 1476920 h 1476920"/>
              <a:gd name="connsiteX5" fmla="*/ 426625 w 576212"/>
              <a:gd name="connsiteY5" fmla="*/ 1468771 h 1476920"/>
              <a:gd name="connsiteX6" fmla="*/ 246156 w 576212"/>
              <a:gd name="connsiteY6" fmla="*/ 286275 h 1476920"/>
              <a:gd name="connsiteX7" fmla="*/ 0 w 576212"/>
              <a:gd name="connsiteY7" fmla="*/ 482048 h 1476920"/>
              <a:gd name="connsiteX0" fmla="*/ 0 w 544494"/>
              <a:gd name="connsiteY0" fmla="*/ 410847 h 1476920"/>
              <a:gd name="connsiteX1" fmla="*/ 266629 w 544494"/>
              <a:gd name="connsiteY1" fmla="*/ 0 h 1476920"/>
              <a:gd name="connsiteX2" fmla="*/ 544494 w 544494"/>
              <a:gd name="connsiteY2" fmla="*/ 92816 h 1476920"/>
              <a:gd name="connsiteX3" fmla="*/ 384879 w 544494"/>
              <a:gd name="connsiteY3" fmla="*/ 215963 h 1476920"/>
              <a:gd name="connsiteX4" fmla="*/ 427103 w 544494"/>
              <a:gd name="connsiteY4" fmla="*/ 1476920 h 1476920"/>
              <a:gd name="connsiteX5" fmla="*/ 394907 w 544494"/>
              <a:gd name="connsiteY5" fmla="*/ 1468771 h 1476920"/>
              <a:gd name="connsiteX6" fmla="*/ 214438 w 544494"/>
              <a:gd name="connsiteY6" fmla="*/ 286275 h 1476920"/>
              <a:gd name="connsiteX7" fmla="*/ 0 w 544494"/>
              <a:gd name="connsiteY7" fmla="*/ 410847 h 1476920"/>
              <a:gd name="connsiteX0" fmla="*/ 0 w 544494"/>
              <a:gd name="connsiteY0" fmla="*/ 410847 h 1476920"/>
              <a:gd name="connsiteX1" fmla="*/ 266629 w 544494"/>
              <a:gd name="connsiteY1" fmla="*/ 0 h 1476920"/>
              <a:gd name="connsiteX2" fmla="*/ 544494 w 544494"/>
              <a:gd name="connsiteY2" fmla="*/ 92816 h 1476920"/>
              <a:gd name="connsiteX3" fmla="*/ 374315 w 544494"/>
              <a:gd name="connsiteY3" fmla="*/ 199638 h 1476920"/>
              <a:gd name="connsiteX4" fmla="*/ 427103 w 544494"/>
              <a:gd name="connsiteY4" fmla="*/ 1476920 h 1476920"/>
              <a:gd name="connsiteX5" fmla="*/ 394907 w 544494"/>
              <a:gd name="connsiteY5" fmla="*/ 1468771 h 1476920"/>
              <a:gd name="connsiteX6" fmla="*/ 214438 w 544494"/>
              <a:gd name="connsiteY6" fmla="*/ 286275 h 1476920"/>
              <a:gd name="connsiteX7" fmla="*/ 0 w 544494"/>
              <a:gd name="connsiteY7" fmla="*/ 410847 h 1476920"/>
              <a:gd name="connsiteX0" fmla="*/ 0 w 548399"/>
              <a:gd name="connsiteY0" fmla="*/ 410847 h 1476920"/>
              <a:gd name="connsiteX1" fmla="*/ 266629 w 548399"/>
              <a:gd name="connsiteY1" fmla="*/ 0 h 1476920"/>
              <a:gd name="connsiteX2" fmla="*/ 548399 w 548399"/>
              <a:gd name="connsiteY2" fmla="*/ 96236 h 1476920"/>
              <a:gd name="connsiteX3" fmla="*/ 374315 w 548399"/>
              <a:gd name="connsiteY3" fmla="*/ 199638 h 1476920"/>
              <a:gd name="connsiteX4" fmla="*/ 427103 w 548399"/>
              <a:gd name="connsiteY4" fmla="*/ 1476920 h 1476920"/>
              <a:gd name="connsiteX5" fmla="*/ 394907 w 548399"/>
              <a:gd name="connsiteY5" fmla="*/ 1468771 h 1476920"/>
              <a:gd name="connsiteX6" fmla="*/ 214438 w 548399"/>
              <a:gd name="connsiteY6" fmla="*/ 286275 h 1476920"/>
              <a:gd name="connsiteX7" fmla="*/ 0 w 548399"/>
              <a:gd name="connsiteY7" fmla="*/ 410847 h 1476920"/>
              <a:gd name="connsiteX0" fmla="*/ 0 w 548399"/>
              <a:gd name="connsiteY0" fmla="*/ 410847 h 1476920"/>
              <a:gd name="connsiteX1" fmla="*/ 266629 w 548399"/>
              <a:gd name="connsiteY1" fmla="*/ 0 h 1476920"/>
              <a:gd name="connsiteX2" fmla="*/ 548399 w 548399"/>
              <a:gd name="connsiteY2" fmla="*/ 96236 h 1476920"/>
              <a:gd name="connsiteX3" fmla="*/ 367764 w 548399"/>
              <a:gd name="connsiteY3" fmla="*/ 277729 h 1476920"/>
              <a:gd name="connsiteX4" fmla="*/ 427103 w 548399"/>
              <a:gd name="connsiteY4" fmla="*/ 1476920 h 1476920"/>
              <a:gd name="connsiteX5" fmla="*/ 394907 w 548399"/>
              <a:gd name="connsiteY5" fmla="*/ 1468771 h 1476920"/>
              <a:gd name="connsiteX6" fmla="*/ 214438 w 548399"/>
              <a:gd name="connsiteY6" fmla="*/ 286275 h 1476920"/>
              <a:gd name="connsiteX7" fmla="*/ 0 w 548399"/>
              <a:gd name="connsiteY7" fmla="*/ 410847 h 1476920"/>
              <a:gd name="connsiteX0" fmla="*/ 0 w 626270"/>
              <a:gd name="connsiteY0" fmla="*/ 410847 h 1476920"/>
              <a:gd name="connsiteX1" fmla="*/ 266629 w 626270"/>
              <a:gd name="connsiteY1" fmla="*/ 0 h 1476920"/>
              <a:gd name="connsiteX2" fmla="*/ 626270 w 626270"/>
              <a:gd name="connsiteY2" fmla="*/ 388056 h 1476920"/>
              <a:gd name="connsiteX3" fmla="*/ 367764 w 626270"/>
              <a:gd name="connsiteY3" fmla="*/ 277729 h 1476920"/>
              <a:gd name="connsiteX4" fmla="*/ 427103 w 626270"/>
              <a:gd name="connsiteY4" fmla="*/ 1476920 h 1476920"/>
              <a:gd name="connsiteX5" fmla="*/ 394907 w 626270"/>
              <a:gd name="connsiteY5" fmla="*/ 1468771 h 1476920"/>
              <a:gd name="connsiteX6" fmla="*/ 214438 w 626270"/>
              <a:gd name="connsiteY6" fmla="*/ 286275 h 1476920"/>
              <a:gd name="connsiteX7" fmla="*/ 0 w 626270"/>
              <a:gd name="connsiteY7" fmla="*/ 410847 h 1476920"/>
              <a:gd name="connsiteX0" fmla="*/ 0 w 594961"/>
              <a:gd name="connsiteY0" fmla="*/ 410847 h 1476920"/>
              <a:gd name="connsiteX1" fmla="*/ 266629 w 594961"/>
              <a:gd name="connsiteY1" fmla="*/ 0 h 1476920"/>
              <a:gd name="connsiteX2" fmla="*/ 594961 w 594961"/>
              <a:gd name="connsiteY2" fmla="*/ 370377 h 1476920"/>
              <a:gd name="connsiteX3" fmla="*/ 367764 w 594961"/>
              <a:gd name="connsiteY3" fmla="*/ 277729 h 1476920"/>
              <a:gd name="connsiteX4" fmla="*/ 427103 w 594961"/>
              <a:gd name="connsiteY4" fmla="*/ 1476920 h 1476920"/>
              <a:gd name="connsiteX5" fmla="*/ 394907 w 594961"/>
              <a:gd name="connsiteY5" fmla="*/ 1468771 h 1476920"/>
              <a:gd name="connsiteX6" fmla="*/ 214438 w 594961"/>
              <a:gd name="connsiteY6" fmla="*/ 286275 h 1476920"/>
              <a:gd name="connsiteX7" fmla="*/ 0 w 594961"/>
              <a:gd name="connsiteY7" fmla="*/ 410847 h 1476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4961" h="1476920">
                <a:moveTo>
                  <a:pt x="0" y="410847"/>
                </a:moveTo>
                <a:lnTo>
                  <a:pt x="266629" y="0"/>
                </a:lnTo>
                <a:lnTo>
                  <a:pt x="594961" y="370377"/>
                </a:lnTo>
                <a:lnTo>
                  <a:pt x="367764" y="277729"/>
                </a:lnTo>
                <a:lnTo>
                  <a:pt x="427103" y="1476920"/>
                </a:lnTo>
                <a:lnTo>
                  <a:pt x="394907" y="1468771"/>
                </a:lnTo>
                <a:lnTo>
                  <a:pt x="214438" y="286275"/>
                </a:lnTo>
                <a:lnTo>
                  <a:pt x="0" y="410847"/>
                </a:lnTo>
                <a:close/>
              </a:path>
            </a:pathLst>
          </a:custGeom>
          <a:gradFill flip="none" rotWithShape="1">
            <a:gsLst>
              <a:gs pos="29000">
                <a:schemeClr val="accent1">
                  <a:lumMod val="5000"/>
                  <a:lumOff val="95000"/>
                  <a:alpha val="67000"/>
                </a:schemeClr>
              </a:gs>
              <a:gs pos="83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3" name="Seta para Cima 7"/>
          <p:cNvSpPr/>
          <p:nvPr/>
        </p:nvSpPr>
        <p:spPr bwMode="auto">
          <a:xfrm rot="-8400000">
            <a:off x="4122204" y="2571957"/>
            <a:ext cx="579437" cy="2125419"/>
          </a:xfrm>
          <a:custGeom>
            <a:avLst/>
            <a:gdLst>
              <a:gd name="connsiteX0" fmla="*/ 0 w 754954"/>
              <a:gd name="connsiteY0" fmla="*/ 424775 h 1544415"/>
              <a:gd name="connsiteX1" fmla="*/ 377477 w 754954"/>
              <a:gd name="connsiteY1" fmla="*/ 0 h 1544415"/>
              <a:gd name="connsiteX2" fmla="*/ 754954 w 754954"/>
              <a:gd name="connsiteY2" fmla="*/ 424775 h 1544415"/>
              <a:gd name="connsiteX3" fmla="*/ 566216 w 754954"/>
              <a:gd name="connsiteY3" fmla="*/ 424775 h 1544415"/>
              <a:gd name="connsiteX4" fmla="*/ 566216 w 754954"/>
              <a:gd name="connsiteY4" fmla="*/ 1544415 h 1544415"/>
              <a:gd name="connsiteX5" fmla="*/ 188739 w 754954"/>
              <a:gd name="connsiteY5" fmla="*/ 1544415 h 1544415"/>
              <a:gd name="connsiteX6" fmla="*/ 188739 w 754954"/>
              <a:gd name="connsiteY6" fmla="*/ 424775 h 1544415"/>
              <a:gd name="connsiteX7" fmla="*/ 0 w 754954"/>
              <a:gd name="connsiteY7" fmla="*/ 424775 h 1544415"/>
              <a:gd name="connsiteX0" fmla="*/ 0 w 754954"/>
              <a:gd name="connsiteY0" fmla="*/ 424775 h 1575946"/>
              <a:gd name="connsiteX1" fmla="*/ 377477 w 754954"/>
              <a:gd name="connsiteY1" fmla="*/ 0 h 1575946"/>
              <a:gd name="connsiteX2" fmla="*/ 754954 w 754954"/>
              <a:gd name="connsiteY2" fmla="*/ 424775 h 1575946"/>
              <a:gd name="connsiteX3" fmla="*/ 566216 w 754954"/>
              <a:gd name="connsiteY3" fmla="*/ 424775 h 1575946"/>
              <a:gd name="connsiteX4" fmla="*/ 566216 w 754954"/>
              <a:gd name="connsiteY4" fmla="*/ 1544415 h 1575946"/>
              <a:gd name="connsiteX5" fmla="*/ 330629 w 754954"/>
              <a:gd name="connsiteY5" fmla="*/ 1575946 h 1575946"/>
              <a:gd name="connsiteX6" fmla="*/ 188739 w 754954"/>
              <a:gd name="connsiteY6" fmla="*/ 424775 h 1575946"/>
              <a:gd name="connsiteX7" fmla="*/ 0 w 754954"/>
              <a:gd name="connsiteY7" fmla="*/ 424775 h 1575946"/>
              <a:gd name="connsiteX0" fmla="*/ 0 w 754954"/>
              <a:gd name="connsiteY0" fmla="*/ 424775 h 1575946"/>
              <a:gd name="connsiteX1" fmla="*/ 377477 w 754954"/>
              <a:gd name="connsiteY1" fmla="*/ 0 h 1575946"/>
              <a:gd name="connsiteX2" fmla="*/ 754954 w 754954"/>
              <a:gd name="connsiteY2" fmla="*/ 424775 h 1575946"/>
              <a:gd name="connsiteX3" fmla="*/ 566216 w 754954"/>
              <a:gd name="connsiteY3" fmla="*/ 424775 h 1575946"/>
              <a:gd name="connsiteX4" fmla="*/ 440092 w 754954"/>
              <a:gd name="connsiteY4" fmla="*/ 1544415 h 1575946"/>
              <a:gd name="connsiteX5" fmla="*/ 330629 w 754954"/>
              <a:gd name="connsiteY5" fmla="*/ 1575946 h 1575946"/>
              <a:gd name="connsiteX6" fmla="*/ 188739 w 754954"/>
              <a:gd name="connsiteY6" fmla="*/ 424775 h 1575946"/>
              <a:gd name="connsiteX7" fmla="*/ 0 w 754954"/>
              <a:gd name="connsiteY7" fmla="*/ 424775 h 1575946"/>
              <a:gd name="connsiteX0" fmla="*/ 0 w 754954"/>
              <a:gd name="connsiteY0" fmla="*/ 424775 h 1575946"/>
              <a:gd name="connsiteX1" fmla="*/ 377477 w 754954"/>
              <a:gd name="connsiteY1" fmla="*/ 0 h 1575946"/>
              <a:gd name="connsiteX2" fmla="*/ 754954 w 754954"/>
              <a:gd name="connsiteY2" fmla="*/ 424775 h 1575946"/>
              <a:gd name="connsiteX3" fmla="*/ 566216 w 754954"/>
              <a:gd name="connsiteY3" fmla="*/ 424775 h 1575946"/>
              <a:gd name="connsiteX4" fmla="*/ 433074 w 754954"/>
              <a:gd name="connsiteY4" fmla="*/ 1575609 h 1575946"/>
              <a:gd name="connsiteX5" fmla="*/ 330629 w 754954"/>
              <a:gd name="connsiteY5" fmla="*/ 1575946 h 1575946"/>
              <a:gd name="connsiteX6" fmla="*/ 188739 w 754954"/>
              <a:gd name="connsiteY6" fmla="*/ 424775 h 1575946"/>
              <a:gd name="connsiteX7" fmla="*/ 0 w 754954"/>
              <a:gd name="connsiteY7" fmla="*/ 424775 h 1575946"/>
              <a:gd name="connsiteX0" fmla="*/ 0 w 754954"/>
              <a:gd name="connsiteY0" fmla="*/ 424775 h 1575946"/>
              <a:gd name="connsiteX1" fmla="*/ 377477 w 754954"/>
              <a:gd name="connsiteY1" fmla="*/ 0 h 1575946"/>
              <a:gd name="connsiteX2" fmla="*/ 754954 w 754954"/>
              <a:gd name="connsiteY2" fmla="*/ 424775 h 1575946"/>
              <a:gd name="connsiteX3" fmla="*/ 416337 w 754954"/>
              <a:gd name="connsiteY3" fmla="*/ 382188 h 1575946"/>
              <a:gd name="connsiteX4" fmla="*/ 433074 w 754954"/>
              <a:gd name="connsiteY4" fmla="*/ 1575609 h 1575946"/>
              <a:gd name="connsiteX5" fmla="*/ 330629 w 754954"/>
              <a:gd name="connsiteY5" fmla="*/ 1575946 h 1575946"/>
              <a:gd name="connsiteX6" fmla="*/ 188739 w 754954"/>
              <a:gd name="connsiteY6" fmla="*/ 424775 h 1575946"/>
              <a:gd name="connsiteX7" fmla="*/ 0 w 754954"/>
              <a:gd name="connsiteY7" fmla="*/ 424775 h 1575946"/>
              <a:gd name="connsiteX0" fmla="*/ 0 w 627805"/>
              <a:gd name="connsiteY0" fmla="*/ 424775 h 1575946"/>
              <a:gd name="connsiteX1" fmla="*/ 377477 w 627805"/>
              <a:gd name="connsiteY1" fmla="*/ 0 h 1575946"/>
              <a:gd name="connsiteX2" fmla="*/ 627805 w 627805"/>
              <a:gd name="connsiteY2" fmla="*/ 388367 h 1575946"/>
              <a:gd name="connsiteX3" fmla="*/ 416337 w 627805"/>
              <a:gd name="connsiteY3" fmla="*/ 382188 h 1575946"/>
              <a:gd name="connsiteX4" fmla="*/ 433074 w 627805"/>
              <a:gd name="connsiteY4" fmla="*/ 1575609 h 1575946"/>
              <a:gd name="connsiteX5" fmla="*/ 330629 w 627805"/>
              <a:gd name="connsiteY5" fmla="*/ 1575946 h 1575946"/>
              <a:gd name="connsiteX6" fmla="*/ 188739 w 627805"/>
              <a:gd name="connsiteY6" fmla="*/ 424775 h 1575946"/>
              <a:gd name="connsiteX7" fmla="*/ 0 w 627805"/>
              <a:gd name="connsiteY7" fmla="*/ 424775 h 1575946"/>
              <a:gd name="connsiteX0" fmla="*/ 0 w 627805"/>
              <a:gd name="connsiteY0" fmla="*/ 367749 h 1518920"/>
              <a:gd name="connsiteX1" fmla="*/ 289608 w 627805"/>
              <a:gd name="connsiteY1" fmla="*/ 0 h 1518920"/>
              <a:gd name="connsiteX2" fmla="*/ 627805 w 627805"/>
              <a:gd name="connsiteY2" fmla="*/ 331341 h 1518920"/>
              <a:gd name="connsiteX3" fmla="*/ 416337 w 627805"/>
              <a:gd name="connsiteY3" fmla="*/ 325162 h 1518920"/>
              <a:gd name="connsiteX4" fmla="*/ 433074 w 627805"/>
              <a:gd name="connsiteY4" fmla="*/ 1518583 h 1518920"/>
              <a:gd name="connsiteX5" fmla="*/ 330629 w 627805"/>
              <a:gd name="connsiteY5" fmla="*/ 1518920 h 1518920"/>
              <a:gd name="connsiteX6" fmla="*/ 188739 w 627805"/>
              <a:gd name="connsiteY6" fmla="*/ 367749 h 1518920"/>
              <a:gd name="connsiteX7" fmla="*/ 0 w 627805"/>
              <a:gd name="connsiteY7" fmla="*/ 367749 h 1518920"/>
              <a:gd name="connsiteX0" fmla="*/ 0 w 627805"/>
              <a:gd name="connsiteY0" fmla="*/ 367749 h 1518920"/>
              <a:gd name="connsiteX1" fmla="*/ 289608 w 627805"/>
              <a:gd name="connsiteY1" fmla="*/ 0 h 1518920"/>
              <a:gd name="connsiteX2" fmla="*/ 627805 w 627805"/>
              <a:gd name="connsiteY2" fmla="*/ 331341 h 1518920"/>
              <a:gd name="connsiteX3" fmla="*/ 414277 w 627805"/>
              <a:gd name="connsiteY3" fmla="*/ 352187 h 1518920"/>
              <a:gd name="connsiteX4" fmla="*/ 433074 w 627805"/>
              <a:gd name="connsiteY4" fmla="*/ 1518583 h 1518920"/>
              <a:gd name="connsiteX5" fmla="*/ 330629 w 627805"/>
              <a:gd name="connsiteY5" fmla="*/ 1518920 h 1518920"/>
              <a:gd name="connsiteX6" fmla="*/ 188739 w 627805"/>
              <a:gd name="connsiteY6" fmla="*/ 367749 h 1518920"/>
              <a:gd name="connsiteX7" fmla="*/ 0 w 627805"/>
              <a:gd name="connsiteY7" fmla="*/ 367749 h 1518920"/>
              <a:gd name="connsiteX0" fmla="*/ 0 w 627805"/>
              <a:gd name="connsiteY0" fmla="*/ 367749 h 1518583"/>
              <a:gd name="connsiteX1" fmla="*/ 289608 w 627805"/>
              <a:gd name="connsiteY1" fmla="*/ 0 h 1518583"/>
              <a:gd name="connsiteX2" fmla="*/ 627805 w 627805"/>
              <a:gd name="connsiteY2" fmla="*/ 331341 h 1518583"/>
              <a:gd name="connsiteX3" fmla="*/ 414277 w 627805"/>
              <a:gd name="connsiteY3" fmla="*/ 352187 h 1518583"/>
              <a:gd name="connsiteX4" fmla="*/ 433074 w 627805"/>
              <a:gd name="connsiteY4" fmla="*/ 1518583 h 1518583"/>
              <a:gd name="connsiteX5" fmla="*/ 400878 w 627805"/>
              <a:gd name="connsiteY5" fmla="*/ 1510434 h 1518583"/>
              <a:gd name="connsiteX6" fmla="*/ 188739 w 627805"/>
              <a:gd name="connsiteY6" fmla="*/ 367749 h 1518583"/>
              <a:gd name="connsiteX7" fmla="*/ 0 w 627805"/>
              <a:gd name="connsiteY7" fmla="*/ 367749 h 1518583"/>
              <a:gd name="connsiteX0" fmla="*/ 0 w 640530"/>
              <a:gd name="connsiteY0" fmla="*/ 367749 h 1518583"/>
              <a:gd name="connsiteX1" fmla="*/ 289608 w 640530"/>
              <a:gd name="connsiteY1" fmla="*/ 0 h 1518583"/>
              <a:gd name="connsiteX2" fmla="*/ 640530 w 640530"/>
              <a:gd name="connsiteY2" fmla="*/ 368069 h 1518583"/>
              <a:gd name="connsiteX3" fmla="*/ 414277 w 640530"/>
              <a:gd name="connsiteY3" fmla="*/ 352187 h 1518583"/>
              <a:gd name="connsiteX4" fmla="*/ 433074 w 640530"/>
              <a:gd name="connsiteY4" fmla="*/ 1518583 h 1518583"/>
              <a:gd name="connsiteX5" fmla="*/ 400878 w 640530"/>
              <a:gd name="connsiteY5" fmla="*/ 1510434 h 1518583"/>
              <a:gd name="connsiteX6" fmla="*/ 188739 w 640530"/>
              <a:gd name="connsiteY6" fmla="*/ 367749 h 1518583"/>
              <a:gd name="connsiteX7" fmla="*/ 0 w 640530"/>
              <a:gd name="connsiteY7" fmla="*/ 367749 h 1518583"/>
              <a:gd name="connsiteX0" fmla="*/ 0 w 640530"/>
              <a:gd name="connsiteY0" fmla="*/ 367749 h 1518583"/>
              <a:gd name="connsiteX1" fmla="*/ 289608 w 640530"/>
              <a:gd name="connsiteY1" fmla="*/ 0 h 1518583"/>
              <a:gd name="connsiteX2" fmla="*/ 640530 w 640530"/>
              <a:gd name="connsiteY2" fmla="*/ 368069 h 1518583"/>
              <a:gd name="connsiteX3" fmla="*/ 398177 w 640530"/>
              <a:gd name="connsiteY3" fmla="*/ 363033 h 1518583"/>
              <a:gd name="connsiteX4" fmla="*/ 433074 w 640530"/>
              <a:gd name="connsiteY4" fmla="*/ 1518583 h 1518583"/>
              <a:gd name="connsiteX5" fmla="*/ 400878 w 640530"/>
              <a:gd name="connsiteY5" fmla="*/ 1510434 h 1518583"/>
              <a:gd name="connsiteX6" fmla="*/ 188739 w 640530"/>
              <a:gd name="connsiteY6" fmla="*/ 367749 h 1518583"/>
              <a:gd name="connsiteX7" fmla="*/ 0 w 640530"/>
              <a:gd name="connsiteY7" fmla="*/ 367749 h 1518583"/>
              <a:gd name="connsiteX0" fmla="*/ 0 w 668486"/>
              <a:gd name="connsiteY0" fmla="*/ 367749 h 1518583"/>
              <a:gd name="connsiteX1" fmla="*/ 289608 w 668486"/>
              <a:gd name="connsiteY1" fmla="*/ 0 h 1518583"/>
              <a:gd name="connsiteX2" fmla="*/ 668486 w 668486"/>
              <a:gd name="connsiteY2" fmla="*/ 400497 h 1518583"/>
              <a:gd name="connsiteX3" fmla="*/ 398177 w 668486"/>
              <a:gd name="connsiteY3" fmla="*/ 363033 h 1518583"/>
              <a:gd name="connsiteX4" fmla="*/ 433074 w 668486"/>
              <a:gd name="connsiteY4" fmla="*/ 1518583 h 1518583"/>
              <a:gd name="connsiteX5" fmla="*/ 400878 w 668486"/>
              <a:gd name="connsiteY5" fmla="*/ 1510434 h 1518583"/>
              <a:gd name="connsiteX6" fmla="*/ 188739 w 668486"/>
              <a:gd name="connsiteY6" fmla="*/ 367749 h 1518583"/>
              <a:gd name="connsiteX7" fmla="*/ 0 w 668486"/>
              <a:gd name="connsiteY7" fmla="*/ 367749 h 1518583"/>
              <a:gd name="connsiteX0" fmla="*/ 0 w 668486"/>
              <a:gd name="connsiteY0" fmla="*/ 367749 h 1518583"/>
              <a:gd name="connsiteX1" fmla="*/ 289608 w 668486"/>
              <a:gd name="connsiteY1" fmla="*/ 0 h 1518583"/>
              <a:gd name="connsiteX2" fmla="*/ 668486 w 668486"/>
              <a:gd name="connsiteY2" fmla="*/ 400497 h 1518583"/>
              <a:gd name="connsiteX3" fmla="*/ 398177 w 668486"/>
              <a:gd name="connsiteY3" fmla="*/ 363033 h 1518583"/>
              <a:gd name="connsiteX4" fmla="*/ 433074 w 668486"/>
              <a:gd name="connsiteY4" fmla="*/ 1518583 h 1518583"/>
              <a:gd name="connsiteX5" fmla="*/ 400878 w 668486"/>
              <a:gd name="connsiteY5" fmla="*/ 1510434 h 1518583"/>
              <a:gd name="connsiteX6" fmla="*/ 208744 w 668486"/>
              <a:gd name="connsiteY6" fmla="*/ 327451 h 1518583"/>
              <a:gd name="connsiteX7" fmla="*/ 0 w 668486"/>
              <a:gd name="connsiteY7" fmla="*/ 367749 h 1518583"/>
              <a:gd name="connsiteX0" fmla="*/ 0 w 615847"/>
              <a:gd name="connsiteY0" fmla="*/ 302488 h 1518583"/>
              <a:gd name="connsiteX1" fmla="*/ 236969 w 615847"/>
              <a:gd name="connsiteY1" fmla="*/ 0 h 1518583"/>
              <a:gd name="connsiteX2" fmla="*/ 615847 w 615847"/>
              <a:gd name="connsiteY2" fmla="*/ 400497 h 1518583"/>
              <a:gd name="connsiteX3" fmla="*/ 345538 w 615847"/>
              <a:gd name="connsiteY3" fmla="*/ 363033 h 1518583"/>
              <a:gd name="connsiteX4" fmla="*/ 380435 w 615847"/>
              <a:gd name="connsiteY4" fmla="*/ 1518583 h 1518583"/>
              <a:gd name="connsiteX5" fmla="*/ 348239 w 615847"/>
              <a:gd name="connsiteY5" fmla="*/ 1510434 h 1518583"/>
              <a:gd name="connsiteX6" fmla="*/ 156105 w 615847"/>
              <a:gd name="connsiteY6" fmla="*/ 327451 h 1518583"/>
              <a:gd name="connsiteX7" fmla="*/ 0 w 615847"/>
              <a:gd name="connsiteY7" fmla="*/ 302488 h 1518583"/>
              <a:gd name="connsiteX0" fmla="*/ 0 w 615847"/>
              <a:gd name="connsiteY0" fmla="*/ 302488 h 1518583"/>
              <a:gd name="connsiteX1" fmla="*/ 236969 w 615847"/>
              <a:gd name="connsiteY1" fmla="*/ 0 h 1518583"/>
              <a:gd name="connsiteX2" fmla="*/ 615847 w 615847"/>
              <a:gd name="connsiteY2" fmla="*/ 400497 h 1518583"/>
              <a:gd name="connsiteX3" fmla="*/ 345538 w 615847"/>
              <a:gd name="connsiteY3" fmla="*/ 363033 h 1518583"/>
              <a:gd name="connsiteX4" fmla="*/ 380435 w 615847"/>
              <a:gd name="connsiteY4" fmla="*/ 1518583 h 1518583"/>
              <a:gd name="connsiteX5" fmla="*/ 348239 w 615847"/>
              <a:gd name="connsiteY5" fmla="*/ 1510434 h 1518583"/>
              <a:gd name="connsiteX6" fmla="*/ 167770 w 615847"/>
              <a:gd name="connsiteY6" fmla="*/ 327938 h 1518583"/>
              <a:gd name="connsiteX7" fmla="*/ 0 w 615847"/>
              <a:gd name="connsiteY7" fmla="*/ 302488 h 1518583"/>
              <a:gd name="connsiteX0" fmla="*/ 0 w 694233"/>
              <a:gd name="connsiteY0" fmla="*/ 523711 h 1518583"/>
              <a:gd name="connsiteX1" fmla="*/ 315355 w 694233"/>
              <a:gd name="connsiteY1" fmla="*/ 0 h 1518583"/>
              <a:gd name="connsiteX2" fmla="*/ 694233 w 694233"/>
              <a:gd name="connsiteY2" fmla="*/ 400497 h 1518583"/>
              <a:gd name="connsiteX3" fmla="*/ 423924 w 694233"/>
              <a:gd name="connsiteY3" fmla="*/ 363033 h 1518583"/>
              <a:gd name="connsiteX4" fmla="*/ 458821 w 694233"/>
              <a:gd name="connsiteY4" fmla="*/ 1518583 h 1518583"/>
              <a:gd name="connsiteX5" fmla="*/ 426625 w 694233"/>
              <a:gd name="connsiteY5" fmla="*/ 1510434 h 1518583"/>
              <a:gd name="connsiteX6" fmla="*/ 246156 w 694233"/>
              <a:gd name="connsiteY6" fmla="*/ 327938 h 1518583"/>
              <a:gd name="connsiteX7" fmla="*/ 0 w 694233"/>
              <a:gd name="connsiteY7" fmla="*/ 523711 h 1518583"/>
              <a:gd name="connsiteX0" fmla="*/ 0 w 694233"/>
              <a:gd name="connsiteY0" fmla="*/ 523711 h 1518583"/>
              <a:gd name="connsiteX1" fmla="*/ 315355 w 694233"/>
              <a:gd name="connsiteY1" fmla="*/ 0 h 1518583"/>
              <a:gd name="connsiteX2" fmla="*/ 694233 w 694233"/>
              <a:gd name="connsiteY2" fmla="*/ 400497 h 1518583"/>
              <a:gd name="connsiteX3" fmla="*/ 416597 w 694233"/>
              <a:gd name="connsiteY3" fmla="*/ 257626 h 1518583"/>
              <a:gd name="connsiteX4" fmla="*/ 458821 w 694233"/>
              <a:gd name="connsiteY4" fmla="*/ 1518583 h 1518583"/>
              <a:gd name="connsiteX5" fmla="*/ 426625 w 694233"/>
              <a:gd name="connsiteY5" fmla="*/ 1510434 h 1518583"/>
              <a:gd name="connsiteX6" fmla="*/ 246156 w 694233"/>
              <a:gd name="connsiteY6" fmla="*/ 327938 h 1518583"/>
              <a:gd name="connsiteX7" fmla="*/ 0 w 694233"/>
              <a:gd name="connsiteY7" fmla="*/ 523711 h 1518583"/>
              <a:gd name="connsiteX0" fmla="*/ 0 w 576212"/>
              <a:gd name="connsiteY0" fmla="*/ 523711 h 1518583"/>
              <a:gd name="connsiteX1" fmla="*/ 315355 w 576212"/>
              <a:gd name="connsiteY1" fmla="*/ 0 h 1518583"/>
              <a:gd name="connsiteX2" fmla="*/ 576212 w 576212"/>
              <a:gd name="connsiteY2" fmla="*/ 134479 h 1518583"/>
              <a:gd name="connsiteX3" fmla="*/ 416597 w 576212"/>
              <a:gd name="connsiteY3" fmla="*/ 257626 h 1518583"/>
              <a:gd name="connsiteX4" fmla="*/ 458821 w 576212"/>
              <a:gd name="connsiteY4" fmla="*/ 1518583 h 1518583"/>
              <a:gd name="connsiteX5" fmla="*/ 426625 w 576212"/>
              <a:gd name="connsiteY5" fmla="*/ 1510434 h 1518583"/>
              <a:gd name="connsiteX6" fmla="*/ 246156 w 576212"/>
              <a:gd name="connsiteY6" fmla="*/ 327938 h 1518583"/>
              <a:gd name="connsiteX7" fmla="*/ 0 w 576212"/>
              <a:gd name="connsiteY7" fmla="*/ 523711 h 1518583"/>
              <a:gd name="connsiteX0" fmla="*/ 0 w 576212"/>
              <a:gd name="connsiteY0" fmla="*/ 482048 h 1476920"/>
              <a:gd name="connsiteX1" fmla="*/ 298347 w 576212"/>
              <a:gd name="connsiteY1" fmla="*/ 0 h 1476920"/>
              <a:gd name="connsiteX2" fmla="*/ 576212 w 576212"/>
              <a:gd name="connsiteY2" fmla="*/ 92816 h 1476920"/>
              <a:gd name="connsiteX3" fmla="*/ 416597 w 576212"/>
              <a:gd name="connsiteY3" fmla="*/ 215963 h 1476920"/>
              <a:gd name="connsiteX4" fmla="*/ 458821 w 576212"/>
              <a:gd name="connsiteY4" fmla="*/ 1476920 h 1476920"/>
              <a:gd name="connsiteX5" fmla="*/ 426625 w 576212"/>
              <a:gd name="connsiteY5" fmla="*/ 1468771 h 1476920"/>
              <a:gd name="connsiteX6" fmla="*/ 246156 w 576212"/>
              <a:gd name="connsiteY6" fmla="*/ 286275 h 1476920"/>
              <a:gd name="connsiteX7" fmla="*/ 0 w 576212"/>
              <a:gd name="connsiteY7" fmla="*/ 482048 h 1476920"/>
              <a:gd name="connsiteX0" fmla="*/ 0 w 544494"/>
              <a:gd name="connsiteY0" fmla="*/ 410847 h 1476920"/>
              <a:gd name="connsiteX1" fmla="*/ 266629 w 544494"/>
              <a:gd name="connsiteY1" fmla="*/ 0 h 1476920"/>
              <a:gd name="connsiteX2" fmla="*/ 544494 w 544494"/>
              <a:gd name="connsiteY2" fmla="*/ 92816 h 1476920"/>
              <a:gd name="connsiteX3" fmla="*/ 384879 w 544494"/>
              <a:gd name="connsiteY3" fmla="*/ 215963 h 1476920"/>
              <a:gd name="connsiteX4" fmla="*/ 427103 w 544494"/>
              <a:gd name="connsiteY4" fmla="*/ 1476920 h 1476920"/>
              <a:gd name="connsiteX5" fmla="*/ 394907 w 544494"/>
              <a:gd name="connsiteY5" fmla="*/ 1468771 h 1476920"/>
              <a:gd name="connsiteX6" fmla="*/ 214438 w 544494"/>
              <a:gd name="connsiteY6" fmla="*/ 286275 h 1476920"/>
              <a:gd name="connsiteX7" fmla="*/ 0 w 544494"/>
              <a:gd name="connsiteY7" fmla="*/ 410847 h 1476920"/>
              <a:gd name="connsiteX0" fmla="*/ 0 w 544494"/>
              <a:gd name="connsiteY0" fmla="*/ 410847 h 1476920"/>
              <a:gd name="connsiteX1" fmla="*/ 266629 w 544494"/>
              <a:gd name="connsiteY1" fmla="*/ 0 h 1476920"/>
              <a:gd name="connsiteX2" fmla="*/ 544494 w 544494"/>
              <a:gd name="connsiteY2" fmla="*/ 92816 h 1476920"/>
              <a:gd name="connsiteX3" fmla="*/ 374315 w 544494"/>
              <a:gd name="connsiteY3" fmla="*/ 199638 h 1476920"/>
              <a:gd name="connsiteX4" fmla="*/ 427103 w 544494"/>
              <a:gd name="connsiteY4" fmla="*/ 1476920 h 1476920"/>
              <a:gd name="connsiteX5" fmla="*/ 394907 w 544494"/>
              <a:gd name="connsiteY5" fmla="*/ 1468771 h 1476920"/>
              <a:gd name="connsiteX6" fmla="*/ 214438 w 544494"/>
              <a:gd name="connsiteY6" fmla="*/ 286275 h 1476920"/>
              <a:gd name="connsiteX7" fmla="*/ 0 w 544494"/>
              <a:gd name="connsiteY7" fmla="*/ 410847 h 1476920"/>
              <a:gd name="connsiteX0" fmla="*/ 0 w 548399"/>
              <a:gd name="connsiteY0" fmla="*/ 410847 h 1476920"/>
              <a:gd name="connsiteX1" fmla="*/ 266629 w 548399"/>
              <a:gd name="connsiteY1" fmla="*/ 0 h 1476920"/>
              <a:gd name="connsiteX2" fmla="*/ 548399 w 548399"/>
              <a:gd name="connsiteY2" fmla="*/ 96236 h 1476920"/>
              <a:gd name="connsiteX3" fmla="*/ 374315 w 548399"/>
              <a:gd name="connsiteY3" fmla="*/ 199638 h 1476920"/>
              <a:gd name="connsiteX4" fmla="*/ 427103 w 548399"/>
              <a:gd name="connsiteY4" fmla="*/ 1476920 h 1476920"/>
              <a:gd name="connsiteX5" fmla="*/ 394907 w 548399"/>
              <a:gd name="connsiteY5" fmla="*/ 1468771 h 1476920"/>
              <a:gd name="connsiteX6" fmla="*/ 214438 w 548399"/>
              <a:gd name="connsiteY6" fmla="*/ 286275 h 1476920"/>
              <a:gd name="connsiteX7" fmla="*/ 0 w 548399"/>
              <a:gd name="connsiteY7" fmla="*/ 410847 h 1476920"/>
              <a:gd name="connsiteX0" fmla="*/ 0 w 548399"/>
              <a:gd name="connsiteY0" fmla="*/ 410847 h 1476920"/>
              <a:gd name="connsiteX1" fmla="*/ 266629 w 548399"/>
              <a:gd name="connsiteY1" fmla="*/ 0 h 1476920"/>
              <a:gd name="connsiteX2" fmla="*/ 548399 w 548399"/>
              <a:gd name="connsiteY2" fmla="*/ 96236 h 1476920"/>
              <a:gd name="connsiteX3" fmla="*/ 367764 w 548399"/>
              <a:gd name="connsiteY3" fmla="*/ 277729 h 1476920"/>
              <a:gd name="connsiteX4" fmla="*/ 427103 w 548399"/>
              <a:gd name="connsiteY4" fmla="*/ 1476920 h 1476920"/>
              <a:gd name="connsiteX5" fmla="*/ 394907 w 548399"/>
              <a:gd name="connsiteY5" fmla="*/ 1468771 h 1476920"/>
              <a:gd name="connsiteX6" fmla="*/ 214438 w 548399"/>
              <a:gd name="connsiteY6" fmla="*/ 286275 h 1476920"/>
              <a:gd name="connsiteX7" fmla="*/ 0 w 548399"/>
              <a:gd name="connsiteY7" fmla="*/ 410847 h 1476920"/>
              <a:gd name="connsiteX0" fmla="*/ 0 w 626270"/>
              <a:gd name="connsiteY0" fmla="*/ 410847 h 1476920"/>
              <a:gd name="connsiteX1" fmla="*/ 266629 w 626270"/>
              <a:gd name="connsiteY1" fmla="*/ 0 h 1476920"/>
              <a:gd name="connsiteX2" fmla="*/ 626270 w 626270"/>
              <a:gd name="connsiteY2" fmla="*/ 388056 h 1476920"/>
              <a:gd name="connsiteX3" fmla="*/ 367764 w 626270"/>
              <a:gd name="connsiteY3" fmla="*/ 277729 h 1476920"/>
              <a:gd name="connsiteX4" fmla="*/ 427103 w 626270"/>
              <a:gd name="connsiteY4" fmla="*/ 1476920 h 1476920"/>
              <a:gd name="connsiteX5" fmla="*/ 394907 w 626270"/>
              <a:gd name="connsiteY5" fmla="*/ 1468771 h 1476920"/>
              <a:gd name="connsiteX6" fmla="*/ 214438 w 626270"/>
              <a:gd name="connsiteY6" fmla="*/ 286275 h 1476920"/>
              <a:gd name="connsiteX7" fmla="*/ 0 w 626270"/>
              <a:gd name="connsiteY7" fmla="*/ 410847 h 1476920"/>
              <a:gd name="connsiteX0" fmla="*/ 0 w 594961"/>
              <a:gd name="connsiteY0" fmla="*/ 410847 h 1476920"/>
              <a:gd name="connsiteX1" fmla="*/ 266629 w 594961"/>
              <a:gd name="connsiteY1" fmla="*/ 0 h 1476920"/>
              <a:gd name="connsiteX2" fmla="*/ 594961 w 594961"/>
              <a:gd name="connsiteY2" fmla="*/ 370377 h 1476920"/>
              <a:gd name="connsiteX3" fmla="*/ 367764 w 594961"/>
              <a:gd name="connsiteY3" fmla="*/ 277729 h 1476920"/>
              <a:gd name="connsiteX4" fmla="*/ 427103 w 594961"/>
              <a:gd name="connsiteY4" fmla="*/ 1476920 h 1476920"/>
              <a:gd name="connsiteX5" fmla="*/ 394907 w 594961"/>
              <a:gd name="connsiteY5" fmla="*/ 1468771 h 1476920"/>
              <a:gd name="connsiteX6" fmla="*/ 214438 w 594961"/>
              <a:gd name="connsiteY6" fmla="*/ 286275 h 1476920"/>
              <a:gd name="connsiteX7" fmla="*/ 0 w 594961"/>
              <a:gd name="connsiteY7" fmla="*/ 410847 h 1476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4961" h="1476920">
                <a:moveTo>
                  <a:pt x="0" y="410847"/>
                </a:moveTo>
                <a:lnTo>
                  <a:pt x="266629" y="0"/>
                </a:lnTo>
                <a:lnTo>
                  <a:pt x="594961" y="370377"/>
                </a:lnTo>
                <a:lnTo>
                  <a:pt x="367764" y="277729"/>
                </a:lnTo>
                <a:lnTo>
                  <a:pt x="427103" y="1476920"/>
                </a:lnTo>
                <a:lnTo>
                  <a:pt x="394907" y="1468771"/>
                </a:lnTo>
                <a:lnTo>
                  <a:pt x="214438" y="286275"/>
                </a:lnTo>
                <a:lnTo>
                  <a:pt x="0" y="410847"/>
                </a:lnTo>
                <a:close/>
              </a:path>
            </a:pathLst>
          </a:custGeom>
          <a:gradFill flip="none" rotWithShape="1">
            <a:gsLst>
              <a:gs pos="29000">
                <a:schemeClr val="accent1">
                  <a:lumMod val="5000"/>
                  <a:lumOff val="95000"/>
                  <a:alpha val="67000"/>
                </a:schemeClr>
              </a:gs>
              <a:gs pos="83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4" name="Seta para Cima 7"/>
          <p:cNvSpPr/>
          <p:nvPr/>
        </p:nvSpPr>
        <p:spPr bwMode="auto">
          <a:xfrm rot="-8400000">
            <a:off x="3511810" y="2919817"/>
            <a:ext cx="579437" cy="2125419"/>
          </a:xfrm>
          <a:custGeom>
            <a:avLst/>
            <a:gdLst>
              <a:gd name="connsiteX0" fmla="*/ 0 w 754954"/>
              <a:gd name="connsiteY0" fmla="*/ 424775 h 1544415"/>
              <a:gd name="connsiteX1" fmla="*/ 377477 w 754954"/>
              <a:gd name="connsiteY1" fmla="*/ 0 h 1544415"/>
              <a:gd name="connsiteX2" fmla="*/ 754954 w 754954"/>
              <a:gd name="connsiteY2" fmla="*/ 424775 h 1544415"/>
              <a:gd name="connsiteX3" fmla="*/ 566216 w 754954"/>
              <a:gd name="connsiteY3" fmla="*/ 424775 h 1544415"/>
              <a:gd name="connsiteX4" fmla="*/ 566216 w 754954"/>
              <a:gd name="connsiteY4" fmla="*/ 1544415 h 1544415"/>
              <a:gd name="connsiteX5" fmla="*/ 188739 w 754954"/>
              <a:gd name="connsiteY5" fmla="*/ 1544415 h 1544415"/>
              <a:gd name="connsiteX6" fmla="*/ 188739 w 754954"/>
              <a:gd name="connsiteY6" fmla="*/ 424775 h 1544415"/>
              <a:gd name="connsiteX7" fmla="*/ 0 w 754954"/>
              <a:gd name="connsiteY7" fmla="*/ 424775 h 1544415"/>
              <a:gd name="connsiteX0" fmla="*/ 0 w 754954"/>
              <a:gd name="connsiteY0" fmla="*/ 424775 h 1575946"/>
              <a:gd name="connsiteX1" fmla="*/ 377477 w 754954"/>
              <a:gd name="connsiteY1" fmla="*/ 0 h 1575946"/>
              <a:gd name="connsiteX2" fmla="*/ 754954 w 754954"/>
              <a:gd name="connsiteY2" fmla="*/ 424775 h 1575946"/>
              <a:gd name="connsiteX3" fmla="*/ 566216 w 754954"/>
              <a:gd name="connsiteY3" fmla="*/ 424775 h 1575946"/>
              <a:gd name="connsiteX4" fmla="*/ 566216 w 754954"/>
              <a:gd name="connsiteY4" fmla="*/ 1544415 h 1575946"/>
              <a:gd name="connsiteX5" fmla="*/ 330629 w 754954"/>
              <a:gd name="connsiteY5" fmla="*/ 1575946 h 1575946"/>
              <a:gd name="connsiteX6" fmla="*/ 188739 w 754954"/>
              <a:gd name="connsiteY6" fmla="*/ 424775 h 1575946"/>
              <a:gd name="connsiteX7" fmla="*/ 0 w 754954"/>
              <a:gd name="connsiteY7" fmla="*/ 424775 h 1575946"/>
              <a:gd name="connsiteX0" fmla="*/ 0 w 754954"/>
              <a:gd name="connsiteY0" fmla="*/ 424775 h 1575946"/>
              <a:gd name="connsiteX1" fmla="*/ 377477 w 754954"/>
              <a:gd name="connsiteY1" fmla="*/ 0 h 1575946"/>
              <a:gd name="connsiteX2" fmla="*/ 754954 w 754954"/>
              <a:gd name="connsiteY2" fmla="*/ 424775 h 1575946"/>
              <a:gd name="connsiteX3" fmla="*/ 566216 w 754954"/>
              <a:gd name="connsiteY3" fmla="*/ 424775 h 1575946"/>
              <a:gd name="connsiteX4" fmla="*/ 440092 w 754954"/>
              <a:gd name="connsiteY4" fmla="*/ 1544415 h 1575946"/>
              <a:gd name="connsiteX5" fmla="*/ 330629 w 754954"/>
              <a:gd name="connsiteY5" fmla="*/ 1575946 h 1575946"/>
              <a:gd name="connsiteX6" fmla="*/ 188739 w 754954"/>
              <a:gd name="connsiteY6" fmla="*/ 424775 h 1575946"/>
              <a:gd name="connsiteX7" fmla="*/ 0 w 754954"/>
              <a:gd name="connsiteY7" fmla="*/ 424775 h 1575946"/>
              <a:gd name="connsiteX0" fmla="*/ 0 w 754954"/>
              <a:gd name="connsiteY0" fmla="*/ 424775 h 1575946"/>
              <a:gd name="connsiteX1" fmla="*/ 377477 w 754954"/>
              <a:gd name="connsiteY1" fmla="*/ 0 h 1575946"/>
              <a:gd name="connsiteX2" fmla="*/ 754954 w 754954"/>
              <a:gd name="connsiteY2" fmla="*/ 424775 h 1575946"/>
              <a:gd name="connsiteX3" fmla="*/ 566216 w 754954"/>
              <a:gd name="connsiteY3" fmla="*/ 424775 h 1575946"/>
              <a:gd name="connsiteX4" fmla="*/ 433074 w 754954"/>
              <a:gd name="connsiteY4" fmla="*/ 1575609 h 1575946"/>
              <a:gd name="connsiteX5" fmla="*/ 330629 w 754954"/>
              <a:gd name="connsiteY5" fmla="*/ 1575946 h 1575946"/>
              <a:gd name="connsiteX6" fmla="*/ 188739 w 754954"/>
              <a:gd name="connsiteY6" fmla="*/ 424775 h 1575946"/>
              <a:gd name="connsiteX7" fmla="*/ 0 w 754954"/>
              <a:gd name="connsiteY7" fmla="*/ 424775 h 1575946"/>
              <a:gd name="connsiteX0" fmla="*/ 0 w 754954"/>
              <a:gd name="connsiteY0" fmla="*/ 424775 h 1575946"/>
              <a:gd name="connsiteX1" fmla="*/ 377477 w 754954"/>
              <a:gd name="connsiteY1" fmla="*/ 0 h 1575946"/>
              <a:gd name="connsiteX2" fmla="*/ 754954 w 754954"/>
              <a:gd name="connsiteY2" fmla="*/ 424775 h 1575946"/>
              <a:gd name="connsiteX3" fmla="*/ 416337 w 754954"/>
              <a:gd name="connsiteY3" fmla="*/ 382188 h 1575946"/>
              <a:gd name="connsiteX4" fmla="*/ 433074 w 754954"/>
              <a:gd name="connsiteY4" fmla="*/ 1575609 h 1575946"/>
              <a:gd name="connsiteX5" fmla="*/ 330629 w 754954"/>
              <a:gd name="connsiteY5" fmla="*/ 1575946 h 1575946"/>
              <a:gd name="connsiteX6" fmla="*/ 188739 w 754954"/>
              <a:gd name="connsiteY6" fmla="*/ 424775 h 1575946"/>
              <a:gd name="connsiteX7" fmla="*/ 0 w 754954"/>
              <a:gd name="connsiteY7" fmla="*/ 424775 h 1575946"/>
              <a:gd name="connsiteX0" fmla="*/ 0 w 627805"/>
              <a:gd name="connsiteY0" fmla="*/ 424775 h 1575946"/>
              <a:gd name="connsiteX1" fmla="*/ 377477 w 627805"/>
              <a:gd name="connsiteY1" fmla="*/ 0 h 1575946"/>
              <a:gd name="connsiteX2" fmla="*/ 627805 w 627805"/>
              <a:gd name="connsiteY2" fmla="*/ 388367 h 1575946"/>
              <a:gd name="connsiteX3" fmla="*/ 416337 w 627805"/>
              <a:gd name="connsiteY3" fmla="*/ 382188 h 1575946"/>
              <a:gd name="connsiteX4" fmla="*/ 433074 w 627805"/>
              <a:gd name="connsiteY4" fmla="*/ 1575609 h 1575946"/>
              <a:gd name="connsiteX5" fmla="*/ 330629 w 627805"/>
              <a:gd name="connsiteY5" fmla="*/ 1575946 h 1575946"/>
              <a:gd name="connsiteX6" fmla="*/ 188739 w 627805"/>
              <a:gd name="connsiteY6" fmla="*/ 424775 h 1575946"/>
              <a:gd name="connsiteX7" fmla="*/ 0 w 627805"/>
              <a:gd name="connsiteY7" fmla="*/ 424775 h 1575946"/>
              <a:gd name="connsiteX0" fmla="*/ 0 w 627805"/>
              <a:gd name="connsiteY0" fmla="*/ 367749 h 1518920"/>
              <a:gd name="connsiteX1" fmla="*/ 289608 w 627805"/>
              <a:gd name="connsiteY1" fmla="*/ 0 h 1518920"/>
              <a:gd name="connsiteX2" fmla="*/ 627805 w 627805"/>
              <a:gd name="connsiteY2" fmla="*/ 331341 h 1518920"/>
              <a:gd name="connsiteX3" fmla="*/ 416337 w 627805"/>
              <a:gd name="connsiteY3" fmla="*/ 325162 h 1518920"/>
              <a:gd name="connsiteX4" fmla="*/ 433074 w 627805"/>
              <a:gd name="connsiteY4" fmla="*/ 1518583 h 1518920"/>
              <a:gd name="connsiteX5" fmla="*/ 330629 w 627805"/>
              <a:gd name="connsiteY5" fmla="*/ 1518920 h 1518920"/>
              <a:gd name="connsiteX6" fmla="*/ 188739 w 627805"/>
              <a:gd name="connsiteY6" fmla="*/ 367749 h 1518920"/>
              <a:gd name="connsiteX7" fmla="*/ 0 w 627805"/>
              <a:gd name="connsiteY7" fmla="*/ 367749 h 1518920"/>
              <a:gd name="connsiteX0" fmla="*/ 0 w 627805"/>
              <a:gd name="connsiteY0" fmla="*/ 367749 h 1518920"/>
              <a:gd name="connsiteX1" fmla="*/ 289608 w 627805"/>
              <a:gd name="connsiteY1" fmla="*/ 0 h 1518920"/>
              <a:gd name="connsiteX2" fmla="*/ 627805 w 627805"/>
              <a:gd name="connsiteY2" fmla="*/ 331341 h 1518920"/>
              <a:gd name="connsiteX3" fmla="*/ 414277 w 627805"/>
              <a:gd name="connsiteY3" fmla="*/ 352187 h 1518920"/>
              <a:gd name="connsiteX4" fmla="*/ 433074 w 627805"/>
              <a:gd name="connsiteY4" fmla="*/ 1518583 h 1518920"/>
              <a:gd name="connsiteX5" fmla="*/ 330629 w 627805"/>
              <a:gd name="connsiteY5" fmla="*/ 1518920 h 1518920"/>
              <a:gd name="connsiteX6" fmla="*/ 188739 w 627805"/>
              <a:gd name="connsiteY6" fmla="*/ 367749 h 1518920"/>
              <a:gd name="connsiteX7" fmla="*/ 0 w 627805"/>
              <a:gd name="connsiteY7" fmla="*/ 367749 h 1518920"/>
              <a:gd name="connsiteX0" fmla="*/ 0 w 627805"/>
              <a:gd name="connsiteY0" fmla="*/ 367749 h 1518583"/>
              <a:gd name="connsiteX1" fmla="*/ 289608 w 627805"/>
              <a:gd name="connsiteY1" fmla="*/ 0 h 1518583"/>
              <a:gd name="connsiteX2" fmla="*/ 627805 w 627805"/>
              <a:gd name="connsiteY2" fmla="*/ 331341 h 1518583"/>
              <a:gd name="connsiteX3" fmla="*/ 414277 w 627805"/>
              <a:gd name="connsiteY3" fmla="*/ 352187 h 1518583"/>
              <a:gd name="connsiteX4" fmla="*/ 433074 w 627805"/>
              <a:gd name="connsiteY4" fmla="*/ 1518583 h 1518583"/>
              <a:gd name="connsiteX5" fmla="*/ 400878 w 627805"/>
              <a:gd name="connsiteY5" fmla="*/ 1510434 h 1518583"/>
              <a:gd name="connsiteX6" fmla="*/ 188739 w 627805"/>
              <a:gd name="connsiteY6" fmla="*/ 367749 h 1518583"/>
              <a:gd name="connsiteX7" fmla="*/ 0 w 627805"/>
              <a:gd name="connsiteY7" fmla="*/ 367749 h 1518583"/>
              <a:gd name="connsiteX0" fmla="*/ 0 w 640530"/>
              <a:gd name="connsiteY0" fmla="*/ 367749 h 1518583"/>
              <a:gd name="connsiteX1" fmla="*/ 289608 w 640530"/>
              <a:gd name="connsiteY1" fmla="*/ 0 h 1518583"/>
              <a:gd name="connsiteX2" fmla="*/ 640530 w 640530"/>
              <a:gd name="connsiteY2" fmla="*/ 368069 h 1518583"/>
              <a:gd name="connsiteX3" fmla="*/ 414277 w 640530"/>
              <a:gd name="connsiteY3" fmla="*/ 352187 h 1518583"/>
              <a:gd name="connsiteX4" fmla="*/ 433074 w 640530"/>
              <a:gd name="connsiteY4" fmla="*/ 1518583 h 1518583"/>
              <a:gd name="connsiteX5" fmla="*/ 400878 w 640530"/>
              <a:gd name="connsiteY5" fmla="*/ 1510434 h 1518583"/>
              <a:gd name="connsiteX6" fmla="*/ 188739 w 640530"/>
              <a:gd name="connsiteY6" fmla="*/ 367749 h 1518583"/>
              <a:gd name="connsiteX7" fmla="*/ 0 w 640530"/>
              <a:gd name="connsiteY7" fmla="*/ 367749 h 1518583"/>
              <a:gd name="connsiteX0" fmla="*/ 0 w 640530"/>
              <a:gd name="connsiteY0" fmla="*/ 367749 h 1518583"/>
              <a:gd name="connsiteX1" fmla="*/ 289608 w 640530"/>
              <a:gd name="connsiteY1" fmla="*/ 0 h 1518583"/>
              <a:gd name="connsiteX2" fmla="*/ 640530 w 640530"/>
              <a:gd name="connsiteY2" fmla="*/ 368069 h 1518583"/>
              <a:gd name="connsiteX3" fmla="*/ 398177 w 640530"/>
              <a:gd name="connsiteY3" fmla="*/ 363033 h 1518583"/>
              <a:gd name="connsiteX4" fmla="*/ 433074 w 640530"/>
              <a:gd name="connsiteY4" fmla="*/ 1518583 h 1518583"/>
              <a:gd name="connsiteX5" fmla="*/ 400878 w 640530"/>
              <a:gd name="connsiteY5" fmla="*/ 1510434 h 1518583"/>
              <a:gd name="connsiteX6" fmla="*/ 188739 w 640530"/>
              <a:gd name="connsiteY6" fmla="*/ 367749 h 1518583"/>
              <a:gd name="connsiteX7" fmla="*/ 0 w 640530"/>
              <a:gd name="connsiteY7" fmla="*/ 367749 h 1518583"/>
              <a:gd name="connsiteX0" fmla="*/ 0 w 668486"/>
              <a:gd name="connsiteY0" fmla="*/ 367749 h 1518583"/>
              <a:gd name="connsiteX1" fmla="*/ 289608 w 668486"/>
              <a:gd name="connsiteY1" fmla="*/ 0 h 1518583"/>
              <a:gd name="connsiteX2" fmla="*/ 668486 w 668486"/>
              <a:gd name="connsiteY2" fmla="*/ 400497 h 1518583"/>
              <a:gd name="connsiteX3" fmla="*/ 398177 w 668486"/>
              <a:gd name="connsiteY3" fmla="*/ 363033 h 1518583"/>
              <a:gd name="connsiteX4" fmla="*/ 433074 w 668486"/>
              <a:gd name="connsiteY4" fmla="*/ 1518583 h 1518583"/>
              <a:gd name="connsiteX5" fmla="*/ 400878 w 668486"/>
              <a:gd name="connsiteY5" fmla="*/ 1510434 h 1518583"/>
              <a:gd name="connsiteX6" fmla="*/ 188739 w 668486"/>
              <a:gd name="connsiteY6" fmla="*/ 367749 h 1518583"/>
              <a:gd name="connsiteX7" fmla="*/ 0 w 668486"/>
              <a:gd name="connsiteY7" fmla="*/ 367749 h 1518583"/>
              <a:gd name="connsiteX0" fmla="*/ 0 w 668486"/>
              <a:gd name="connsiteY0" fmla="*/ 367749 h 1518583"/>
              <a:gd name="connsiteX1" fmla="*/ 289608 w 668486"/>
              <a:gd name="connsiteY1" fmla="*/ 0 h 1518583"/>
              <a:gd name="connsiteX2" fmla="*/ 668486 w 668486"/>
              <a:gd name="connsiteY2" fmla="*/ 400497 h 1518583"/>
              <a:gd name="connsiteX3" fmla="*/ 398177 w 668486"/>
              <a:gd name="connsiteY3" fmla="*/ 363033 h 1518583"/>
              <a:gd name="connsiteX4" fmla="*/ 433074 w 668486"/>
              <a:gd name="connsiteY4" fmla="*/ 1518583 h 1518583"/>
              <a:gd name="connsiteX5" fmla="*/ 400878 w 668486"/>
              <a:gd name="connsiteY5" fmla="*/ 1510434 h 1518583"/>
              <a:gd name="connsiteX6" fmla="*/ 208744 w 668486"/>
              <a:gd name="connsiteY6" fmla="*/ 327451 h 1518583"/>
              <a:gd name="connsiteX7" fmla="*/ 0 w 668486"/>
              <a:gd name="connsiteY7" fmla="*/ 367749 h 1518583"/>
              <a:gd name="connsiteX0" fmla="*/ 0 w 615847"/>
              <a:gd name="connsiteY0" fmla="*/ 302488 h 1518583"/>
              <a:gd name="connsiteX1" fmla="*/ 236969 w 615847"/>
              <a:gd name="connsiteY1" fmla="*/ 0 h 1518583"/>
              <a:gd name="connsiteX2" fmla="*/ 615847 w 615847"/>
              <a:gd name="connsiteY2" fmla="*/ 400497 h 1518583"/>
              <a:gd name="connsiteX3" fmla="*/ 345538 w 615847"/>
              <a:gd name="connsiteY3" fmla="*/ 363033 h 1518583"/>
              <a:gd name="connsiteX4" fmla="*/ 380435 w 615847"/>
              <a:gd name="connsiteY4" fmla="*/ 1518583 h 1518583"/>
              <a:gd name="connsiteX5" fmla="*/ 348239 w 615847"/>
              <a:gd name="connsiteY5" fmla="*/ 1510434 h 1518583"/>
              <a:gd name="connsiteX6" fmla="*/ 156105 w 615847"/>
              <a:gd name="connsiteY6" fmla="*/ 327451 h 1518583"/>
              <a:gd name="connsiteX7" fmla="*/ 0 w 615847"/>
              <a:gd name="connsiteY7" fmla="*/ 302488 h 1518583"/>
              <a:gd name="connsiteX0" fmla="*/ 0 w 615847"/>
              <a:gd name="connsiteY0" fmla="*/ 302488 h 1518583"/>
              <a:gd name="connsiteX1" fmla="*/ 236969 w 615847"/>
              <a:gd name="connsiteY1" fmla="*/ 0 h 1518583"/>
              <a:gd name="connsiteX2" fmla="*/ 615847 w 615847"/>
              <a:gd name="connsiteY2" fmla="*/ 400497 h 1518583"/>
              <a:gd name="connsiteX3" fmla="*/ 345538 w 615847"/>
              <a:gd name="connsiteY3" fmla="*/ 363033 h 1518583"/>
              <a:gd name="connsiteX4" fmla="*/ 380435 w 615847"/>
              <a:gd name="connsiteY4" fmla="*/ 1518583 h 1518583"/>
              <a:gd name="connsiteX5" fmla="*/ 348239 w 615847"/>
              <a:gd name="connsiteY5" fmla="*/ 1510434 h 1518583"/>
              <a:gd name="connsiteX6" fmla="*/ 167770 w 615847"/>
              <a:gd name="connsiteY6" fmla="*/ 327938 h 1518583"/>
              <a:gd name="connsiteX7" fmla="*/ 0 w 615847"/>
              <a:gd name="connsiteY7" fmla="*/ 302488 h 1518583"/>
              <a:gd name="connsiteX0" fmla="*/ 0 w 694233"/>
              <a:gd name="connsiteY0" fmla="*/ 523711 h 1518583"/>
              <a:gd name="connsiteX1" fmla="*/ 315355 w 694233"/>
              <a:gd name="connsiteY1" fmla="*/ 0 h 1518583"/>
              <a:gd name="connsiteX2" fmla="*/ 694233 w 694233"/>
              <a:gd name="connsiteY2" fmla="*/ 400497 h 1518583"/>
              <a:gd name="connsiteX3" fmla="*/ 423924 w 694233"/>
              <a:gd name="connsiteY3" fmla="*/ 363033 h 1518583"/>
              <a:gd name="connsiteX4" fmla="*/ 458821 w 694233"/>
              <a:gd name="connsiteY4" fmla="*/ 1518583 h 1518583"/>
              <a:gd name="connsiteX5" fmla="*/ 426625 w 694233"/>
              <a:gd name="connsiteY5" fmla="*/ 1510434 h 1518583"/>
              <a:gd name="connsiteX6" fmla="*/ 246156 w 694233"/>
              <a:gd name="connsiteY6" fmla="*/ 327938 h 1518583"/>
              <a:gd name="connsiteX7" fmla="*/ 0 w 694233"/>
              <a:gd name="connsiteY7" fmla="*/ 523711 h 1518583"/>
              <a:gd name="connsiteX0" fmla="*/ 0 w 694233"/>
              <a:gd name="connsiteY0" fmla="*/ 523711 h 1518583"/>
              <a:gd name="connsiteX1" fmla="*/ 315355 w 694233"/>
              <a:gd name="connsiteY1" fmla="*/ 0 h 1518583"/>
              <a:gd name="connsiteX2" fmla="*/ 694233 w 694233"/>
              <a:gd name="connsiteY2" fmla="*/ 400497 h 1518583"/>
              <a:gd name="connsiteX3" fmla="*/ 416597 w 694233"/>
              <a:gd name="connsiteY3" fmla="*/ 257626 h 1518583"/>
              <a:gd name="connsiteX4" fmla="*/ 458821 w 694233"/>
              <a:gd name="connsiteY4" fmla="*/ 1518583 h 1518583"/>
              <a:gd name="connsiteX5" fmla="*/ 426625 w 694233"/>
              <a:gd name="connsiteY5" fmla="*/ 1510434 h 1518583"/>
              <a:gd name="connsiteX6" fmla="*/ 246156 w 694233"/>
              <a:gd name="connsiteY6" fmla="*/ 327938 h 1518583"/>
              <a:gd name="connsiteX7" fmla="*/ 0 w 694233"/>
              <a:gd name="connsiteY7" fmla="*/ 523711 h 1518583"/>
              <a:gd name="connsiteX0" fmla="*/ 0 w 576212"/>
              <a:gd name="connsiteY0" fmla="*/ 523711 h 1518583"/>
              <a:gd name="connsiteX1" fmla="*/ 315355 w 576212"/>
              <a:gd name="connsiteY1" fmla="*/ 0 h 1518583"/>
              <a:gd name="connsiteX2" fmla="*/ 576212 w 576212"/>
              <a:gd name="connsiteY2" fmla="*/ 134479 h 1518583"/>
              <a:gd name="connsiteX3" fmla="*/ 416597 w 576212"/>
              <a:gd name="connsiteY3" fmla="*/ 257626 h 1518583"/>
              <a:gd name="connsiteX4" fmla="*/ 458821 w 576212"/>
              <a:gd name="connsiteY4" fmla="*/ 1518583 h 1518583"/>
              <a:gd name="connsiteX5" fmla="*/ 426625 w 576212"/>
              <a:gd name="connsiteY5" fmla="*/ 1510434 h 1518583"/>
              <a:gd name="connsiteX6" fmla="*/ 246156 w 576212"/>
              <a:gd name="connsiteY6" fmla="*/ 327938 h 1518583"/>
              <a:gd name="connsiteX7" fmla="*/ 0 w 576212"/>
              <a:gd name="connsiteY7" fmla="*/ 523711 h 1518583"/>
              <a:gd name="connsiteX0" fmla="*/ 0 w 576212"/>
              <a:gd name="connsiteY0" fmla="*/ 482048 h 1476920"/>
              <a:gd name="connsiteX1" fmla="*/ 298347 w 576212"/>
              <a:gd name="connsiteY1" fmla="*/ 0 h 1476920"/>
              <a:gd name="connsiteX2" fmla="*/ 576212 w 576212"/>
              <a:gd name="connsiteY2" fmla="*/ 92816 h 1476920"/>
              <a:gd name="connsiteX3" fmla="*/ 416597 w 576212"/>
              <a:gd name="connsiteY3" fmla="*/ 215963 h 1476920"/>
              <a:gd name="connsiteX4" fmla="*/ 458821 w 576212"/>
              <a:gd name="connsiteY4" fmla="*/ 1476920 h 1476920"/>
              <a:gd name="connsiteX5" fmla="*/ 426625 w 576212"/>
              <a:gd name="connsiteY5" fmla="*/ 1468771 h 1476920"/>
              <a:gd name="connsiteX6" fmla="*/ 246156 w 576212"/>
              <a:gd name="connsiteY6" fmla="*/ 286275 h 1476920"/>
              <a:gd name="connsiteX7" fmla="*/ 0 w 576212"/>
              <a:gd name="connsiteY7" fmla="*/ 482048 h 1476920"/>
              <a:gd name="connsiteX0" fmla="*/ 0 w 544494"/>
              <a:gd name="connsiteY0" fmla="*/ 410847 h 1476920"/>
              <a:gd name="connsiteX1" fmla="*/ 266629 w 544494"/>
              <a:gd name="connsiteY1" fmla="*/ 0 h 1476920"/>
              <a:gd name="connsiteX2" fmla="*/ 544494 w 544494"/>
              <a:gd name="connsiteY2" fmla="*/ 92816 h 1476920"/>
              <a:gd name="connsiteX3" fmla="*/ 384879 w 544494"/>
              <a:gd name="connsiteY3" fmla="*/ 215963 h 1476920"/>
              <a:gd name="connsiteX4" fmla="*/ 427103 w 544494"/>
              <a:gd name="connsiteY4" fmla="*/ 1476920 h 1476920"/>
              <a:gd name="connsiteX5" fmla="*/ 394907 w 544494"/>
              <a:gd name="connsiteY5" fmla="*/ 1468771 h 1476920"/>
              <a:gd name="connsiteX6" fmla="*/ 214438 w 544494"/>
              <a:gd name="connsiteY6" fmla="*/ 286275 h 1476920"/>
              <a:gd name="connsiteX7" fmla="*/ 0 w 544494"/>
              <a:gd name="connsiteY7" fmla="*/ 410847 h 1476920"/>
              <a:gd name="connsiteX0" fmla="*/ 0 w 544494"/>
              <a:gd name="connsiteY0" fmla="*/ 410847 h 1476920"/>
              <a:gd name="connsiteX1" fmla="*/ 266629 w 544494"/>
              <a:gd name="connsiteY1" fmla="*/ 0 h 1476920"/>
              <a:gd name="connsiteX2" fmla="*/ 544494 w 544494"/>
              <a:gd name="connsiteY2" fmla="*/ 92816 h 1476920"/>
              <a:gd name="connsiteX3" fmla="*/ 374315 w 544494"/>
              <a:gd name="connsiteY3" fmla="*/ 199638 h 1476920"/>
              <a:gd name="connsiteX4" fmla="*/ 427103 w 544494"/>
              <a:gd name="connsiteY4" fmla="*/ 1476920 h 1476920"/>
              <a:gd name="connsiteX5" fmla="*/ 394907 w 544494"/>
              <a:gd name="connsiteY5" fmla="*/ 1468771 h 1476920"/>
              <a:gd name="connsiteX6" fmla="*/ 214438 w 544494"/>
              <a:gd name="connsiteY6" fmla="*/ 286275 h 1476920"/>
              <a:gd name="connsiteX7" fmla="*/ 0 w 544494"/>
              <a:gd name="connsiteY7" fmla="*/ 410847 h 1476920"/>
              <a:gd name="connsiteX0" fmla="*/ 0 w 548399"/>
              <a:gd name="connsiteY0" fmla="*/ 410847 h 1476920"/>
              <a:gd name="connsiteX1" fmla="*/ 266629 w 548399"/>
              <a:gd name="connsiteY1" fmla="*/ 0 h 1476920"/>
              <a:gd name="connsiteX2" fmla="*/ 548399 w 548399"/>
              <a:gd name="connsiteY2" fmla="*/ 96236 h 1476920"/>
              <a:gd name="connsiteX3" fmla="*/ 374315 w 548399"/>
              <a:gd name="connsiteY3" fmla="*/ 199638 h 1476920"/>
              <a:gd name="connsiteX4" fmla="*/ 427103 w 548399"/>
              <a:gd name="connsiteY4" fmla="*/ 1476920 h 1476920"/>
              <a:gd name="connsiteX5" fmla="*/ 394907 w 548399"/>
              <a:gd name="connsiteY5" fmla="*/ 1468771 h 1476920"/>
              <a:gd name="connsiteX6" fmla="*/ 214438 w 548399"/>
              <a:gd name="connsiteY6" fmla="*/ 286275 h 1476920"/>
              <a:gd name="connsiteX7" fmla="*/ 0 w 548399"/>
              <a:gd name="connsiteY7" fmla="*/ 410847 h 1476920"/>
              <a:gd name="connsiteX0" fmla="*/ 0 w 548399"/>
              <a:gd name="connsiteY0" fmla="*/ 410847 h 1476920"/>
              <a:gd name="connsiteX1" fmla="*/ 266629 w 548399"/>
              <a:gd name="connsiteY1" fmla="*/ 0 h 1476920"/>
              <a:gd name="connsiteX2" fmla="*/ 548399 w 548399"/>
              <a:gd name="connsiteY2" fmla="*/ 96236 h 1476920"/>
              <a:gd name="connsiteX3" fmla="*/ 367764 w 548399"/>
              <a:gd name="connsiteY3" fmla="*/ 277729 h 1476920"/>
              <a:gd name="connsiteX4" fmla="*/ 427103 w 548399"/>
              <a:gd name="connsiteY4" fmla="*/ 1476920 h 1476920"/>
              <a:gd name="connsiteX5" fmla="*/ 394907 w 548399"/>
              <a:gd name="connsiteY5" fmla="*/ 1468771 h 1476920"/>
              <a:gd name="connsiteX6" fmla="*/ 214438 w 548399"/>
              <a:gd name="connsiteY6" fmla="*/ 286275 h 1476920"/>
              <a:gd name="connsiteX7" fmla="*/ 0 w 548399"/>
              <a:gd name="connsiteY7" fmla="*/ 410847 h 1476920"/>
              <a:gd name="connsiteX0" fmla="*/ 0 w 626270"/>
              <a:gd name="connsiteY0" fmla="*/ 410847 h 1476920"/>
              <a:gd name="connsiteX1" fmla="*/ 266629 w 626270"/>
              <a:gd name="connsiteY1" fmla="*/ 0 h 1476920"/>
              <a:gd name="connsiteX2" fmla="*/ 626270 w 626270"/>
              <a:gd name="connsiteY2" fmla="*/ 388056 h 1476920"/>
              <a:gd name="connsiteX3" fmla="*/ 367764 w 626270"/>
              <a:gd name="connsiteY3" fmla="*/ 277729 h 1476920"/>
              <a:gd name="connsiteX4" fmla="*/ 427103 w 626270"/>
              <a:gd name="connsiteY4" fmla="*/ 1476920 h 1476920"/>
              <a:gd name="connsiteX5" fmla="*/ 394907 w 626270"/>
              <a:gd name="connsiteY5" fmla="*/ 1468771 h 1476920"/>
              <a:gd name="connsiteX6" fmla="*/ 214438 w 626270"/>
              <a:gd name="connsiteY6" fmla="*/ 286275 h 1476920"/>
              <a:gd name="connsiteX7" fmla="*/ 0 w 626270"/>
              <a:gd name="connsiteY7" fmla="*/ 410847 h 1476920"/>
              <a:gd name="connsiteX0" fmla="*/ 0 w 594961"/>
              <a:gd name="connsiteY0" fmla="*/ 410847 h 1476920"/>
              <a:gd name="connsiteX1" fmla="*/ 266629 w 594961"/>
              <a:gd name="connsiteY1" fmla="*/ 0 h 1476920"/>
              <a:gd name="connsiteX2" fmla="*/ 594961 w 594961"/>
              <a:gd name="connsiteY2" fmla="*/ 370377 h 1476920"/>
              <a:gd name="connsiteX3" fmla="*/ 367764 w 594961"/>
              <a:gd name="connsiteY3" fmla="*/ 277729 h 1476920"/>
              <a:gd name="connsiteX4" fmla="*/ 427103 w 594961"/>
              <a:gd name="connsiteY4" fmla="*/ 1476920 h 1476920"/>
              <a:gd name="connsiteX5" fmla="*/ 394907 w 594961"/>
              <a:gd name="connsiteY5" fmla="*/ 1468771 h 1476920"/>
              <a:gd name="connsiteX6" fmla="*/ 214438 w 594961"/>
              <a:gd name="connsiteY6" fmla="*/ 286275 h 1476920"/>
              <a:gd name="connsiteX7" fmla="*/ 0 w 594961"/>
              <a:gd name="connsiteY7" fmla="*/ 410847 h 1476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4961" h="1476920">
                <a:moveTo>
                  <a:pt x="0" y="410847"/>
                </a:moveTo>
                <a:lnTo>
                  <a:pt x="266629" y="0"/>
                </a:lnTo>
                <a:lnTo>
                  <a:pt x="594961" y="370377"/>
                </a:lnTo>
                <a:lnTo>
                  <a:pt x="367764" y="277729"/>
                </a:lnTo>
                <a:lnTo>
                  <a:pt x="427103" y="1476920"/>
                </a:lnTo>
                <a:lnTo>
                  <a:pt x="394907" y="1468771"/>
                </a:lnTo>
                <a:lnTo>
                  <a:pt x="214438" y="286275"/>
                </a:lnTo>
                <a:lnTo>
                  <a:pt x="0" y="410847"/>
                </a:lnTo>
                <a:close/>
              </a:path>
            </a:pathLst>
          </a:custGeom>
          <a:gradFill flip="none" rotWithShape="1">
            <a:gsLst>
              <a:gs pos="29000">
                <a:schemeClr val="accent1">
                  <a:lumMod val="5000"/>
                  <a:lumOff val="95000"/>
                  <a:alpha val="67000"/>
                </a:schemeClr>
              </a:gs>
              <a:gs pos="83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5" name="Seta para Cima 7"/>
          <p:cNvSpPr/>
          <p:nvPr/>
        </p:nvSpPr>
        <p:spPr bwMode="auto">
          <a:xfrm rot="-8400000">
            <a:off x="4745399" y="2278924"/>
            <a:ext cx="579437" cy="2125419"/>
          </a:xfrm>
          <a:custGeom>
            <a:avLst/>
            <a:gdLst>
              <a:gd name="connsiteX0" fmla="*/ 0 w 754954"/>
              <a:gd name="connsiteY0" fmla="*/ 424775 h 1544415"/>
              <a:gd name="connsiteX1" fmla="*/ 377477 w 754954"/>
              <a:gd name="connsiteY1" fmla="*/ 0 h 1544415"/>
              <a:gd name="connsiteX2" fmla="*/ 754954 w 754954"/>
              <a:gd name="connsiteY2" fmla="*/ 424775 h 1544415"/>
              <a:gd name="connsiteX3" fmla="*/ 566216 w 754954"/>
              <a:gd name="connsiteY3" fmla="*/ 424775 h 1544415"/>
              <a:gd name="connsiteX4" fmla="*/ 566216 w 754954"/>
              <a:gd name="connsiteY4" fmla="*/ 1544415 h 1544415"/>
              <a:gd name="connsiteX5" fmla="*/ 188739 w 754954"/>
              <a:gd name="connsiteY5" fmla="*/ 1544415 h 1544415"/>
              <a:gd name="connsiteX6" fmla="*/ 188739 w 754954"/>
              <a:gd name="connsiteY6" fmla="*/ 424775 h 1544415"/>
              <a:gd name="connsiteX7" fmla="*/ 0 w 754954"/>
              <a:gd name="connsiteY7" fmla="*/ 424775 h 1544415"/>
              <a:gd name="connsiteX0" fmla="*/ 0 w 754954"/>
              <a:gd name="connsiteY0" fmla="*/ 424775 h 1575946"/>
              <a:gd name="connsiteX1" fmla="*/ 377477 w 754954"/>
              <a:gd name="connsiteY1" fmla="*/ 0 h 1575946"/>
              <a:gd name="connsiteX2" fmla="*/ 754954 w 754954"/>
              <a:gd name="connsiteY2" fmla="*/ 424775 h 1575946"/>
              <a:gd name="connsiteX3" fmla="*/ 566216 w 754954"/>
              <a:gd name="connsiteY3" fmla="*/ 424775 h 1575946"/>
              <a:gd name="connsiteX4" fmla="*/ 566216 w 754954"/>
              <a:gd name="connsiteY4" fmla="*/ 1544415 h 1575946"/>
              <a:gd name="connsiteX5" fmla="*/ 330629 w 754954"/>
              <a:gd name="connsiteY5" fmla="*/ 1575946 h 1575946"/>
              <a:gd name="connsiteX6" fmla="*/ 188739 w 754954"/>
              <a:gd name="connsiteY6" fmla="*/ 424775 h 1575946"/>
              <a:gd name="connsiteX7" fmla="*/ 0 w 754954"/>
              <a:gd name="connsiteY7" fmla="*/ 424775 h 1575946"/>
              <a:gd name="connsiteX0" fmla="*/ 0 w 754954"/>
              <a:gd name="connsiteY0" fmla="*/ 424775 h 1575946"/>
              <a:gd name="connsiteX1" fmla="*/ 377477 w 754954"/>
              <a:gd name="connsiteY1" fmla="*/ 0 h 1575946"/>
              <a:gd name="connsiteX2" fmla="*/ 754954 w 754954"/>
              <a:gd name="connsiteY2" fmla="*/ 424775 h 1575946"/>
              <a:gd name="connsiteX3" fmla="*/ 566216 w 754954"/>
              <a:gd name="connsiteY3" fmla="*/ 424775 h 1575946"/>
              <a:gd name="connsiteX4" fmla="*/ 440092 w 754954"/>
              <a:gd name="connsiteY4" fmla="*/ 1544415 h 1575946"/>
              <a:gd name="connsiteX5" fmla="*/ 330629 w 754954"/>
              <a:gd name="connsiteY5" fmla="*/ 1575946 h 1575946"/>
              <a:gd name="connsiteX6" fmla="*/ 188739 w 754954"/>
              <a:gd name="connsiteY6" fmla="*/ 424775 h 1575946"/>
              <a:gd name="connsiteX7" fmla="*/ 0 w 754954"/>
              <a:gd name="connsiteY7" fmla="*/ 424775 h 1575946"/>
              <a:gd name="connsiteX0" fmla="*/ 0 w 754954"/>
              <a:gd name="connsiteY0" fmla="*/ 424775 h 1575946"/>
              <a:gd name="connsiteX1" fmla="*/ 377477 w 754954"/>
              <a:gd name="connsiteY1" fmla="*/ 0 h 1575946"/>
              <a:gd name="connsiteX2" fmla="*/ 754954 w 754954"/>
              <a:gd name="connsiteY2" fmla="*/ 424775 h 1575946"/>
              <a:gd name="connsiteX3" fmla="*/ 566216 w 754954"/>
              <a:gd name="connsiteY3" fmla="*/ 424775 h 1575946"/>
              <a:gd name="connsiteX4" fmla="*/ 433074 w 754954"/>
              <a:gd name="connsiteY4" fmla="*/ 1575609 h 1575946"/>
              <a:gd name="connsiteX5" fmla="*/ 330629 w 754954"/>
              <a:gd name="connsiteY5" fmla="*/ 1575946 h 1575946"/>
              <a:gd name="connsiteX6" fmla="*/ 188739 w 754954"/>
              <a:gd name="connsiteY6" fmla="*/ 424775 h 1575946"/>
              <a:gd name="connsiteX7" fmla="*/ 0 w 754954"/>
              <a:gd name="connsiteY7" fmla="*/ 424775 h 1575946"/>
              <a:gd name="connsiteX0" fmla="*/ 0 w 754954"/>
              <a:gd name="connsiteY0" fmla="*/ 424775 h 1575946"/>
              <a:gd name="connsiteX1" fmla="*/ 377477 w 754954"/>
              <a:gd name="connsiteY1" fmla="*/ 0 h 1575946"/>
              <a:gd name="connsiteX2" fmla="*/ 754954 w 754954"/>
              <a:gd name="connsiteY2" fmla="*/ 424775 h 1575946"/>
              <a:gd name="connsiteX3" fmla="*/ 416337 w 754954"/>
              <a:gd name="connsiteY3" fmla="*/ 382188 h 1575946"/>
              <a:gd name="connsiteX4" fmla="*/ 433074 w 754954"/>
              <a:gd name="connsiteY4" fmla="*/ 1575609 h 1575946"/>
              <a:gd name="connsiteX5" fmla="*/ 330629 w 754954"/>
              <a:gd name="connsiteY5" fmla="*/ 1575946 h 1575946"/>
              <a:gd name="connsiteX6" fmla="*/ 188739 w 754954"/>
              <a:gd name="connsiteY6" fmla="*/ 424775 h 1575946"/>
              <a:gd name="connsiteX7" fmla="*/ 0 w 754954"/>
              <a:gd name="connsiteY7" fmla="*/ 424775 h 1575946"/>
              <a:gd name="connsiteX0" fmla="*/ 0 w 627805"/>
              <a:gd name="connsiteY0" fmla="*/ 424775 h 1575946"/>
              <a:gd name="connsiteX1" fmla="*/ 377477 w 627805"/>
              <a:gd name="connsiteY1" fmla="*/ 0 h 1575946"/>
              <a:gd name="connsiteX2" fmla="*/ 627805 w 627805"/>
              <a:gd name="connsiteY2" fmla="*/ 388367 h 1575946"/>
              <a:gd name="connsiteX3" fmla="*/ 416337 w 627805"/>
              <a:gd name="connsiteY3" fmla="*/ 382188 h 1575946"/>
              <a:gd name="connsiteX4" fmla="*/ 433074 w 627805"/>
              <a:gd name="connsiteY4" fmla="*/ 1575609 h 1575946"/>
              <a:gd name="connsiteX5" fmla="*/ 330629 w 627805"/>
              <a:gd name="connsiteY5" fmla="*/ 1575946 h 1575946"/>
              <a:gd name="connsiteX6" fmla="*/ 188739 w 627805"/>
              <a:gd name="connsiteY6" fmla="*/ 424775 h 1575946"/>
              <a:gd name="connsiteX7" fmla="*/ 0 w 627805"/>
              <a:gd name="connsiteY7" fmla="*/ 424775 h 1575946"/>
              <a:gd name="connsiteX0" fmla="*/ 0 w 627805"/>
              <a:gd name="connsiteY0" fmla="*/ 367749 h 1518920"/>
              <a:gd name="connsiteX1" fmla="*/ 289608 w 627805"/>
              <a:gd name="connsiteY1" fmla="*/ 0 h 1518920"/>
              <a:gd name="connsiteX2" fmla="*/ 627805 w 627805"/>
              <a:gd name="connsiteY2" fmla="*/ 331341 h 1518920"/>
              <a:gd name="connsiteX3" fmla="*/ 416337 w 627805"/>
              <a:gd name="connsiteY3" fmla="*/ 325162 h 1518920"/>
              <a:gd name="connsiteX4" fmla="*/ 433074 w 627805"/>
              <a:gd name="connsiteY4" fmla="*/ 1518583 h 1518920"/>
              <a:gd name="connsiteX5" fmla="*/ 330629 w 627805"/>
              <a:gd name="connsiteY5" fmla="*/ 1518920 h 1518920"/>
              <a:gd name="connsiteX6" fmla="*/ 188739 w 627805"/>
              <a:gd name="connsiteY6" fmla="*/ 367749 h 1518920"/>
              <a:gd name="connsiteX7" fmla="*/ 0 w 627805"/>
              <a:gd name="connsiteY7" fmla="*/ 367749 h 1518920"/>
              <a:gd name="connsiteX0" fmla="*/ 0 w 627805"/>
              <a:gd name="connsiteY0" fmla="*/ 367749 h 1518920"/>
              <a:gd name="connsiteX1" fmla="*/ 289608 w 627805"/>
              <a:gd name="connsiteY1" fmla="*/ 0 h 1518920"/>
              <a:gd name="connsiteX2" fmla="*/ 627805 w 627805"/>
              <a:gd name="connsiteY2" fmla="*/ 331341 h 1518920"/>
              <a:gd name="connsiteX3" fmla="*/ 414277 w 627805"/>
              <a:gd name="connsiteY3" fmla="*/ 352187 h 1518920"/>
              <a:gd name="connsiteX4" fmla="*/ 433074 w 627805"/>
              <a:gd name="connsiteY4" fmla="*/ 1518583 h 1518920"/>
              <a:gd name="connsiteX5" fmla="*/ 330629 w 627805"/>
              <a:gd name="connsiteY5" fmla="*/ 1518920 h 1518920"/>
              <a:gd name="connsiteX6" fmla="*/ 188739 w 627805"/>
              <a:gd name="connsiteY6" fmla="*/ 367749 h 1518920"/>
              <a:gd name="connsiteX7" fmla="*/ 0 w 627805"/>
              <a:gd name="connsiteY7" fmla="*/ 367749 h 1518920"/>
              <a:gd name="connsiteX0" fmla="*/ 0 w 627805"/>
              <a:gd name="connsiteY0" fmla="*/ 367749 h 1518583"/>
              <a:gd name="connsiteX1" fmla="*/ 289608 w 627805"/>
              <a:gd name="connsiteY1" fmla="*/ 0 h 1518583"/>
              <a:gd name="connsiteX2" fmla="*/ 627805 w 627805"/>
              <a:gd name="connsiteY2" fmla="*/ 331341 h 1518583"/>
              <a:gd name="connsiteX3" fmla="*/ 414277 w 627805"/>
              <a:gd name="connsiteY3" fmla="*/ 352187 h 1518583"/>
              <a:gd name="connsiteX4" fmla="*/ 433074 w 627805"/>
              <a:gd name="connsiteY4" fmla="*/ 1518583 h 1518583"/>
              <a:gd name="connsiteX5" fmla="*/ 400878 w 627805"/>
              <a:gd name="connsiteY5" fmla="*/ 1510434 h 1518583"/>
              <a:gd name="connsiteX6" fmla="*/ 188739 w 627805"/>
              <a:gd name="connsiteY6" fmla="*/ 367749 h 1518583"/>
              <a:gd name="connsiteX7" fmla="*/ 0 w 627805"/>
              <a:gd name="connsiteY7" fmla="*/ 367749 h 1518583"/>
              <a:gd name="connsiteX0" fmla="*/ 0 w 640530"/>
              <a:gd name="connsiteY0" fmla="*/ 367749 h 1518583"/>
              <a:gd name="connsiteX1" fmla="*/ 289608 w 640530"/>
              <a:gd name="connsiteY1" fmla="*/ 0 h 1518583"/>
              <a:gd name="connsiteX2" fmla="*/ 640530 w 640530"/>
              <a:gd name="connsiteY2" fmla="*/ 368069 h 1518583"/>
              <a:gd name="connsiteX3" fmla="*/ 414277 w 640530"/>
              <a:gd name="connsiteY3" fmla="*/ 352187 h 1518583"/>
              <a:gd name="connsiteX4" fmla="*/ 433074 w 640530"/>
              <a:gd name="connsiteY4" fmla="*/ 1518583 h 1518583"/>
              <a:gd name="connsiteX5" fmla="*/ 400878 w 640530"/>
              <a:gd name="connsiteY5" fmla="*/ 1510434 h 1518583"/>
              <a:gd name="connsiteX6" fmla="*/ 188739 w 640530"/>
              <a:gd name="connsiteY6" fmla="*/ 367749 h 1518583"/>
              <a:gd name="connsiteX7" fmla="*/ 0 w 640530"/>
              <a:gd name="connsiteY7" fmla="*/ 367749 h 1518583"/>
              <a:gd name="connsiteX0" fmla="*/ 0 w 640530"/>
              <a:gd name="connsiteY0" fmla="*/ 367749 h 1518583"/>
              <a:gd name="connsiteX1" fmla="*/ 289608 w 640530"/>
              <a:gd name="connsiteY1" fmla="*/ 0 h 1518583"/>
              <a:gd name="connsiteX2" fmla="*/ 640530 w 640530"/>
              <a:gd name="connsiteY2" fmla="*/ 368069 h 1518583"/>
              <a:gd name="connsiteX3" fmla="*/ 398177 w 640530"/>
              <a:gd name="connsiteY3" fmla="*/ 363033 h 1518583"/>
              <a:gd name="connsiteX4" fmla="*/ 433074 w 640530"/>
              <a:gd name="connsiteY4" fmla="*/ 1518583 h 1518583"/>
              <a:gd name="connsiteX5" fmla="*/ 400878 w 640530"/>
              <a:gd name="connsiteY5" fmla="*/ 1510434 h 1518583"/>
              <a:gd name="connsiteX6" fmla="*/ 188739 w 640530"/>
              <a:gd name="connsiteY6" fmla="*/ 367749 h 1518583"/>
              <a:gd name="connsiteX7" fmla="*/ 0 w 640530"/>
              <a:gd name="connsiteY7" fmla="*/ 367749 h 1518583"/>
              <a:gd name="connsiteX0" fmla="*/ 0 w 668486"/>
              <a:gd name="connsiteY0" fmla="*/ 367749 h 1518583"/>
              <a:gd name="connsiteX1" fmla="*/ 289608 w 668486"/>
              <a:gd name="connsiteY1" fmla="*/ 0 h 1518583"/>
              <a:gd name="connsiteX2" fmla="*/ 668486 w 668486"/>
              <a:gd name="connsiteY2" fmla="*/ 400497 h 1518583"/>
              <a:gd name="connsiteX3" fmla="*/ 398177 w 668486"/>
              <a:gd name="connsiteY3" fmla="*/ 363033 h 1518583"/>
              <a:gd name="connsiteX4" fmla="*/ 433074 w 668486"/>
              <a:gd name="connsiteY4" fmla="*/ 1518583 h 1518583"/>
              <a:gd name="connsiteX5" fmla="*/ 400878 w 668486"/>
              <a:gd name="connsiteY5" fmla="*/ 1510434 h 1518583"/>
              <a:gd name="connsiteX6" fmla="*/ 188739 w 668486"/>
              <a:gd name="connsiteY6" fmla="*/ 367749 h 1518583"/>
              <a:gd name="connsiteX7" fmla="*/ 0 w 668486"/>
              <a:gd name="connsiteY7" fmla="*/ 367749 h 1518583"/>
              <a:gd name="connsiteX0" fmla="*/ 0 w 668486"/>
              <a:gd name="connsiteY0" fmla="*/ 367749 h 1518583"/>
              <a:gd name="connsiteX1" fmla="*/ 289608 w 668486"/>
              <a:gd name="connsiteY1" fmla="*/ 0 h 1518583"/>
              <a:gd name="connsiteX2" fmla="*/ 668486 w 668486"/>
              <a:gd name="connsiteY2" fmla="*/ 400497 h 1518583"/>
              <a:gd name="connsiteX3" fmla="*/ 398177 w 668486"/>
              <a:gd name="connsiteY3" fmla="*/ 363033 h 1518583"/>
              <a:gd name="connsiteX4" fmla="*/ 433074 w 668486"/>
              <a:gd name="connsiteY4" fmla="*/ 1518583 h 1518583"/>
              <a:gd name="connsiteX5" fmla="*/ 400878 w 668486"/>
              <a:gd name="connsiteY5" fmla="*/ 1510434 h 1518583"/>
              <a:gd name="connsiteX6" fmla="*/ 208744 w 668486"/>
              <a:gd name="connsiteY6" fmla="*/ 327451 h 1518583"/>
              <a:gd name="connsiteX7" fmla="*/ 0 w 668486"/>
              <a:gd name="connsiteY7" fmla="*/ 367749 h 1518583"/>
              <a:gd name="connsiteX0" fmla="*/ 0 w 615847"/>
              <a:gd name="connsiteY0" fmla="*/ 302488 h 1518583"/>
              <a:gd name="connsiteX1" fmla="*/ 236969 w 615847"/>
              <a:gd name="connsiteY1" fmla="*/ 0 h 1518583"/>
              <a:gd name="connsiteX2" fmla="*/ 615847 w 615847"/>
              <a:gd name="connsiteY2" fmla="*/ 400497 h 1518583"/>
              <a:gd name="connsiteX3" fmla="*/ 345538 w 615847"/>
              <a:gd name="connsiteY3" fmla="*/ 363033 h 1518583"/>
              <a:gd name="connsiteX4" fmla="*/ 380435 w 615847"/>
              <a:gd name="connsiteY4" fmla="*/ 1518583 h 1518583"/>
              <a:gd name="connsiteX5" fmla="*/ 348239 w 615847"/>
              <a:gd name="connsiteY5" fmla="*/ 1510434 h 1518583"/>
              <a:gd name="connsiteX6" fmla="*/ 156105 w 615847"/>
              <a:gd name="connsiteY6" fmla="*/ 327451 h 1518583"/>
              <a:gd name="connsiteX7" fmla="*/ 0 w 615847"/>
              <a:gd name="connsiteY7" fmla="*/ 302488 h 1518583"/>
              <a:gd name="connsiteX0" fmla="*/ 0 w 615847"/>
              <a:gd name="connsiteY0" fmla="*/ 302488 h 1518583"/>
              <a:gd name="connsiteX1" fmla="*/ 236969 w 615847"/>
              <a:gd name="connsiteY1" fmla="*/ 0 h 1518583"/>
              <a:gd name="connsiteX2" fmla="*/ 615847 w 615847"/>
              <a:gd name="connsiteY2" fmla="*/ 400497 h 1518583"/>
              <a:gd name="connsiteX3" fmla="*/ 345538 w 615847"/>
              <a:gd name="connsiteY3" fmla="*/ 363033 h 1518583"/>
              <a:gd name="connsiteX4" fmla="*/ 380435 w 615847"/>
              <a:gd name="connsiteY4" fmla="*/ 1518583 h 1518583"/>
              <a:gd name="connsiteX5" fmla="*/ 348239 w 615847"/>
              <a:gd name="connsiteY5" fmla="*/ 1510434 h 1518583"/>
              <a:gd name="connsiteX6" fmla="*/ 167770 w 615847"/>
              <a:gd name="connsiteY6" fmla="*/ 327938 h 1518583"/>
              <a:gd name="connsiteX7" fmla="*/ 0 w 615847"/>
              <a:gd name="connsiteY7" fmla="*/ 302488 h 1518583"/>
              <a:gd name="connsiteX0" fmla="*/ 0 w 694233"/>
              <a:gd name="connsiteY0" fmla="*/ 523711 h 1518583"/>
              <a:gd name="connsiteX1" fmla="*/ 315355 w 694233"/>
              <a:gd name="connsiteY1" fmla="*/ 0 h 1518583"/>
              <a:gd name="connsiteX2" fmla="*/ 694233 w 694233"/>
              <a:gd name="connsiteY2" fmla="*/ 400497 h 1518583"/>
              <a:gd name="connsiteX3" fmla="*/ 423924 w 694233"/>
              <a:gd name="connsiteY3" fmla="*/ 363033 h 1518583"/>
              <a:gd name="connsiteX4" fmla="*/ 458821 w 694233"/>
              <a:gd name="connsiteY4" fmla="*/ 1518583 h 1518583"/>
              <a:gd name="connsiteX5" fmla="*/ 426625 w 694233"/>
              <a:gd name="connsiteY5" fmla="*/ 1510434 h 1518583"/>
              <a:gd name="connsiteX6" fmla="*/ 246156 w 694233"/>
              <a:gd name="connsiteY6" fmla="*/ 327938 h 1518583"/>
              <a:gd name="connsiteX7" fmla="*/ 0 w 694233"/>
              <a:gd name="connsiteY7" fmla="*/ 523711 h 1518583"/>
              <a:gd name="connsiteX0" fmla="*/ 0 w 694233"/>
              <a:gd name="connsiteY0" fmla="*/ 523711 h 1518583"/>
              <a:gd name="connsiteX1" fmla="*/ 315355 w 694233"/>
              <a:gd name="connsiteY1" fmla="*/ 0 h 1518583"/>
              <a:gd name="connsiteX2" fmla="*/ 694233 w 694233"/>
              <a:gd name="connsiteY2" fmla="*/ 400497 h 1518583"/>
              <a:gd name="connsiteX3" fmla="*/ 416597 w 694233"/>
              <a:gd name="connsiteY3" fmla="*/ 257626 h 1518583"/>
              <a:gd name="connsiteX4" fmla="*/ 458821 w 694233"/>
              <a:gd name="connsiteY4" fmla="*/ 1518583 h 1518583"/>
              <a:gd name="connsiteX5" fmla="*/ 426625 w 694233"/>
              <a:gd name="connsiteY5" fmla="*/ 1510434 h 1518583"/>
              <a:gd name="connsiteX6" fmla="*/ 246156 w 694233"/>
              <a:gd name="connsiteY6" fmla="*/ 327938 h 1518583"/>
              <a:gd name="connsiteX7" fmla="*/ 0 w 694233"/>
              <a:gd name="connsiteY7" fmla="*/ 523711 h 1518583"/>
              <a:gd name="connsiteX0" fmla="*/ 0 w 576212"/>
              <a:gd name="connsiteY0" fmla="*/ 523711 h 1518583"/>
              <a:gd name="connsiteX1" fmla="*/ 315355 w 576212"/>
              <a:gd name="connsiteY1" fmla="*/ 0 h 1518583"/>
              <a:gd name="connsiteX2" fmla="*/ 576212 w 576212"/>
              <a:gd name="connsiteY2" fmla="*/ 134479 h 1518583"/>
              <a:gd name="connsiteX3" fmla="*/ 416597 w 576212"/>
              <a:gd name="connsiteY3" fmla="*/ 257626 h 1518583"/>
              <a:gd name="connsiteX4" fmla="*/ 458821 w 576212"/>
              <a:gd name="connsiteY4" fmla="*/ 1518583 h 1518583"/>
              <a:gd name="connsiteX5" fmla="*/ 426625 w 576212"/>
              <a:gd name="connsiteY5" fmla="*/ 1510434 h 1518583"/>
              <a:gd name="connsiteX6" fmla="*/ 246156 w 576212"/>
              <a:gd name="connsiteY6" fmla="*/ 327938 h 1518583"/>
              <a:gd name="connsiteX7" fmla="*/ 0 w 576212"/>
              <a:gd name="connsiteY7" fmla="*/ 523711 h 1518583"/>
              <a:gd name="connsiteX0" fmla="*/ 0 w 576212"/>
              <a:gd name="connsiteY0" fmla="*/ 482048 h 1476920"/>
              <a:gd name="connsiteX1" fmla="*/ 298347 w 576212"/>
              <a:gd name="connsiteY1" fmla="*/ 0 h 1476920"/>
              <a:gd name="connsiteX2" fmla="*/ 576212 w 576212"/>
              <a:gd name="connsiteY2" fmla="*/ 92816 h 1476920"/>
              <a:gd name="connsiteX3" fmla="*/ 416597 w 576212"/>
              <a:gd name="connsiteY3" fmla="*/ 215963 h 1476920"/>
              <a:gd name="connsiteX4" fmla="*/ 458821 w 576212"/>
              <a:gd name="connsiteY4" fmla="*/ 1476920 h 1476920"/>
              <a:gd name="connsiteX5" fmla="*/ 426625 w 576212"/>
              <a:gd name="connsiteY5" fmla="*/ 1468771 h 1476920"/>
              <a:gd name="connsiteX6" fmla="*/ 246156 w 576212"/>
              <a:gd name="connsiteY6" fmla="*/ 286275 h 1476920"/>
              <a:gd name="connsiteX7" fmla="*/ 0 w 576212"/>
              <a:gd name="connsiteY7" fmla="*/ 482048 h 1476920"/>
              <a:gd name="connsiteX0" fmla="*/ 0 w 544494"/>
              <a:gd name="connsiteY0" fmla="*/ 410847 h 1476920"/>
              <a:gd name="connsiteX1" fmla="*/ 266629 w 544494"/>
              <a:gd name="connsiteY1" fmla="*/ 0 h 1476920"/>
              <a:gd name="connsiteX2" fmla="*/ 544494 w 544494"/>
              <a:gd name="connsiteY2" fmla="*/ 92816 h 1476920"/>
              <a:gd name="connsiteX3" fmla="*/ 384879 w 544494"/>
              <a:gd name="connsiteY3" fmla="*/ 215963 h 1476920"/>
              <a:gd name="connsiteX4" fmla="*/ 427103 w 544494"/>
              <a:gd name="connsiteY4" fmla="*/ 1476920 h 1476920"/>
              <a:gd name="connsiteX5" fmla="*/ 394907 w 544494"/>
              <a:gd name="connsiteY5" fmla="*/ 1468771 h 1476920"/>
              <a:gd name="connsiteX6" fmla="*/ 214438 w 544494"/>
              <a:gd name="connsiteY6" fmla="*/ 286275 h 1476920"/>
              <a:gd name="connsiteX7" fmla="*/ 0 w 544494"/>
              <a:gd name="connsiteY7" fmla="*/ 410847 h 1476920"/>
              <a:gd name="connsiteX0" fmla="*/ 0 w 544494"/>
              <a:gd name="connsiteY0" fmla="*/ 410847 h 1476920"/>
              <a:gd name="connsiteX1" fmla="*/ 266629 w 544494"/>
              <a:gd name="connsiteY1" fmla="*/ 0 h 1476920"/>
              <a:gd name="connsiteX2" fmla="*/ 544494 w 544494"/>
              <a:gd name="connsiteY2" fmla="*/ 92816 h 1476920"/>
              <a:gd name="connsiteX3" fmla="*/ 374315 w 544494"/>
              <a:gd name="connsiteY3" fmla="*/ 199638 h 1476920"/>
              <a:gd name="connsiteX4" fmla="*/ 427103 w 544494"/>
              <a:gd name="connsiteY4" fmla="*/ 1476920 h 1476920"/>
              <a:gd name="connsiteX5" fmla="*/ 394907 w 544494"/>
              <a:gd name="connsiteY5" fmla="*/ 1468771 h 1476920"/>
              <a:gd name="connsiteX6" fmla="*/ 214438 w 544494"/>
              <a:gd name="connsiteY6" fmla="*/ 286275 h 1476920"/>
              <a:gd name="connsiteX7" fmla="*/ 0 w 544494"/>
              <a:gd name="connsiteY7" fmla="*/ 410847 h 1476920"/>
              <a:gd name="connsiteX0" fmla="*/ 0 w 548399"/>
              <a:gd name="connsiteY0" fmla="*/ 410847 h 1476920"/>
              <a:gd name="connsiteX1" fmla="*/ 266629 w 548399"/>
              <a:gd name="connsiteY1" fmla="*/ 0 h 1476920"/>
              <a:gd name="connsiteX2" fmla="*/ 548399 w 548399"/>
              <a:gd name="connsiteY2" fmla="*/ 96236 h 1476920"/>
              <a:gd name="connsiteX3" fmla="*/ 374315 w 548399"/>
              <a:gd name="connsiteY3" fmla="*/ 199638 h 1476920"/>
              <a:gd name="connsiteX4" fmla="*/ 427103 w 548399"/>
              <a:gd name="connsiteY4" fmla="*/ 1476920 h 1476920"/>
              <a:gd name="connsiteX5" fmla="*/ 394907 w 548399"/>
              <a:gd name="connsiteY5" fmla="*/ 1468771 h 1476920"/>
              <a:gd name="connsiteX6" fmla="*/ 214438 w 548399"/>
              <a:gd name="connsiteY6" fmla="*/ 286275 h 1476920"/>
              <a:gd name="connsiteX7" fmla="*/ 0 w 548399"/>
              <a:gd name="connsiteY7" fmla="*/ 410847 h 1476920"/>
              <a:gd name="connsiteX0" fmla="*/ 0 w 548399"/>
              <a:gd name="connsiteY0" fmla="*/ 410847 h 1476920"/>
              <a:gd name="connsiteX1" fmla="*/ 266629 w 548399"/>
              <a:gd name="connsiteY1" fmla="*/ 0 h 1476920"/>
              <a:gd name="connsiteX2" fmla="*/ 548399 w 548399"/>
              <a:gd name="connsiteY2" fmla="*/ 96236 h 1476920"/>
              <a:gd name="connsiteX3" fmla="*/ 367764 w 548399"/>
              <a:gd name="connsiteY3" fmla="*/ 277729 h 1476920"/>
              <a:gd name="connsiteX4" fmla="*/ 427103 w 548399"/>
              <a:gd name="connsiteY4" fmla="*/ 1476920 h 1476920"/>
              <a:gd name="connsiteX5" fmla="*/ 394907 w 548399"/>
              <a:gd name="connsiteY5" fmla="*/ 1468771 h 1476920"/>
              <a:gd name="connsiteX6" fmla="*/ 214438 w 548399"/>
              <a:gd name="connsiteY6" fmla="*/ 286275 h 1476920"/>
              <a:gd name="connsiteX7" fmla="*/ 0 w 548399"/>
              <a:gd name="connsiteY7" fmla="*/ 410847 h 1476920"/>
              <a:gd name="connsiteX0" fmla="*/ 0 w 626270"/>
              <a:gd name="connsiteY0" fmla="*/ 410847 h 1476920"/>
              <a:gd name="connsiteX1" fmla="*/ 266629 w 626270"/>
              <a:gd name="connsiteY1" fmla="*/ 0 h 1476920"/>
              <a:gd name="connsiteX2" fmla="*/ 626270 w 626270"/>
              <a:gd name="connsiteY2" fmla="*/ 388056 h 1476920"/>
              <a:gd name="connsiteX3" fmla="*/ 367764 w 626270"/>
              <a:gd name="connsiteY3" fmla="*/ 277729 h 1476920"/>
              <a:gd name="connsiteX4" fmla="*/ 427103 w 626270"/>
              <a:gd name="connsiteY4" fmla="*/ 1476920 h 1476920"/>
              <a:gd name="connsiteX5" fmla="*/ 394907 w 626270"/>
              <a:gd name="connsiteY5" fmla="*/ 1468771 h 1476920"/>
              <a:gd name="connsiteX6" fmla="*/ 214438 w 626270"/>
              <a:gd name="connsiteY6" fmla="*/ 286275 h 1476920"/>
              <a:gd name="connsiteX7" fmla="*/ 0 w 626270"/>
              <a:gd name="connsiteY7" fmla="*/ 410847 h 1476920"/>
              <a:gd name="connsiteX0" fmla="*/ 0 w 594961"/>
              <a:gd name="connsiteY0" fmla="*/ 410847 h 1476920"/>
              <a:gd name="connsiteX1" fmla="*/ 266629 w 594961"/>
              <a:gd name="connsiteY1" fmla="*/ 0 h 1476920"/>
              <a:gd name="connsiteX2" fmla="*/ 594961 w 594961"/>
              <a:gd name="connsiteY2" fmla="*/ 370377 h 1476920"/>
              <a:gd name="connsiteX3" fmla="*/ 367764 w 594961"/>
              <a:gd name="connsiteY3" fmla="*/ 277729 h 1476920"/>
              <a:gd name="connsiteX4" fmla="*/ 427103 w 594961"/>
              <a:gd name="connsiteY4" fmla="*/ 1476920 h 1476920"/>
              <a:gd name="connsiteX5" fmla="*/ 394907 w 594961"/>
              <a:gd name="connsiteY5" fmla="*/ 1468771 h 1476920"/>
              <a:gd name="connsiteX6" fmla="*/ 214438 w 594961"/>
              <a:gd name="connsiteY6" fmla="*/ 286275 h 1476920"/>
              <a:gd name="connsiteX7" fmla="*/ 0 w 594961"/>
              <a:gd name="connsiteY7" fmla="*/ 410847 h 1476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4961" h="1476920">
                <a:moveTo>
                  <a:pt x="0" y="410847"/>
                </a:moveTo>
                <a:lnTo>
                  <a:pt x="266629" y="0"/>
                </a:lnTo>
                <a:lnTo>
                  <a:pt x="594961" y="370377"/>
                </a:lnTo>
                <a:lnTo>
                  <a:pt x="367764" y="277729"/>
                </a:lnTo>
                <a:lnTo>
                  <a:pt x="427103" y="1476920"/>
                </a:lnTo>
                <a:lnTo>
                  <a:pt x="394907" y="1468771"/>
                </a:lnTo>
                <a:lnTo>
                  <a:pt x="214438" y="286275"/>
                </a:lnTo>
                <a:lnTo>
                  <a:pt x="0" y="410847"/>
                </a:lnTo>
                <a:close/>
              </a:path>
            </a:pathLst>
          </a:custGeom>
          <a:gradFill flip="none" rotWithShape="1">
            <a:gsLst>
              <a:gs pos="29000">
                <a:schemeClr val="accent1">
                  <a:lumMod val="5000"/>
                  <a:lumOff val="95000"/>
                  <a:alpha val="67000"/>
                </a:schemeClr>
              </a:gs>
              <a:gs pos="83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6" name="Seta para Cima 7"/>
          <p:cNvSpPr/>
          <p:nvPr/>
        </p:nvSpPr>
        <p:spPr bwMode="auto">
          <a:xfrm rot="-8400000">
            <a:off x="2217200" y="1038916"/>
            <a:ext cx="579437" cy="2125419"/>
          </a:xfrm>
          <a:custGeom>
            <a:avLst/>
            <a:gdLst>
              <a:gd name="connsiteX0" fmla="*/ 0 w 754954"/>
              <a:gd name="connsiteY0" fmla="*/ 424775 h 1544415"/>
              <a:gd name="connsiteX1" fmla="*/ 377477 w 754954"/>
              <a:gd name="connsiteY1" fmla="*/ 0 h 1544415"/>
              <a:gd name="connsiteX2" fmla="*/ 754954 w 754954"/>
              <a:gd name="connsiteY2" fmla="*/ 424775 h 1544415"/>
              <a:gd name="connsiteX3" fmla="*/ 566216 w 754954"/>
              <a:gd name="connsiteY3" fmla="*/ 424775 h 1544415"/>
              <a:gd name="connsiteX4" fmla="*/ 566216 w 754954"/>
              <a:gd name="connsiteY4" fmla="*/ 1544415 h 1544415"/>
              <a:gd name="connsiteX5" fmla="*/ 188739 w 754954"/>
              <a:gd name="connsiteY5" fmla="*/ 1544415 h 1544415"/>
              <a:gd name="connsiteX6" fmla="*/ 188739 w 754954"/>
              <a:gd name="connsiteY6" fmla="*/ 424775 h 1544415"/>
              <a:gd name="connsiteX7" fmla="*/ 0 w 754954"/>
              <a:gd name="connsiteY7" fmla="*/ 424775 h 1544415"/>
              <a:gd name="connsiteX0" fmla="*/ 0 w 754954"/>
              <a:gd name="connsiteY0" fmla="*/ 424775 h 1575946"/>
              <a:gd name="connsiteX1" fmla="*/ 377477 w 754954"/>
              <a:gd name="connsiteY1" fmla="*/ 0 h 1575946"/>
              <a:gd name="connsiteX2" fmla="*/ 754954 w 754954"/>
              <a:gd name="connsiteY2" fmla="*/ 424775 h 1575946"/>
              <a:gd name="connsiteX3" fmla="*/ 566216 w 754954"/>
              <a:gd name="connsiteY3" fmla="*/ 424775 h 1575946"/>
              <a:gd name="connsiteX4" fmla="*/ 566216 w 754954"/>
              <a:gd name="connsiteY4" fmla="*/ 1544415 h 1575946"/>
              <a:gd name="connsiteX5" fmla="*/ 330629 w 754954"/>
              <a:gd name="connsiteY5" fmla="*/ 1575946 h 1575946"/>
              <a:gd name="connsiteX6" fmla="*/ 188739 w 754954"/>
              <a:gd name="connsiteY6" fmla="*/ 424775 h 1575946"/>
              <a:gd name="connsiteX7" fmla="*/ 0 w 754954"/>
              <a:gd name="connsiteY7" fmla="*/ 424775 h 1575946"/>
              <a:gd name="connsiteX0" fmla="*/ 0 w 754954"/>
              <a:gd name="connsiteY0" fmla="*/ 424775 h 1575946"/>
              <a:gd name="connsiteX1" fmla="*/ 377477 w 754954"/>
              <a:gd name="connsiteY1" fmla="*/ 0 h 1575946"/>
              <a:gd name="connsiteX2" fmla="*/ 754954 w 754954"/>
              <a:gd name="connsiteY2" fmla="*/ 424775 h 1575946"/>
              <a:gd name="connsiteX3" fmla="*/ 566216 w 754954"/>
              <a:gd name="connsiteY3" fmla="*/ 424775 h 1575946"/>
              <a:gd name="connsiteX4" fmla="*/ 440092 w 754954"/>
              <a:gd name="connsiteY4" fmla="*/ 1544415 h 1575946"/>
              <a:gd name="connsiteX5" fmla="*/ 330629 w 754954"/>
              <a:gd name="connsiteY5" fmla="*/ 1575946 h 1575946"/>
              <a:gd name="connsiteX6" fmla="*/ 188739 w 754954"/>
              <a:gd name="connsiteY6" fmla="*/ 424775 h 1575946"/>
              <a:gd name="connsiteX7" fmla="*/ 0 w 754954"/>
              <a:gd name="connsiteY7" fmla="*/ 424775 h 1575946"/>
              <a:gd name="connsiteX0" fmla="*/ 0 w 754954"/>
              <a:gd name="connsiteY0" fmla="*/ 424775 h 1575946"/>
              <a:gd name="connsiteX1" fmla="*/ 377477 w 754954"/>
              <a:gd name="connsiteY1" fmla="*/ 0 h 1575946"/>
              <a:gd name="connsiteX2" fmla="*/ 754954 w 754954"/>
              <a:gd name="connsiteY2" fmla="*/ 424775 h 1575946"/>
              <a:gd name="connsiteX3" fmla="*/ 566216 w 754954"/>
              <a:gd name="connsiteY3" fmla="*/ 424775 h 1575946"/>
              <a:gd name="connsiteX4" fmla="*/ 433074 w 754954"/>
              <a:gd name="connsiteY4" fmla="*/ 1575609 h 1575946"/>
              <a:gd name="connsiteX5" fmla="*/ 330629 w 754954"/>
              <a:gd name="connsiteY5" fmla="*/ 1575946 h 1575946"/>
              <a:gd name="connsiteX6" fmla="*/ 188739 w 754954"/>
              <a:gd name="connsiteY6" fmla="*/ 424775 h 1575946"/>
              <a:gd name="connsiteX7" fmla="*/ 0 w 754954"/>
              <a:gd name="connsiteY7" fmla="*/ 424775 h 1575946"/>
              <a:gd name="connsiteX0" fmla="*/ 0 w 754954"/>
              <a:gd name="connsiteY0" fmla="*/ 424775 h 1575946"/>
              <a:gd name="connsiteX1" fmla="*/ 377477 w 754954"/>
              <a:gd name="connsiteY1" fmla="*/ 0 h 1575946"/>
              <a:gd name="connsiteX2" fmla="*/ 754954 w 754954"/>
              <a:gd name="connsiteY2" fmla="*/ 424775 h 1575946"/>
              <a:gd name="connsiteX3" fmla="*/ 416337 w 754954"/>
              <a:gd name="connsiteY3" fmla="*/ 382188 h 1575946"/>
              <a:gd name="connsiteX4" fmla="*/ 433074 w 754954"/>
              <a:gd name="connsiteY4" fmla="*/ 1575609 h 1575946"/>
              <a:gd name="connsiteX5" fmla="*/ 330629 w 754954"/>
              <a:gd name="connsiteY5" fmla="*/ 1575946 h 1575946"/>
              <a:gd name="connsiteX6" fmla="*/ 188739 w 754954"/>
              <a:gd name="connsiteY6" fmla="*/ 424775 h 1575946"/>
              <a:gd name="connsiteX7" fmla="*/ 0 w 754954"/>
              <a:gd name="connsiteY7" fmla="*/ 424775 h 1575946"/>
              <a:gd name="connsiteX0" fmla="*/ 0 w 627805"/>
              <a:gd name="connsiteY0" fmla="*/ 424775 h 1575946"/>
              <a:gd name="connsiteX1" fmla="*/ 377477 w 627805"/>
              <a:gd name="connsiteY1" fmla="*/ 0 h 1575946"/>
              <a:gd name="connsiteX2" fmla="*/ 627805 w 627805"/>
              <a:gd name="connsiteY2" fmla="*/ 388367 h 1575946"/>
              <a:gd name="connsiteX3" fmla="*/ 416337 w 627805"/>
              <a:gd name="connsiteY3" fmla="*/ 382188 h 1575946"/>
              <a:gd name="connsiteX4" fmla="*/ 433074 w 627805"/>
              <a:gd name="connsiteY4" fmla="*/ 1575609 h 1575946"/>
              <a:gd name="connsiteX5" fmla="*/ 330629 w 627805"/>
              <a:gd name="connsiteY5" fmla="*/ 1575946 h 1575946"/>
              <a:gd name="connsiteX6" fmla="*/ 188739 w 627805"/>
              <a:gd name="connsiteY6" fmla="*/ 424775 h 1575946"/>
              <a:gd name="connsiteX7" fmla="*/ 0 w 627805"/>
              <a:gd name="connsiteY7" fmla="*/ 424775 h 1575946"/>
              <a:gd name="connsiteX0" fmla="*/ 0 w 627805"/>
              <a:gd name="connsiteY0" fmla="*/ 367749 h 1518920"/>
              <a:gd name="connsiteX1" fmla="*/ 289608 w 627805"/>
              <a:gd name="connsiteY1" fmla="*/ 0 h 1518920"/>
              <a:gd name="connsiteX2" fmla="*/ 627805 w 627805"/>
              <a:gd name="connsiteY2" fmla="*/ 331341 h 1518920"/>
              <a:gd name="connsiteX3" fmla="*/ 416337 w 627805"/>
              <a:gd name="connsiteY3" fmla="*/ 325162 h 1518920"/>
              <a:gd name="connsiteX4" fmla="*/ 433074 w 627805"/>
              <a:gd name="connsiteY4" fmla="*/ 1518583 h 1518920"/>
              <a:gd name="connsiteX5" fmla="*/ 330629 w 627805"/>
              <a:gd name="connsiteY5" fmla="*/ 1518920 h 1518920"/>
              <a:gd name="connsiteX6" fmla="*/ 188739 w 627805"/>
              <a:gd name="connsiteY6" fmla="*/ 367749 h 1518920"/>
              <a:gd name="connsiteX7" fmla="*/ 0 w 627805"/>
              <a:gd name="connsiteY7" fmla="*/ 367749 h 1518920"/>
              <a:gd name="connsiteX0" fmla="*/ 0 w 627805"/>
              <a:gd name="connsiteY0" fmla="*/ 367749 h 1518920"/>
              <a:gd name="connsiteX1" fmla="*/ 289608 w 627805"/>
              <a:gd name="connsiteY1" fmla="*/ 0 h 1518920"/>
              <a:gd name="connsiteX2" fmla="*/ 627805 w 627805"/>
              <a:gd name="connsiteY2" fmla="*/ 331341 h 1518920"/>
              <a:gd name="connsiteX3" fmla="*/ 414277 w 627805"/>
              <a:gd name="connsiteY3" fmla="*/ 352187 h 1518920"/>
              <a:gd name="connsiteX4" fmla="*/ 433074 w 627805"/>
              <a:gd name="connsiteY4" fmla="*/ 1518583 h 1518920"/>
              <a:gd name="connsiteX5" fmla="*/ 330629 w 627805"/>
              <a:gd name="connsiteY5" fmla="*/ 1518920 h 1518920"/>
              <a:gd name="connsiteX6" fmla="*/ 188739 w 627805"/>
              <a:gd name="connsiteY6" fmla="*/ 367749 h 1518920"/>
              <a:gd name="connsiteX7" fmla="*/ 0 w 627805"/>
              <a:gd name="connsiteY7" fmla="*/ 367749 h 1518920"/>
              <a:gd name="connsiteX0" fmla="*/ 0 w 627805"/>
              <a:gd name="connsiteY0" fmla="*/ 367749 h 1518583"/>
              <a:gd name="connsiteX1" fmla="*/ 289608 w 627805"/>
              <a:gd name="connsiteY1" fmla="*/ 0 h 1518583"/>
              <a:gd name="connsiteX2" fmla="*/ 627805 w 627805"/>
              <a:gd name="connsiteY2" fmla="*/ 331341 h 1518583"/>
              <a:gd name="connsiteX3" fmla="*/ 414277 w 627805"/>
              <a:gd name="connsiteY3" fmla="*/ 352187 h 1518583"/>
              <a:gd name="connsiteX4" fmla="*/ 433074 w 627805"/>
              <a:gd name="connsiteY4" fmla="*/ 1518583 h 1518583"/>
              <a:gd name="connsiteX5" fmla="*/ 400878 w 627805"/>
              <a:gd name="connsiteY5" fmla="*/ 1510434 h 1518583"/>
              <a:gd name="connsiteX6" fmla="*/ 188739 w 627805"/>
              <a:gd name="connsiteY6" fmla="*/ 367749 h 1518583"/>
              <a:gd name="connsiteX7" fmla="*/ 0 w 627805"/>
              <a:gd name="connsiteY7" fmla="*/ 367749 h 1518583"/>
              <a:gd name="connsiteX0" fmla="*/ 0 w 640530"/>
              <a:gd name="connsiteY0" fmla="*/ 367749 h 1518583"/>
              <a:gd name="connsiteX1" fmla="*/ 289608 w 640530"/>
              <a:gd name="connsiteY1" fmla="*/ 0 h 1518583"/>
              <a:gd name="connsiteX2" fmla="*/ 640530 w 640530"/>
              <a:gd name="connsiteY2" fmla="*/ 368069 h 1518583"/>
              <a:gd name="connsiteX3" fmla="*/ 414277 w 640530"/>
              <a:gd name="connsiteY3" fmla="*/ 352187 h 1518583"/>
              <a:gd name="connsiteX4" fmla="*/ 433074 w 640530"/>
              <a:gd name="connsiteY4" fmla="*/ 1518583 h 1518583"/>
              <a:gd name="connsiteX5" fmla="*/ 400878 w 640530"/>
              <a:gd name="connsiteY5" fmla="*/ 1510434 h 1518583"/>
              <a:gd name="connsiteX6" fmla="*/ 188739 w 640530"/>
              <a:gd name="connsiteY6" fmla="*/ 367749 h 1518583"/>
              <a:gd name="connsiteX7" fmla="*/ 0 w 640530"/>
              <a:gd name="connsiteY7" fmla="*/ 367749 h 1518583"/>
              <a:gd name="connsiteX0" fmla="*/ 0 w 640530"/>
              <a:gd name="connsiteY0" fmla="*/ 367749 h 1518583"/>
              <a:gd name="connsiteX1" fmla="*/ 289608 w 640530"/>
              <a:gd name="connsiteY1" fmla="*/ 0 h 1518583"/>
              <a:gd name="connsiteX2" fmla="*/ 640530 w 640530"/>
              <a:gd name="connsiteY2" fmla="*/ 368069 h 1518583"/>
              <a:gd name="connsiteX3" fmla="*/ 398177 w 640530"/>
              <a:gd name="connsiteY3" fmla="*/ 363033 h 1518583"/>
              <a:gd name="connsiteX4" fmla="*/ 433074 w 640530"/>
              <a:gd name="connsiteY4" fmla="*/ 1518583 h 1518583"/>
              <a:gd name="connsiteX5" fmla="*/ 400878 w 640530"/>
              <a:gd name="connsiteY5" fmla="*/ 1510434 h 1518583"/>
              <a:gd name="connsiteX6" fmla="*/ 188739 w 640530"/>
              <a:gd name="connsiteY6" fmla="*/ 367749 h 1518583"/>
              <a:gd name="connsiteX7" fmla="*/ 0 w 640530"/>
              <a:gd name="connsiteY7" fmla="*/ 367749 h 1518583"/>
              <a:gd name="connsiteX0" fmla="*/ 0 w 668486"/>
              <a:gd name="connsiteY0" fmla="*/ 367749 h 1518583"/>
              <a:gd name="connsiteX1" fmla="*/ 289608 w 668486"/>
              <a:gd name="connsiteY1" fmla="*/ 0 h 1518583"/>
              <a:gd name="connsiteX2" fmla="*/ 668486 w 668486"/>
              <a:gd name="connsiteY2" fmla="*/ 400497 h 1518583"/>
              <a:gd name="connsiteX3" fmla="*/ 398177 w 668486"/>
              <a:gd name="connsiteY3" fmla="*/ 363033 h 1518583"/>
              <a:gd name="connsiteX4" fmla="*/ 433074 w 668486"/>
              <a:gd name="connsiteY4" fmla="*/ 1518583 h 1518583"/>
              <a:gd name="connsiteX5" fmla="*/ 400878 w 668486"/>
              <a:gd name="connsiteY5" fmla="*/ 1510434 h 1518583"/>
              <a:gd name="connsiteX6" fmla="*/ 188739 w 668486"/>
              <a:gd name="connsiteY6" fmla="*/ 367749 h 1518583"/>
              <a:gd name="connsiteX7" fmla="*/ 0 w 668486"/>
              <a:gd name="connsiteY7" fmla="*/ 367749 h 1518583"/>
              <a:gd name="connsiteX0" fmla="*/ 0 w 668486"/>
              <a:gd name="connsiteY0" fmla="*/ 367749 h 1518583"/>
              <a:gd name="connsiteX1" fmla="*/ 289608 w 668486"/>
              <a:gd name="connsiteY1" fmla="*/ 0 h 1518583"/>
              <a:gd name="connsiteX2" fmla="*/ 668486 w 668486"/>
              <a:gd name="connsiteY2" fmla="*/ 400497 h 1518583"/>
              <a:gd name="connsiteX3" fmla="*/ 398177 w 668486"/>
              <a:gd name="connsiteY3" fmla="*/ 363033 h 1518583"/>
              <a:gd name="connsiteX4" fmla="*/ 433074 w 668486"/>
              <a:gd name="connsiteY4" fmla="*/ 1518583 h 1518583"/>
              <a:gd name="connsiteX5" fmla="*/ 400878 w 668486"/>
              <a:gd name="connsiteY5" fmla="*/ 1510434 h 1518583"/>
              <a:gd name="connsiteX6" fmla="*/ 208744 w 668486"/>
              <a:gd name="connsiteY6" fmla="*/ 327451 h 1518583"/>
              <a:gd name="connsiteX7" fmla="*/ 0 w 668486"/>
              <a:gd name="connsiteY7" fmla="*/ 367749 h 1518583"/>
              <a:gd name="connsiteX0" fmla="*/ 0 w 615847"/>
              <a:gd name="connsiteY0" fmla="*/ 302488 h 1518583"/>
              <a:gd name="connsiteX1" fmla="*/ 236969 w 615847"/>
              <a:gd name="connsiteY1" fmla="*/ 0 h 1518583"/>
              <a:gd name="connsiteX2" fmla="*/ 615847 w 615847"/>
              <a:gd name="connsiteY2" fmla="*/ 400497 h 1518583"/>
              <a:gd name="connsiteX3" fmla="*/ 345538 w 615847"/>
              <a:gd name="connsiteY3" fmla="*/ 363033 h 1518583"/>
              <a:gd name="connsiteX4" fmla="*/ 380435 w 615847"/>
              <a:gd name="connsiteY4" fmla="*/ 1518583 h 1518583"/>
              <a:gd name="connsiteX5" fmla="*/ 348239 w 615847"/>
              <a:gd name="connsiteY5" fmla="*/ 1510434 h 1518583"/>
              <a:gd name="connsiteX6" fmla="*/ 156105 w 615847"/>
              <a:gd name="connsiteY6" fmla="*/ 327451 h 1518583"/>
              <a:gd name="connsiteX7" fmla="*/ 0 w 615847"/>
              <a:gd name="connsiteY7" fmla="*/ 302488 h 1518583"/>
              <a:gd name="connsiteX0" fmla="*/ 0 w 615847"/>
              <a:gd name="connsiteY0" fmla="*/ 302488 h 1518583"/>
              <a:gd name="connsiteX1" fmla="*/ 236969 w 615847"/>
              <a:gd name="connsiteY1" fmla="*/ 0 h 1518583"/>
              <a:gd name="connsiteX2" fmla="*/ 615847 w 615847"/>
              <a:gd name="connsiteY2" fmla="*/ 400497 h 1518583"/>
              <a:gd name="connsiteX3" fmla="*/ 345538 w 615847"/>
              <a:gd name="connsiteY3" fmla="*/ 363033 h 1518583"/>
              <a:gd name="connsiteX4" fmla="*/ 380435 w 615847"/>
              <a:gd name="connsiteY4" fmla="*/ 1518583 h 1518583"/>
              <a:gd name="connsiteX5" fmla="*/ 348239 w 615847"/>
              <a:gd name="connsiteY5" fmla="*/ 1510434 h 1518583"/>
              <a:gd name="connsiteX6" fmla="*/ 167770 w 615847"/>
              <a:gd name="connsiteY6" fmla="*/ 327938 h 1518583"/>
              <a:gd name="connsiteX7" fmla="*/ 0 w 615847"/>
              <a:gd name="connsiteY7" fmla="*/ 302488 h 1518583"/>
              <a:gd name="connsiteX0" fmla="*/ 0 w 694233"/>
              <a:gd name="connsiteY0" fmla="*/ 523711 h 1518583"/>
              <a:gd name="connsiteX1" fmla="*/ 315355 w 694233"/>
              <a:gd name="connsiteY1" fmla="*/ 0 h 1518583"/>
              <a:gd name="connsiteX2" fmla="*/ 694233 w 694233"/>
              <a:gd name="connsiteY2" fmla="*/ 400497 h 1518583"/>
              <a:gd name="connsiteX3" fmla="*/ 423924 w 694233"/>
              <a:gd name="connsiteY3" fmla="*/ 363033 h 1518583"/>
              <a:gd name="connsiteX4" fmla="*/ 458821 w 694233"/>
              <a:gd name="connsiteY4" fmla="*/ 1518583 h 1518583"/>
              <a:gd name="connsiteX5" fmla="*/ 426625 w 694233"/>
              <a:gd name="connsiteY5" fmla="*/ 1510434 h 1518583"/>
              <a:gd name="connsiteX6" fmla="*/ 246156 w 694233"/>
              <a:gd name="connsiteY6" fmla="*/ 327938 h 1518583"/>
              <a:gd name="connsiteX7" fmla="*/ 0 w 694233"/>
              <a:gd name="connsiteY7" fmla="*/ 523711 h 1518583"/>
              <a:gd name="connsiteX0" fmla="*/ 0 w 694233"/>
              <a:gd name="connsiteY0" fmla="*/ 523711 h 1518583"/>
              <a:gd name="connsiteX1" fmla="*/ 315355 w 694233"/>
              <a:gd name="connsiteY1" fmla="*/ 0 h 1518583"/>
              <a:gd name="connsiteX2" fmla="*/ 694233 w 694233"/>
              <a:gd name="connsiteY2" fmla="*/ 400497 h 1518583"/>
              <a:gd name="connsiteX3" fmla="*/ 416597 w 694233"/>
              <a:gd name="connsiteY3" fmla="*/ 257626 h 1518583"/>
              <a:gd name="connsiteX4" fmla="*/ 458821 w 694233"/>
              <a:gd name="connsiteY4" fmla="*/ 1518583 h 1518583"/>
              <a:gd name="connsiteX5" fmla="*/ 426625 w 694233"/>
              <a:gd name="connsiteY5" fmla="*/ 1510434 h 1518583"/>
              <a:gd name="connsiteX6" fmla="*/ 246156 w 694233"/>
              <a:gd name="connsiteY6" fmla="*/ 327938 h 1518583"/>
              <a:gd name="connsiteX7" fmla="*/ 0 w 694233"/>
              <a:gd name="connsiteY7" fmla="*/ 523711 h 1518583"/>
              <a:gd name="connsiteX0" fmla="*/ 0 w 576212"/>
              <a:gd name="connsiteY0" fmla="*/ 523711 h 1518583"/>
              <a:gd name="connsiteX1" fmla="*/ 315355 w 576212"/>
              <a:gd name="connsiteY1" fmla="*/ 0 h 1518583"/>
              <a:gd name="connsiteX2" fmla="*/ 576212 w 576212"/>
              <a:gd name="connsiteY2" fmla="*/ 134479 h 1518583"/>
              <a:gd name="connsiteX3" fmla="*/ 416597 w 576212"/>
              <a:gd name="connsiteY3" fmla="*/ 257626 h 1518583"/>
              <a:gd name="connsiteX4" fmla="*/ 458821 w 576212"/>
              <a:gd name="connsiteY4" fmla="*/ 1518583 h 1518583"/>
              <a:gd name="connsiteX5" fmla="*/ 426625 w 576212"/>
              <a:gd name="connsiteY5" fmla="*/ 1510434 h 1518583"/>
              <a:gd name="connsiteX6" fmla="*/ 246156 w 576212"/>
              <a:gd name="connsiteY6" fmla="*/ 327938 h 1518583"/>
              <a:gd name="connsiteX7" fmla="*/ 0 w 576212"/>
              <a:gd name="connsiteY7" fmla="*/ 523711 h 1518583"/>
              <a:gd name="connsiteX0" fmla="*/ 0 w 576212"/>
              <a:gd name="connsiteY0" fmla="*/ 482048 h 1476920"/>
              <a:gd name="connsiteX1" fmla="*/ 298347 w 576212"/>
              <a:gd name="connsiteY1" fmla="*/ 0 h 1476920"/>
              <a:gd name="connsiteX2" fmla="*/ 576212 w 576212"/>
              <a:gd name="connsiteY2" fmla="*/ 92816 h 1476920"/>
              <a:gd name="connsiteX3" fmla="*/ 416597 w 576212"/>
              <a:gd name="connsiteY3" fmla="*/ 215963 h 1476920"/>
              <a:gd name="connsiteX4" fmla="*/ 458821 w 576212"/>
              <a:gd name="connsiteY4" fmla="*/ 1476920 h 1476920"/>
              <a:gd name="connsiteX5" fmla="*/ 426625 w 576212"/>
              <a:gd name="connsiteY5" fmla="*/ 1468771 h 1476920"/>
              <a:gd name="connsiteX6" fmla="*/ 246156 w 576212"/>
              <a:gd name="connsiteY6" fmla="*/ 286275 h 1476920"/>
              <a:gd name="connsiteX7" fmla="*/ 0 w 576212"/>
              <a:gd name="connsiteY7" fmla="*/ 482048 h 1476920"/>
              <a:gd name="connsiteX0" fmla="*/ 0 w 544494"/>
              <a:gd name="connsiteY0" fmla="*/ 410847 h 1476920"/>
              <a:gd name="connsiteX1" fmla="*/ 266629 w 544494"/>
              <a:gd name="connsiteY1" fmla="*/ 0 h 1476920"/>
              <a:gd name="connsiteX2" fmla="*/ 544494 w 544494"/>
              <a:gd name="connsiteY2" fmla="*/ 92816 h 1476920"/>
              <a:gd name="connsiteX3" fmla="*/ 384879 w 544494"/>
              <a:gd name="connsiteY3" fmla="*/ 215963 h 1476920"/>
              <a:gd name="connsiteX4" fmla="*/ 427103 w 544494"/>
              <a:gd name="connsiteY4" fmla="*/ 1476920 h 1476920"/>
              <a:gd name="connsiteX5" fmla="*/ 394907 w 544494"/>
              <a:gd name="connsiteY5" fmla="*/ 1468771 h 1476920"/>
              <a:gd name="connsiteX6" fmla="*/ 214438 w 544494"/>
              <a:gd name="connsiteY6" fmla="*/ 286275 h 1476920"/>
              <a:gd name="connsiteX7" fmla="*/ 0 w 544494"/>
              <a:gd name="connsiteY7" fmla="*/ 410847 h 1476920"/>
              <a:gd name="connsiteX0" fmla="*/ 0 w 544494"/>
              <a:gd name="connsiteY0" fmla="*/ 410847 h 1476920"/>
              <a:gd name="connsiteX1" fmla="*/ 266629 w 544494"/>
              <a:gd name="connsiteY1" fmla="*/ 0 h 1476920"/>
              <a:gd name="connsiteX2" fmla="*/ 544494 w 544494"/>
              <a:gd name="connsiteY2" fmla="*/ 92816 h 1476920"/>
              <a:gd name="connsiteX3" fmla="*/ 374315 w 544494"/>
              <a:gd name="connsiteY3" fmla="*/ 199638 h 1476920"/>
              <a:gd name="connsiteX4" fmla="*/ 427103 w 544494"/>
              <a:gd name="connsiteY4" fmla="*/ 1476920 h 1476920"/>
              <a:gd name="connsiteX5" fmla="*/ 394907 w 544494"/>
              <a:gd name="connsiteY5" fmla="*/ 1468771 h 1476920"/>
              <a:gd name="connsiteX6" fmla="*/ 214438 w 544494"/>
              <a:gd name="connsiteY6" fmla="*/ 286275 h 1476920"/>
              <a:gd name="connsiteX7" fmla="*/ 0 w 544494"/>
              <a:gd name="connsiteY7" fmla="*/ 410847 h 1476920"/>
              <a:gd name="connsiteX0" fmla="*/ 0 w 548399"/>
              <a:gd name="connsiteY0" fmla="*/ 410847 h 1476920"/>
              <a:gd name="connsiteX1" fmla="*/ 266629 w 548399"/>
              <a:gd name="connsiteY1" fmla="*/ 0 h 1476920"/>
              <a:gd name="connsiteX2" fmla="*/ 548399 w 548399"/>
              <a:gd name="connsiteY2" fmla="*/ 96236 h 1476920"/>
              <a:gd name="connsiteX3" fmla="*/ 374315 w 548399"/>
              <a:gd name="connsiteY3" fmla="*/ 199638 h 1476920"/>
              <a:gd name="connsiteX4" fmla="*/ 427103 w 548399"/>
              <a:gd name="connsiteY4" fmla="*/ 1476920 h 1476920"/>
              <a:gd name="connsiteX5" fmla="*/ 394907 w 548399"/>
              <a:gd name="connsiteY5" fmla="*/ 1468771 h 1476920"/>
              <a:gd name="connsiteX6" fmla="*/ 214438 w 548399"/>
              <a:gd name="connsiteY6" fmla="*/ 286275 h 1476920"/>
              <a:gd name="connsiteX7" fmla="*/ 0 w 548399"/>
              <a:gd name="connsiteY7" fmla="*/ 410847 h 1476920"/>
              <a:gd name="connsiteX0" fmla="*/ 0 w 548399"/>
              <a:gd name="connsiteY0" fmla="*/ 410847 h 1476920"/>
              <a:gd name="connsiteX1" fmla="*/ 266629 w 548399"/>
              <a:gd name="connsiteY1" fmla="*/ 0 h 1476920"/>
              <a:gd name="connsiteX2" fmla="*/ 548399 w 548399"/>
              <a:gd name="connsiteY2" fmla="*/ 96236 h 1476920"/>
              <a:gd name="connsiteX3" fmla="*/ 367764 w 548399"/>
              <a:gd name="connsiteY3" fmla="*/ 277729 h 1476920"/>
              <a:gd name="connsiteX4" fmla="*/ 427103 w 548399"/>
              <a:gd name="connsiteY4" fmla="*/ 1476920 h 1476920"/>
              <a:gd name="connsiteX5" fmla="*/ 394907 w 548399"/>
              <a:gd name="connsiteY5" fmla="*/ 1468771 h 1476920"/>
              <a:gd name="connsiteX6" fmla="*/ 214438 w 548399"/>
              <a:gd name="connsiteY6" fmla="*/ 286275 h 1476920"/>
              <a:gd name="connsiteX7" fmla="*/ 0 w 548399"/>
              <a:gd name="connsiteY7" fmla="*/ 410847 h 1476920"/>
              <a:gd name="connsiteX0" fmla="*/ 0 w 626270"/>
              <a:gd name="connsiteY0" fmla="*/ 410847 h 1476920"/>
              <a:gd name="connsiteX1" fmla="*/ 266629 w 626270"/>
              <a:gd name="connsiteY1" fmla="*/ 0 h 1476920"/>
              <a:gd name="connsiteX2" fmla="*/ 626270 w 626270"/>
              <a:gd name="connsiteY2" fmla="*/ 388056 h 1476920"/>
              <a:gd name="connsiteX3" fmla="*/ 367764 w 626270"/>
              <a:gd name="connsiteY3" fmla="*/ 277729 h 1476920"/>
              <a:gd name="connsiteX4" fmla="*/ 427103 w 626270"/>
              <a:gd name="connsiteY4" fmla="*/ 1476920 h 1476920"/>
              <a:gd name="connsiteX5" fmla="*/ 394907 w 626270"/>
              <a:gd name="connsiteY5" fmla="*/ 1468771 h 1476920"/>
              <a:gd name="connsiteX6" fmla="*/ 214438 w 626270"/>
              <a:gd name="connsiteY6" fmla="*/ 286275 h 1476920"/>
              <a:gd name="connsiteX7" fmla="*/ 0 w 626270"/>
              <a:gd name="connsiteY7" fmla="*/ 410847 h 1476920"/>
              <a:gd name="connsiteX0" fmla="*/ 0 w 594961"/>
              <a:gd name="connsiteY0" fmla="*/ 410847 h 1476920"/>
              <a:gd name="connsiteX1" fmla="*/ 266629 w 594961"/>
              <a:gd name="connsiteY1" fmla="*/ 0 h 1476920"/>
              <a:gd name="connsiteX2" fmla="*/ 594961 w 594961"/>
              <a:gd name="connsiteY2" fmla="*/ 370377 h 1476920"/>
              <a:gd name="connsiteX3" fmla="*/ 367764 w 594961"/>
              <a:gd name="connsiteY3" fmla="*/ 277729 h 1476920"/>
              <a:gd name="connsiteX4" fmla="*/ 427103 w 594961"/>
              <a:gd name="connsiteY4" fmla="*/ 1476920 h 1476920"/>
              <a:gd name="connsiteX5" fmla="*/ 394907 w 594961"/>
              <a:gd name="connsiteY5" fmla="*/ 1468771 h 1476920"/>
              <a:gd name="connsiteX6" fmla="*/ 214438 w 594961"/>
              <a:gd name="connsiteY6" fmla="*/ 286275 h 1476920"/>
              <a:gd name="connsiteX7" fmla="*/ 0 w 594961"/>
              <a:gd name="connsiteY7" fmla="*/ 410847 h 1476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4961" h="1476920">
                <a:moveTo>
                  <a:pt x="0" y="410847"/>
                </a:moveTo>
                <a:lnTo>
                  <a:pt x="266629" y="0"/>
                </a:lnTo>
                <a:lnTo>
                  <a:pt x="594961" y="370377"/>
                </a:lnTo>
                <a:lnTo>
                  <a:pt x="367764" y="277729"/>
                </a:lnTo>
                <a:lnTo>
                  <a:pt x="427103" y="1476920"/>
                </a:lnTo>
                <a:lnTo>
                  <a:pt x="394907" y="1468771"/>
                </a:lnTo>
                <a:lnTo>
                  <a:pt x="214438" y="286275"/>
                </a:lnTo>
                <a:lnTo>
                  <a:pt x="0" y="410847"/>
                </a:lnTo>
                <a:close/>
              </a:path>
            </a:pathLst>
          </a:custGeom>
          <a:gradFill flip="none" rotWithShape="1">
            <a:gsLst>
              <a:gs pos="29000">
                <a:schemeClr val="accent1">
                  <a:lumMod val="5000"/>
                  <a:lumOff val="95000"/>
                  <a:alpha val="67000"/>
                </a:schemeClr>
              </a:gs>
              <a:gs pos="83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7" name="Seta para Cima 7"/>
          <p:cNvSpPr/>
          <p:nvPr/>
        </p:nvSpPr>
        <p:spPr bwMode="auto">
          <a:xfrm rot="-8400000">
            <a:off x="2848696" y="744287"/>
            <a:ext cx="579437" cy="2125419"/>
          </a:xfrm>
          <a:custGeom>
            <a:avLst/>
            <a:gdLst>
              <a:gd name="connsiteX0" fmla="*/ 0 w 754954"/>
              <a:gd name="connsiteY0" fmla="*/ 424775 h 1544415"/>
              <a:gd name="connsiteX1" fmla="*/ 377477 w 754954"/>
              <a:gd name="connsiteY1" fmla="*/ 0 h 1544415"/>
              <a:gd name="connsiteX2" fmla="*/ 754954 w 754954"/>
              <a:gd name="connsiteY2" fmla="*/ 424775 h 1544415"/>
              <a:gd name="connsiteX3" fmla="*/ 566216 w 754954"/>
              <a:gd name="connsiteY3" fmla="*/ 424775 h 1544415"/>
              <a:gd name="connsiteX4" fmla="*/ 566216 w 754954"/>
              <a:gd name="connsiteY4" fmla="*/ 1544415 h 1544415"/>
              <a:gd name="connsiteX5" fmla="*/ 188739 w 754954"/>
              <a:gd name="connsiteY5" fmla="*/ 1544415 h 1544415"/>
              <a:gd name="connsiteX6" fmla="*/ 188739 w 754954"/>
              <a:gd name="connsiteY6" fmla="*/ 424775 h 1544415"/>
              <a:gd name="connsiteX7" fmla="*/ 0 w 754954"/>
              <a:gd name="connsiteY7" fmla="*/ 424775 h 1544415"/>
              <a:gd name="connsiteX0" fmla="*/ 0 w 754954"/>
              <a:gd name="connsiteY0" fmla="*/ 424775 h 1575946"/>
              <a:gd name="connsiteX1" fmla="*/ 377477 w 754954"/>
              <a:gd name="connsiteY1" fmla="*/ 0 h 1575946"/>
              <a:gd name="connsiteX2" fmla="*/ 754954 w 754954"/>
              <a:gd name="connsiteY2" fmla="*/ 424775 h 1575946"/>
              <a:gd name="connsiteX3" fmla="*/ 566216 w 754954"/>
              <a:gd name="connsiteY3" fmla="*/ 424775 h 1575946"/>
              <a:gd name="connsiteX4" fmla="*/ 566216 w 754954"/>
              <a:gd name="connsiteY4" fmla="*/ 1544415 h 1575946"/>
              <a:gd name="connsiteX5" fmla="*/ 330629 w 754954"/>
              <a:gd name="connsiteY5" fmla="*/ 1575946 h 1575946"/>
              <a:gd name="connsiteX6" fmla="*/ 188739 w 754954"/>
              <a:gd name="connsiteY6" fmla="*/ 424775 h 1575946"/>
              <a:gd name="connsiteX7" fmla="*/ 0 w 754954"/>
              <a:gd name="connsiteY7" fmla="*/ 424775 h 1575946"/>
              <a:gd name="connsiteX0" fmla="*/ 0 w 754954"/>
              <a:gd name="connsiteY0" fmla="*/ 424775 h 1575946"/>
              <a:gd name="connsiteX1" fmla="*/ 377477 w 754954"/>
              <a:gd name="connsiteY1" fmla="*/ 0 h 1575946"/>
              <a:gd name="connsiteX2" fmla="*/ 754954 w 754954"/>
              <a:gd name="connsiteY2" fmla="*/ 424775 h 1575946"/>
              <a:gd name="connsiteX3" fmla="*/ 566216 w 754954"/>
              <a:gd name="connsiteY3" fmla="*/ 424775 h 1575946"/>
              <a:gd name="connsiteX4" fmla="*/ 440092 w 754954"/>
              <a:gd name="connsiteY4" fmla="*/ 1544415 h 1575946"/>
              <a:gd name="connsiteX5" fmla="*/ 330629 w 754954"/>
              <a:gd name="connsiteY5" fmla="*/ 1575946 h 1575946"/>
              <a:gd name="connsiteX6" fmla="*/ 188739 w 754954"/>
              <a:gd name="connsiteY6" fmla="*/ 424775 h 1575946"/>
              <a:gd name="connsiteX7" fmla="*/ 0 w 754954"/>
              <a:gd name="connsiteY7" fmla="*/ 424775 h 1575946"/>
              <a:gd name="connsiteX0" fmla="*/ 0 w 754954"/>
              <a:gd name="connsiteY0" fmla="*/ 424775 h 1575946"/>
              <a:gd name="connsiteX1" fmla="*/ 377477 w 754954"/>
              <a:gd name="connsiteY1" fmla="*/ 0 h 1575946"/>
              <a:gd name="connsiteX2" fmla="*/ 754954 w 754954"/>
              <a:gd name="connsiteY2" fmla="*/ 424775 h 1575946"/>
              <a:gd name="connsiteX3" fmla="*/ 566216 w 754954"/>
              <a:gd name="connsiteY3" fmla="*/ 424775 h 1575946"/>
              <a:gd name="connsiteX4" fmla="*/ 433074 w 754954"/>
              <a:gd name="connsiteY4" fmla="*/ 1575609 h 1575946"/>
              <a:gd name="connsiteX5" fmla="*/ 330629 w 754954"/>
              <a:gd name="connsiteY5" fmla="*/ 1575946 h 1575946"/>
              <a:gd name="connsiteX6" fmla="*/ 188739 w 754954"/>
              <a:gd name="connsiteY6" fmla="*/ 424775 h 1575946"/>
              <a:gd name="connsiteX7" fmla="*/ 0 w 754954"/>
              <a:gd name="connsiteY7" fmla="*/ 424775 h 1575946"/>
              <a:gd name="connsiteX0" fmla="*/ 0 w 754954"/>
              <a:gd name="connsiteY0" fmla="*/ 424775 h 1575946"/>
              <a:gd name="connsiteX1" fmla="*/ 377477 w 754954"/>
              <a:gd name="connsiteY1" fmla="*/ 0 h 1575946"/>
              <a:gd name="connsiteX2" fmla="*/ 754954 w 754954"/>
              <a:gd name="connsiteY2" fmla="*/ 424775 h 1575946"/>
              <a:gd name="connsiteX3" fmla="*/ 416337 w 754954"/>
              <a:gd name="connsiteY3" fmla="*/ 382188 h 1575946"/>
              <a:gd name="connsiteX4" fmla="*/ 433074 w 754954"/>
              <a:gd name="connsiteY4" fmla="*/ 1575609 h 1575946"/>
              <a:gd name="connsiteX5" fmla="*/ 330629 w 754954"/>
              <a:gd name="connsiteY5" fmla="*/ 1575946 h 1575946"/>
              <a:gd name="connsiteX6" fmla="*/ 188739 w 754954"/>
              <a:gd name="connsiteY6" fmla="*/ 424775 h 1575946"/>
              <a:gd name="connsiteX7" fmla="*/ 0 w 754954"/>
              <a:gd name="connsiteY7" fmla="*/ 424775 h 1575946"/>
              <a:gd name="connsiteX0" fmla="*/ 0 w 627805"/>
              <a:gd name="connsiteY0" fmla="*/ 424775 h 1575946"/>
              <a:gd name="connsiteX1" fmla="*/ 377477 w 627805"/>
              <a:gd name="connsiteY1" fmla="*/ 0 h 1575946"/>
              <a:gd name="connsiteX2" fmla="*/ 627805 w 627805"/>
              <a:gd name="connsiteY2" fmla="*/ 388367 h 1575946"/>
              <a:gd name="connsiteX3" fmla="*/ 416337 w 627805"/>
              <a:gd name="connsiteY3" fmla="*/ 382188 h 1575946"/>
              <a:gd name="connsiteX4" fmla="*/ 433074 w 627805"/>
              <a:gd name="connsiteY4" fmla="*/ 1575609 h 1575946"/>
              <a:gd name="connsiteX5" fmla="*/ 330629 w 627805"/>
              <a:gd name="connsiteY5" fmla="*/ 1575946 h 1575946"/>
              <a:gd name="connsiteX6" fmla="*/ 188739 w 627805"/>
              <a:gd name="connsiteY6" fmla="*/ 424775 h 1575946"/>
              <a:gd name="connsiteX7" fmla="*/ 0 w 627805"/>
              <a:gd name="connsiteY7" fmla="*/ 424775 h 1575946"/>
              <a:gd name="connsiteX0" fmla="*/ 0 w 627805"/>
              <a:gd name="connsiteY0" fmla="*/ 367749 h 1518920"/>
              <a:gd name="connsiteX1" fmla="*/ 289608 w 627805"/>
              <a:gd name="connsiteY1" fmla="*/ 0 h 1518920"/>
              <a:gd name="connsiteX2" fmla="*/ 627805 w 627805"/>
              <a:gd name="connsiteY2" fmla="*/ 331341 h 1518920"/>
              <a:gd name="connsiteX3" fmla="*/ 416337 w 627805"/>
              <a:gd name="connsiteY3" fmla="*/ 325162 h 1518920"/>
              <a:gd name="connsiteX4" fmla="*/ 433074 w 627805"/>
              <a:gd name="connsiteY4" fmla="*/ 1518583 h 1518920"/>
              <a:gd name="connsiteX5" fmla="*/ 330629 w 627805"/>
              <a:gd name="connsiteY5" fmla="*/ 1518920 h 1518920"/>
              <a:gd name="connsiteX6" fmla="*/ 188739 w 627805"/>
              <a:gd name="connsiteY6" fmla="*/ 367749 h 1518920"/>
              <a:gd name="connsiteX7" fmla="*/ 0 w 627805"/>
              <a:gd name="connsiteY7" fmla="*/ 367749 h 1518920"/>
              <a:gd name="connsiteX0" fmla="*/ 0 w 627805"/>
              <a:gd name="connsiteY0" fmla="*/ 367749 h 1518920"/>
              <a:gd name="connsiteX1" fmla="*/ 289608 w 627805"/>
              <a:gd name="connsiteY1" fmla="*/ 0 h 1518920"/>
              <a:gd name="connsiteX2" fmla="*/ 627805 w 627805"/>
              <a:gd name="connsiteY2" fmla="*/ 331341 h 1518920"/>
              <a:gd name="connsiteX3" fmla="*/ 414277 w 627805"/>
              <a:gd name="connsiteY3" fmla="*/ 352187 h 1518920"/>
              <a:gd name="connsiteX4" fmla="*/ 433074 w 627805"/>
              <a:gd name="connsiteY4" fmla="*/ 1518583 h 1518920"/>
              <a:gd name="connsiteX5" fmla="*/ 330629 w 627805"/>
              <a:gd name="connsiteY5" fmla="*/ 1518920 h 1518920"/>
              <a:gd name="connsiteX6" fmla="*/ 188739 w 627805"/>
              <a:gd name="connsiteY6" fmla="*/ 367749 h 1518920"/>
              <a:gd name="connsiteX7" fmla="*/ 0 w 627805"/>
              <a:gd name="connsiteY7" fmla="*/ 367749 h 1518920"/>
              <a:gd name="connsiteX0" fmla="*/ 0 w 627805"/>
              <a:gd name="connsiteY0" fmla="*/ 367749 h 1518583"/>
              <a:gd name="connsiteX1" fmla="*/ 289608 w 627805"/>
              <a:gd name="connsiteY1" fmla="*/ 0 h 1518583"/>
              <a:gd name="connsiteX2" fmla="*/ 627805 w 627805"/>
              <a:gd name="connsiteY2" fmla="*/ 331341 h 1518583"/>
              <a:gd name="connsiteX3" fmla="*/ 414277 w 627805"/>
              <a:gd name="connsiteY3" fmla="*/ 352187 h 1518583"/>
              <a:gd name="connsiteX4" fmla="*/ 433074 w 627805"/>
              <a:gd name="connsiteY4" fmla="*/ 1518583 h 1518583"/>
              <a:gd name="connsiteX5" fmla="*/ 400878 w 627805"/>
              <a:gd name="connsiteY5" fmla="*/ 1510434 h 1518583"/>
              <a:gd name="connsiteX6" fmla="*/ 188739 w 627805"/>
              <a:gd name="connsiteY6" fmla="*/ 367749 h 1518583"/>
              <a:gd name="connsiteX7" fmla="*/ 0 w 627805"/>
              <a:gd name="connsiteY7" fmla="*/ 367749 h 1518583"/>
              <a:gd name="connsiteX0" fmla="*/ 0 w 640530"/>
              <a:gd name="connsiteY0" fmla="*/ 367749 h 1518583"/>
              <a:gd name="connsiteX1" fmla="*/ 289608 w 640530"/>
              <a:gd name="connsiteY1" fmla="*/ 0 h 1518583"/>
              <a:gd name="connsiteX2" fmla="*/ 640530 w 640530"/>
              <a:gd name="connsiteY2" fmla="*/ 368069 h 1518583"/>
              <a:gd name="connsiteX3" fmla="*/ 414277 w 640530"/>
              <a:gd name="connsiteY3" fmla="*/ 352187 h 1518583"/>
              <a:gd name="connsiteX4" fmla="*/ 433074 w 640530"/>
              <a:gd name="connsiteY4" fmla="*/ 1518583 h 1518583"/>
              <a:gd name="connsiteX5" fmla="*/ 400878 w 640530"/>
              <a:gd name="connsiteY5" fmla="*/ 1510434 h 1518583"/>
              <a:gd name="connsiteX6" fmla="*/ 188739 w 640530"/>
              <a:gd name="connsiteY6" fmla="*/ 367749 h 1518583"/>
              <a:gd name="connsiteX7" fmla="*/ 0 w 640530"/>
              <a:gd name="connsiteY7" fmla="*/ 367749 h 1518583"/>
              <a:gd name="connsiteX0" fmla="*/ 0 w 640530"/>
              <a:gd name="connsiteY0" fmla="*/ 367749 h 1518583"/>
              <a:gd name="connsiteX1" fmla="*/ 289608 w 640530"/>
              <a:gd name="connsiteY1" fmla="*/ 0 h 1518583"/>
              <a:gd name="connsiteX2" fmla="*/ 640530 w 640530"/>
              <a:gd name="connsiteY2" fmla="*/ 368069 h 1518583"/>
              <a:gd name="connsiteX3" fmla="*/ 398177 w 640530"/>
              <a:gd name="connsiteY3" fmla="*/ 363033 h 1518583"/>
              <a:gd name="connsiteX4" fmla="*/ 433074 w 640530"/>
              <a:gd name="connsiteY4" fmla="*/ 1518583 h 1518583"/>
              <a:gd name="connsiteX5" fmla="*/ 400878 w 640530"/>
              <a:gd name="connsiteY5" fmla="*/ 1510434 h 1518583"/>
              <a:gd name="connsiteX6" fmla="*/ 188739 w 640530"/>
              <a:gd name="connsiteY6" fmla="*/ 367749 h 1518583"/>
              <a:gd name="connsiteX7" fmla="*/ 0 w 640530"/>
              <a:gd name="connsiteY7" fmla="*/ 367749 h 1518583"/>
              <a:gd name="connsiteX0" fmla="*/ 0 w 668486"/>
              <a:gd name="connsiteY0" fmla="*/ 367749 h 1518583"/>
              <a:gd name="connsiteX1" fmla="*/ 289608 w 668486"/>
              <a:gd name="connsiteY1" fmla="*/ 0 h 1518583"/>
              <a:gd name="connsiteX2" fmla="*/ 668486 w 668486"/>
              <a:gd name="connsiteY2" fmla="*/ 400497 h 1518583"/>
              <a:gd name="connsiteX3" fmla="*/ 398177 w 668486"/>
              <a:gd name="connsiteY3" fmla="*/ 363033 h 1518583"/>
              <a:gd name="connsiteX4" fmla="*/ 433074 w 668486"/>
              <a:gd name="connsiteY4" fmla="*/ 1518583 h 1518583"/>
              <a:gd name="connsiteX5" fmla="*/ 400878 w 668486"/>
              <a:gd name="connsiteY5" fmla="*/ 1510434 h 1518583"/>
              <a:gd name="connsiteX6" fmla="*/ 188739 w 668486"/>
              <a:gd name="connsiteY6" fmla="*/ 367749 h 1518583"/>
              <a:gd name="connsiteX7" fmla="*/ 0 w 668486"/>
              <a:gd name="connsiteY7" fmla="*/ 367749 h 1518583"/>
              <a:gd name="connsiteX0" fmla="*/ 0 w 668486"/>
              <a:gd name="connsiteY0" fmla="*/ 367749 h 1518583"/>
              <a:gd name="connsiteX1" fmla="*/ 289608 w 668486"/>
              <a:gd name="connsiteY1" fmla="*/ 0 h 1518583"/>
              <a:gd name="connsiteX2" fmla="*/ 668486 w 668486"/>
              <a:gd name="connsiteY2" fmla="*/ 400497 h 1518583"/>
              <a:gd name="connsiteX3" fmla="*/ 398177 w 668486"/>
              <a:gd name="connsiteY3" fmla="*/ 363033 h 1518583"/>
              <a:gd name="connsiteX4" fmla="*/ 433074 w 668486"/>
              <a:gd name="connsiteY4" fmla="*/ 1518583 h 1518583"/>
              <a:gd name="connsiteX5" fmla="*/ 400878 w 668486"/>
              <a:gd name="connsiteY5" fmla="*/ 1510434 h 1518583"/>
              <a:gd name="connsiteX6" fmla="*/ 208744 w 668486"/>
              <a:gd name="connsiteY6" fmla="*/ 327451 h 1518583"/>
              <a:gd name="connsiteX7" fmla="*/ 0 w 668486"/>
              <a:gd name="connsiteY7" fmla="*/ 367749 h 1518583"/>
              <a:gd name="connsiteX0" fmla="*/ 0 w 615847"/>
              <a:gd name="connsiteY0" fmla="*/ 302488 h 1518583"/>
              <a:gd name="connsiteX1" fmla="*/ 236969 w 615847"/>
              <a:gd name="connsiteY1" fmla="*/ 0 h 1518583"/>
              <a:gd name="connsiteX2" fmla="*/ 615847 w 615847"/>
              <a:gd name="connsiteY2" fmla="*/ 400497 h 1518583"/>
              <a:gd name="connsiteX3" fmla="*/ 345538 w 615847"/>
              <a:gd name="connsiteY3" fmla="*/ 363033 h 1518583"/>
              <a:gd name="connsiteX4" fmla="*/ 380435 w 615847"/>
              <a:gd name="connsiteY4" fmla="*/ 1518583 h 1518583"/>
              <a:gd name="connsiteX5" fmla="*/ 348239 w 615847"/>
              <a:gd name="connsiteY5" fmla="*/ 1510434 h 1518583"/>
              <a:gd name="connsiteX6" fmla="*/ 156105 w 615847"/>
              <a:gd name="connsiteY6" fmla="*/ 327451 h 1518583"/>
              <a:gd name="connsiteX7" fmla="*/ 0 w 615847"/>
              <a:gd name="connsiteY7" fmla="*/ 302488 h 1518583"/>
              <a:gd name="connsiteX0" fmla="*/ 0 w 615847"/>
              <a:gd name="connsiteY0" fmla="*/ 302488 h 1518583"/>
              <a:gd name="connsiteX1" fmla="*/ 236969 w 615847"/>
              <a:gd name="connsiteY1" fmla="*/ 0 h 1518583"/>
              <a:gd name="connsiteX2" fmla="*/ 615847 w 615847"/>
              <a:gd name="connsiteY2" fmla="*/ 400497 h 1518583"/>
              <a:gd name="connsiteX3" fmla="*/ 345538 w 615847"/>
              <a:gd name="connsiteY3" fmla="*/ 363033 h 1518583"/>
              <a:gd name="connsiteX4" fmla="*/ 380435 w 615847"/>
              <a:gd name="connsiteY4" fmla="*/ 1518583 h 1518583"/>
              <a:gd name="connsiteX5" fmla="*/ 348239 w 615847"/>
              <a:gd name="connsiteY5" fmla="*/ 1510434 h 1518583"/>
              <a:gd name="connsiteX6" fmla="*/ 167770 w 615847"/>
              <a:gd name="connsiteY6" fmla="*/ 327938 h 1518583"/>
              <a:gd name="connsiteX7" fmla="*/ 0 w 615847"/>
              <a:gd name="connsiteY7" fmla="*/ 302488 h 1518583"/>
              <a:gd name="connsiteX0" fmla="*/ 0 w 694233"/>
              <a:gd name="connsiteY0" fmla="*/ 523711 h 1518583"/>
              <a:gd name="connsiteX1" fmla="*/ 315355 w 694233"/>
              <a:gd name="connsiteY1" fmla="*/ 0 h 1518583"/>
              <a:gd name="connsiteX2" fmla="*/ 694233 w 694233"/>
              <a:gd name="connsiteY2" fmla="*/ 400497 h 1518583"/>
              <a:gd name="connsiteX3" fmla="*/ 423924 w 694233"/>
              <a:gd name="connsiteY3" fmla="*/ 363033 h 1518583"/>
              <a:gd name="connsiteX4" fmla="*/ 458821 w 694233"/>
              <a:gd name="connsiteY4" fmla="*/ 1518583 h 1518583"/>
              <a:gd name="connsiteX5" fmla="*/ 426625 w 694233"/>
              <a:gd name="connsiteY5" fmla="*/ 1510434 h 1518583"/>
              <a:gd name="connsiteX6" fmla="*/ 246156 w 694233"/>
              <a:gd name="connsiteY6" fmla="*/ 327938 h 1518583"/>
              <a:gd name="connsiteX7" fmla="*/ 0 w 694233"/>
              <a:gd name="connsiteY7" fmla="*/ 523711 h 1518583"/>
              <a:gd name="connsiteX0" fmla="*/ 0 w 694233"/>
              <a:gd name="connsiteY0" fmla="*/ 523711 h 1518583"/>
              <a:gd name="connsiteX1" fmla="*/ 315355 w 694233"/>
              <a:gd name="connsiteY1" fmla="*/ 0 h 1518583"/>
              <a:gd name="connsiteX2" fmla="*/ 694233 w 694233"/>
              <a:gd name="connsiteY2" fmla="*/ 400497 h 1518583"/>
              <a:gd name="connsiteX3" fmla="*/ 416597 w 694233"/>
              <a:gd name="connsiteY3" fmla="*/ 257626 h 1518583"/>
              <a:gd name="connsiteX4" fmla="*/ 458821 w 694233"/>
              <a:gd name="connsiteY4" fmla="*/ 1518583 h 1518583"/>
              <a:gd name="connsiteX5" fmla="*/ 426625 w 694233"/>
              <a:gd name="connsiteY5" fmla="*/ 1510434 h 1518583"/>
              <a:gd name="connsiteX6" fmla="*/ 246156 w 694233"/>
              <a:gd name="connsiteY6" fmla="*/ 327938 h 1518583"/>
              <a:gd name="connsiteX7" fmla="*/ 0 w 694233"/>
              <a:gd name="connsiteY7" fmla="*/ 523711 h 1518583"/>
              <a:gd name="connsiteX0" fmla="*/ 0 w 576212"/>
              <a:gd name="connsiteY0" fmla="*/ 523711 h 1518583"/>
              <a:gd name="connsiteX1" fmla="*/ 315355 w 576212"/>
              <a:gd name="connsiteY1" fmla="*/ 0 h 1518583"/>
              <a:gd name="connsiteX2" fmla="*/ 576212 w 576212"/>
              <a:gd name="connsiteY2" fmla="*/ 134479 h 1518583"/>
              <a:gd name="connsiteX3" fmla="*/ 416597 w 576212"/>
              <a:gd name="connsiteY3" fmla="*/ 257626 h 1518583"/>
              <a:gd name="connsiteX4" fmla="*/ 458821 w 576212"/>
              <a:gd name="connsiteY4" fmla="*/ 1518583 h 1518583"/>
              <a:gd name="connsiteX5" fmla="*/ 426625 w 576212"/>
              <a:gd name="connsiteY5" fmla="*/ 1510434 h 1518583"/>
              <a:gd name="connsiteX6" fmla="*/ 246156 w 576212"/>
              <a:gd name="connsiteY6" fmla="*/ 327938 h 1518583"/>
              <a:gd name="connsiteX7" fmla="*/ 0 w 576212"/>
              <a:gd name="connsiteY7" fmla="*/ 523711 h 1518583"/>
              <a:gd name="connsiteX0" fmla="*/ 0 w 576212"/>
              <a:gd name="connsiteY0" fmla="*/ 482048 h 1476920"/>
              <a:gd name="connsiteX1" fmla="*/ 298347 w 576212"/>
              <a:gd name="connsiteY1" fmla="*/ 0 h 1476920"/>
              <a:gd name="connsiteX2" fmla="*/ 576212 w 576212"/>
              <a:gd name="connsiteY2" fmla="*/ 92816 h 1476920"/>
              <a:gd name="connsiteX3" fmla="*/ 416597 w 576212"/>
              <a:gd name="connsiteY3" fmla="*/ 215963 h 1476920"/>
              <a:gd name="connsiteX4" fmla="*/ 458821 w 576212"/>
              <a:gd name="connsiteY4" fmla="*/ 1476920 h 1476920"/>
              <a:gd name="connsiteX5" fmla="*/ 426625 w 576212"/>
              <a:gd name="connsiteY5" fmla="*/ 1468771 h 1476920"/>
              <a:gd name="connsiteX6" fmla="*/ 246156 w 576212"/>
              <a:gd name="connsiteY6" fmla="*/ 286275 h 1476920"/>
              <a:gd name="connsiteX7" fmla="*/ 0 w 576212"/>
              <a:gd name="connsiteY7" fmla="*/ 482048 h 1476920"/>
              <a:gd name="connsiteX0" fmla="*/ 0 w 544494"/>
              <a:gd name="connsiteY0" fmla="*/ 410847 h 1476920"/>
              <a:gd name="connsiteX1" fmla="*/ 266629 w 544494"/>
              <a:gd name="connsiteY1" fmla="*/ 0 h 1476920"/>
              <a:gd name="connsiteX2" fmla="*/ 544494 w 544494"/>
              <a:gd name="connsiteY2" fmla="*/ 92816 h 1476920"/>
              <a:gd name="connsiteX3" fmla="*/ 384879 w 544494"/>
              <a:gd name="connsiteY3" fmla="*/ 215963 h 1476920"/>
              <a:gd name="connsiteX4" fmla="*/ 427103 w 544494"/>
              <a:gd name="connsiteY4" fmla="*/ 1476920 h 1476920"/>
              <a:gd name="connsiteX5" fmla="*/ 394907 w 544494"/>
              <a:gd name="connsiteY5" fmla="*/ 1468771 h 1476920"/>
              <a:gd name="connsiteX6" fmla="*/ 214438 w 544494"/>
              <a:gd name="connsiteY6" fmla="*/ 286275 h 1476920"/>
              <a:gd name="connsiteX7" fmla="*/ 0 w 544494"/>
              <a:gd name="connsiteY7" fmla="*/ 410847 h 1476920"/>
              <a:gd name="connsiteX0" fmla="*/ 0 w 544494"/>
              <a:gd name="connsiteY0" fmla="*/ 410847 h 1476920"/>
              <a:gd name="connsiteX1" fmla="*/ 266629 w 544494"/>
              <a:gd name="connsiteY1" fmla="*/ 0 h 1476920"/>
              <a:gd name="connsiteX2" fmla="*/ 544494 w 544494"/>
              <a:gd name="connsiteY2" fmla="*/ 92816 h 1476920"/>
              <a:gd name="connsiteX3" fmla="*/ 374315 w 544494"/>
              <a:gd name="connsiteY3" fmla="*/ 199638 h 1476920"/>
              <a:gd name="connsiteX4" fmla="*/ 427103 w 544494"/>
              <a:gd name="connsiteY4" fmla="*/ 1476920 h 1476920"/>
              <a:gd name="connsiteX5" fmla="*/ 394907 w 544494"/>
              <a:gd name="connsiteY5" fmla="*/ 1468771 h 1476920"/>
              <a:gd name="connsiteX6" fmla="*/ 214438 w 544494"/>
              <a:gd name="connsiteY6" fmla="*/ 286275 h 1476920"/>
              <a:gd name="connsiteX7" fmla="*/ 0 w 544494"/>
              <a:gd name="connsiteY7" fmla="*/ 410847 h 1476920"/>
              <a:gd name="connsiteX0" fmla="*/ 0 w 548399"/>
              <a:gd name="connsiteY0" fmla="*/ 410847 h 1476920"/>
              <a:gd name="connsiteX1" fmla="*/ 266629 w 548399"/>
              <a:gd name="connsiteY1" fmla="*/ 0 h 1476920"/>
              <a:gd name="connsiteX2" fmla="*/ 548399 w 548399"/>
              <a:gd name="connsiteY2" fmla="*/ 96236 h 1476920"/>
              <a:gd name="connsiteX3" fmla="*/ 374315 w 548399"/>
              <a:gd name="connsiteY3" fmla="*/ 199638 h 1476920"/>
              <a:gd name="connsiteX4" fmla="*/ 427103 w 548399"/>
              <a:gd name="connsiteY4" fmla="*/ 1476920 h 1476920"/>
              <a:gd name="connsiteX5" fmla="*/ 394907 w 548399"/>
              <a:gd name="connsiteY5" fmla="*/ 1468771 h 1476920"/>
              <a:gd name="connsiteX6" fmla="*/ 214438 w 548399"/>
              <a:gd name="connsiteY6" fmla="*/ 286275 h 1476920"/>
              <a:gd name="connsiteX7" fmla="*/ 0 w 548399"/>
              <a:gd name="connsiteY7" fmla="*/ 410847 h 1476920"/>
              <a:gd name="connsiteX0" fmla="*/ 0 w 548399"/>
              <a:gd name="connsiteY0" fmla="*/ 410847 h 1476920"/>
              <a:gd name="connsiteX1" fmla="*/ 266629 w 548399"/>
              <a:gd name="connsiteY1" fmla="*/ 0 h 1476920"/>
              <a:gd name="connsiteX2" fmla="*/ 548399 w 548399"/>
              <a:gd name="connsiteY2" fmla="*/ 96236 h 1476920"/>
              <a:gd name="connsiteX3" fmla="*/ 367764 w 548399"/>
              <a:gd name="connsiteY3" fmla="*/ 277729 h 1476920"/>
              <a:gd name="connsiteX4" fmla="*/ 427103 w 548399"/>
              <a:gd name="connsiteY4" fmla="*/ 1476920 h 1476920"/>
              <a:gd name="connsiteX5" fmla="*/ 394907 w 548399"/>
              <a:gd name="connsiteY5" fmla="*/ 1468771 h 1476920"/>
              <a:gd name="connsiteX6" fmla="*/ 214438 w 548399"/>
              <a:gd name="connsiteY6" fmla="*/ 286275 h 1476920"/>
              <a:gd name="connsiteX7" fmla="*/ 0 w 548399"/>
              <a:gd name="connsiteY7" fmla="*/ 410847 h 1476920"/>
              <a:gd name="connsiteX0" fmla="*/ 0 w 626270"/>
              <a:gd name="connsiteY0" fmla="*/ 410847 h 1476920"/>
              <a:gd name="connsiteX1" fmla="*/ 266629 w 626270"/>
              <a:gd name="connsiteY1" fmla="*/ 0 h 1476920"/>
              <a:gd name="connsiteX2" fmla="*/ 626270 w 626270"/>
              <a:gd name="connsiteY2" fmla="*/ 388056 h 1476920"/>
              <a:gd name="connsiteX3" fmla="*/ 367764 w 626270"/>
              <a:gd name="connsiteY3" fmla="*/ 277729 h 1476920"/>
              <a:gd name="connsiteX4" fmla="*/ 427103 w 626270"/>
              <a:gd name="connsiteY4" fmla="*/ 1476920 h 1476920"/>
              <a:gd name="connsiteX5" fmla="*/ 394907 w 626270"/>
              <a:gd name="connsiteY5" fmla="*/ 1468771 h 1476920"/>
              <a:gd name="connsiteX6" fmla="*/ 214438 w 626270"/>
              <a:gd name="connsiteY6" fmla="*/ 286275 h 1476920"/>
              <a:gd name="connsiteX7" fmla="*/ 0 w 626270"/>
              <a:gd name="connsiteY7" fmla="*/ 410847 h 1476920"/>
              <a:gd name="connsiteX0" fmla="*/ 0 w 594961"/>
              <a:gd name="connsiteY0" fmla="*/ 410847 h 1476920"/>
              <a:gd name="connsiteX1" fmla="*/ 266629 w 594961"/>
              <a:gd name="connsiteY1" fmla="*/ 0 h 1476920"/>
              <a:gd name="connsiteX2" fmla="*/ 594961 w 594961"/>
              <a:gd name="connsiteY2" fmla="*/ 370377 h 1476920"/>
              <a:gd name="connsiteX3" fmla="*/ 367764 w 594961"/>
              <a:gd name="connsiteY3" fmla="*/ 277729 h 1476920"/>
              <a:gd name="connsiteX4" fmla="*/ 427103 w 594961"/>
              <a:gd name="connsiteY4" fmla="*/ 1476920 h 1476920"/>
              <a:gd name="connsiteX5" fmla="*/ 394907 w 594961"/>
              <a:gd name="connsiteY5" fmla="*/ 1468771 h 1476920"/>
              <a:gd name="connsiteX6" fmla="*/ 214438 w 594961"/>
              <a:gd name="connsiteY6" fmla="*/ 286275 h 1476920"/>
              <a:gd name="connsiteX7" fmla="*/ 0 w 594961"/>
              <a:gd name="connsiteY7" fmla="*/ 410847 h 1476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4961" h="1476920">
                <a:moveTo>
                  <a:pt x="0" y="410847"/>
                </a:moveTo>
                <a:lnTo>
                  <a:pt x="266629" y="0"/>
                </a:lnTo>
                <a:lnTo>
                  <a:pt x="594961" y="370377"/>
                </a:lnTo>
                <a:lnTo>
                  <a:pt x="367764" y="277729"/>
                </a:lnTo>
                <a:lnTo>
                  <a:pt x="427103" y="1476920"/>
                </a:lnTo>
                <a:lnTo>
                  <a:pt x="394907" y="1468771"/>
                </a:lnTo>
                <a:lnTo>
                  <a:pt x="214438" y="286275"/>
                </a:lnTo>
                <a:lnTo>
                  <a:pt x="0" y="410847"/>
                </a:lnTo>
                <a:close/>
              </a:path>
            </a:pathLst>
          </a:custGeom>
          <a:gradFill flip="none" rotWithShape="1">
            <a:gsLst>
              <a:gs pos="29000">
                <a:schemeClr val="accent1">
                  <a:lumMod val="5000"/>
                  <a:lumOff val="95000"/>
                  <a:alpha val="67000"/>
                </a:schemeClr>
              </a:gs>
              <a:gs pos="83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6" name="Rectangle 24"/>
          <p:cNvSpPr>
            <a:spLocks noGrp="1" noChangeArrowheads="1"/>
          </p:cNvSpPr>
          <p:nvPr>
            <p:ph type="title"/>
          </p:nvPr>
        </p:nvSpPr>
        <p:spPr>
          <a:xfrm>
            <a:off x="5657051" y="1106684"/>
            <a:ext cx="2912643" cy="792088"/>
          </a:xfrm>
        </p:spPr>
        <p:txBody>
          <a:bodyPr/>
          <a:lstStyle/>
          <a:p>
            <a:r>
              <a:rPr lang="pt-BR" sz="4800" dirty="0" smtClean="0">
                <a:solidFill>
                  <a:schemeClr val="bg1"/>
                </a:solidFill>
                <a:latin typeface="Century Gothic" pitchFamily="34" charset="0"/>
              </a:rPr>
              <a:t>Fluxo</a:t>
            </a:r>
          </a:p>
        </p:txBody>
      </p:sp>
    </p:spTree>
    <p:extLst>
      <p:ext uri="{BB962C8B-B14F-4D97-AF65-F5344CB8AC3E}">
        <p14:creationId xmlns:p14="http://schemas.microsoft.com/office/powerpoint/2010/main" val="3096596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8" grpId="0" animBg="1"/>
      <p:bldP spid="25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470" y="989937"/>
            <a:ext cx="5438612" cy="5438612"/>
          </a:xfrm>
          <a:prstGeom prst="rect">
            <a:avLst/>
          </a:prstGeom>
        </p:spPr>
      </p:pic>
      <p:pic>
        <p:nvPicPr>
          <p:cNvPr id="53" name="Imagem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680" y="1941642"/>
            <a:ext cx="3642193" cy="3642193"/>
          </a:xfrm>
          <a:prstGeom prst="rect">
            <a:avLst/>
          </a:prstGeom>
          <a:noFill/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845" y="2866754"/>
            <a:ext cx="1771191" cy="1771191"/>
          </a:xfrm>
          <a:prstGeom prst="rect">
            <a:avLst/>
          </a:prstGeom>
        </p:spPr>
      </p:pic>
      <p:sp>
        <p:nvSpPr>
          <p:cNvPr id="9221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39" name="Rectangle 24"/>
          <p:cNvSpPr>
            <a:spLocks noGrp="1" noChangeArrowheads="1"/>
          </p:cNvSpPr>
          <p:nvPr>
            <p:ph type="title"/>
          </p:nvPr>
        </p:nvSpPr>
        <p:spPr>
          <a:xfrm>
            <a:off x="214313" y="44624"/>
            <a:ext cx="8715375" cy="792088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“diluição” da luz</a:t>
            </a: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5929313" y="4929188"/>
            <a:ext cx="2305050" cy="0"/>
            <a:chOff x="5929322" y="4929198"/>
            <a:chExt cx="2305050" cy="0"/>
          </a:xfrm>
        </p:grpSpPr>
        <p:sp>
          <p:nvSpPr>
            <p:cNvPr id="9250" name="Line 26"/>
            <p:cNvSpPr>
              <a:spLocks noChangeShapeType="1"/>
            </p:cNvSpPr>
            <p:nvPr/>
          </p:nvSpPr>
          <p:spPr bwMode="auto">
            <a:xfrm>
              <a:off x="4059" y="2478"/>
              <a:ext cx="318" cy="0"/>
            </a:xfrm>
            <a:prstGeom prst="line">
              <a:avLst/>
            </a:prstGeom>
            <a:noFill/>
            <a:ln w="66675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9251" name="Line 27"/>
            <p:cNvSpPr>
              <a:spLocks noChangeShapeType="1"/>
            </p:cNvSpPr>
            <p:nvPr/>
          </p:nvSpPr>
          <p:spPr bwMode="auto">
            <a:xfrm>
              <a:off x="2925" y="2478"/>
              <a:ext cx="499" cy="0"/>
            </a:xfrm>
            <a:prstGeom prst="line">
              <a:avLst/>
            </a:prstGeom>
            <a:noFill/>
            <a:ln w="66675">
              <a:solidFill>
                <a:srgbClr val="33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9252" name="Line 29"/>
            <p:cNvSpPr>
              <a:spLocks noChangeShapeType="1"/>
            </p:cNvSpPr>
            <p:nvPr/>
          </p:nvSpPr>
          <p:spPr bwMode="auto">
            <a:xfrm>
              <a:off x="3424" y="2478"/>
              <a:ext cx="272" cy="0"/>
            </a:xfrm>
            <a:prstGeom prst="line">
              <a:avLst/>
            </a:prstGeom>
            <a:noFill/>
            <a:ln w="66675">
              <a:solidFill>
                <a:srgbClr val="2E5C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9253" name="Line 30"/>
            <p:cNvSpPr>
              <a:spLocks noChangeShapeType="1"/>
            </p:cNvSpPr>
            <p:nvPr/>
          </p:nvSpPr>
          <p:spPr bwMode="auto">
            <a:xfrm>
              <a:off x="3696" y="2478"/>
              <a:ext cx="363" cy="0"/>
            </a:xfrm>
            <a:prstGeom prst="line">
              <a:avLst/>
            </a:prstGeom>
            <a:noFill/>
            <a:ln w="66675">
              <a:solidFill>
                <a:srgbClr val="234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36" name="CaixaDeTexto 35"/>
          <p:cNvSpPr txBox="1"/>
          <p:nvPr/>
        </p:nvSpPr>
        <p:spPr>
          <a:xfrm>
            <a:off x="0" y="6581775"/>
            <a:ext cx="90364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100" dirty="0">
                <a:solidFill>
                  <a:srgbClr val="00CC99"/>
                </a:solidFill>
                <a:latin typeface="Century Gothic" pitchFamily="34" charset="0"/>
              </a:rPr>
              <a:t>Crédito da </a:t>
            </a:r>
            <a:r>
              <a:rPr lang="pt-BR" sz="1100" dirty="0" smtClean="0">
                <a:solidFill>
                  <a:srgbClr val="00CC99"/>
                </a:solidFill>
                <a:latin typeface="Century Gothic" pitchFamily="34" charset="0"/>
              </a:rPr>
              <a:t>imagem: André Luiz da Silva/CDA/CDCC/USP, baseado em </a:t>
            </a:r>
            <a:r>
              <a:rPr lang="pt-BR" sz="1100" dirty="0" err="1" smtClean="0">
                <a:solidFill>
                  <a:srgbClr val="00CC99"/>
                </a:solidFill>
                <a:latin typeface="Century Gothic" pitchFamily="34" charset="0"/>
              </a:rPr>
              <a:t>fitgura</a:t>
            </a:r>
            <a:r>
              <a:rPr lang="pt-BR" sz="1100" dirty="0" smtClean="0">
                <a:solidFill>
                  <a:srgbClr val="00CC99"/>
                </a:solidFill>
                <a:latin typeface="Century Gothic" pitchFamily="34" charset="0"/>
              </a:rPr>
              <a:t> de </a:t>
            </a:r>
            <a:r>
              <a:rPr lang="pt-BR" sz="1100" dirty="0" err="1" smtClean="0">
                <a:solidFill>
                  <a:srgbClr val="00CC99"/>
                </a:solidFill>
                <a:latin typeface="Century Gothic" pitchFamily="34" charset="0"/>
              </a:rPr>
              <a:t>Chaisson</a:t>
            </a:r>
            <a:r>
              <a:rPr lang="pt-BR" sz="1100" dirty="0" smtClean="0">
                <a:solidFill>
                  <a:srgbClr val="00CC99"/>
                </a:solidFill>
                <a:latin typeface="Century Gothic" pitchFamily="34" charset="0"/>
              </a:rPr>
              <a:t> &amp; </a:t>
            </a:r>
            <a:r>
              <a:rPr lang="pt-BR" sz="1100" dirty="0" err="1" smtClean="0">
                <a:solidFill>
                  <a:srgbClr val="00CC99"/>
                </a:solidFill>
                <a:latin typeface="Century Gothic" pitchFamily="34" charset="0"/>
              </a:rPr>
              <a:t>McMillan</a:t>
            </a:r>
            <a:r>
              <a:rPr lang="pt-BR" sz="1100" dirty="0" smtClean="0">
                <a:solidFill>
                  <a:srgbClr val="00CC99"/>
                </a:solidFill>
                <a:latin typeface="Century Gothic" pitchFamily="34" charset="0"/>
              </a:rPr>
              <a:t>, </a:t>
            </a:r>
            <a:r>
              <a:rPr lang="pt-BR" sz="1100" dirty="0" err="1" smtClean="0">
                <a:solidFill>
                  <a:srgbClr val="00CC99"/>
                </a:solidFill>
                <a:latin typeface="Century Gothic" pitchFamily="34" charset="0"/>
              </a:rPr>
              <a:t>Astronomy</a:t>
            </a:r>
            <a:r>
              <a:rPr lang="pt-BR" sz="110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1100" dirty="0" err="1" smtClean="0">
                <a:solidFill>
                  <a:srgbClr val="00CC99"/>
                </a:solidFill>
                <a:latin typeface="Century Gothic" pitchFamily="34" charset="0"/>
              </a:rPr>
              <a:t>Today</a:t>
            </a:r>
            <a:endParaRPr lang="pt-BR" sz="11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56" name="Oval 3"/>
          <p:cNvSpPr>
            <a:spLocks noChangeAspect="1" noChangeArrowheads="1"/>
          </p:cNvSpPr>
          <p:nvPr/>
        </p:nvSpPr>
        <p:spPr bwMode="auto">
          <a:xfrm>
            <a:off x="4139685" y="3410599"/>
            <a:ext cx="648000" cy="648000"/>
          </a:xfrm>
          <a:prstGeom prst="ellipse">
            <a:avLst/>
          </a:prstGeom>
          <a:gradFill flip="none" rotWithShape="1">
            <a:gsLst>
              <a:gs pos="60000">
                <a:srgbClr val="FFC000"/>
              </a:gs>
              <a:gs pos="36000">
                <a:schemeClr val="bg1"/>
              </a:gs>
              <a:gs pos="93000">
                <a:srgbClr val="FF0000">
                  <a:alpha val="11000"/>
                </a:srgb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cxnSp>
        <p:nvCxnSpPr>
          <p:cNvPr id="10" name="Conector de seta reta 9"/>
          <p:cNvCxnSpPr>
            <a:endCxn id="9216" idx="0"/>
          </p:cNvCxnSpPr>
          <p:nvPr/>
        </p:nvCxnSpPr>
        <p:spPr bwMode="auto">
          <a:xfrm flipV="1">
            <a:off x="4463688" y="3135508"/>
            <a:ext cx="2368730" cy="59909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FFCC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4" name="Conector de seta reta 83"/>
          <p:cNvCxnSpPr>
            <a:endCxn id="9216" idx="7"/>
          </p:cNvCxnSpPr>
          <p:nvPr/>
        </p:nvCxnSpPr>
        <p:spPr bwMode="auto">
          <a:xfrm>
            <a:off x="4463688" y="3734599"/>
            <a:ext cx="2278315" cy="77734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FFCC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6" name="Grupo 42"/>
          <p:cNvGrpSpPr/>
          <p:nvPr/>
        </p:nvGrpSpPr>
        <p:grpSpPr>
          <a:xfrm>
            <a:off x="5608862" y="3009435"/>
            <a:ext cx="1302170" cy="1641106"/>
            <a:chOff x="5608861" y="3015373"/>
            <a:chExt cx="1425611" cy="1635167"/>
          </a:xfrm>
          <a:solidFill>
            <a:srgbClr val="FFC000">
              <a:alpha val="36000"/>
            </a:srgbClr>
          </a:solidFill>
        </p:grpSpPr>
        <p:sp>
          <p:nvSpPr>
            <p:cNvPr id="9216" name="Forma livre 9215"/>
            <p:cNvSpPr/>
            <p:nvPr/>
          </p:nvSpPr>
          <p:spPr bwMode="auto">
            <a:xfrm>
              <a:off x="5608861" y="3015373"/>
              <a:ext cx="1425611" cy="1635167"/>
            </a:xfrm>
            <a:custGeom>
              <a:avLst/>
              <a:gdLst>
                <a:gd name="connsiteX0" fmla="*/ 1090048 w 1162373"/>
                <a:gd name="connsiteY0" fmla="*/ 0 h 1456841"/>
                <a:gd name="connsiteX1" fmla="*/ 1090048 w 1162373"/>
                <a:gd name="connsiteY1" fmla="*/ 0 h 1456841"/>
                <a:gd name="connsiteX2" fmla="*/ 1100380 w 1162373"/>
                <a:gd name="connsiteY2" fmla="*/ 51661 h 1456841"/>
                <a:gd name="connsiteX3" fmla="*/ 1162373 w 1162373"/>
                <a:gd name="connsiteY3" fmla="*/ 625098 h 1456841"/>
                <a:gd name="connsiteX4" fmla="*/ 1157207 w 1162373"/>
                <a:gd name="connsiteY4" fmla="*/ 883403 h 1456841"/>
                <a:gd name="connsiteX5" fmla="*/ 1007390 w 1162373"/>
                <a:gd name="connsiteY5" fmla="*/ 1384515 h 1456841"/>
                <a:gd name="connsiteX6" fmla="*/ 61994 w 1162373"/>
                <a:gd name="connsiteY6" fmla="*/ 1456841 h 1456841"/>
                <a:gd name="connsiteX7" fmla="*/ 222143 w 1162373"/>
                <a:gd name="connsiteY7" fmla="*/ 1157207 h 1456841"/>
                <a:gd name="connsiteX8" fmla="*/ 294468 w 1162373"/>
                <a:gd name="connsiteY8" fmla="*/ 821410 h 1456841"/>
                <a:gd name="connsiteX9" fmla="*/ 320299 w 1162373"/>
                <a:gd name="connsiteY9" fmla="*/ 480447 h 1456841"/>
                <a:gd name="connsiteX10" fmla="*/ 0 w 1162373"/>
                <a:gd name="connsiteY10" fmla="*/ 15498 h 1456841"/>
                <a:gd name="connsiteX11" fmla="*/ 1090048 w 1162373"/>
                <a:gd name="connsiteY11" fmla="*/ 0 h 1456841"/>
                <a:gd name="connsiteX0" fmla="*/ 1090048 w 1162373"/>
                <a:gd name="connsiteY0" fmla="*/ 0 h 1456841"/>
                <a:gd name="connsiteX1" fmla="*/ 1090048 w 1162373"/>
                <a:gd name="connsiteY1" fmla="*/ 0 h 1456841"/>
                <a:gd name="connsiteX2" fmla="*/ 1100380 w 1162373"/>
                <a:gd name="connsiteY2" fmla="*/ 51661 h 1456841"/>
                <a:gd name="connsiteX3" fmla="*/ 1162373 w 1162373"/>
                <a:gd name="connsiteY3" fmla="*/ 625098 h 1456841"/>
                <a:gd name="connsiteX4" fmla="*/ 1157207 w 1162373"/>
                <a:gd name="connsiteY4" fmla="*/ 883403 h 1456841"/>
                <a:gd name="connsiteX5" fmla="*/ 1007390 w 1162373"/>
                <a:gd name="connsiteY5" fmla="*/ 1384515 h 1456841"/>
                <a:gd name="connsiteX6" fmla="*/ 61994 w 1162373"/>
                <a:gd name="connsiteY6" fmla="*/ 1456841 h 1456841"/>
                <a:gd name="connsiteX7" fmla="*/ 222143 w 1162373"/>
                <a:gd name="connsiteY7" fmla="*/ 1157207 h 1456841"/>
                <a:gd name="connsiteX8" fmla="*/ 294468 w 1162373"/>
                <a:gd name="connsiteY8" fmla="*/ 821410 h 1456841"/>
                <a:gd name="connsiteX9" fmla="*/ 237641 w 1162373"/>
                <a:gd name="connsiteY9" fmla="*/ 444285 h 1456841"/>
                <a:gd name="connsiteX10" fmla="*/ 0 w 1162373"/>
                <a:gd name="connsiteY10" fmla="*/ 15498 h 1456841"/>
                <a:gd name="connsiteX11" fmla="*/ 1090048 w 1162373"/>
                <a:gd name="connsiteY11" fmla="*/ 0 h 1456841"/>
                <a:gd name="connsiteX0" fmla="*/ 1090048 w 1162373"/>
                <a:gd name="connsiteY0" fmla="*/ 0 h 1456841"/>
                <a:gd name="connsiteX1" fmla="*/ 1090048 w 1162373"/>
                <a:gd name="connsiteY1" fmla="*/ 0 h 1456841"/>
                <a:gd name="connsiteX2" fmla="*/ 1100380 w 1162373"/>
                <a:gd name="connsiteY2" fmla="*/ 51661 h 1456841"/>
                <a:gd name="connsiteX3" fmla="*/ 1162373 w 1162373"/>
                <a:gd name="connsiteY3" fmla="*/ 625098 h 1456841"/>
                <a:gd name="connsiteX4" fmla="*/ 1157207 w 1162373"/>
                <a:gd name="connsiteY4" fmla="*/ 883403 h 1456841"/>
                <a:gd name="connsiteX5" fmla="*/ 1007390 w 1162373"/>
                <a:gd name="connsiteY5" fmla="*/ 1384515 h 1456841"/>
                <a:gd name="connsiteX6" fmla="*/ 61994 w 1162373"/>
                <a:gd name="connsiteY6" fmla="*/ 1456841 h 1456841"/>
                <a:gd name="connsiteX7" fmla="*/ 222143 w 1162373"/>
                <a:gd name="connsiteY7" fmla="*/ 1157207 h 1456841"/>
                <a:gd name="connsiteX8" fmla="*/ 232475 w 1162373"/>
                <a:gd name="connsiteY8" fmla="*/ 836908 h 1456841"/>
                <a:gd name="connsiteX9" fmla="*/ 237641 w 1162373"/>
                <a:gd name="connsiteY9" fmla="*/ 444285 h 1456841"/>
                <a:gd name="connsiteX10" fmla="*/ 0 w 1162373"/>
                <a:gd name="connsiteY10" fmla="*/ 15498 h 1456841"/>
                <a:gd name="connsiteX11" fmla="*/ 1090048 w 1162373"/>
                <a:gd name="connsiteY11" fmla="*/ 0 h 1456841"/>
                <a:gd name="connsiteX0" fmla="*/ 1090048 w 1162373"/>
                <a:gd name="connsiteY0" fmla="*/ 0 h 1456841"/>
                <a:gd name="connsiteX1" fmla="*/ 1090048 w 1162373"/>
                <a:gd name="connsiteY1" fmla="*/ 0 h 1456841"/>
                <a:gd name="connsiteX2" fmla="*/ 1100380 w 1162373"/>
                <a:gd name="connsiteY2" fmla="*/ 51661 h 1456841"/>
                <a:gd name="connsiteX3" fmla="*/ 1162373 w 1162373"/>
                <a:gd name="connsiteY3" fmla="*/ 625098 h 1456841"/>
                <a:gd name="connsiteX4" fmla="*/ 1157207 w 1162373"/>
                <a:gd name="connsiteY4" fmla="*/ 883403 h 1456841"/>
                <a:gd name="connsiteX5" fmla="*/ 1007390 w 1162373"/>
                <a:gd name="connsiteY5" fmla="*/ 1384515 h 1456841"/>
                <a:gd name="connsiteX6" fmla="*/ 61994 w 1162373"/>
                <a:gd name="connsiteY6" fmla="*/ 1456841 h 1456841"/>
                <a:gd name="connsiteX7" fmla="*/ 185980 w 1162373"/>
                <a:gd name="connsiteY7" fmla="*/ 1141708 h 1456841"/>
                <a:gd name="connsiteX8" fmla="*/ 232475 w 1162373"/>
                <a:gd name="connsiteY8" fmla="*/ 836908 h 1456841"/>
                <a:gd name="connsiteX9" fmla="*/ 237641 w 1162373"/>
                <a:gd name="connsiteY9" fmla="*/ 444285 h 1456841"/>
                <a:gd name="connsiteX10" fmla="*/ 0 w 1162373"/>
                <a:gd name="connsiteY10" fmla="*/ 15498 h 1456841"/>
                <a:gd name="connsiteX11" fmla="*/ 1090048 w 1162373"/>
                <a:gd name="connsiteY11" fmla="*/ 0 h 1456841"/>
                <a:gd name="connsiteX0" fmla="*/ 1090048 w 1162373"/>
                <a:gd name="connsiteY0" fmla="*/ 0 h 1456841"/>
                <a:gd name="connsiteX1" fmla="*/ 1090048 w 1162373"/>
                <a:gd name="connsiteY1" fmla="*/ 0 h 1456841"/>
                <a:gd name="connsiteX2" fmla="*/ 1100380 w 1162373"/>
                <a:gd name="connsiteY2" fmla="*/ 51661 h 1456841"/>
                <a:gd name="connsiteX3" fmla="*/ 1162373 w 1162373"/>
                <a:gd name="connsiteY3" fmla="*/ 625098 h 1456841"/>
                <a:gd name="connsiteX4" fmla="*/ 1157207 w 1162373"/>
                <a:gd name="connsiteY4" fmla="*/ 883403 h 1456841"/>
                <a:gd name="connsiteX5" fmla="*/ 1007390 w 1162373"/>
                <a:gd name="connsiteY5" fmla="*/ 1384515 h 1456841"/>
                <a:gd name="connsiteX6" fmla="*/ 61994 w 1162373"/>
                <a:gd name="connsiteY6" fmla="*/ 1456841 h 1456841"/>
                <a:gd name="connsiteX7" fmla="*/ 185980 w 1162373"/>
                <a:gd name="connsiteY7" fmla="*/ 1141708 h 1456841"/>
                <a:gd name="connsiteX8" fmla="*/ 232475 w 1162373"/>
                <a:gd name="connsiteY8" fmla="*/ 836908 h 1456841"/>
                <a:gd name="connsiteX9" fmla="*/ 237641 w 1162373"/>
                <a:gd name="connsiteY9" fmla="*/ 444285 h 1456841"/>
                <a:gd name="connsiteX10" fmla="*/ 144651 w 1162373"/>
                <a:gd name="connsiteY10" fmla="*/ 294468 h 1456841"/>
                <a:gd name="connsiteX11" fmla="*/ 0 w 1162373"/>
                <a:gd name="connsiteY11" fmla="*/ 15498 h 1456841"/>
                <a:gd name="connsiteX12" fmla="*/ 1090048 w 1162373"/>
                <a:gd name="connsiteY12" fmla="*/ 0 h 1456841"/>
                <a:gd name="connsiteX0" fmla="*/ 1090048 w 1162373"/>
                <a:gd name="connsiteY0" fmla="*/ 0 h 1456841"/>
                <a:gd name="connsiteX1" fmla="*/ 1090048 w 1162373"/>
                <a:gd name="connsiteY1" fmla="*/ 0 h 1456841"/>
                <a:gd name="connsiteX2" fmla="*/ 1100380 w 1162373"/>
                <a:gd name="connsiteY2" fmla="*/ 51661 h 1456841"/>
                <a:gd name="connsiteX3" fmla="*/ 1162373 w 1162373"/>
                <a:gd name="connsiteY3" fmla="*/ 625098 h 1456841"/>
                <a:gd name="connsiteX4" fmla="*/ 1157207 w 1162373"/>
                <a:gd name="connsiteY4" fmla="*/ 883403 h 1456841"/>
                <a:gd name="connsiteX5" fmla="*/ 1007390 w 1162373"/>
                <a:gd name="connsiteY5" fmla="*/ 1384515 h 1456841"/>
                <a:gd name="connsiteX6" fmla="*/ 61994 w 1162373"/>
                <a:gd name="connsiteY6" fmla="*/ 1456841 h 1456841"/>
                <a:gd name="connsiteX7" fmla="*/ 185980 w 1162373"/>
                <a:gd name="connsiteY7" fmla="*/ 1141708 h 1456841"/>
                <a:gd name="connsiteX8" fmla="*/ 232475 w 1162373"/>
                <a:gd name="connsiteY8" fmla="*/ 836908 h 1456841"/>
                <a:gd name="connsiteX9" fmla="*/ 237641 w 1162373"/>
                <a:gd name="connsiteY9" fmla="*/ 444285 h 1456841"/>
                <a:gd name="connsiteX10" fmla="*/ 149817 w 1162373"/>
                <a:gd name="connsiteY10" fmla="*/ 232474 h 1456841"/>
                <a:gd name="connsiteX11" fmla="*/ 0 w 1162373"/>
                <a:gd name="connsiteY11" fmla="*/ 15498 h 1456841"/>
                <a:gd name="connsiteX12" fmla="*/ 1090048 w 1162373"/>
                <a:gd name="connsiteY12" fmla="*/ 0 h 1456841"/>
                <a:gd name="connsiteX0" fmla="*/ 1090048 w 1162373"/>
                <a:gd name="connsiteY0" fmla="*/ 0 h 1456841"/>
                <a:gd name="connsiteX1" fmla="*/ 1090048 w 1162373"/>
                <a:gd name="connsiteY1" fmla="*/ 0 h 1456841"/>
                <a:gd name="connsiteX2" fmla="*/ 1100380 w 1162373"/>
                <a:gd name="connsiteY2" fmla="*/ 51661 h 1456841"/>
                <a:gd name="connsiteX3" fmla="*/ 1162373 w 1162373"/>
                <a:gd name="connsiteY3" fmla="*/ 625098 h 1456841"/>
                <a:gd name="connsiteX4" fmla="*/ 1157207 w 1162373"/>
                <a:gd name="connsiteY4" fmla="*/ 883403 h 1456841"/>
                <a:gd name="connsiteX5" fmla="*/ 1007390 w 1162373"/>
                <a:gd name="connsiteY5" fmla="*/ 1384515 h 1456841"/>
                <a:gd name="connsiteX6" fmla="*/ 61994 w 1162373"/>
                <a:gd name="connsiteY6" fmla="*/ 1456841 h 1456841"/>
                <a:gd name="connsiteX7" fmla="*/ 185980 w 1162373"/>
                <a:gd name="connsiteY7" fmla="*/ 1141708 h 1456841"/>
                <a:gd name="connsiteX8" fmla="*/ 232475 w 1162373"/>
                <a:gd name="connsiteY8" fmla="*/ 836908 h 1456841"/>
                <a:gd name="connsiteX9" fmla="*/ 237641 w 1162373"/>
                <a:gd name="connsiteY9" fmla="*/ 490780 h 1456841"/>
                <a:gd name="connsiteX10" fmla="*/ 149817 w 1162373"/>
                <a:gd name="connsiteY10" fmla="*/ 232474 h 1456841"/>
                <a:gd name="connsiteX11" fmla="*/ 0 w 1162373"/>
                <a:gd name="connsiteY11" fmla="*/ 15498 h 1456841"/>
                <a:gd name="connsiteX12" fmla="*/ 1090048 w 1162373"/>
                <a:gd name="connsiteY12" fmla="*/ 0 h 1456841"/>
                <a:gd name="connsiteX0" fmla="*/ 1090048 w 1162373"/>
                <a:gd name="connsiteY0" fmla="*/ 0 h 1441343"/>
                <a:gd name="connsiteX1" fmla="*/ 1090048 w 1162373"/>
                <a:gd name="connsiteY1" fmla="*/ 0 h 1441343"/>
                <a:gd name="connsiteX2" fmla="*/ 1100380 w 1162373"/>
                <a:gd name="connsiteY2" fmla="*/ 51661 h 1441343"/>
                <a:gd name="connsiteX3" fmla="*/ 1162373 w 1162373"/>
                <a:gd name="connsiteY3" fmla="*/ 625098 h 1441343"/>
                <a:gd name="connsiteX4" fmla="*/ 1157207 w 1162373"/>
                <a:gd name="connsiteY4" fmla="*/ 883403 h 1441343"/>
                <a:gd name="connsiteX5" fmla="*/ 1007390 w 1162373"/>
                <a:gd name="connsiteY5" fmla="*/ 1384515 h 1441343"/>
                <a:gd name="connsiteX6" fmla="*/ 46496 w 1162373"/>
                <a:gd name="connsiteY6" fmla="*/ 1441343 h 1441343"/>
                <a:gd name="connsiteX7" fmla="*/ 185980 w 1162373"/>
                <a:gd name="connsiteY7" fmla="*/ 1141708 h 1441343"/>
                <a:gd name="connsiteX8" fmla="*/ 232475 w 1162373"/>
                <a:gd name="connsiteY8" fmla="*/ 836908 h 1441343"/>
                <a:gd name="connsiteX9" fmla="*/ 237641 w 1162373"/>
                <a:gd name="connsiteY9" fmla="*/ 490780 h 1441343"/>
                <a:gd name="connsiteX10" fmla="*/ 149817 w 1162373"/>
                <a:gd name="connsiteY10" fmla="*/ 232474 h 1441343"/>
                <a:gd name="connsiteX11" fmla="*/ 0 w 1162373"/>
                <a:gd name="connsiteY11" fmla="*/ 15498 h 1441343"/>
                <a:gd name="connsiteX12" fmla="*/ 1090048 w 1162373"/>
                <a:gd name="connsiteY12" fmla="*/ 0 h 1441343"/>
                <a:gd name="connsiteX0" fmla="*/ 1162372 w 1234697"/>
                <a:gd name="connsiteY0" fmla="*/ 0 h 1394848"/>
                <a:gd name="connsiteX1" fmla="*/ 1162372 w 1234697"/>
                <a:gd name="connsiteY1" fmla="*/ 0 h 1394848"/>
                <a:gd name="connsiteX2" fmla="*/ 1172704 w 1234697"/>
                <a:gd name="connsiteY2" fmla="*/ 51661 h 1394848"/>
                <a:gd name="connsiteX3" fmla="*/ 1234697 w 1234697"/>
                <a:gd name="connsiteY3" fmla="*/ 625098 h 1394848"/>
                <a:gd name="connsiteX4" fmla="*/ 1229531 w 1234697"/>
                <a:gd name="connsiteY4" fmla="*/ 883403 h 1394848"/>
                <a:gd name="connsiteX5" fmla="*/ 1079714 w 1234697"/>
                <a:gd name="connsiteY5" fmla="*/ 1384515 h 1394848"/>
                <a:gd name="connsiteX6" fmla="*/ 0 w 1234697"/>
                <a:gd name="connsiteY6" fmla="*/ 1394848 h 1394848"/>
                <a:gd name="connsiteX7" fmla="*/ 258304 w 1234697"/>
                <a:gd name="connsiteY7" fmla="*/ 1141708 h 1394848"/>
                <a:gd name="connsiteX8" fmla="*/ 304799 w 1234697"/>
                <a:gd name="connsiteY8" fmla="*/ 836908 h 1394848"/>
                <a:gd name="connsiteX9" fmla="*/ 309965 w 1234697"/>
                <a:gd name="connsiteY9" fmla="*/ 490780 h 1394848"/>
                <a:gd name="connsiteX10" fmla="*/ 222141 w 1234697"/>
                <a:gd name="connsiteY10" fmla="*/ 232474 h 1394848"/>
                <a:gd name="connsiteX11" fmla="*/ 72324 w 1234697"/>
                <a:gd name="connsiteY11" fmla="*/ 15498 h 1394848"/>
                <a:gd name="connsiteX12" fmla="*/ 1162372 w 1234697"/>
                <a:gd name="connsiteY12" fmla="*/ 0 h 1394848"/>
                <a:gd name="connsiteX0" fmla="*/ 1162372 w 1234697"/>
                <a:gd name="connsiteY0" fmla="*/ 0 h 1394848"/>
                <a:gd name="connsiteX1" fmla="*/ 1162372 w 1234697"/>
                <a:gd name="connsiteY1" fmla="*/ 0 h 1394848"/>
                <a:gd name="connsiteX2" fmla="*/ 1172704 w 1234697"/>
                <a:gd name="connsiteY2" fmla="*/ 51661 h 1394848"/>
                <a:gd name="connsiteX3" fmla="*/ 1234697 w 1234697"/>
                <a:gd name="connsiteY3" fmla="*/ 625098 h 1394848"/>
                <a:gd name="connsiteX4" fmla="*/ 1229531 w 1234697"/>
                <a:gd name="connsiteY4" fmla="*/ 883403 h 1394848"/>
                <a:gd name="connsiteX5" fmla="*/ 1079714 w 1234697"/>
                <a:gd name="connsiteY5" fmla="*/ 1384515 h 1394848"/>
                <a:gd name="connsiteX6" fmla="*/ 0 w 1234697"/>
                <a:gd name="connsiteY6" fmla="*/ 1394848 h 1394848"/>
                <a:gd name="connsiteX7" fmla="*/ 222141 w 1234697"/>
                <a:gd name="connsiteY7" fmla="*/ 1095213 h 1394848"/>
                <a:gd name="connsiteX8" fmla="*/ 304799 w 1234697"/>
                <a:gd name="connsiteY8" fmla="*/ 836908 h 1394848"/>
                <a:gd name="connsiteX9" fmla="*/ 309965 w 1234697"/>
                <a:gd name="connsiteY9" fmla="*/ 490780 h 1394848"/>
                <a:gd name="connsiteX10" fmla="*/ 222141 w 1234697"/>
                <a:gd name="connsiteY10" fmla="*/ 232474 h 1394848"/>
                <a:gd name="connsiteX11" fmla="*/ 72324 w 1234697"/>
                <a:gd name="connsiteY11" fmla="*/ 15498 h 1394848"/>
                <a:gd name="connsiteX12" fmla="*/ 1162372 w 1234697"/>
                <a:gd name="connsiteY12" fmla="*/ 0 h 1394848"/>
                <a:gd name="connsiteX0" fmla="*/ 1162372 w 1234697"/>
                <a:gd name="connsiteY0" fmla="*/ 0 h 1394848"/>
                <a:gd name="connsiteX1" fmla="*/ 1162372 w 1234697"/>
                <a:gd name="connsiteY1" fmla="*/ 0 h 1394848"/>
                <a:gd name="connsiteX2" fmla="*/ 1172704 w 1234697"/>
                <a:gd name="connsiteY2" fmla="*/ 51661 h 1394848"/>
                <a:gd name="connsiteX3" fmla="*/ 1234697 w 1234697"/>
                <a:gd name="connsiteY3" fmla="*/ 625098 h 1394848"/>
                <a:gd name="connsiteX4" fmla="*/ 1229531 w 1234697"/>
                <a:gd name="connsiteY4" fmla="*/ 883403 h 1394848"/>
                <a:gd name="connsiteX5" fmla="*/ 1079714 w 1234697"/>
                <a:gd name="connsiteY5" fmla="*/ 1384515 h 1394848"/>
                <a:gd name="connsiteX6" fmla="*/ 0 w 1234697"/>
                <a:gd name="connsiteY6" fmla="*/ 1394848 h 1394848"/>
                <a:gd name="connsiteX7" fmla="*/ 222141 w 1234697"/>
                <a:gd name="connsiteY7" fmla="*/ 1095213 h 1394848"/>
                <a:gd name="connsiteX8" fmla="*/ 304799 w 1234697"/>
                <a:gd name="connsiteY8" fmla="*/ 836908 h 1394848"/>
                <a:gd name="connsiteX9" fmla="*/ 309965 w 1234697"/>
                <a:gd name="connsiteY9" fmla="*/ 490780 h 1394848"/>
                <a:gd name="connsiteX10" fmla="*/ 222141 w 1234697"/>
                <a:gd name="connsiteY10" fmla="*/ 232474 h 1394848"/>
                <a:gd name="connsiteX11" fmla="*/ 82657 w 1234697"/>
                <a:gd name="connsiteY11" fmla="*/ 77491 h 1394848"/>
                <a:gd name="connsiteX12" fmla="*/ 1162372 w 1234697"/>
                <a:gd name="connsiteY12" fmla="*/ 0 h 1394848"/>
                <a:gd name="connsiteX0" fmla="*/ 1183037 w 1255362"/>
                <a:gd name="connsiteY0" fmla="*/ 0 h 1384515"/>
                <a:gd name="connsiteX1" fmla="*/ 1183037 w 1255362"/>
                <a:gd name="connsiteY1" fmla="*/ 0 h 1384515"/>
                <a:gd name="connsiteX2" fmla="*/ 1193369 w 1255362"/>
                <a:gd name="connsiteY2" fmla="*/ 51661 h 1384515"/>
                <a:gd name="connsiteX3" fmla="*/ 1255362 w 1255362"/>
                <a:gd name="connsiteY3" fmla="*/ 625098 h 1384515"/>
                <a:gd name="connsiteX4" fmla="*/ 1250196 w 1255362"/>
                <a:gd name="connsiteY4" fmla="*/ 883403 h 1384515"/>
                <a:gd name="connsiteX5" fmla="*/ 1100379 w 1255362"/>
                <a:gd name="connsiteY5" fmla="*/ 1384515 h 1384515"/>
                <a:gd name="connsiteX6" fmla="*/ 0 w 1255362"/>
                <a:gd name="connsiteY6" fmla="*/ 1239865 h 1384515"/>
                <a:gd name="connsiteX7" fmla="*/ 242806 w 1255362"/>
                <a:gd name="connsiteY7" fmla="*/ 1095213 h 1384515"/>
                <a:gd name="connsiteX8" fmla="*/ 325464 w 1255362"/>
                <a:gd name="connsiteY8" fmla="*/ 836908 h 1384515"/>
                <a:gd name="connsiteX9" fmla="*/ 330630 w 1255362"/>
                <a:gd name="connsiteY9" fmla="*/ 490780 h 1384515"/>
                <a:gd name="connsiteX10" fmla="*/ 242806 w 1255362"/>
                <a:gd name="connsiteY10" fmla="*/ 232474 h 1384515"/>
                <a:gd name="connsiteX11" fmla="*/ 103322 w 1255362"/>
                <a:gd name="connsiteY11" fmla="*/ 77491 h 1384515"/>
                <a:gd name="connsiteX12" fmla="*/ 1183037 w 1255362"/>
                <a:gd name="connsiteY12" fmla="*/ 0 h 1384515"/>
                <a:gd name="connsiteX0" fmla="*/ 1183037 w 1255362"/>
                <a:gd name="connsiteY0" fmla="*/ 0 h 1384515"/>
                <a:gd name="connsiteX1" fmla="*/ 1183037 w 1255362"/>
                <a:gd name="connsiteY1" fmla="*/ 0 h 1384515"/>
                <a:gd name="connsiteX2" fmla="*/ 1193369 w 1255362"/>
                <a:gd name="connsiteY2" fmla="*/ 51661 h 1384515"/>
                <a:gd name="connsiteX3" fmla="*/ 1255362 w 1255362"/>
                <a:gd name="connsiteY3" fmla="*/ 625098 h 1384515"/>
                <a:gd name="connsiteX4" fmla="*/ 1250196 w 1255362"/>
                <a:gd name="connsiteY4" fmla="*/ 883403 h 1384515"/>
                <a:gd name="connsiteX5" fmla="*/ 1100379 w 1255362"/>
                <a:gd name="connsiteY5" fmla="*/ 1384515 h 1384515"/>
                <a:gd name="connsiteX6" fmla="*/ 0 w 1255362"/>
                <a:gd name="connsiteY6" fmla="*/ 1239865 h 1384515"/>
                <a:gd name="connsiteX7" fmla="*/ 206643 w 1255362"/>
                <a:gd name="connsiteY7" fmla="*/ 1064216 h 1384515"/>
                <a:gd name="connsiteX8" fmla="*/ 325464 w 1255362"/>
                <a:gd name="connsiteY8" fmla="*/ 836908 h 1384515"/>
                <a:gd name="connsiteX9" fmla="*/ 330630 w 1255362"/>
                <a:gd name="connsiteY9" fmla="*/ 490780 h 1384515"/>
                <a:gd name="connsiteX10" fmla="*/ 242806 w 1255362"/>
                <a:gd name="connsiteY10" fmla="*/ 232474 h 1384515"/>
                <a:gd name="connsiteX11" fmla="*/ 103322 w 1255362"/>
                <a:gd name="connsiteY11" fmla="*/ 77491 h 1384515"/>
                <a:gd name="connsiteX12" fmla="*/ 1183037 w 1255362"/>
                <a:gd name="connsiteY12" fmla="*/ 0 h 1384515"/>
                <a:gd name="connsiteX0" fmla="*/ 1183037 w 1255362"/>
                <a:gd name="connsiteY0" fmla="*/ 0 h 1384515"/>
                <a:gd name="connsiteX1" fmla="*/ 1183037 w 1255362"/>
                <a:gd name="connsiteY1" fmla="*/ 0 h 1384515"/>
                <a:gd name="connsiteX2" fmla="*/ 1193369 w 1255362"/>
                <a:gd name="connsiteY2" fmla="*/ 51661 h 1384515"/>
                <a:gd name="connsiteX3" fmla="*/ 1255362 w 1255362"/>
                <a:gd name="connsiteY3" fmla="*/ 625098 h 1384515"/>
                <a:gd name="connsiteX4" fmla="*/ 1250196 w 1255362"/>
                <a:gd name="connsiteY4" fmla="*/ 883403 h 1384515"/>
                <a:gd name="connsiteX5" fmla="*/ 1100379 w 1255362"/>
                <a:gd name="connsiteY5" fmla="*/ 1384515 h 1384515"/>
                <a:gd name="connsiteX6" fmla="*/ 0 w 1255362"/>
                <a:gd name="connsiteY6" fmla="*/ 1239865 h 1384515"/>
                <a:gd name="connsiteX7" fmla="*/ 206643 w 1255362"/>
                <a:gd name="connsiteY7" fmla="*/ 1064216 h 1384515"/>
                <a:gd name="connsiteX8" fmla="*/ 242806 w 1255362"/>
                <a:gd name="connsiteY8" fmla="*/ 821410 h 1384515"/>
                <a:gd name="connsiteX9" fmla="*/ 330630 w 1255362"/>
                <a:gd name="connsiteY9" fmla="*/ 490780 h 1384515"/>
                <a:gd name="connsiteX10" fmla="*/ 242806 w 1255362"/>
                <a:gd name="connsiteY10" fmla="*/ 232474 h 1384515"/>
                <a:gd name="connsiteX11" fmla="*/ 103322 w 1255362"/>
                <a:gd name="connsiteY11" fmla="*/ 77491 h 1384515"/>
                <a:gd name="connsiteX12" fmla="*/ 1183037 w 1255362"/>
                <a:gd name="connsiteY12" fmla="*/ 0 h 1384515"/>
                <a:gd name="connsiteX0" fmla="*/ 1183037 w 1255362"/>
                <a:gd name="connsiteY0" fmla="*/ 0 h 1384515"/>
                <a:gd name="connsiteX1" fmla="*/ 1183037 w 1255362"/>
                <a:gd name="connsiteY1" fmla="*/ 0 h 1384515"/>
                <a:gd name="connsiteX2" fmla="*/ 1193369 w 1255362"/>
                <a:gd name="connsiteY2" fmla="*/ 51661 h 1384515"/>
                <a:gd name="connsiteX3" fmla="*/ 1255362 w 1255362"/>
                <a:gd name="connsiteY3" fmla="*/ 625098 h 1384515"/>
                <a:gd name="connsiteX4" fmla="*/ 1250196 w 1255362"/>
                <a:gd name="connsiteY4" fmla="*/ 883403 h 1384515"/>
                <a:gd name="connsiteX5" fmla="*/ 1100379 w 1255362"/>
                <a:gd name="connsiteY5" fmla="*/ 1384515 h 1384515"/>
                <a:gd name="connsiteX6" fmla="*/ 0 w 1255362"/>
                <a:gd name="connsiteY6" fmla="*/ 1239865 h 1384515"/>
                <a:gd name="connsiteX7" fmla="*/ 206643 w 1255362"/>
                <a:gd name="connsiteY7" fmla="*/ 1064216 h 1384515"/>
                <a:gd name="connsiteX8" fmla="*/ 242806 w 1255362"/>
                <a:gd name="connsiteY8" fmla="*/ 821410 h 1384515"/>
                <a:gd name="connsiteX9" fmla="*/ 263471 w 1255362"/>
                <a:gd name="connsiteY9" fmla="*/ 475281 h 1384515"/>
                <a:gd name="connsiteX10" fmla="*/ 242806 w 1255362"/>
                <a:gd name="connsiteY10" fmla="*/ 232474 h 1384515"/>
                <a:gd name="connsiteX11" fmla="*/ 103322 w 1255362"/>
                <a:gd name="connsiteY11" fmla="*/ 77491 h 1384515"/>
                <a:gd name="connsiteX12" fmla="*/ 1183037 w 1255362"/>
                <a:gd name="connsiteY12" fmla="*/ 0 h 1384515"/>
                <a:gd name="connsiteX0" fmla="*/ 1183037 w 1255362"/>
                <a:gd name="connsiteY0" fmla="*/ 0 h 1384515"/>
                <a:gd name="connsiteX1" fmla="*/ 1183037 w 1255362"/>
                <a:gd name="connsiteY1" fmla="*/ 0 h 1384515"/>
                <a:gd name="connsiteX2" fmla="*/ 1193369 w 1255362"/>
                <a:gd name="connsiteY2" fmla="*/ 51661 h 1384515"/>
                <a:gd name="connsiteX3" fmla="*/ 1255362 w 1255362"/>
                <a:gd name="connsiteY3" fmla="*/ 625098 h 1384515"/>
                <a:gd name="connsiteX4" fmla="*/ 1250196 w 1255362"/>
                <a:gd name="connsiteY4" fmla="*/ 883403 h 1384515"/>
                <a:gd name="connsiteX5" fmla="*/ 1100379 w 1255362"/>
                <a:gd name="connsiteY5" fmla="*/ 1384515 h 1384515"/>
                <a:gd name="connsiteX6" fmla="*/ 0 w 1255362"/>
                <a:gd name="connsiteY6" fmla="*/ 1239865 h 1384515"/>
                <a:gd name="connsiteX7" fmla="*/ 206643 w 1255362"/>
                <a:gd name="connsiteY7" fmla="*/ 1064216 h 1384515"/>
                <a:gd name="connsiteX8" fmla="*/ 242806 w 1255362"/>
                <a:gd name="connsiteY8" fmla="*/ 821410 h 1384515"/>
                <a:gd name="connsiteX9" fmla="*/ 263471 w 1255362"/>
                <a:gd name="connsiteY9" fmla="*/ 475281 h 1384515"/>
                <a:gd name="connsiteX10" fmla="*/ 206643 w 1255362"/>
                <a:gd name="connsiteY10" fmla="*/ 237640 h 1384515"/>
                <a:gd name="connsiteX11" fmla="*/ 103322 w 1255362"/>
                <a:gd name="connsiteY11" fmla="*/ 77491 h 1384515"/>
                <a:gd name="connsiteX12" fmla="*/ 1183037 w 1255362"/>
                <a:gd name="connsiteY12" fmla="*/ 0 h 1384515"/>
                <a:gd name="connsiteX0" fmla="*/ 1183037 w 1255362"/>
                <a:gd name="connsiteY0" fmla="*/ 0 h 1384515"/>
                <a:gd name="connsiteX1" fmla="*/ 1183037 w 1255362"/>
                <a:gd name="connsiteY1" fmla="*/ 0 h 1384515"/>
                <a:gd name="connsiteX2" fmla="*/ 1193369 w 1255362"/>
                <a:gd name="connsiteY2" fmla="*/ 51661 h 1384515"/>
                <a:gd name="connsiteX3" fmla="*/ 1255362 w 1255362"/>
                <a:gd name="connsiteY3" fmla="*/ 625098 h 1384515"/>
                <a:gd name="connsiteX4" fmla="*/ 1250196 w 1255362"/>
                <a:gd name="connsiteY4" fmla="*/ 883403 h 1384515"/>
                <a:gd name="connsiteX5" fmla="*/ 1100379 w 1255362"/>
                <a:gd name="connsiteY5" fmla="*/ 1384515 h 1384515"/>
                <a:gd name="connsiteX6" fmla="*/ 0 w 1255362"/>
                <a:gd name="connsiteY6" fmla="*/ 1239865 h 1384515"/>
                <a:gd name="connsiteX7" fmla="*/ 196311 w 1255362"/>
                <a:gd name="connsiteY7" fmla="*/ 1079714 h 1384515"/>
                <a:gd name="connsiteX8" fmla="*/ 242806 w 1255362"/>
                <a:gd name="connsiteY8" fmla="*/ 821410 h 1384515"/>
                <a:gd name="connsiteX9" fmla="*/ 263471 w 1255362"/>
                <a:gd name="connsiteY9" fmla="*/ 475281 h 1384515"/>
                <a:gd name="connsiteX10" fmla="*/ 206643 w 1255362"/>
                <a:gd name="connsiteY10" fmla="*/ 237640 h 1384515"/>
                <a:gd name="connsiteX11" fmla="*/ 103322 w 1255362"/>
                <a:gd name="connsiteY11" fmla="*/ 77491 h 1384515"/>
                <a:gd name="connsiteX12" fmla="*/ 1183037 w 1255362"/>
                <a:gd name="connsiteY12" fmla="*/ 0 h 1384515"/>
                <a:gd name="connsiteX0" fmla="*/ 1183037 w 1250196"/>
                <a:gd name="connsiteY0" fmla="*/ 0 h 1384515"/>
                <a:gd name="connsiteX1" fmla="*/ 1183037 w 1250196"/>
                <a:gd name="connsiteY1" fmla="*/ 0 h 1384515"/>
                <a:gd name="connsiteX2" fmla="*/ 1193369 w 1250196"/>
                <a:gd name="connsiteY2" fmla="*/ 51661 h 1384515"/>
                <a:gd name="connsiteX3" fmla="*/ 1239864 w 1250196"/>
                <a:gd name="connsiteY3" fmla="*/ 428786 h 1384515"/>
                <a:gd name="connsiteX4" fmla="*/ 1250196 w 1250196"/>
                <a:gd name="connsiteY4" fmla="*/ 883403 h 1384515"/>
                <a:gd name="connsiteX5" fmla="*/ 1100379 w 1250196"/>
                <a:gd name="connsiteY5" fmla="*/ 1384515 h 1384515"/>
                <a:gd name="connsiteX6" fmla="*/ 0 w 1250196"/>
                <a:gd name="connsiteY6" fmla="*/ 1239865 h 1384515"/>
                <a:gd name="connsiteX7" fmla="*/ 196311 w 1250196"/>
                <a:gd name="connsiteY7" fmla="*/ 1079714 h 1384515"/>
                <a:gd name="connsiteX8" fmla="*/ 242806 w 1250196"/>
                <a:gd name="connsiteY8" fmla="*/ 821410 h 1384515"/>
                <a:gd name="connsiteX9" fmla="*/ 263471 w 1250196"/>
                <a:gd name="connsiteY9" fmla="*/ 475281 h 1384515"/>
                <a:gd name="connsiteX10" fmla="*/ 206643 w 1250196"/>
                <a:gd name="connsiteY10" fmla="*/ 237640 h 1384515"/>
                <a:gd name="connsiteX11" fmla="*/ 103322 w 1250196"/>
                <a:gd name="connsiteY11" fmla="*/ 77491 h 1384515"/>
                <a:gd name="connsiteX12" fmla="*/ 1183037 w 1250196"/>
                <a:gd name="connsiteY12" fmla="*/ 0 h 1384515"/>
                <a:gd name="connsiteX0" fmla="*/ 1183037 w 1239864"/>
                <a:gd name="connsiteY0" fmla="*/ 0 h 1384515"/>
                <a:gd name="connsiteX1" fmla="*/ 1183037 w 1239864"/>
                <a:gd name="connsiteY1" fmla="*/ 0 h 1384515"/>
                <a:gd name="connsiteX2" fmla="*/ 1193369 w 1239864"/>
                <a:gd name="connsiteY2" fmla="*/ 51661 h 1384515"/>
                <a:gd name="connsiteX3" fmla="*/ 1239864 w 1239864"/>
                <a:gd name="connsiteY3" fmla="*/ 428786 h 1384515"/>
                <a:gd name="connsiteX4" fmla="*/ 1214033 w 1239864"/>
                <a:gd name="connsiteY4" fmla="*/ 976393 h 1384515"/>
                <a:gd name="connsiteX5" fmla="*/ 1100379 w 1239864"/>
                <a:gd name="connsiteY5" fmla="*/ 1384515 h 1384515"/>
                <a:gd name="connsiteX6" fmla="*/ 0 w 1239864"/>
                <a:gd name="connsiteY6" fmla="*/ 1239865 h 1384515"/>
                <a:gd name="connsiteX7" fmla="*/ 196311 w 1239864"/>
                <a:gd name="connsiteY7" fmla="*/ 1079714 h 1384515"/>
                <a:gd name="connsiteX8" fmla="*/ 242806 w 1239864"/>
                <a:gd name="connsiteY8" fmla="*/ 821410 h 1384515"/>
                <a:gd name="connsiteX9" fmla="*/ 263471 w 1239864"/>
                <a:gd name="connsiteY9" fmla="*/ 475281 h 1384515"/>
                <a:gd name="connsiteX10" fmla="*/ 206643 w 1239864"/>
                <a:gd name="connsiteY10" fmla="*/ 237640 h 1384515"/>
                <a:gd name="connsiteX11" fmla="*/ 103322 w 1239864"/>
                <a:gd name="connsiteY11" fmla="*/ 77491 h 1384515"/>
                <a:gd name="connsiteX12" fmla="*/ 1183037 w 1239864"/>
                <a:gd name="connsiteY12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96311 w 1242546"/>
                <a:gd name="connsiteY7" fmla="*/ 1079714 h 1384515"/>
                <a:gd name="connsiteX8" fmla="*/ 242806 w 1242546"/>
                <a:gd name="connsiteY8" fmla="*/ 821410 h 1384515"/>
                <a:gd name="connsiteX9" fmla="*/ 263471 w 1242546"/>
                <a:gd name="connsiteY9" fmla="*/ 475281 h 1384515"/>
                <a:gd name="connsiteX10" fmla="*/ 206643 w 1242546"/>
                <a:gd name="connsiteY10" fmla="*/ 237640 h 1384515"/>
                <a:gd name="connsiteX11" fmla="*/ 103322 w 1242546"/>
                <a:gd name="connsiteY11" fmla="*/ 77491 h 1384515"/>
                <a:gd name="connsiteX12" fmla="*/ 1183037 w 1242546"/>
                <a:gd name="connsiteY12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96311 w 1242546"/>
                <a:gd name="connsiteY7" fmla="*/ 1079714 h 1384515"/>
                <a:gd name="connsiteX8" fmla="*/ 242806 w 1242546"/>
                <a:gd name="connsiteY8" fmla="*/ 821410 h 1384515"/>
                <a:gd name="connsiteX9" fmla="*/ 263471 w 1242546"/>
                <a:gd name="connsiteY9" fmla="*/ 475281 h 1384515"/>
                <a:gd name="connsiteX10" fmla="*/ 206643 w 1242546"/>
                <a:gd name="connsiteY10" fmla="*/ 237640 h 1384515"/>
                <a:gd name="connsiteX11" fmla="*/ 103322 w 1242546"/>
                <a:gd name="connsiteY11" fmla="*/ 77491 h 1384515"/>
                <a:gd name="connsiteX12" fmla="*/ 1183037 w 1242546"/>
                <a:gd name="connsiteY12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96311 w 1242546"/>
                <a:gd name="connsiteY7" fmla="*/ 1079714 h 1384515"/>
                <a:gd name="connsiteX8" fmla="*/ 242806 w 1242546"/>
                <a:gd name="connsiteY8" fmla="*/ 821410 h 1384515"/>
                <a:gd name="connsiteX9" fmla="*/ 242806 w 1242546"/>
                <a:gd name="connsiteY9" fmla="*/ 635431 h 1384515"/>
                <a:gd name="connsiteX10" fmla="*/ 263471 w 1242546"/>
                <a:gd name="connsiteY10" fmla="*/ 475281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96311 w 1242546"/>
                <a:gd name="connsiteY7" fmla="*/ 1079714 h 1384515"/>
                <a:gd name="connsiteX8" fmla="*/ 242806 w 1242546"/>
                <a:gd name="connsiteY8" fmla="*/ 821410 h 1384515"/>
                <a:gd name="connsiteX9" fmla="*/ 273803 w 1242546"/>
                <a:gd name="connsiteY9" fmla="*/ 645764 h 1384515"/>
                <a:gd name="connsiteX10" fmla="*/ 263471 w 1242546"/>
                <a:gd name="connsiteY10" fmla="*/ 475281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85979 w 1242546"/>
                <a:gd name="connsiteY7" fmla="*/ 1064216 h 1384515"/>
                <a:gd name="connsiteX8" fmla="*/ 242806 w 1242546"/>
                <a:gd name="connsiteY8" fmla="*/ 821410 h 1384515"/>
                <a:gd name="connsiteX9" fmla="*/ 273803 w 1242546"/>
                <a:gd name="connsiteY9" fmla="*/ 645764 h 1384515"/>
                <a:gd name="connsiteX10" fmla="*/ 263471 w 1242546"/>
                <a:gd name="connsiteY10" fmla="*/ 475281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70481 w 1242546"/>
                <a:gd name="connsiteY7" fmla="*/ 1064216 h 1384515"/>
                <a:gd name="connsiteX8" fmla="*/ 242806 w 1242546"/>
                <a:gd name="connsiteY8" fmla="*/ 821410 h 1384515"/>
                <a:gd name="connsiteX9" fmla="*/ 273803 w 1242546"/>
                <a:gd name="connsiteY9" fmla="*/ 645764 h 1384515"/>
                <a:gd name="connsiteX10" fmla="*/ 263471 w 1242546"/>
                <a:gd name="connsiteY10" fmla="*/ 475281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70481 w 1242546"/>
                <a:gd name="connsiteY7" fmla="*/ 1064216 h 1384515"/>
                <a:gd name="connsiteX8" fmla="*/ 242806 w 1242546"/>
                <a:gd name="connsiteY8" fmla="*/ 821410 h 1384515"/>
                <a:gd name="connsiteX9" fmla="*/ 273803 w 1242546"/>
                <a:gd name="connsiteY9" fmla="*/ 645764 h 1384515"/>
                <a:gd name="connsiteX10" fmla="*/ 263471 w 1242546"/>
                <a:gd name="connsiteY10" fmla="*/ 475281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70481 w 1242546"/>
                <a:gd name="connsiteY7" fmla="*/ 1064216 h 1384515"/>
                <a:gd name="connsiteX8" fmla="*/ 242806 w 1242546"/>
                <a:gd name="connsiteY8" fmla="*/ 821410 h 1384515"/>
                <a:gd name="connsiteX9" fmla="*/ 273803 w 1242546"/>
                <a:gd name="connsiteY9" fmla="*/ 645764 h 1384515"/>
                <a:gd name="connsiteX10" fmla="*/ 263471 w 1242546"/>
                <a:gd name="connsiteY10" fmla="*/ 475281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70481 w 1242546"/>
                <a:gd name="connsiteY7" fmla="*/ 1064216 h 1384515"/>
                <a:gd name="connsiteX8" fmla="*/ 242806 w 1242546"/>
                <a:gd name="connsiteY8" fmla="*/ 821410 h 1384515"/>
                <a:gd name="connsiteX9" fmla="*/ 273803 w 1242546"/>
                <a:gd name="connsiteY9" fmla="*/ 603310 h 1384515"/>
                <a:gd name="connsiteX10" fmla="*/ 263471 w 1242546"/>
                <a:gd name="connsiteY10" fmla="*/ 475281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70481 w 1242546"/>
                <a:gd name="connsiteY7" fmla="*/ 1064216 h 1384515"/>
                <a:gd name="connsiteX8" fmla="*/ 242806 w 1242546"/>
                <a:gd name="connsiteY8" fmla="*/ 821410 h 1384515"/>
                <a:gd name="connsiteX9" fmla="*/ 273803 w 1242546"/>
                <a:gd name="connsiteY9" fmla="*/ 603310 h 1384515"/>
                <a:gd name="connsiteX10" fmla="*/ 243877 w 1242546"/>
                <a:gd name="connsiteY10" fmla="*/ 396904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70481 w 1242546"/>
                <a:gd name="connsiteY7" fmla="*/ 1064216 h 1384515"/>
                <a:gd name="connsiteX8" fmla="*/ 242806 w 1242546"/>
                <a:gd name="connsiteY8" fmla="*/ 821410 h 1384515"/>
                <a:gd name="connsiteX9" fmla="*/ 257475 w 1242546"/>
                <a:gd name="connsiteY9" fmla="*/ 613107 h 1384515"/>
                <a:gd name="connsiteX10" fmla="*/ 243877 w 1242546"/>
                <a:gd name="connsiteY10" fmla="*/ 396904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50886 w 1242546"/>
                <a:gd name="connsiteY7" fmla="*/ 1070747 h 1384515"/>
                <a:gd name="connsiteX8" fmla="*/ 242806 w 1242546"/>
                <a:gd name="connsiteY8" fmla="*/ 821410 h 1384515"/>
                <a:gd name="connsiteX9" fmla="*/ 257475 w 1242546"/>
                <a:gd name="connsiteY9" fmla="*/ 613107 h 1384515"/>
                <a:gd name="connsiteX10" fmla="*/ 243877 w 1242546"/>
                <a:gd name="connsiteY10" fmla="*/ 396904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50886 w 1242546"/>
                <a:gd name="connsiteY7" fmla="*/ 1070747 h 1384515"/>
                <a:gd name="connsiteX8" fmla="*/ 242806 w 1242546"/>
                <a:gd name="connsiteY8" fmla="*/ 821410 h 1384515"/>
                <a:gd name="connsiteX9" fmla="*/ 257475 w 1242546"/>
                <a:gd name="connsiteY9" fmla="*/ 613107 h 1384515"/>
                <a:gd name="connsiteX10" fmla="*/ 243877 w 1242546"/>
                <a:gd name="connsiteY10" fmla="*/ 396904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4345"/>
                <a:gd name="connsiteY0" fmla="*/ 0 h 1384515"/>
                <a:gd name="connsiteX1" fmla="*/ 1183037 w 1244345"/>
                <a:gd name="connsiteY1" fmla="*/ 0 h 1384515"/>
                <a:gd name="connsiteX2" fmla="*/ 1193369 w 1244345"/>
                <a:gd name="connsiteY2" fmla="*/ 51661 h 1384515"/>
                <a:gd name="connsiteX3" fmla="*/ 1239864 w 1244345"/>
                <a:gd name="connsiteY3" fmla="*/ 428786 h 1384515"/>
                <a:gd name="connsiteX4" fmla="*/ 1239587 w 1244345"/>
                <a:gd name="connsiteY4" fmla="*/ 660302 h 1384515"/>
                <a:gd name="connsiteX5" fmla="*/ 1214033 w 1244345"/>
                <a:gd name="connsiteY5" fmla="*/ 976393 h 1384515"/>
                <a:gd name="connsiteX6" fmla="*/ 1100379 w 1244345"/>
                <a:gd name="connsiteY6" fmla="*/ 1384515 h 1384515"/>
                <a:gd name="connsiteX7" fmla="*/ 0 w 1244345"/>
                <a:gd name="connsiteY7" fmla="*/ 1239865 h 1384515"/>
                <a:gd name="connsiteX8" fmla="*/ 150886 w 1244345"/>
                <a:gd name="connsiteY8" fmla="*/ 1070747 h 1384515"/>
                <a:gd name="connsiteX9" fmla="*/ 242806 w 1244345"/>
                <a:gd name="connsiteY9" fmla="*/ 821410 h 1384515"/>
                <a:gd name="connsiteX10" fmla="*/ 257475 w 1244345"/>
                <a:gd name="connsiteY10" fmla="*/ 613107 h 1384515"/>
                <a:gd name="connsiteX11" fmla="*/ 243877 w 1244345"/>
                <a:gd name="connsiteY11" fmla="*/ 396904 h 1384515"/>
                <a:gd name="connsiteX12" fmla="*/ 206643 w 1244345"/>
                <a:gd name="connsiteY12" fmla="*/ 237640 h 1384515"/>
                <a:gd name="connsiteX13" fmla="*/ 103322 w 1244345"/>
                <a:gd name="connsiteY13" fmla="*/ 77491 h 1384515"/>
                <a:gd name="connsiteX14" fmla="*/ 1183037 w 1244345"/>
                <a:gd name="connsiteY14" fmla="*/ 0 h 1384515"/>
                <a:gd name="connsiteX0" fmla="*/ 1183037 w 1243408"/>
                <a:gd name="connsiteY0" fmla="*/ 0 h 1384515"/>
                <a:gd name="connsiteX1" fmla="*/ 1183037 w 1243408"/>
                <a:gd name="connsiteY1" fmla="*/ 0 h 1384515"/>
                <a:gd name="connsiteX2" fmla="*/ 1193369 w 1243408"/>
                <a:gd name="connsiteY2" fmla="*/ 51661 h 1384515"/>
                <a:gd name="connsiteX3" fmla="*/ 1206930 w 1243408"/>
                <a:gd name="connsiteY3" fmla="*/ 206368 h 1384515"/>
                <a:gd name="connsiteX4" fmla="*/ 1239864 w 1243408"/>
                <a:gd name="connsiteY4" fmla="*/ 428786 h 1384515"/>
                <a:gd name="connsiteX5" fmla="*/ 1239587 w 1243408"/>
                <a:gd name="connsiteY5" fmla="*/ 660302 h 1384515"/>
                <a:gd name="connsiteX6" fmla="*/ 1214033 w 1243408"/>
                <a:gd name="connsiteY6" fmla="*/ 976393 h 1384515"/>
                <a:gd name="connsiteX7" fmla="*/ 1100379 w 1243408"/>
                <a:gd name="connsiteY7" fmla="*/ 1384515 h 1384515"/>
                <a:gd name="connsiteX8" fmla="*/ 0 w 1243408"/>
                <a:gd name="connsiteY8" fmla="*/ 1239865 h 1384515"/>
                <a:gd name="connsiteX9" fmla="*/ 150886 w 1243408"/>
                <a:gd name="connsiteY9" fmla="*/ 1070747 h 1384515"/>
                <a:gd name="connsiteX10" fmla="*/ 242806 w 1243408"/>
                <a:gd name="connsiteY10" fmla="*/ 821410 h 1384515"/>
                <a:gd name="connsiteX11" fmla="*/ 257475 w 1243408"/>
                <a:gd name="connsiteY11" fmla="*/ 613107 h 1384515"/>
                <a:gd name="connsiteX12" fmla="*/ 243877 w 1243408"/>
                <a:gd name="connsiteY12" fmla="*/ 396904 h 1384515"/>
                <a:gd name="connsiteX13" fmla="*/ 206643 w 1243408"/>
                <a:gd name="connsiteY13" fmla="*/ 237640 h 1384515"/>
                <a:gd name="connsiteX14" fmla="*/ 103322 w 1243408"/>
                <a:gd name="connsiteY14" fmla="*/ 77491 h 1384515"/>
                <a:gd name="connsiteX15" fmla="*/ 1183037 w 1243408"/>
                <a:gd name="connsiteY15" fmla="*/ 0 h 1384515"/>
                <a:gd name="connsiteX0" fmla="*/ 1183037 w 1243408"/>
                <a:gd name="connsiteY0" fmla="*/ 0 h 1384515"/>
                <a:gd name="connsiteX1" fmla="*/ 1183037 w 1243408"/>
                <a:gd name="connsiteY1" fmla="*/ 0 h 1384515"/>
                <a:gd name="connsiteX2" fmla="*/ 1193369 w 1243408"/>
                <a:gd name="connsiteY2" fmla="*/ 51661 h 1384515"/>
                <a:gd name="connsiteX3" fmla="*/ 1206930 w 1243408"/>
                <a:gd name="connsiteY3" fmla="*/ 206368 h 1384515"/>
                <a:gd name="connsiteX4" fmla="*/ 1239864 w 1243408"/>
                <a:gd name="connsiteY4" fmla="*/ 428786 h 1384515"/>
                <a:gd name="connsiteX5" fmla="*/ 1239587 w 1243408"/>
                <a:gd name="connsiteY5" fmla="*/ 660302 h 1384515"/>
                <a:gd name="connsiteX6" fmla="*/ 1207502 w 1243408"/>
                <a:gd name="connsiteY6" fmla="*/ 1048239 h 1384515"/>
                <a:gd name="connsiteX7" fmla="*/ 1100379 w 1243408"/>
                <a:gd name="connsiteY7" fmla="*/ 1384515 h 1384515"/>
                <a:gd name="connsiteX8" fmla="*/ 0 w 1243408"/>
                <a:gd name="connsiteY8" fmla="*/ 1239865 h 1384515"/>
                <a:gd name="connsiteX9" fmla="*/ 150886 w 1243408"/>
                <a:gd name="connsiteY9" fmla="*/ 1070747 h 1384515"/>
                <a:gd name="connsiteX10" fmla="*/ 242806 w 1243408"/>
                <a:gd name="connsiteY10" fmla="*/ 821410 h 1384515"/>
                <a:gd name="connsiteX11" fmla="*/ 257475 w 1243408"/>
                <a:gd name="connsiteY11" fmla="*/ 613107 h 1384515"/>
                <a:gd name="connsiteX12" fmla="*/ 243877 w 1243408"/>
                <a:gd name="connsiteY12" fmla="*/ 396904 h 1384515"/>
                <a:gd name="connsiteX13" fmla="*/ 206643 w 1243408"/>
                <a:gd name="connsiteY13" fmla="*/ 237640 h 1384515"/>
                <a:gd name="connsiteX14" fmla="*/ 103322 w 1243408"/>
                <a:gd name="connsiteY14" fmla="*/ 77491 h 1384515"/>
                <a:gd name="connsiteX15" fmla="*/ 1183037 w 1243408"/>
                <a:gd name="connsiteY15" fmla="*/ 0 h 1384515"/>
                <a:gd name="connsiteX0" fmla="*/ 1183037 w 1242323"/>
                <a:gd name="connsiteY0" fmla="*/ 0 h 1384515"/>
                <a:gd name="connsiteX1" fmla="*/ 1183037 w 1242323"/>
                <a:gd name="connsiteY1" fmla="*/ 0 h 1384515"/>
                <a:gd name="connsiteX2" fmla="*/ 1193369 w 1242323"/>
                <a:gd name="connsiteY2" fmla="*/ 51661 h 1384515"/>
                <a:gd name="connsiteX3" fmla="*/ 1206930 w 1242323"/>
                <a:gd name="connsiteY3" fmla="*/ 206368 h 1384515"/>
                <a:gd name="connsiteX4" fmla="*/ 1239864 w 1242323"/>
                <a:gd name="connsiteY4" fmla="*/ 428786 h 1384515"/>
                <a:gd name="connsiteX5" fmla="*/ 1236321 w 1242323"/>
                <a:gd name="connsiteY5" fmla="*/ 745211 h 1384515"/>
                <a:gd name="connsiteX6" fmla="*/ 1207502 w 1242323"/>
                <a:gd name="connsiteY6" fmla="*/ 1048239 h 1384515"/>
                <a:gd name="connsiteX7" fmla="*/ 1100379 w 1242323"/>
                <a:gd name="connsiteY7" fmla="*/ 1384515 h 1384515"/>
                <a:gd name="connsiteX8" fmla="*/ 0 w 1242323"/>
                <a:gd name="connsiteY8" fmla="*/ 1239865 h 1384515"/>
                <a:gd name="connsiteX9" fmla="*/ 150886 w 1242323"/>
                <a:gd name="connsiteY9" fmla="*/ 1070747 h 1384515"/>
                <a:gd name="connsiteX10" fmla="*/ 242806 w 1242323"/>
                <a:gd name="connsiteY10" fmla="*/ 821410 h 1384515"/>
                <a:gd name="connsiteX11" fmla="*/ 257475 w 1242323"/>
                <a:gd name="connsiteY11" fmla="*/ 613107 h 1384515"/>
                <a:gd name="connsiteX12" fmla="*/ 243877 w 1242323"/>
                <a:gd name="connsiteY12" fmla="*/ 396904 h 1384515"/>
                <a:gd name="connsiteX13" fmla="*/ 206643 w 1242323"/>
                <a:gd name="connsiteY13" fmla="*/ 237640 h 1384515"/>
                <a:gd name="connsiteX14" fmla="*/ 103322 w 1242323"/>
                <a:gd name="connsiteY14" fmla="*/ 77491 h 1384515"/>
                <a:gd name="connsiteX15" fmla="*/ 1183037 w 1242323"/>
                <a:gd name="connsiteY15" fmla="*/ 0 h 1384515"/>
                <a:gd name="connsiteX0" fmla="*/ 1183037 w 1241704"/>
                <a:gd name="connsiteY0" fmla="*/ 0 h 1384515"/>
                <a:gd name="connsiteX1" fmla="*/ 1183037 w 1241704"/>
                <a:gd name="connsiteY1" fmla="*/ 0 h 1384515"/>
                <a:gd name="connsiteX2" fmla="*/ 1193369 w 1241704"/>
                <a:gd name="connsiteY2" fmla="*/ 51661 h 1384515"/>
                <a:gd name="connsiteX3" fmla="*/ 1206930 w 1241704"/>
                <a:gd name="connsiteY3" fmla="*/ 206368 h 1384515"/>
                <a:gd name="connsiteX4" fmla="*/ 1239864 w 1241704"/>
                <a:gd name="connsiteY4" fmla="*/ 428786 h 1384515"/>
                <a:gd name="connsiteX5" fmla="*/ 1233055 w 1241704"/>
                <a:gd name="connsiteY5" fmla="*/ 768071 h 1384515"/>
                <a:gd name="connsiteX6" fmla="*/ 1207502 w 1241704"/>
                <a:gd name="connsiteY6" fmla="*/ 1048239 h 1384515"/>
                <a:gd name="connsiteX7" fmla="*/ 1100379 w 1241704"/>
                <a:gd name="connsiteY7" fmla="*/ 1384515 h 1384515"/>
                <a:gd name="connsiteX8" fmla="*/ 0 w 1241704"/>
                <a:gd name="connsiteY8" fmla="*/ 1239865 h 1384515"/>
                <a:gd name="connsiteX9" fmla="*/ 150886 w 1241704"/>
                <a:gd name="connsiteY9" fmla="*/ 1070747 h 1384515"/>
                <a:gd name="connsiteX10" fmla="*/ 242806 w 1241704"/>
                <a:gd name="connsiteY10" fmla="*/ 821410 h 1384515"/>
                <a:gd name="connsiteX11" fmla="*/ 257475 w 1241704"/>
                <a:gd name="connsiteY11" fmla="*/ 613107 h 1384515"/>
                <a:gd name="connsiteX12" fmla="*/ 243877 w 1241704"/>
                <a:gd name="connsiteY12" fmla="*/ 396904 h 1384515"/>
                <a:gd name="connsiteX13" fmla="*/ 206643 w 1241704"/>
                <a:gd name="connsiteY13" fmla="*/ 237640 h 1384515"/>
                <a:gd name="connsiteX14" fmla="*/ 103322 w 1241704"/>
                <a:gd name="connsiteY14" fmla="*/ 77491 h 1384515"/>
                <a:gd name="connsiteX15" fmla="*/ 1183037 w 1241704"/>
                <a:gd name="connsiteY15" fmla="*/ 0 h 1384515"/>
                <a:gd name="connsiteX0" fmla="*/ 1183037 w 1241704"/>
                <a:gd name="connsiteY0" fmla="*/ 0 h 1384515"/>
                <a:gd name="connsiteX1" fmla="*/ 1183037 w 1241704"/>
                <a:gd name="connsiteY1" fmla="*/ 0 h 1384515"/>
                <a:gd name="connsiteX2" fmla="*/ 1193369 w 1241704"/>
                <a:gd name="connsiteY2" fmla="*/ 51661 h 1384515"/>
                <a:gd name="connsiteX3" fmla="*/ 1206930 w 1241704"/>
                <a:gd name="connsiteY3" fmla="*/ 206368 h 1384515"/>
                <a:gd name="connsiteX4" fmla="*/ 1239864 w 1241704"/>
                <a:gd name="connsiteY4" fmla="*/ 428786 h 1384515"/>
                <a:gd name="connsiteX5" fmla="*/ 1233055 w 1241704"/>
                <a:gd name="connsiteY5" fmla="*/ 768071 h 1384515"/>
                <a:gd name="connsiteX6" fmla="*/ 1194439 w 1241704"/>
                <a:gd name="connsiteY6" fmla="*/ 1093959 h 1384515"/>
                <a:gd name="connsiteX7" fmla="*/ 1100379 w 1241704"/>
                <a:gd name="connsiteY7" fmla="*/ 1384515 h 1384515"/>
                <a:gd name="connsiteX8" fmla="*/ 0 w 1241704"/>
                <a:gd name="connsiteY8" fmla="*/ 1239865 h 1384515"/>
                <a:gd name="connsiteX9" fmla="*/ 150886 w 1241704"/>
                <a:gd name="connsiteY9" fmla="*/ 1070747 h 1384515"/>
                <a:gd name="connsiteX10" fmla="*/ 242806 w 1241704"/>
                <a:gd name="connsiteY10" fmla="*/ 821410 h 1384515"/>
                <a:gd name="connsiteX11" fmla="*/ 257475 w 1241704"/>
                <a:gd name="connsiteY11" fmla="*/ 613107 h 1384515"/>
                <a:gd name="connsiteX12" fmla="*/ 243877 w 1241704"/>
                <a:gd name="connsiteY12" fmla="*/ 396904 h 1384515"/>
                <a:gd name="connsiteX13" fmla="*/ 206643 w 1241704"/>
                <a:gd name="connsiteY13" fmla="*/ 237640 h 1384515"/>
                <a:gd name="connsiteX14" fmla="*/ 103322 w 1241704"/>
                <a:gd name="connsiteY14" fmla="*/ 77491 h 1384515"/>
                <a:gd name="connsiteX15" fmla="*/ 1183037 w 1241704"/>
                <a:gd name="connsiteY15" fmla="*/ 0 h 1384515"/>
                <a:gd name="connsiteX0" fmla="*/ 1183037 w 1241704"/>
                <a:gd name="connsiteY0" fmla="*/ 0 h 1371452"/>
                <a:gd name="connsiteX1" fmla="*/ 1183037 w 1241704"/>
                <a:gd name="connsiteY1" fmla="*/ 0 h 1371452"/>
                <a:gd name="connsiteX2" fmla="*/ 1193369 w 1241704"/>
                <a:gd name="connsiteY2" fmla="*/ 51661 h 1371452"/>
                <a:gd name="connsiteX3" fmla="*/ 1206930 w 1241704"/>
                <a:gd name="connsiteY3" fmla="*/ 206368 h 1371452"/>
                <a:gd name="connsiteX4" fmla="*/ 1239864 w 1241704"/>
                <a:gd name="connsiteY4" fmla="*/ 428786 h 1371452"/>
                <a:gd name="connsiteX5" fmla="*/ 1233055 w 1241704"/>
                <a:gd name="connsiteY5" fmla="*/ 768071 h 1371452"/>
                <a:gd name="connsiteX6" fmla="*/ 1194439 w 1241704"/>
                <a:gd name="connsiteY6" fmla="*/ 1093959 h 1371452"/>
                <a:gd name="connsiteX7" fmla="*/ 1084051 w 1241704"/>
                <a:gd name="connsiteY7" fmla="*/ 1371452 h 1371452"/>
                <a:gd name="connsiteX8" fmla="*/ 0 w 1241704"/>
                <a:gd name="connsiteY8" fmla="*/ 1239865 h 1371452"/>
                <a:gd name="connsiteX9" fmla="*/ 150886 w 1241704"/>
                <a:gd name="connsiteY9" fmla="*/ 1070747 h 1371452"/>
                <a:gd name="connsiteX10" fmla="*/ 242806 w 1241704"/>
                <a:gd name="connsiteY10" fmla="*/ 821410 h 1371452"/>
                <a:gd name="connsiteX11" fmla="*/ 257475 w 1241704"/>
                <a:gd name="connsiteY11" fmla="*/ 613107 h 1371452"/>
                <a:gd name="connsiteX12" fmla="*/ 243877 w 1241704"/>
                <a:gd name="connsiteY12" fmla="*/ 396904 h 1371452"/>
                <a:gd name="connsiteX13" fmla="*/ 206643 w 1241704"/>
                <a:gd name="connsiteY13" fmla="*/ 237640 h 1371452"/>
                <a:gd name="connsiteX14" fmla="*/ 103322 w 1241704"/>
                <a:gd name="connsiteY14" fmla="*/ 77491 h 1371452"/>
                <a:gd name="connsiteX15" fmla="*/ 1183037 w 1241704"/>
                <a:gd name="connsiteY15" fmla="*/ 0 h 1371452"/>
                <a:gd name="connsiteX0" fmla="*/ 1183037 w 1241704"/>
                <a:gd name="connsiteY0" fmla="*/ 0 h 1371452"/>
                <a:gd name="connsiteX1" fmla="*/ 1183037 w 1241704"/>
                <a:gd name="connsiteY1" fmla="*/ 0 h 1371452"/>
                <a:gd name="connsiteX2" fmla="*/ 1193369 w 1241704"/>
                <a:gd name="connsiteY2" fmla="*/ 51661 h 1371452"/>
                <a:gd name="connsiteX3" fmla="*/ 1206930 w 1241704"/>
                <a:gd name="connsiteY3" fmla="*/ 206368 h 1371452"/>
                <a:gd name="connsiteX4" fmla="*/ 1239864 w 1241704"/>
                <a:gd name="connsiteY4" fmla="*/ 428786 h 1371452"/>
                <a:gd name="connsiteX5" fmla="*/ 1233055 w 1241704"/>
                <a:gd name="connsiteY5" fmla="*/ 768071 h 1371452"/>
                <a:gd name="connsiteX6" fmla="*/ 1194439 w 1241704"/>
                <a:gd name="connsiteY6" fmla="*/ 1093959 h 1371452"/>
                <a:gd name="connsiteX7" fmla="*/ 1084051 w 1241704"/>
                <a:gd name="connsiteY7" fmla="*/ 1371452 h 1371452"/>
                <a:gd name="connsiteX8" fmla="*/ 0 w 1241704"/>
                <a:gd name="connsiteY8" fmla="*/ 1239865 h 1371452"/>
                <a:gd name="connsiteX9" fmla="*/ 150886 w 1241704"/>
                <a:gd name="connsiteY9" fmla="*/ 1070747 h 1371452"/>
                <a:gd name="connsiteX10" fmla="*/ 242806 w 1241704"/>
                <a:gd name="connsiteY10" fmla="*/ 821410 h 1371452"/>
                <a:gd name="connsiteX11" fmla="*/ 257475 w 1241704"/>
                <a:gd name="connsiteY11" fmla="*/ 613107 h 1371452"/>
                <a:gd name="connsiteX12" fmla="*/ 243877 w 1241704"/>
                <a:gd name="connsiteY12" fmla="*/ 396904 h 1371452"/>
                <a:gd name="connsiteX13" fmla="*/ 206643 w 1241704"/>
                <a:gd name="connsiteY13" fmla="*/ 237640 h 1371452"/>
                <a:gd name="connsiteX14" fmla="*/ 103322 w 1241704"/>
                <a:gd name="connsiteY14" fmla="*/ 77491 h 1371452"/>
                <a:gd name="connsiteX15" fmla="*/ 1183037 w 1241704"/>
                <a:gd name="connsiteY15" fmla="*/ 0 h 1371452"/>
                <a:gd name="connsiteX0" fmla="*/ 1183037 w 1241704"/>
                <a:gd name="connsiteY0" fmla="*/ 0 h 1371452"/>
                <a:gd name="connsiteX1" fmla="*/ 1183037 w 1241704"/>
                <a:gd name="connsiteY1" fmla="*/ 0 h 1371452"/>
                <a:gd name="connsiteX2" fmla="*/ 1193369 w 1241704"/>
                <a:gd name="connsiteY2" fmla="*/ 51661 h 1371452"/>
                <a:gd name="connsiteX3" fmla="*/ 1206930 w 1241704"/>
                <a:gd name="connsiteY3" fmla="*/ 206368 h 1371452"/>
                <a:gd name="connsiteX4" fmla="*/ 1239864 w 1241704"/>
                <a:gd name="connsiteY4" fmla="*/ 428786 h 1371452"/>
                <a:gd name="connsiteX5" fmla="*/ 1233055 w 1241704"/>
                <a:gd name="connsiteY5" fmla="*/ 768071 h 1371452"/>
                <a:gd name="connsiteX6" fmla="*/ 1223830 w 1241704"/>
                <a:gd name="connsiteY6" fmla="*/ 904548 h 1371452"/>
                <a:gd name="connsiteX7" fmla="*/ 1084051 w 1241704"/>
                <a:gd name="connsiteY7" fmla="*/ 1371452 h 1371452"/>
                <a:gd name="connsiteX8" fmla="*/ 0 w 1241704"/>
                <a:gd name="connsiteY8" fmla="*/ 1239865 h 1371452"/>
                <a:gd name="connsiteX9" fmla="*/ 150886 w 1241704"/>
                <a:gd name="connsiteY9" fmla="*/ 1070747 h 1371452"/>
                <a:gd name="connsiteX10" fmla="*/ 242806 w 1241704"/>
                <a:gd name="connsiteY10" fmla="*/ 821410 h 1371452"/>
                <a:gd name="connsiteX11" fmla="*/ 257475 w 1241704"/>
                <a:gd name="connsiteY11" fmla="*/ 613107 h 1371452"/>
                <a:gd name="connsiteX12" fmla="*/ 243877 w 1241704"/>
                <a:gd name="connsiteY12" fmla="*/ 396904 h 1371452"/>
                <a:gd name="connsiteX13" fmla="*/ 206643 w 1241704"/>
                <a:gd name="connsiteY13" fmla="*/ 237640 h 1371452"/>
                <a:gd name="connsiteX14" fmla="*/ 103322 w 1241704"/>
                <a:gd name="connsiteY14" fmla="*/ 77491 h 1371452"/>
                <a:gd name="connsiteX15" fmla="*/ 1183037 w 1241704"/>
                <a:gd name="connsiteY15" fmla="*/ 0 h 1371452"/>
                <a:gd name="connsiteX0" fmla="*/ 1183037 w 1253584"/>
                <a:gd name="connsiteY0" fmla="*/ 0 h 1371452"/>
                <a:gd name="connsiteX1" fmla="*/ 1183037 w 1253584"/>
                <a:gd name="connsiteY1" fmla="*/ 0 h 1371452"/>
                <a:gd name="connsiteX2" fmla="*/ 1193369 w 1253584"/>
                <a:gd name="connsiteY2" fmla="*/ 51661 h 1371452"/>
                <a:gd name="connsiteX3" fmla="*/ 1206930 w 1253584"/>
                <a:gd name="connsiteY3" fmla="*/ 206368 h 1371452"/>
                <a:gd name="connsiteX4" fmla="*/ 1239864 w 1253584"/>
                <a:gd name="connsiteY4" fmla="*/ 428786 h 1371452"/>
                <a:gd name="connsiteX5" fmla="*/ 1252649 w 1253584"/>
                <a:gd name="connsiteY5" fmla="*/ 663568 h 1371452"/>
                <a:gd name="connsiteX6" fmla="*/ 1223830 w 1253584"/>
                <a:gd name="connsiteY6" fmla="*/ 904548 h 1371452"/>
                <a:gd name="connsiteX7" fmla="*/ 1084051 w 1253584"/>
                <a:gd name="connsiteY7" fmla="*/ 1371452 h 1371452"/>
                <a:gd name="connsiteX8" fmla="*/ 0 w 1253584"/>
                <a:gd name="connsiteY8" fmla="*/ 1239865 h 1371452"/>
                <a:gd name="connsiteX9" fmla="*/ 150886 w 1253584"/>
                <a:gd name="connsiteY9" fmla="*/ 1070747 h 1371452"/>
                <a:gd name="connsiteX10" fmla="*/ 242806 w 1253584"/>
                <a:gd name="connsiteY10" fmla="*/ 821410 h 1371452"/>
                <a:gd name="connsiteX11" fmla="*/ 257475 w 1253584"/>
                <a:gd name="connsiteY11" fmla="*/ 613107 h 1371452"/>
                <a:gd name="connsiteX12" fmla="*/ 243877 w 1253584"/>
                <a:gd name="connsiteY12" fmla="*/ 396904 h 1371452"/>
                <a:gd name="connsiteX13" fmla="*/ 206643 w 1253584"/>
                <a:gd name="connsiteY13" fmla="*/ 237640 h 1371452"/>
                <a:gd name="connsiteX14" fmla="*/ 103322 w 1253584"/>
                <a:gd name="connsiteY14" fmla="*/ 77491 h 1371452"/>
                <a:gd name="connsiteX15" fmla="*/ 1183037 w 1253584"/>
                <a:gd name="connsiteY15" fmla="*/ 0 h 1371452"/>
                <a:gd name="connsiteX0" fmla="*/ 1183037 w 1253418"/>
                <a:gd name="connsiteY0" fmla="*/ 0 h 1371452"/>
                <a:gd name="connsiteX1" fmla="*/ 1183037 w 1253418"/>
                <a:gd name="connsiteY1" fmla="*/ 0 h 1371452"/>
                <a:gd name="connsiteX2" fmla="*/ 1193369 w 1253418"/>
                <a:gd name="connsiteY2" fmla="*/ 51661 h 1371452"/>
                <a:gd name="connsiteX3" fmla="*/ 1206930 w 1253418"/>
                <a:gd name="connsiteY3" fmla="*/ 206368 h 1371452"/>
                <a:gd name="connsiteX4" fmla="*/ 1236598 w 1253418"/>
                <a:gd name="connsiteY4" fmla="*/ 363472 h 1371452"/>
                <a:gd name="connsiteX5" fmla="*/ 1252649 w 1253418"/>
                <a:gd name="connsiteY5" fmla="*/ 663568 h 1371452"/>
                <a:gd name="connsiteX6" fmla="*/ 1223830 w 1253418"/>
                <a:gd name="connsiteY6" fmla="*/ 904548 h 1371452"/>
                <a:gd name="connsiteX7" fmla="*/ 1084051 w 1253418"/>
                <a:gd name="connsiteY7" fmla="*/ 1371452 h 1371452"/>
                <a:gd name="connsiteX8" fmla="*/ 0 w 1253418"/>
                <a:gd name="connsiteY8" fmla="*/ 1239865 h 1371452"/>
                <a:gd name="connsiteX9" fmla="*/ 150886 w 1253418"/>
                <a:gd name="connsiteY9" fmla="*/ 1070747 h 1371452"/>
                <a:gd name="connsiteX10" fmla="*/ 242806 w 1253418"/>
                <a:gd name="connsiteY10" fmla="*/ 821410 h 1371452"/>
                <a:gd name="connsiteX11" fmla="*/ 257475 w 1253418"/>
                <a:gd name="connsiteY11" fmla="*/ 613107 h 1371452"/>
                <a:gd name="connsiteX12" fmla="*/ 243877 w 1253418"/>
                <a:gd name="connsiteY12" fmla="*/ 396904 h 1371452"/>
                <a:gd name="connsiteX13" fmla="*/ 206643 w 1253418"/>
                <a:gd name="connsiteY13" fmla="*/ 237640 h 1371452"/>
                <a:gd name="connsiteX14" fmla="*/ 103322 w 1253418"/>
                <a:gd name="connsiteY14" fmla="*/ 77491 h 1371452"/>
                <a:gd name="connsiteX15" fmla="*/ 1183037 w 1253418"/>
                <a:gd name="connsiteY15" fmla="*/ 0 h 1371452"/>
                <a:gd name="connsiteX0" fmla="*/ 1183037 w 1253418"/>
                <a:gd name="connsiteY0" fmla="*/ 0 h 1371452"/>
                <a:gd name="connsiteX1" fmla="*/ 1183037 w 1253418"/>
                <a:gd name="connsiteY1" fmla="*/ 0 h 1371452"/>
                <a:gd name="connsiteX2" fmla="*/ 1193369 w 1253418"/>
                <a:gd name="connsiteY2" fmla="*/ 51661 h 1371452"/>
                <a:gd name="connsiteX3" fmla="*/ 1216727 w 1253418"/>
                <a:gd name="connsiteY3" fmla="*/ 147586 h 1371452"/>
                <a:gd name="connsiteX4" fmla="*/ 1236598 w 1253418"/>
                <a:gd name="connsiteY4" fmla="*/ 363472 h 1371452"/>
                <a:gd name="connsiteX5" fmla="*/ 1252649 w 1253418"/>
                <a:gd name="connsiteY5" fmla="*/ 663568 h 1371452"/>
                <a:gd name="connsiteX6" fmla="*/ 1223830 w 1253418"/>
                <a:gd name="connsiteY6" fmla="*/ 904548 h 1371452"/>
                <a:gd name="connsiteX7" fmla="*/ 1084051 w 1253418"/>
                <a:gd name="connsiteY7" fmla="*/ 1371452 h 1371452"/>
                <a:gd name="connsiteX8" fmla="*/ 0 w 1253418"/>
                <a:gd name="connsiteY8" fmla="*/ 1239865 h 1371452"/>
                <a:gd name="connsiteX9" fmla="*/ 150886 w 1253418"/>
                <a:gd name="connsiteY9" fmla="*/ 1070747 h 1371452"/>
                <a:gd name="connsiteX10" fmla="*/ 242806 w 1253418"/>
                <a:gd name="connsiteY10" fmla="*/ 821410 h 1371452"/>
                <a:gd name="connsiteX11" fmla="*/ 257475 w 1253418"/>
                <a:gd name="connsiteY11" fmla="*/ 613107 h 1371452"/>
                <a:gd name="connsiteX12" fmla="*/ 243877 w 1253418"/>
                <a:gd name="connsiteY12" fmla="*/ 396904 h 1371452"/>
                <a:gd name="connsiteX13" fmla="*/ 206643 w 1253418"/>
                <a:gd name="connsiteY13" fmla="*/ 237640 h 1371452"/>
                <a:gd name="connsiteX14" fmla="*/ 103322 w 1253418"/>
                <a:gd name="connsiteY14" fmla="*/ 77491 h 1371452"/>
                <a:gd name="connsiteX15" fmla="*/ 1183037 w 1253418"/>
                <a:gd name="connsiteY15" fmla="*/ 0 h 1371452"/>
                <a:gd name="connsiteX0" fmla="*/ 1183037 w 1253418"/>
                <a:gd name="connsiteY0" fmla="*/ 0 h 1371452"/>
                <a:gd name="connsiteX1" fmla="*/ 1183037 w 1253418"/>
                <a:gd name="connsiteY1" fmla="*/ 0 h 1371452"/>
                <a:gd name="connsiteX2" fmla="*/ 1193369 w 1253418"/>
                <a:gd name="connsiteY2" fmla="*/ 51661 h 1371452"/>
                <a:gd name="connsiteX3" fmla="*/ 1216727 w 1253418"/>
                <a:gd name="connsiteY3" fmla="*/ 147586 h 1371452"/>
                <a:gd name="connsiteX4" fmla="*/ 1236598 w 1253418"/>
                <a:gd name="connsiteY4" fmla="*/ 363472 h 1371452"/>
                <a:gd name="connsiteX5" fmla="*/ 1252649 w 1253418"/>
                <a:gd name="connsiteY5" fmla="*/ 663568 h 1371452"/>
                <a:gd name="connsiteX6" fmla="*/ 1217299 w 1253418"/>
                <a:gd name="connsiteY6" fmla="*/ 1009051 h 1371452"/>
                <a:gd name="connsiteX7" fmla="*/ 1084051 w 1253418"/>
                <a:gd name="connsiteY7" fmla="*/ 1371452 h 1371452"/>
                <a:gd name="connsiteX8" fmla="*/ 0 w 1253418"/>
                <a:gd name="connsiteY8" fmla="*/ 1239865 h 1371452"/>
                <a:gd name="connsiteX9" fmla="*/ 150886 w 1253418"/>
                <a:gd name="connsiteY9" fmla="*/ 1070747 h 1371452"/>
                <a:gd name="connsiteX10" fmla="*/ 242806 w 1253418"/>
                <a:gd name="connsiteY10" fmla="*/ 821410 h 1371452"/>
                <a:gd name="connsiteX11" fmla="*/ 257475 w 1253418"/>
                <a:gd name="connsiteY11" fmla="*/ 613107 h 1371452"/>
                <a:gd name="connsiteX12" fmla="*/ 243877 w 1253418"/>
                <a:gd name="connsiteY12" fmla="*/ 396904 h 1371452"/>
                <a:gd name="connsiteX13" fmla="*/ 206643 w 1253418"/>
                <a:gd name="connsiteY13" fmla="*/ 237640 h 1371452"/>
                <a:gd name="connsiteX14" fmla="*/ 103322 w 1253418"/>
                <a:gd name="connsiteY14" fmla="*/ 77491 h 1371452"/>
                <a:gd name="connsiteX15" fmla="*/ 1183037 w 1253418"/>
                <a:gd name="connsiteY15" fmla="*/ 0 h 1371452"/>
                <a:gd name="connsiteX0" fmla="*/ 1183037 w 1253418"/>
                <a:gd name="connsiteY0" fmla="*/ 0 h 1371452"/>
                <a:gd name="connsiteX1" fmla="*/ 1183037 w 1253418"/>
                <a:gd name="connsiteY1" fmla="*/ 0 h 1371452"/>
                <a:gd name="connsiteX2" fmla="*/ 1193369 w 1253418"/>
                <a:gd name="connsiteY2" fmla="*/ 51661 h 1371452"/>
                <a:gd name="connsiteX3" fmla="*/ 1216727 w 1253418"/>
                <a:gd name="connsiteY3" fmla="*/ 147586 h 1371452"/>
                <a:gd name="connsiteX4" fmla="*/ 1236598 w 1253418"/>
                <a:gd name="connsiteY4" fmla="*/ 363472 h 1371452"/>
                <a:gd name="connsiteX5" fmla="*/ 1252649 w 1253418"/>
                <a:gd name="connsiteY5" fmla="*/ 663568 h 1371452"/>
                <a:gd name="connsiteX6" fmla="*/ 1217299 w 1253418"/>
                <a:gd name="connsiteY6" fmla="*/ 1009051 h 1371452"/>
                <a:gd name="connsiteX7" fmla="*/ 1084051 w 1253418"/>
                <a:gd name="connsiteY7" fmla="*/ 1371452 h 1371452"/>
                <a:gd name="connsiteX8" fmla="*/ 0 w 1253418"/>
                <a:gd name="connsiteY8" fmla="*/ 1239865 h 1371452"/>
                <a:gd name="connsiteX9" fmla="*/ 150886 w 1253418"/>
                <a:gd name="connsiteY9" fmla="*/ 1070747 h 1371452"/>
                <a:gd name="connsiteX10" fmla="*/ 242806 w 1253418"/>
                <a:gd name="connsiteY10" fmla="*/ 821410 h 1371452"/>
                <a:gd name="connsiteX11" fmla="*/ 257475 w 1253418"/>
                <a:gd name="connsiteY11" fmla="*/ 613107 h 1371452"/>
                <a:gd name="connsiteX12" fmla="*/ 243877 w 1253418"/>
                <a:gd name="connsiteY12" fmla="*/ 396904 h 1371452"/>
                <a:gd name="connsiteX13" fmla="*/ 206643 w 1253418"/>
                <a:gd name="connsiteY13" fmla="*/ 237640 h 1371452"/>
                <a:gd name="connsiteX14" fmla="*/ 103322 w 1253418"/>
                <a:gd name="connsiteY14" fmla="*/ 77491 h 1371452"/>
                <a:gd name="connsiteX15" fmla="*/ 1183037 w 1253418"/>
                <a:gd name="connsiteY15" fmla="*/ 0 h 1371452"/>
                <a:gd name="connsiteX0" fmla="*/ 1183037 w 1253418"/>
                <a:gd name="connsiteY0" fmla="*/ 0 h 1371452"/>
                <a:gd name="connsiteX1" fmla="*/ 1183037 w 1253418"/>
                <a:gd name="connsiteY1" fmla="*/ 0 h 1371452"/>
                <a:gd name="connsiteX2" fmla="*/ 1193369 w 1253418"/>
                <a:gd name="connsiteY2" fmla="*/ 51661 h 1371452"/>
                <a:gd name="connsiteX3" fmla="*/ 1223258 w 1253418"/>
                <a:gd name="connsiteY3" fmla="*/ 255355 h 1371452"/>
                <a:gd name="connsiteX4" fmla="*/ 1236598 w 1253418"/>
                <a:gd name="connsiteY4" fmla="*/ 363472 h 1371452"/>
                <a:gd name="connsiteX5" fmla="*/ 1252649 w 1253418"/>
                <a:gd name="connsiteY5" fmla="*/ 663568 h 1371452"/>
                <a:gd name="connsiteX6" fmla="*/ 1217299 w 1253418"/>
                <a:gd name="connsiteY6" fmla="*/ 1009051 h 1371452"/>
                <a:gd name="connsiteX7" fmla="*/ 1084051 w 1253418"/>
                <a:gd name="connsiteY7" fmla="*/ 1371452 h 1371452"/>
                <a:gd name="connsiteX8" fmla="*/ 0 w 1253418"/>
                <a:gd name="connsiteY8" fmla="*/ 1239865 h 1371452"/>
                <a:gd name="connsiteX9" fmla="*/ 150886 w 1253418"/>
                <a:gd name="connsiteY9" fmla="*/ 1070747 h 1371452"/>
                <a:gd name="connsiteX10" fmla="*/ 242806 w 1253418"/>
                <a:gd name="connsiteY10" fmla="*/ 821410 h 1371452"/>
                <a:gd name="connsiteX11" fmla="*/ 257475 w 1253418"/>
                <a:gd name="connsiteY11" fmla="*/ 613107 h 1371452"/>
                <a:gd name="connsiteX12" fmla="*/ 243877 w 1253418"/>
                <a:gd name="connsiteY12" fmla="*/ 396904 h 1371452"/>
                <a:gd name="connsiteX13" fmla="*/ 206643 w 1253418"/>
                <a:gd name="connsiteY13" fmla="*/ 237640 h 1371452"/>
                <a:gd name="connsiteX14" fmla="*/ 103322 w 1253418"/>
                <a:gd name="connsiteY14" fmla="*/ 77491 h 1371452"/>
                <a:gd name="connsiteX15" fmla="*/ 1183037 w 1253418"/>
                <a:gd name="connsiteY15" fmla="*/ 0 h 1371452"/>
                <a:gd name="connsiteX0" fmla="*/ 1176505 w 1246886"/>
                <a:gd name="connsiteY0" fmla="*/ 0 h 1371452"/>
                <a:gd name="connsiteX1" fmla="*/ 1176505 w 1246886"/>
                <a:gd name="connsiteY1" fmla="*/ 0 h 1371452"/>
                <a:gd name="connsiteX2" fmla="*/ 1186837 w 1246886"/>
                <a:gd name="connsiteY2" fmla="*/ 51661 h 1371452"/>
                <a:gd name="connsiteX3" fmla="*/ 1216726 w 1246886"/>
                <a:gd name="connsiteY3" fmla="*/ 255355 h 1371452"/>
                <a:gd name="connsiteX4" fmla="*/ 1230066 w 1246886"/>
                <a:gd name="connsiteY4" fmla="*/ 363472 h 1371452"/>
                <a:gd name="connsiteX5" fmla="*/ 1246117 w 1246886"/>
                <a:gd name="connsiteY5" fmla="*/ 663568 h 1371452"/>
                <a:gd name="connsiteX6" fmla="*/ 1210767 w 1246886"/>
                <a:gd name="connsiteY6" fmla="*/ 1009051 h 1371452"/>
                <a:gd name="connsiteX7" fmla="*/ 1077519 w 1246886"/>
                <a:gd name="connsiteY7" fmla="*/ 1371452 h 1371452"/>
                <a:gd name="connsiteX8" fmla="*/ 0 w 1246886"/>
                <a:gd name="connsiteY8" fmla="*/ 1223536 h 1371452"/>
                <a:gd name="connsiteX9" fmla="*/ 144354 w 1246886"/>
                <a:gd name="connsiteY9" fmla="*/ 1070747 h 1371452"/>
                <a:gd name="connsiteX10" fmla="*/ 236274 w 1246886"/>
                <a:gd name="connsiteY10" fmla="*/ 821410 h 1371452"/>
                <a:gd name="connsiteX11" fmla="*/ 250943 w 1246886"/>
                <a:gd name="connsiteY11" fmla="*/ 613107 h 1371452"/>
                <a:gd name="connsiteX12" fmla="*/ 237345 w 1246886"/>
                <a:gd name="connsiteY12" fmla="*/ 396904 h 1371452"/>
                <a:gd name="connsiteX13" fmla="*/ 200111 w 1246886"/>
                <a:gd name="connsiteY13" fmla="*/ 237640 h 1371452"/>
                <a:gd name="connsiteX14" fmla="*/ 96790 w 1246886"/>
                <a:gd name="connsiteY14" fmla="*/ 77491 h 1371452"/>
                <a:gd name="connsiteX15" fmla="*/ 1176505 w 1246886"/>
                <a:gd name="connsiteY15" fmla="*/ 0 h 1371452"/>
                <a:gd name="connsiteX0" fmla="*/ 1176505 w 1246886"/>
                <a:gd name="connsiteY0" fmla="*/ 175428 h 1546880"/>
                <a:gd name="connsiteX1" fmla="*/ 1176505 w 1246886"/>
                <a:gd name="connsiteY1" fmla="*/ 175428 h 1546880"/>
                <a:gd name="connsiteX2" fmla="*/ 1186837 w 1246886"/>
                <a:gd name="connsiteY2" fmla="*/ 227089 h 1546880"/>
                <a:gd name="connsiteX3" fmla="*/ 1216726 w 1246886"/>
                <a:gd name="connsiteY3" fmla="*/ 430783 h 1546880"/>
                <a:gd name="connsiteX4" fmla="*/ 1230066 w 1246886"/>
                <a:gd name="connsiteY4" fmla="*/ 538900 h 1546880"/>
                <a:gd name="connsiteX5" fmla="*/ 1246117 w 1246886"/>
                <a:gd name="connsiteY5" fmla="*/ 838996 h 1546880"/>
                <a:gd name="connsiteX6" fmla="*/ 1210767 w 1246886"/>
                <a:gd name="connsiteY6" fmla="*/ 1184479 h 1546880"/>
                <a:gd name="connsiteX7" fmla="*/ 1077519 w 1246886"/>
                <a:gd name="connsiteY7" fmla="*/ 1546880 h 1546880"/>
                <a:gd name="connsiteX8" fmla="*/ 0 w 1246886"/>
                <a:gd name="connsiteY8" fmla="*/ 1398964 h 1546880"/>
                <a:gd name="connsiteX9" fmla="*/ 144354 w 1246886"/>
                <a:gd name="connsiteY9" fmla="*/ 1246175 h 1546880"/>
                <a:gd name="connsiteX10" fmla="*/ 236274 w 1246886"/>
                <a:gd name="connsiteY10" fmla="*/ 996838 h 1546880"/>
                <a:gd name="connsiteX11" fmla="*/ 250943 w 1246886"/>
                <a:gd name="connsiteY11" fmla="*/ 788535 h 1546880"/>
                <a:gd name="connsiteX12" fmla="*/ 237345 w 1246886"/>
                <a:gd name="connsiteY12" fmla="*/ 572332 h 1546880"/>
                <a:gd name="connsiteX13" fmla="*/ 200111 w 1246886"/>
                <a:gd name="connsiteY13" fmla="*/ 413068 h 1546880"/>
                <a:gd name="connsiteX14" fmla="*/ 67607 w 1246886"/>
                <a:gd name="connsiteY14" fmla="*/ 0 h 1546880"/>
                <a:gd name="connsiteX15" fmla="*/ 1176505 w 1246886"/>
                <a:gd name="connsiteY15" fmla="*/ 175428 h 1546880"/>
                <a:gd name="connsiteX0" fmla="*/ 1332147 w 1402528"/>
                <a:gd name="connsiteY0" fmla="*/ 175428 h 1700521"/>
                <a:gd name="connsiteX1" fmla="*/ 1332147 w 1402528"/>
                <a:gd name="connsiteY1" fmla="*/ 175428 h 1700521"/>
                <a:gd name="connsiteX2" fmla="*/ 1342479 w 1402528"/>
                <a:gd name="connsiteY2" fmla="*/ 227089 h 1700521"/>
                <a:gd name="connsiteX3" fmla="*/ 1372368 w 1402528"/>
                <a:gd name="connsiteY3" fmla="*/ 430783 h 1700521"/>
                <a:gd name="connsiteX4" fmla="*/ 1385708 w 1402528"/>
                <a:gd name="connsiteY4" fmla="*/ 538900 h 1700521"/>
                <a:gd name="connsiteX5" fmla="*/ 1401759 w 1402528"/>
                <a:gd name="connsiteY5" fmla="*/ 838996 h 1700521"/>
                <a:gd name="connsiteX6" fmla="*/ 1366409 w 1402528"/>
                <a:gd name="connsiteY6" fmla="*/ 1184479 h 1700521"/>
                <a:gd name="connsiteX7" fmla="*/ 1233161 w 1402528"/>
                <a:gd name="connsiteY7" fmla="*/ 1546880 h 1700521"/>
                <a:gd name="connsiteX8" fmla="*/ 0 w 1402528"/>
                <a:gd name="connsiteY8" fmla="*/ 1700521 h 1700521"/>
                <a:gd name="connsiteX9" fmla="*/ 299996 w 1402528"/>
                <a:gd name="connsiteY9" fmla="*/ 1246175 h 1700521"/>
                <a:gd name="connsiteX10" fmla="*/ 391916 w 1402528"/>
                <a:gd name="connsiteY10" fmla="*/ 996838 h 1700521"/>
                <a:gd name="connsiteX11" fmla="*/ 406585 w 1402528"/>
                <a:gd name="connsiteY11" fmla="*/ 788535 h 1700521"/>
                <a:gd name="connsiteX12" fmla="*/ 392987 w 1402528"/>
                <a:gd name="connsiteY12" fmla="*/ 572332 h 1700521"/>
                <a:gd name="connsiteX13" fmla="*/ 355753 w 1402528"/>
                <a:gd name="connsiteY13" fmla="*/ 413068 h 1700521"/>
                <a:gd name="connsiteX14" fmla="*/ 223249 w 1402528"/>
                <a:gd name="connsiteY14" fmla="*/ 0 h 1700521"/>
                <a:gd name="connsiteX15" fmla="*/ 1332147 w 1402528"/>
                <a:gd name="connsiteY15" fmla="*/ 175428 h 1700521"/>
                <a:gd name="connsiteX0" fmla="*/ 1332147 w 1402528"/>
                <a:gd name="connsiteY0" fmla="*/ 125617 h 1650710"/>
                <a:gd name="connsiteX1" fmla="*/ 1332147 w 1402528"/>
                <a:gd name="connsiteY1" fmla="*/ 125617 h 1650710"/>
                <a:gd name="connsiteX2" fmla="*/ 1342479 w 1402528"/>
                <a:gd name="connsiteY2" fmla="*/ 177278 h 1650710"/>
                <a:gd name="connsiteX3" fmla="*/ 1372368 w 1402528"/>
                <a:gd name="connsiteY3" fmla="*/ 380972 h 1650710"/>
                <a:gd name="connsiteX4" fmla="*/ 1385708 w 1402528"/>
                <a:gd name="connsiteY4" fmla="*/ 489089 h 1650710"/>
                <a:gd name="connsiteX5" fmla="*/ 1401759 w 1402528"/>
                <a:gd name="connsiteY5" fmla="*/ 789185 h 1650710"/>
                <a:gd name="connsiteX6" fmla="*/ 1366409 w 1402528"/>
                <a:gd name="connsiteY6" fmla="*/ 1134668 h 1650710"/>
                <a:gd name="connsiteX7" fmla="*/ 1233161 w 1402528"/>
                <a:gd name="connsiteY7" fmla="*/ 1497069 h 1650710"/>
                <a:gd name="connsiteX8" fmla="*/ 0 w 1402528"/>
                <a:gd name="connsiteY8" fmla="*/ 1650710 h 1650710"/>
                <a:gd name="connsiteX9" fmla="*/ 299996 w 1402528"/>
                <a:gd name="connsiteY9" fmla="*/ 1196364 h 1650710"/>
                <a:gd name="connsiteX10" fmla="*/ 391916 w 1402528"/>
                <a:gd name="connsiteY10" fmla="*/ 947027 h 1650710"/>
                <a:gd name="connsiteX11" fmla="*/ 406585 w 1402528"/>
                <a:gd name="connsiteY11" fmla="*/ 738724 h 1650710"/>
                <a:gd name="connsiteX12" fmla="*/ 392987 w 1402528"/>
                <a:gd name="connsiteY12" fmla="*/ 522521 h 1650710"/>
                <a:gd name="connsiteX13" fmla="*/ 355753 w 1402528"/>
                <a:gd name="connsiteY13" fmla="*/ 363257 h 1650710"/>
                <a:gd name="connsiteX14" fmla="*/ 45350 w 1402528"/>
                <a:gd name="connsiteY14" fmla="*/ 0 h 1650710"/>
                <a:gd name="connsiteX15" fmla="*/ 1332147 w 1402528"/>
                <a:gd name="connsiteY15" fmla="*/ 125617 h 1650710"/>
                <a:gd name="connsiteX0" fmla="*/ 1332147 w 1402528"/>
                <a:gd name="connsiteY0" fmla="*/ 125617 h 1650710"/>
                <a:gd name="connsiteX1" fmla="*/ 1332147 w 1402528"/>
                <a:gd name="connsiteY1" fmla="*/ 125617 h 1650710"/>
                <a:gd name="connsiteX2" fmla="*/ 1342479 w 1402528"/>
                <a:gd name="connsiteY2" fmla="*/ 177278 h 1650710"/>
                <a:gd name="connsiteX3" fmla="*/ 1372368 w 1402528"/>
                <a:gd name="connsiteY3" fmla="*/ 380972 h 1650710"/>
                <a:gd name="connsiteX4" fmla="*/ 1385708 w 1402528"/>
                <a:gd name="connsiteY4" fmla="*/ 489089 h 1650710"/>
                <a:gd name="connsiteX5" fmla="*/ 1401759 w 1402528"/>
                <a:gd name="connsiteY5" fmla="*/ 789185 h 1650710"/>
                <a:gd name="connsiteX6" fmla="*/ 1366409 w 1402528"/>
                <a:gd name="connsiteY6" fmla="*/ 1134668 h 1650710"/>
                <a:gd name="connsiteX7" fmla="*/ 1233161 w 1402528"/>
                <a:gd name="connsiteY7" fmla="*/ 1497069 h 1650710"/>
                <a:gd name="connsiteX8" fmla="*/ 0 w 1402528"/>
                <a:gd name="connsiteY8" fmla="*/ 1650710 h 1650710"/>
                <a:gd name="connsiteX9" fmla="*/ 299996 w 1402528"/>
                <a:gd name="connsiteY9" fmla="*/ 1196364 h 1650710"/>
                <a:gd name="connsiteX10" fmla="*/ 391916 w 1402528"/>
                <a:gd name="connsiteY10" fmla="*/ 947027 h 1650710"/>
                <a:gd name="connsiteX11" fmla="*/ 406585 w 1402528"/>
                <a:gd name="connsiteY11" fmla="*/ 738724 h 1650710"/>
                <a:gd name="connsiteX12" fmla="*/ 392987 w 1402528"/>
                <a:gd name="connsiteY12" fmla="*/ 522521 h 1650710"/>
                <a:gd name="connsiteX13" fmla="*/ 245456 w 1402528"/>
                <a:gd name="connsiteY13" fmla="*/ 313445 h 1650710"/>
                <a:gd name="connsiteX14" fmla="*/ 45350 w 1402528"/>
                <a:gd name="connsiteY14" fmla="*/ 0 h 1650710"/>
                <a:gd name="connsiteX15" fmla="*/ 1332147 w 1402528"/>
                <a:gd name="connsiteY15" fmla="*/ 125617 h 1650710"/>
                <a:gd name="connsiteX0" fmla="*/ 1332147 w 1402528"/>
                <a:gd name="connsiteY0" fmla="*/ 125617 h 1650710"/>
                <a:gd name="connsiteX1" fmla="*/ 1332147 w 1402528"/>
                <a:gd name="connsiteY1" fmla="*/ 125617 h 1650710"/>
                <a:gd name="connsiteX2" fmla="*/ 1342479 w 1402528"/>
                <a:gd name="connsiteY2" fmla="*/ 177278 h 1650710"/>
                <a:gd name="connsiteX3" fmla="*/ 1372368 w 1402528"/>
                <a:gd name="connsiteY3" fmla="*/ 380972 h 1650710"/>
                <a:gd name="connsiteX4" fmla="*/ 1385708 w 1402528"/>
                <a:gd name="connsiteY4" fmla="*/ 489089 h 1650710"/>
                <a:gd name="connsiteX5" fmla="*/ 1401759 w 1402528"/>
                <a:gd name="connsiteY5" fmla="*/ 789185 h 1650710"/>
                <a:gd name="connsiteX6" fmla="*/ 1366409 w 1402528"/>
                <a:gd name="connsiteY6" fmla="*/ 1134668 h 1650710"/>
                <a:gd name="connsiteX7" fmla="*/ 1233161 w 1402528"/>
                <a:gd name="connsiteY7" fmla="*/ 1497069 h 1650710"/>
                <a:gd name="connsiteX8" fmla="*/ 0 w 1402528"/>
                <a:gd name="connsiteY8" fmla="*/ 1650710 h 1650710"/>
                <a:gd name="connsiteX9" fmla="*/ 299996 w 1402528"/>
                <a:gd name="connsiteY9" fmla="*/ 1196364 h 1650710"/>
                <a:gd name="connsiteX10" fmla="*/ 391916 w 1402528"/>
                <a:gd name="connsiteY10" fmla="*/ 947027 h 1650710"/>
                <a:gd name="connsiteX11" fmla="*/ 406585 w 1402528"/>
                <a:gd name="connsiteY11" fmla="*/ 738724 h 1650710"/>
                <a:gd name="connsiteX12" fmla="*/ 325385 w 1402528"/>
                <a:gd name="connsiteY12" fmla="*/ 547427 h 1650710"/>
                <a:gd name="connsiteX13" fmla="*/ 245456 w 1402528"/>
                <a:gd name="connsiteY13" fmla="*/ 313445 h 1650710"/>
                <a:gd name="connsiteX14" fmla="*/ 45350 w 1402528"/>
                <a:gd name="connsiteY14" fmla="*/ 0 h 1650710"/>
                <a:gd name="connsiteX15" fmla="*/ 1332147 w 1402528"/>
                <a:gd name="connsiteY15" fmla="*/ 125617 h 1650710"/>
                <a:gd name="connsiteX0" fmla="*/ 1332147 w 1402528"/>
                <a:gd name="connsiteY0" fmla="*/ 125617 h 1650710"/>
                <a:gd name="connsiteX1" fmla="*/ 1332147 w 1402528"/>
                <a:gd name="connsiteY1" fmla="*/ 125617 h 1650710"/>
                <a:gd name="connsiteX2" fmla="*/ 1342479 w 1402528"/>
                <a:gd name="connsiteY2" fmla="*/ 177278 h 1650710"/>
                <a:gd name="connsiteX3" fmla="*/ 1372368 w 1402528"/>
                <a:gd name="connsiteY3" fmla="*/ 380972 h 1650710"/>
                <a:gd name="connsiteX4" fmla="*/ 1385708 w 1402528"/>
                <a:gd name="connsiteY4" fmla="*/ 489089 h 1650710"/>
                <a:gd name="connsiteX5" fmla="*/ 1401759 w 1402528"/>
                <a:gd name="connsiteY5" fmla="*/ 789185 h 1650710"/>
                <a:gd name="connsiteX6" fmla="*/ 1366409 w 1402528"/>
                <a:gd name="connsiteY6" fmla="*/ 1134668 h 1650710"/>
                <a:gd name="connsiteX7" fmla="*/ 1233161 w 1402528"/>
                <a:gd name="connsiteY7" fmla="*/ 1497069 h 1650710"/>
                <a:gd name="connsiteX8" fmla="*/ 0 w 1402528"/>
                <a:gd name="connsiteY8" fmla="*/ 1650710 h 1650710"/>
                <a:gd name="connsiteX9" fmla="*/ 299996 w 1402528"/>
                <a:gd name="connsiteY9" fmla="*/ 1196364 h 1650710"/>
                <a:gd name="connsiteX10" fmla="*/ 391916 w 1402528"/>
                <a:gd name="connsiteY10" fmla="*/ 947027 h 1650710"/>
                <a:gd name="connsiteX11" fmla="*/ 338984 w 1402528"/>
                <a:gd name="connsiteY11" fmla="*/ 792094 h 1650710"/>
                <a:gd name="connsiteX12" fmla="*/ 325385 w 1402528"/>
                <a:gd name="connsiteY12" fmla="*/ 547427 h 1650710"/>
                <a:gd name="connsiteX13" fmla="*/ 245456 w 1402528"/>
                <a:gd name="connsiteY13" fmla="*/ 313445 h 1650710"/>
                <a:gd name="connsiteX14" fmla="*/ 45350 w 1402528"/>
                <a:gd name="connsiteY14" fmla="*/ 0 h 1650710"/>
                <a:gd name="connsiteX15" fmla="*/ 1332147 w 1402528"/>
                <a:gd name="connsiteY15" fmla="*/ 125617 h 1650710"/>
                <a:gd name="connsiteX0" fmla="*/ 1332147 w 1402528"/>
                <a:gd name="connsiteY0" fmla="*/ 125617 h 1650710"/>
                <a:gd name="connsiteX1" fmla="*/ 1332147 w 1402528"/>
                <a:gd name="connsiteY1" fmla="*/ 125617 h 1650710"/>
                <a:gd name="connsiteX2" fmla="*/ 1342479 w 1402528"/>
                <a:gd name="connsiteY2" fmla="*/ 177278 h 1650710"/>
                <a:gd name="connsiteX3" fmla="*/ 1372368 w 1402528"/>
                <a:gd name="connsiteY3" fmla="*/ 380972 h 1650710"/>
                <a:gd name="connsiteX4" fmla="*/ 1385708 w 1402528"/>
                <a:gd name="connsiteY4" fmla="*/ 489089 h 1650710"/>
                <a:gd name="connsiteX5" fmla="*/ 1401759 w 1402528"/>
                <a:gd name="connsiteY5" fmla="*/ 789185 h 1650710"/>
                <a:gd name="connsiteX6" fmla="*/ 1366409 w 1402528"/>
                <a:gd name="connsiteY6" fmla="*/ 1134668 h 1650710"/>
                <a:gd name="connsiteX7" fmla="*/ 1233161 w 1402528"/>
                <a:gd name="connsiteY7" fmla="*/ 1497069 h 1650710"/>
                <a:gd name="connsiteX8" fmla="*/ 0 w 1402528"/>
                <a:gd name="connsiteY8" fmla="*/ 1650710 h 1650710"/>
                <a:gd name="connsiteX9" fmla="*/ 299996 w 1402528"/>
                <a:gd name="connsiteY9" fmla="*/ 1196364 h 1650710"/>
                <a:gd name="connsiteX10" fmla="*/ 327872 w 1402528"/>
                <a:gd name="connsiteY10" fmla="*/ 1000397 h 1650710"/>
                <a:gd name="connsiteX11" fmla="*/ 338984 w 1402528"/>
                <a:gd name="connsiteY11" fmla="*/ 792094 h 1650710"/>
                <a:gd name="connsiteX12" fmla="*/ 325385 w 1402528"/>
                <a:gd name="connsiteY12" fmla="*/ 547427 h 1650710"/>
                <a:gd name="connsiteX13" fmla="*/ 245456 w 1402528"/>
                <a:gd name="connsiteY13" fmla="*/ 313445 h 1650710"/>
                <a:gd name="connsiteX14" fmla="*/ 45350 w 1402528"/>
                <a:gd name="connsiteY14" fmla="*/ 0 h 1650710"/>
                <a:gd name="connsiteX15" fmla="*/ 1332147 w 1402528"/>
                <a:gd name="connsiteY15" fmla="*/ 125617 h 1650710"/>
                <a:gd name="connsiteX0" fmla="*/ 1332147 w 1402528"/>
                <a:gd name="connsiteY0" fmla="*/ 125617 h 1650710"/>
                <a:gd name="connsiteX1" fmla="*/ 1332147 w 1402528"/>
                <a:gd name="connsiteY1" fmla="*/ 125617 h 1650710"/>
                <a:gd name="connsiteX2" fmla="*/ 1342479 w 1402528"/>
                <a:gd name="connsiteY2" fmla="*/ 177278 h 1650710"/>
                <a:gd name="connsiteX3" fmla="*/ 1372368 w 1402528"/>
                <a:gd name="connsiteY3" fmla="*/ 380972 h 1650710"/>
                <a:gd name="connsiteX4" fmla="*/ 1385708 w 1402528"/>
                <a:gd name="connsiteY4" fmla="*/ 489089 h 1650710"/>
                <a:gd name="connsiteX5" fmla="*/ 1401759 w 1402528"/>
                <a:gd name="connsiteY5" fmla="*/ 789185 h 1650710"/>
                <a:gd name="connsiteX6" fmla="*/ 1366409 w 1402528"/>
                <a:gd name="connsiteY6" fmla="*/ 1134668 h 1650710"/>
                <a:gd name="connsiteX7" fmla="*/ 1233161 w 1402528"/>
                <a:gd name="connsiteY7" fmla="*/ 1497069 h 1650710"/>
                <a:gd name="connsiteX8" fmla="*/ 0 w 1402528"/>
                <a:gd name="connsiteY8" fmla="*/ 1650710 h 1650710"/>
                <a:gd name="connsiteX9" fmla="*/ 203931 w 1402528"/>
                <a:gd name="connsiteY9" fmla="*/ 1349357 h 1650710"/>
                <a:gd name="connsiteX10" fmla="*/ 327872 w 1402528"/>
                <a:gd name="connsiteY10" fmla="*/ 1000397 h 1650710"/>
                <a:gd name="connsiteX11" fmla="*/ 338984 w 1402528"/>
                <a:gd name="connsiteY11" fmla="*/ 792094 h 1650710"/>
                <a:gd name="connsiteX12" fmla="*/ 325385 w 1402528"/>
                <a:gd name="connsiteY12" fmla="*/ 547427 h 1650710"/>
                <a:gd name="connsiteX13" fmla="*/ 245456 w 1402528"/>
                <a:gd name="connsiteY13" fmla="*/ 313445 h 1650710"/>
                <a:gd name="connsiteX14" fmla="*/ 45350 w 1402528"/>
                <a:gd name="connsiteY14" fmla="*/ 0 h 1650710"/>
                <a:gd name="connsiteX15" fmla="*/ 1332147 w 1402528"/>
                <a:gd name="connsiteY15" fmla="*/ 125617 h 1650710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320756 w 1395412"/>
                <a:gd name="connsiteY10" fmla="*/ 1000397 h 1629362"/>
                <a:gd name="connsiteX11" fmla="*/ 331868 w 1395412"/>
                <a:gd name="connsiteY11" fmla="*/ 792094 h 1629362"/>
                <a:gd name="connsiteX12" fmla="*/ 318269 w 1395412"/>
                <a:gd name="connsiteY12" fmla="*/ 547427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306524 w 1395412"/>
                <a:gd name="connsiteY10" fmla="*/ 1064440 h 1629362"/>
                <a:gd name="connsiteX11" fmla="*/ 331868 w 1395412"/>
                <a:gd name="connsiteY11" fmla="*/ 792094 h 1629362"/>
                <a:gd name="connsiteX12" fmla="*/ 318269 w 1395412"/>
                <a:gd name="connsiteY12" fmla="*/ 547427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306524 w 1395412"/>
                <a:gd name="connsiteY10" fmla="*/ 1064440 h 1629362"/>
                <a:gd name="connsiteX11" fmla="*/ 338984 w 1395412"/>
                <a:gd name="connsiteY11" fmla="*/ 784978 h 1629362"/>
                <a:gd name="connsiteX12" fmla="*/ 318269 w 1395412"/>
                <a:gd name="connsiteY12" fmla="*/ 547427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306524 w 1395412"/>
                <a:gd name="connsiteY10" fmla="*/ 106444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306524 w 1395412"/>
                <a:gd name="connsiteY10" fmla="*/ 106444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306524 w 1395412"/>
                <a:gd name="connsiteY10" fmla="*/ 106444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306524 w 1395412"/>
                <a:gd name="connsiteY10" fmla="*/ 106444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306524 w 1395412"/>
                <a:gd name="connsiteY10" fmla="*/ 106444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281618 w 1395412"/>
                <a:gd name="connsiteY10" fmla="*/ 1146274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295850 w 1395412"/>
                <a:gd name="connsiteY10" fmla="*/ 110002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295850 w 1395412"/>
                <a:gd name="connsiteY10" fmla="*/ 110002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295850 w 1395412"/>
                <a:gd name="connsiteY10" fmla="*/ 110002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54119 w 1395412"/>
                <a:gd name="connsiteY9" fmla="*/ 1424075 h 1629362"/>
                <a:gd name="connsiteX10" fmla="*/ 295850 w 1395412"/>
                <a:gd name="connsiteY10" fmla="*/ 110002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54119 w 1395412"/>
                <a:gd name="connsiteY9" fmla="*/ 1424075 h 1629362"/>
                <a:gd name="connsiteX10" fmla="*/ 295850 w 1395412"/>
                <a:gd name="connsiteY10" fmla="*/ 110002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54119 w 1395412"/>
                <a:gd name="connsiteY9" fmla="*/ 1424075 h 1629362"/>
                <a:gd name="connsiteX10" fmla="*/ 295850 w 1395412"/>
                <a:gd name="connsiteY10" fmla="*/ 110002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54119 w 1395412"/>
                <a:gd name="connsiteY9" fmla="*/ 1424075 h 1629362"/>
                <a:gd name="connsiteX10" fmla="*/ 295850 w 1395412"/>
                <a:gd name="connsiteY10" fmla="*/ 110002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54119 w 1395412"/>
                <a:gd name="connsiteY9" fmla="*/ 1424075 h 1629362"/>
                <a:gd name="connsiteX10" fmla="*/ 249596 w 1395412"/>
                <a:gd name="connsiteY10" fmla="*/ 1235223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54119 w 1395412"/>
                <a:gd name="connsiteY9" fmla="*/ 1424075 h 1629362"/>
                <a:gd name="connsiteX10" fmla="*/ 249596 w 1395412"/>
                <a:gd name="connsiteY10" fmla="*/ 1235223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54119 w 1395412"/>
                <a:gd name="connsiteY9" fmla="*/ 1424075 h 1629362"/>
                <a:gd name="connsiteX10" fmla="*/ 249596 w 1395412"/>
                <a:gd name="connsiteY10" fmla="*/ 1235223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4981 w 1395412"/>
                <a:gd name="connsiteY9" fmla="*/ 1473887 h 1629362"/>
                <a:gd name="connsiteX10" fmla="*/ 249596 w 1395412"/>
                <a:gd name="connsiteY10" fmla="*/ 1235223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49596 w 1395412"/>
                <a:gd name="connsiteY10" fmla="*/ 1235223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49596 w 1395412"/>
                <a:gd name="connsiteY10" fmla="*/ 1235223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49596 w 1395412"/>
                <a:gd name="connsiteY10" fmla="*/ 1235223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49596 w 1395412"/>
                <a:gd name="connsiteY10" fmla="*/ 1235223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39545 w 1409926"/>
                <a:gd name="connsiteY0" fmla="*/ 125617 h 1635167"/>
                <a:gd name="connsiteX1" fmla="*/ 1339545 w 1409926"/>
                <a:gd name="connsiteY1" fmla="*/ 125617 h 1635167"/>
                <a:gd name="connsiteX2" fmla="*/ 1349877 w 1409926"/>
                <a:gd name="connsiteY2" fmla="*/ 177278 h 1635167"/>
                <a:gd name="connsiteX3" fmla="*/ 1379766 w 1409926"/>
                <a:gd name="connsiteY3" fmla="*/ 380972 h 1635167"/>
                <a:gd name="connsiteX4" fmla="*/ 1393106 w 1409926"/>
                <a:gd name="connsiteY4" fmla="*/ 489089 h 1635167"/>
                <a:gd name="connsiteX5" fmla="*/ 1409157 w 1409926"/>
                <a:gd name="connsiteY5" fmla="*/ 789185 h 1635167"/>
                <a:gd name="connsiteX6" fmla="*/ 1373807 w 1409926"/>
                <a:gd name="connsiteY6" fmla="*/ 1134668 h 1635167"/>
                <a:gd name="connsiteX7" fmla="*/ 1240559 w 1409926"/>
                <a:gd name="connsiteY7" fmla="*/ 1497069 h 1635167"/>
                <a:gd name="connsiteX8" fmla="*/ 0 w 1409926"/>
                <a:gd name="connsiteY8" fmla="*/ 1635167 h 1635167"/>
                <a:gd name="connsiteX9" fmla="*/ 133053 w 1409926"/>
                <a:gd name="connsiteY9" fmla="*/ 1477445 h 1635167"/>
                <a:gd name="connsiteX10" fmla="*/ 249878 w 1409926"/>
                <a:gd name="connsiteY10" fmla="*/ 1267245 h 1635167"/>
                <a:gd name="connsiteX11" fmla="*/ 353498 w 1409926"/>
                <a:gd name="connsiteY11" fmla="*/ 841906 h 1635167"/>
                <a:gd name="connsiteX12" fmla="*/ 318551 w 1409926"/>
                <a:gd name="connsiteY12" fmla="*/ 526079 h 1635167"/>
                <a:gd name="connsiteX13" fmla="*/ 195926 w 1409926"/>
                <a:gd name="connsiteY13" fmla="*/ 228054 h 1635167"/>
                <a:gd name="connsiteX14" fmla="*/ 52748 w 1409926"/>
                <a:gd name="connsiteY14" fmla="*/ 0 h 1635167"/>
                <a:gd name="connsiteX15" fmla="*/ 1339545 w 1409926"/>
                <a:gd name="connsiteY15" fmla="*/ 125617 h 1635167"/>
                <a:gd name="connsiteX0" fmla="*/ 1339545 w 1409926"/>
                <a:gd name="connsiteY0" fmla="*/ 125617 h 1635167"/>
                <a:gd name="connsiteX1" fmla="*/ 1339545 w 1409926"/>
                <a:gd name="connsiteY1" fmla="*/ 125617 h 1635167"/>
                <a:gd name="connsiteX2" fmla="*/ 1349877 w 1409926"/>
                <a:gd name="connsiteY2" fmla="*/ 177278 h 1635167"/>
                <a:gd name="connsiteX3" fmla="*/ 1379766 w 1409926"/>
                <a:gd name="connsiteY3" fmla="*/ 380972 h 1635167"/>
                <a:gd name="connsiteX4" fmla="*/ 1393106 w 1409926"/>
                <a:gd name="connsiteY4" fmla="*/ 489089 h 1635167"/>
                <a:gd name="connsiteX5" fmla="*/ 1409157 w 1409926"/>
                <a:gd name="connsiteY5" fmla="*/ 789185 h 1635167"/>
                <a:gd name="connsiteX6" fmla="*/ 1373807 w 1409926"/>
                <a:gd name="connsiteY6" fmla="*/ 1134668 h 1635167"/>
                <a:gd name="connsiteX7" fmla="*/ 1240559 w 1409926"/>
                <a:gd name="connsiteY7" fmla="*/ 1497069 h 1635167"/>
                <a:gd name="connsiteX8" fmla="*/ 0 w 1409926"/>
                <a:gd name="connsiteY8" fmla="*/ 1635167 h 1635167"/>
                <a:gd name="connsiteX9" fmla="*/ 133053 w 1409926"/>
                <a:gd name="connsiteY9" fmla="*/ 1477445 h 1635167"/>
                <a:gd name="connsiteX10" fmla="*/ 249878 w 1409926"/>
                <a:gd name="connsiteY10" fmla="*/ 1267245 h 1635167"/>
                <a:gd name="connsiteX11" fmla="*/ 353498 w 1409926"/>
                <a:gd name="connsiteY11" fmla="*/ 841906 h 1635167"/>
                <a:gd name="connsiteX12" fmla="*/ 318551 w 1409926"/>
                <a:gd name="connsiteY12" fmla="*/ 526079 h 1635167"/>
                <a:gd name="connsiteX13" fmla="*/ 195926 w 1409926"/>
                <a:gd name="connsiteY13" fmla="*/ 228054 h 1635167"/>
                <a:gd name="connsiteX14" fmla="*/ 52748 w 1409926"/>
                <a:gd name="connsiteY14" fmla="*/ 0 h 1635167"/>
                <a:gd name="connsiteX15" fmla="*/ 1339545 w 1409926"/>
                <a:gd name="connsiteY15" fmla="*/ 125617 h 1635167"/>
                <a:gd name="connsiteX0" fmla="*/ 1339545 w 1411408"/>
                <a:gd name="connsiteY0" fmla="*/ 125617 h 1635167"/>
                <a:gd name="connsiteX1" fmla="*/ 1339545 w 1411408"/>
                <a:gd name="connsiteY1" fmla="*/ 125617 h 1635167"/>
                <a:gd name="connsiteX2" fmla="*/ 1349877 w 1411408"/>
                <a:gd name="connsiteY2" fmla="*/ 177278 h 1635167"/>
                <a:gd name="connsiteX3" fmla="*/ 1379766 w 1411408"/>
                <a:gd name="connsiteY3" fmla="*/ 380972 h 1635167"/>
                <a:gd name="connsiteX4" fmla="*/ 1405747 w 1411408"/>
                <a:gd name="connsiteY4" fmla="*/ 564938 h 1635167"/>
                <a:gd name="connsiteX5" fmla="*/ 1409157 w 1411408"/>
                <a:gd name="connsiteY5" fmla="*/ 789185 h 1635167"/>
                <a:gd name="connsiteX6" fmla="*/ 1373807 w 1411408"/>
                <a:gd name="connsiteY6" fmla="*/ 1134668 h 1635167"/>
                <a:gd name="connsiteX7" fmla="*/ 1240559 w 1411408"/>
                <a:gd name="connsiteY7" fmla="*/ 1497069 h 1635167"/>
                <a:gd name="connsiteX8" fmla="*/ 0 w 1411408"/>
                <a:gd name="connsiteY8" fmla="*/ 1635167 h 1635167"/>
                <a:gd name="connsiteX9" fmla="*/ 133053 w 1411408"/>
                <a:gd name="connsiteY9" fmla="*/ 1477445 h 1635167"/>
                <a:gd name="connsiteX10" fmla="*/ 249878 w 1411408"/>
                <a:gd name="connsiteY10" fmla="*/ 1267245 h 1635167"/>
                <a:gd name="connsiteX11" fmla="*/ 353498 w 1411408"/>
                <a:gd name="connsiteY11" fmla="*/ 841906 h 1635167"/>
                <a:gd name="connsiteX12" fmla="*/ 318551 w 1411408"/>
                <a:gd name="connsiteY12" fmla="*/ 526079 h 1635167"/>
                <a:gd name="connsiteX13" fmla="*/ 195926 w 1411408"/>
                <a:gd name="connsiteY13" fmla="*/ 228054 h 1635167"/>
                <a:gd name="connsiteX14" fmla="*/ 52748 w 1411408"/>
                <a:gd name="connsiteY14" fmla="*/ 0 h 1635167"/>
                <a:gd name="connsiteX15" fmla="*/ 1339545 w 1411408"/>
                <a:gd name="connsiteY15" fmla="*/ 125617 h 1635167"/>
                <a:gd name="connsiteX0" fmla="*/ 1339545 w 1411408"/>
                <a:gd name="connsiteY0" fmla="*/ 125617 h 1635167"/>
                <a:gd name="connsiteX1" fmla="*/ 1339545 w 1411408"/>
                <a:gd name="connsiteY1" fmla="*/ 125617 h 1635167"/>
                <a:gd name="connsiteX2" fmla="*/ 1349877 w 1411408"/>
                <a:gd name="connsiteY2" fmla="*/ 177278 h 1635167"/>
                <a:gd name="connsiteX3" fmla="*/ 1379766 w 1411408"/>
                <a:gd name="connsiteY3" fmla="*/ 343047 h 1635167"/>
                <a:gd name="connsiteX4" fmla="*/ 1405747 w 1411408"/>
                <a:gd name="connsiteY4" fmla="*/ 564938 h 1635167"/>
                <a:gd name="connsiteX5" fmla="*/ 1409157 w 1411408"/>
                <a:gd name="connsiteY5" fmla="*/ 789185 h 1635167"/>
                <a:gd name="connsiteX6" fmla="*/ 1373807 w 1411408"/>
                <a:gd name="connsiteY6" fmla="*/ 1134668 h 1635167"/>
                <a:gd name="connsiteX7" fmla="*/ 1240559 w 1411408"/>
                <a:gd name="connsiteY7" fmla="*/ 1497069 h 1635167"/>
                <a:gd name="connsiteX8" fmla="*/ 0 w 1411408"/>
                <a:gd name="connsiteY8" fmla="*/ 1635167 h 1635167"/>
                <a:gd name="connsiteX9" fmla="*/ 133053 w 1411408"/>
                <a:gd name="connsiteY9" fmla="*/ 1477445 h 1635167"/>
                <a:gd name="connsiteX10" fmla="*/ 249878 w 1411408"/>
                <a:gd name="connsiteY10" fmla="*/ 1267245 h 1635167"/>
                <a:gd name="connsiteX11" fmla="*/ 353498 w 1411408"/>
                <a:gd name="connsiteY11" fmla="*/ 841906 h 1635167"/>
                <a:gd name="connsiteX12" fmla="*/ 318551 w 1411408"/>
                <a:gd name="connsiteY12" fmla="*/ 526079 h 1635167"/>
                <a:gd name="connsiteX13" fmla="*/ 195926 w 1411408"/>
                <a:gd name="connsiteY13" fmla="*/ 228054 h 1635167"/>
                <a:gd name="connsiteX14" fmla="*/ 52748 w 1411408"/>
                <a:gd name="connsiteY14" fmla="*/ 0 h 1635167"/>
                <a:gd name="connsiteX15" fmla="*/ 1339545 w 1411408"/>
                <a:gd name="connsiteY15" fmla="*/ 125617 h 1635167"/>
                <a:gd name="connsiteX0" fmla="*/ 1339545 w 1410699"/>
                <a:gd name="connsiteY0" fmla="*/ 125617 h 1635167"/>
                <a:gd name="connsiteX1" fmla="*/ 1339545 w 1410699"/>
                <a:gd name="connsiteY1" fmla="*/ 125617 h 1635167"/>
                <a:gd name="connsiteX2" fmla="*/ 1349877 w 1410699"/>
                <a:gd name="connsiteY2" fmla="*/ 177278 h 1635167"/>
                <a:gd name="connsiteX3" fmla="*/ 1379766 w 1410699"/>
                <a:gd name="connsiteY3" fmla="*/ 343047 h 1635167"/>
                <a:gd name="connsiteX4" fmla="*/ 1405747 w 1410699"/>
                <a:gd name="connsiteY4" fmla="*/ 564938 h 1635167"/>
                <a:gd name="connsiteX5" fmla="*/ 1402944 w 1410699"/>
                <a:gd name="connsiteY5" fmla="*/ 907698 h 1635167"/>
                <a:gd name="connsiteX6" fmla="*/ 1409157 w 1410699"/>
                <a:gd name="connsiteY6" fmla="*/ 789185 h 1635167"/>
                <a:gd name="connsiteX7" fmla="*/ 1373807 w 1410699"/>
                <a:gd name="connsiteY7" fmla="*/ 1134668 h 1635167"/>
                <a:gd name="connsiteX8" fmla="*/ 1240559 w 1410699"/>
                <a:gd name="connsiteY8" fmla="*/ 1497069 h 1635167"/>
                <a:gd name="connsiteX9" fmla="*/ 0 w 1410699"/>
                <a:gd name="connsiteY9" fmla="*/ 1635167 h 1635167"/>
                <a:gd name="connsiteX10" fmla="*/ 133053 w 1410699"/>
                <a:gd name="connsiteY10" fmla="*/ 1477445 h 1635167"/>
                <a:gd name="connsiteX11" fmla="*/ 249878 w 1410699"/>
                <a:gd name="connsiteY11" fmla="*/ 1267245 h 1635167"/>
                <a:gd name="connsiteX12" fmla="*/ 353498 w 1410699"/>
                <a:gd name="connsiteY12" fmla="*/ 841906 h 1635167"/>
                <a:gd name="connsiteX13" fmla="*/ 318551 w 1410699"/>
                <a:gd name="connsiteY13" fmla="*/ 526079 h 1635167"/>
                <a:gd name="connsiteX14" fmla="*/ 195926 w 1410699"/>
                <a:gd name="connsiteY14" fmla="*/ 228054 h 1635167"/>
                <a:gd name="connsiteX15" fmla="*/ 52748 w 1410699"/>
                <a:gd name="connsiteY15" fmla="*/ 0 h 1635167"/>
                <a:gd name="connsiteX16" fmla="*/ 1339545 w 1410699"/>
                <a:gd name="connsiteY16" fmla="*/ 125617 h 1635167"/>
                <a:gd name="connsiteX0" fmla="*/ 1339545 w 1410699"/>
                <a:gd name="connsiteY0" fmla="*/ 125617 h 1635167"/>
                <a:gd name="connsiteX1" fmla="*/ 1339545 w 1410699"/>
                <a:gd name="connsiteY1" fmla="*/ 125617 h 1635167"/>
                <a:gd name="connsiteX2" fmla="*/ 1349877 w 1410699"/>
                <a:gd name="connsiteY2" fmla="*/ 177278 h 1635167"/>
                <a:gd name="connsiteX3" fmla="*/ 1379766 w 1410699"/>
                <a:gd name="connsiteY3" fmla="*/ 343047 h 1635167"/>
                <a:gd name="connsiteX4" fmla="*/ 1405747 w 1410699"/>
                <a:gd name="connsiteY4" fmla="*/ 564938 h 1635167"/>
                <a:gd name="connsiteX5" fmla="*/ 1402944 w 1410699"/>
                <a:gd name="connsiteY5" fmla="*/ 907698 h 1635167"/>
                <a:gd name="connsiteX6" fmla="*/ 1409157 w 1410699"/>
                <a:gd name="connsiteY6" fmla="*/ 789185 h 1635167"/>
                <a:gd name="connsiteX7" fmla="*/ 1356952 w 1410699"/>
                <a:gd name="connsiteY7" fmla="*/ 1235800 h 1635167"/>
                <a:gd name="connsiteX8" fmla="*/ 1240559 w 1410699"/>
                <a:gd name="connsiteY8" fmla="*/ 1497069 h 1635167"/>
                <a:gd name="connsiteX9" fmla="*/ 0 w 1410699"/>
                <a:gd name="connsiteY9" fmla="*/ 1635167 h 1635167"/>
                <a:gd name="connsiteX10" fmla="*/ 133053 w 1410699"/>
                <a:gd name="connsiteY10" fmla="*/ 1477445 h 1635167"/>
                <a:gd name="connsiteX11" fmla="*/ 249878 w 1410699"/>
                <a:gd name="connsiteY11" fmla="*/ 1267245 h 1635167"/>
                <a:gd name="connsiteX12" fmla="*/ 353498 w 1410699"/>
                <a:gd name="connsiteY12" fmla="*/ 841906 h 1635167"/>
                <a:gd name="connsiteX13" fmla="*/ 318551 w 1410699"/>
                <a:gd name="connsiteY13" fmla="*/ 526079 h 1635167"/>
                <a:gd name="connsiteX14" fmla="*/ 195926 w 1410699"/>
                <a:gd name="connsiteY14" fmla="*/ 228054 h 1635167"/>
                <a:gd name="connsiteX15" fmla="*/ 52748 w 1410699"/>
                <a:gd name="connsiteY15" fmla="*/ 0 h 1635167"/>
                <a:gd name="connsiteX16" fmla="*/ 1339545 w 1410699"/>
                <a:gd name="connsiteY16" fmla="*/ 125617 h 1635167"/>
                <a:gd name="connsiteX0" fmla="*/ 1339545 w 1410699"/>
                <a:gd name="connsiteY0" fmla="*/ 125617 h 1635167"/>
                <a:gd name="connsiteX1" fmla="*/ 1339545 w 1410699"/>
                <a:gd name="connsiteY1" fmla="*/ 125617 h 1635167"/>
                <a:gd name="connsiteX2" fmla="*/ 1349877 w 1410699"/>
                <a:gd name="connsiteY2" fmla="*/ 177278 h 1635167"/>
                <a:gd name="connsiteX3" fmla="*/ 1379766 w 1410699"/>
                <a:gd name="connsiteY3" fmla="*/ 343047 h 1635167"/>
                <a:gd name="connsiteX4" fmla="*/ 1405747 w 1410699"/>
                <a:gd name="connsiteY4" fmla="*/ 564938 h 1635167"/>
                <a:gd name="connsiteX5" fmla="*/ 1402944 w 1410699"/>
                <a:gd name="connsiteY5" fmla="*/ 907698 h 1635167"/>
                <a:gd name="connsiteX6" fmla="*/ 1409157 w 1410699"/>
                <a:gd name="connsiteY6" fmla="*/ 789185 h 1635167"/>
                <a:gd name="connsiteX7" fmla="*/ 1327456 w 1410699"/>
                <a:gd name="connsiteY7" fmla="*/ 1315862 h 1635167"/>
                <a:gd name="connsiteX8" fmla="*/ 1240559 w 1410699"/>
                <a:gd name="connsiteY8" fmla="*/ 1497069 h 1635167"/>
                <a:gd name="connsiteX9" fmla="*/ 0 w 1410699"/>
                <a:gd name="connsiteY9" fmla="*/ 1635167 h 1635167"/>
                <a:gd name="connsiteX10" fmla="*/ 133053 w 1410699"/>
                <a:gd name="connsiteY10" fmla="*/ 1477445 h 1635167"/>
                <a:gd name="connsiteX11" fmla="*/ 249878 w 1410699"/>
                <a:gd name="connsiteY11" fmla="*/ 1267245 h 1635167"/>
                <a:gd name="connsiteX12" fmla="*/ 353498 w 1410699"/>
                <a:gd name="connsiteY12" fmla="*/ 841906 h 1635167"/>
                <a:gd name="connsiteX13" fmla="*/ 318551 w 1410699"/>
                <a:gd name="connsiteY13" fmla="*/ 526079 h 1635167"/>
                <a:gd name="connsiteX14" fmla="*/ 195926 w 1410699"/>
                <a:gd name="connsiteY14" fmla="*/ 228054 h 1635167"/>
                <a:gd name="connsiteX15" fmla="*/ 52748 w 1410699"/>
                <a:gd name="connsiteY15" fmla="*/ 0 h 1635167"/>
                <a:gd name="connsiteX16" fmla="*/ 1339545 w 1410699"/>
                <a:gd name="connsiteY16" fmla="*/ 125617 h 1635167"/>
                <a:gd name="connsiteX0" fmla="*/ 1339545 w 1411290"/>
                <a:gd name="connsiteY0" fmla="*/ 125617 h 1635167"/>
                <a:gd name="connsiteX1" fmla="*/ 1339545 w 1411290"/>
                <a:gd name="connsiteY1" fmla="*/ 125617 h 1635167"/>
                <a:gd name="connsiteX2" fmla="*/ 1349877 w 1411290"/>
                <a:gd name="connsiteY2" fmla="*/ 177278 h 1635167"/>
                <a:gd name="connsiteX3" fmla="*/ 1379766 w 1411290"/>
                <a:gd name="connsiteY3" fmla="*/ 343047 h 1635167"/>
                <a:gd name="connsiteX4" fmla="*/ 1405747 w 1411290"/>
                <a:gd name="connsiteY4" fmla="*/ 564938 h 1635167"/>
                <a:gd name="connsiteX5" fmla="*/ 1407157 w 1411290"/>
                <a:gd name="connsiteY5" fmla="*/ 688579 h 1635167"/>
                <a:gd name="connsiteX6" fmla="*/ 1409157 w 1411290"/>
                <a:gd name="connsiteY6" fmla="*/ 789185 h 1635167"/>
                <a:gd name="connsiteX7" fmla="*/ 1327456 w 1411290"/>
                <a:gd name="connsiteY7" fmla="*/ 1315862 h 1635167"/>
                <a:gd name="connsiteX8" fmla="*/ 1240559 w 1411290"/>
                <a:gd name="connsiteY8" fmla="*/ 1497069 h 1635167"/>
                <a:gd name="connsiteX9" fmla="*/ 0 w 1411290"/>
                <a:gd name="connsiteY9" fmla="*/ 1635167 h 1635167"/>
                <a:gd name="connsiteX10" fmla="*/ 133053 w 1411290"/>
                <a:gd name="connsiteY10" fmla="*/ 1477445 h 1635167"/>
                <a:gd name="connsiteX11" fmla="*/ 249878 w 1411290"/>
                <a:gd name="connsiteY11" fmla="*/ 1267245 h 1635167"/>
                <a:gd name="connsiteX12" fmla="*/ 353498 w 1411290"/>
                <a:gd name="connsiteY12" fmla="*/ 841906 h 1635167"/>
                <a:gd name="connsiteX13" fmla="*/ 318551 w 1411290"/>
                <a:gd name="connsiteY13" fmla="*/ 526079 h 1635167"/>
                <a:gd name="connsiteX14" fmla="*/ 195926 w 1411290"/>
                <a:gd name="connsiteY14" fmla="*/ 228054 h 1635167"/>
                <a:gd name="connsiteX15" fmla="*/ 52748 w 1411290"/>
                <a:gd name="connsiteY15" fmla="*/ 0 h 1635167"/>
                <a:gd name="connsiteX16" fmla="*/ 1339545 w 1411290"/>
                <a:gd name="connsiteY16" fmla="*/ 125617 h 1635167"/>
                <a:gd name="connsiteX0" fmla="*/ 1339545 w 1408052"/>
                <a:gd name="connsiteY0" fmla="*/ 125617 h 1635167"/>
                <a:gd name="connsiteX1" fmla="*/ 1339545 w 1408052"/>
                <a:gd name="connsiteY1" fmla="*/ 125617 h 1635167"/>
                <a:gd name="connsiteX2" fmla="*/ 1349877 w 1408052"/>
                <a:gd name="connsiteY2" fmla="*/ 177278 h 1635167"/>
                <a:gd name="connsiteX3" fmla="*/ 1379766 w 1408052"/>
                <a:gd name="connsiteY3" fmla="*/ 343047 h 1635167"/>
                <a:gd name="connsiteX4" fmla="*/ 1405747 w 1408052"/>
                <a:gd name="connsiteY4" fmla="*/ 564938 h 1635167"/>
                <a:gd name="connsiteX5" fmla="*/ 1407157 w 1408052"/>
                <a:gd name="connsiteY5" fmla="*/ 688579 h 1635167"/>
                <a:gd name="connsiteX6" fmla="*/ 1392301 w 1408052"/>
                <a:gd name="connsiteY6" fmla="*/ 1050442 h 1635167"/>
                <a:gd name="connsiteX7" fmla="*/ 1327456 w 1408052"/>
                <a:gd name="connsiteY7" fmla="*/ 1315862 h 1635167"/>
                <a:gd name="connsiteX8" fmla="*/ 1240559 w 1408052"/>
                <a:gd name="connsiteY8" fmla="*/ 1497069 h 1635167"/>
                <a:gd name="connsiteX9" fmla="*/ 0 w 1408052"/>
                <a:gd name="connsiteY9" fmla="*/ 1635167 h 1635167"/>
                <a:gd name="connsiteX10" fmla="*/ 133053 w 1408052"/>
                <a:gd name="connsiteY10" fmla="*/ 1477445 h 1635167"/>
                <a:gd name="connsiteX11" fmla="*/ 249878 w 1408052"/>
                <a:gd name="connsiteY11" fmla="*/ 1267245 h 1635167"/>
                <a:gd name="connsiteX12" fmla="*/ 353498 w 1408052"/>
                <a:gd name="connsiteY12" fmla="*/ 841906 h 1635167"/>
                <a:gd name="connsiteX13" fmla="*/ 318551 w 1408052"/>
                <a:gd name="connsiteY13" fmla="*/ 526079 h 1635167"/>
                <a:gd name="connsiteX14" fmla="*/ 195926 w 1408052"/>
                <a:gd name="connsiteY14" fmla="*/ 228054 h 1635167"/>
                <a:gd name="connsiteX15" fmla="*/ 52748 w 1408052"/>
                <a:gd name="connsiteY15" fmla="*/ 0 h 1635167"/>
                <a:gd name="connsiteX16" fmla="*/ 1339545 w 1408052"/>
                <a:gd name="connsiteY16" fmla="*/ 125617 h 1635167"/>
                <a:gd name="connsiteX0" fmla="*/ 1339545 w 1407168"/>
                <a:gd name="connsiteY0" fmla="*/ 125617 h 1635167"/>
                <a:gd name="connsiteX1" fmla="*/ 1339545 w 1407168"/>
                <a:gd name="connsiteY1" fmla="*/ 125617 h 1635167"/>
                <a:gd name="connsiteX2" fmla="*/ 1349877 w 1407168"/>
                <a:gd name="connsiteY2" fmla="*/ 177278 h 1635167"/>
                <a:gd name="connsiteX3" fmla="*/ 1379766 w 1407168"/>
                <a:gd name="connsiteY3" fmla="*/ 343047 h 1635167"/>
                <a:gd name="connsiteX4" fmla="*/ 1405747 w 1407168"/>
                <a:gd name="connsiteY4" fmla="*/ 564938 h 1635167"/>
                <a:gd name="connsiteX5" fmla="*/ 1402943 w 1407168"/>
                <a:gd name="connsiteY5" fmla="*/ 831849 h 1635167"/>
                <a:gd name="connsiteX6" fmla="*/ 1392301 w 1407168"/>
                <a:gd name="connsiteY6" fmla="*/ 1050442 h 1635167"/>
                <a:gd name="connsiteX7" fmla="*/ 1327456 w 1407168"/>
                <a:gd name="connsiteY7" fmla="*/ 1315862 h 1635167"/>
                <a:gd name="connsiteX8" fmla="*/ 1240559 w 1407168"/>
                <a:gd name="connsiteY8" fmla="*/ 1497069 h 1635167"/>
                <a:gd name="connsiteX9" fmla="*/ 0 w 1407168"/>
                <a:gd name="connsiteY9" fmla="*/ 1635167 h 1635167"/>
                <a:gd name="connsiteX10" fmla="*/ 133053 w 1407168"/>
                <a:gd name="connsiteY10" fmla="*/ 1477445 h 1635167"/>
                <a:gd name="connsiteX11" fmla="*/ 249878 w 1407168"/>
                <a:gd name="connsiteY11" fmla="*/ 1267245 h 1635167"/>
                <a:gd name="connsiteX12" fmla="*/ 353498 w 1407168"/>
                <a:gd name="connsiteY12" fmla="*/ 841906 h 1635167"/>
                <a:gd name="connsiteX13" fmla="*/ 318551 w 1407168"/>
                <a:gd name="connsiteY13" fmla="*/ 526079 h 1635167"/>
                <a:gd name="connsiteX14" fmla="*/ 195926 w 1407168"/>
                <a:gd name="connsiteY14" fmla="*/ 228054 h 1635167"/>
                <a:gd name="connsiteX15" fmla="*/ 52748 w 1407168"/>
                <a:gd name="connsiteY15" fmla="*/ 0 h 1635167"/>
                <a:gd name="connsiteX16" fmla="*/ 1339545 w 1407168"/>
                <a:gd name="connsiteY16" fmla="*/ 125617 h 1635167"/>
                <a:gd name="connsiteX0" fmla="*/ 1339545 w 1407168"/>
                <a:gd name="connsiteY0" fmla="*/ 125617 h 1635167"/>
                <a:gd name="connsiteX1" fmla="*/ 1339545 w 1407168"/>
                <a:gd name="connsiteY1" fmla="*/ 125617 h 1635167"/>
                <a:gd name="connsiteX2" fmla="*/ 1349877 w 1407168"/>
                <a:gd name="connsiteY2" fmla="*/ 177278 h 1635167"/>
                <a:gd name="connsiteX3" fmla="*/ 1379766 w 1407168"/>
                <a:gd name="connsiteY3" fmla="*/ 343047 h 1635167"/>
                <a:gd name="connsiteX4" fmla="*/ 1405747 w 1407168"/>
                <a:gd name="connsiteY4" fmla="*/ 564938 h 1635167"/>
                <a:gd name="connsiteX5" fmla="*/ 1402943 w 1407168"/>
                <a:gd name="connsiteY5" fmla="*/ 831849 h 1635167"/>
                <a:gd name="connsiteX6" fmla="*/ 1392301 w 1407168"/>
                <a:gd name="connsiteY6" fmla="*/ 1050442 h 1635167"/>
                <a:gd name="connsiteX7" fmla="*/ 1323242 w 1407168"/>
                <a:gd name="connsiteY7" fmla="*/ 1349573 h 1635167"/>
                <a:gd name="connsiteX8" fmla="*/ 1240559 w 1407168"/>
                <a:gd name="connsiteY8" fmla="*/ 1497069 h 1635167"/>
                <a:gd name="connsiteX9" fmla="*/ 0 w 1407168"/>
                <a:gd name="connsiteY9" fmla="*/ 1635167 h 1635167"/>
                <a:gd name="connsiteX10" fmla="*/ 133053 w 1407168"/>
                <a:gd name="connsiteY10" fmla="*/ 1477445 h 1635167"/>
                <a:gd name="connsiteX11" fmla="*/ 249878 w 1407168"/>
                <a:gd name="connsiteY11" fmla="*/ 1267245 h 1635167"/>
                <a:gd name="connsiteX12" fmla="*/ 353498 w 1407168"/>
                <a:gd name="connsiteY12" fmla="*/ 841906 h 1635167"/>
                <a:gd name="connsiteX13" fmla="*/ 318551 w 1407168"/>
                <a:gd name="connsiteY13" fmla="*/ 526079 h 1635167"/>
                <a:gd name="connsiteX14" fmla="*/ 195926 w 1407168"/>
                <a:gd name="connsiteY14" fmla="*/ 228054 h 1635167"/>
                <a:gd name="connsiteX15" fmla="*/ 52748 w 1407168"/>
                <a:gd name="connsiteY15" fmla="*/ 0 h 1635167"/>
                <a:gd name="connsiteX16" fmla="*/ 1339545 w 1407168"/>
                <a:gd name="connsiteY16" fmla="*/ 125617 h 1635167"/>
                <a:gd name="connsiteX0" fmla="*/ 1339545 w 1407168"/>
                <a:gd name="connsiteY0" fmla="*/ 125617 h 1635167"/>
                <a:gd name="connsiteX1" fmla="*/ 1339545 w 1407168"/>
                <a:gd name="connsiteY1" fmla="*/ 125617 h 1635167"/>
                <a:gd name="connsiteX2" fmla="*/ 1349877 w 1407168"/>
                <a:gd name="connsiteY2" fmla="*/ 177278 h 1635167"/>
                <a:gd name="connsiteX3" fmla="*/ 1379766 w 1407168"/>
                <a:gd name="connsiteY3" fmla="*/ 343047 h 1635167"/>
                <a:gd name="connsiteX4" fmla="*/ 1405747 w 1407168"/>
                <a:gd name="connsiteY4" fmla="*/ 564938 h 1635167"/>
                <a:gd name="connsiteX5" fmla="*/ 1402943 w 1407168"/>
                <a:gd name="connsiteY5" fmla="*/ 831849 h 1635167"/>
                <a:gd name="connsiteX6" fmla="*/ 1383873 w 1407168"/>
                <a:gd name="connsiteY6" fmla="*/ 1096794 h 1635167"/>
                <a:gd name="connsiteX7" fmla="*/ 1323242 w 1407168"/>
                <a:gd name="connsiteY7" fmla="*/ 1349573 h 1635167"/>
                <a:gd name="connsiteX8" fmla="*/ 1240559 w 1407168"/>
                <a:gd name="connsiteY8" fmla="*/ 1497069 h 1635167"/>
                <a:gd name="connsiteX9" fmla="*/ 0 w 1407168"/>
                <a:gd name="connsiteY9" fmla="*/ 1635167 h 1635167"/>
                <a:gd name="connsiteX10" fmla="*/ 133053 w 1407168"/>
                <a:gd name="connsiteY10" fmla="*/ 1477445 h 1635167"/>
                <a:gd name="connsiteX11" fmla="*/ 249878 w 1407168"/>
                <a:gd name="connsiteY11" fmla="*/ 1267245 h 1635167"/>
                <a:gd name="connsiteX12" fmla="*/ 353498 w 1407168"/>
                <a:gd name="connsiteY12" fmla="*/ 841906 h 1635167"/>
                <a:gd name="connsiteX13" fmla="*/ 318551 w 1407168"/>
                <a:gd name="connsiteY13" fmla="*/ 526079 h 1635167"/>
                <a:gd name="connsiteX14" fmla="*/ 195926 w 1407168"/>
                <a:gd name="connsiteY14" fmla="*/ 228054 h 1635167"/>
                <a:gd name="connsiteX15" fmla="*/ 52748 w 1407168"/>
                <a:gd name="connsiteY15" fmla="*/ 0 h 1635167"/>
                <a:gd name="connsiteX16" fmla="*/ 1339545 w 1407168"/>
                <a:gd name="connsiteY16" fmla="*/ 125617 h 1635167"/>
                <a:gd name="connsiteX0" fmla="*/ 1339545 w 1424018"/>
                <a:gd name="connsiteY0" fmla="*/ 125617 h 1635167"/>
                <a:gd name="connsiteX1" fmla="*/ 1339545 w 1424018"/>
                <a:gd name="connsiteY1" fmla="*/ 125617 h 1635167"/>
                <a:gd name="connsiteX2" fmla="*/ 1349877 w 1424018"/>
                <a:gd name="connsiteY2" fmla="*/ 177278 h 1635167"/>
                <a:gd name="connsiteX3" fmla="*/ 1379766 w 1424018"/>
                <a:gd name="connsiteY3" fmla="*/ 343047 h 1635167"/>
                <a:gd name="connsiteX4" fmla="*/ 1405747 w 1424018"/>
                <a:gd name="connsiteY4" fmla="*/ 564938 h 1635167"/>
                <a:gd name="connsiteX5" fmla="*/ 1424012 w 1424018"/>
                <a:gd name="connsiteY5" fmla="*/ 814994 h 1635167"/>
                <a:gd name="connsiteX6" fmla="*/ 1383873 w 1424018"/>
                <a:gd name="connsiteY6" fmla="*/ 1096794 h 1635167"/>
                <a:gd name="connsiteX7" fmla="*/ 1323242 w 1424018"/>
                <a:gd name="connsiteY7" fmla="*/ 1349573 h 1635167"/>
                <a:gd name="connsiteX8" fmla="*/ 1240559 w 1424018"/>
                <a:gd name="connsiteY8" fmla="*/ 1497069 h 1635167"/>
                <a:gd name="connsiteX9" fmla="*/ 0 w 1424018"/>
                <a:gd name="connsiteY9" fmla="*/ 1635167 h 1635167"/>
                <a:gd name="connsiteX10" fmla="*/ 133053 w 1424018"/>
                <a:gd name="connsiteY10" fmla="*/ 1477445 h 1635167"/>
                <a:gd name="connsiteX11" fmla="*/ 249878 w 1424018"/>
                <a:gd name="connsiteY11" fmla="*/ 1267245 h 1635167"/>
                <a:gd name="connsiteX12" fmla="*/ 353498 w 1424018"/>
                <a:gd name="connsiteY12" fmla="*/ 841906 h 1635167"/>
                <a:gd name="connsiteX13" fmla="*/ 318551 w 1424018"/>
                <a:gd name="connsiteY13" fmla="*/ 526079 h 1635167"/>
                <a:gd name="connsiteX14" fmla="*/ 195926 w 1424018"/>
                <a:gd name="connsiteY14" fmla="*/ 228054 h 1635167"/>
                <a:gd name="connsiteX15" fmla="*/ 52748 w 1424018"/>
                <a:gd name="connsiteY15" fmla="*/ 0 h 1635167"/>
                <a:gd name="connsiteX16" fmla="*/ 1339545 w 1424018"/>
                <a:gd name="connsiteY16" fmla="*/ 125617 h 1635167"/>
                <a:gd name="connsiteX0" fmla="*/ 1339545 w 1424018"/>
                <a:gd name="connsiteY0" fmla="*/ 125617 h 1635167"/>
                <a:gd name="connsiteX1" fmla="*/ 1339545 w 1424018"/>
                <a:gd name="connsiteY1" fmla="*/ 125617 h 1635167"/>
                <a:gd name="connsiteX2" fmla="*/ 1349877 w 1424018"/>
                <a:gd name="connsiteY2" fmla="*/ 177278 h 1635167"/>
                <a:gd name="connsiteX3" fmla="*/ 1379766 w 1424018"/>
                <a:gd name="connsiteY3" fmla="*/ 343047 h 1635167"/>
                <a:gd name="connsiteX4" fmla="*/ 1393106 w 1424018"/>
                <a:gd name="connsiteY4" fmla="*/ 514372 h 1635167"/>
                <a:gd name="connsiteX5" fmla="*/ 1424012 w 1424018"/>
                <a:gd name="connsiteY5" fmla="*/ 814994 h 1635167"/>
                <a:gd name="connsiteX6" fmla="*/ 1383873 w 1424018"/>
                <a:gd name="connsiteY6" fmla="*/ 1096794 h 1635167"/>
                <a:gd name="connsiteX7" fmla="*/ 1323242 w 1424018"/>
                <a:gd name="connsiteY7" fmla="*/ 1349573 h 1635167"/>
                <a:gd name="connsiteX8" fmla="*/ 1240559 w 1424018"/>
                <a:gd name="connsiteY8" fmla="*/ 1497069 h 1635167"/>
                <a:gd name="connsiteX9" fmla="*/ 0 w 1424018"/>
                <a:gd name="connsiteY9" fmla="*/ 1635167 h 1635167"/>
                <a:gd name="connsiteX10" fmla="*/ 133053 w 1424018"/>
                <a:gd name="connsiteY10" fmla="*/ 1477445 h 1635167"/>
                <a:gd name="connsiteX11" fmla="*/ 249878 w 1424018"/>
                <a:gd name="connsiteY11" fmla="*/ 1267245 h 1635167"/>
                <a:gd name="connsiteX12" fmla="*/ 353498 w 1424018"/>
                <a:gd name="connsiteY12" fmla="*/ 841906 h 1635167"/>
                <a:gd name="connsiteX13" fmla="*/ 318551 w 1424018"/>
                <a:gd name="connsiteY13" fmla="*/ 526079 h 1635167"/>
                <a:gd name="connsiteX14" fmla="*/ 195926 w 1424018"/>
                <a:gd name="connsiteY14" fmla="*/ 228054 h 1635167"/>
                <a:gd name="connsiteX15" fmla="*/ 52748 w 1424018"/>
                <a:gd name="connsiteY15" fmla="*/ 0 h 1635167"/>
                <a:gd name="connsiteX16" fmla="*/ 1339545 w 1424018"/>
                <a:gd name="connsiteY16" fmla="*/ 125617 h 1635167"/>
                <a:gd name="connsiteX0" fmla="*/ 1339545 w 1424018"/>
                <a:gd name="connsiteY0" fmla="*/ 125617 h 1635167"/>
                <a:gd name="connsiteX1" fmla="*/ 1339545 w 1424018"/>
                <a:gd name="connsiteY1" fmla="*/ 125617 h 1635167"/>
                <a:gd name="connsiteX2" fmla="*/ 1349877 w 1424018"/>
                <a:gd name="connsiteY2" fmla="*/ 177278 h 1635167"/>
                <a:gd name="connsiteX3" fmla="*/ 1375552 w 1424018"/>
                <a:gd name="connsiteY3" fmla="*/ 406255 h 1635167"/>
                <a:gd name="connsiteX4" fmla="*/ 1393106 w 1424018"/>
                <a:gd name="connsiteY4" fmla="*/ 514372 h 1635167"/>
                <a:gd name="connsiteX5" fmla="*/ 1424012 w 1424018"/>
                <a:gd name="connsiteY5" fmla="*/ 814994 h 1635167"/>
                <a:gd name="connsiteX6" fmla="*/ 1383873 w 1424018"/>
                <a:gd name="connsiteY6" fmla="*/ 1096794 h 1635167"/>
                <a:gd name="connsiteX7" fmla="*/ 1323242 w 1424018"/>
                <a:gd name="connsiteY7" fmla="*/ 1349573 h 1635167"/>
                <a:gd name="connsiteX8" fmla="*/ 1240559 w 1424018"/>
                <a:gd name="connsiteY8" fmla="*/ 1497069 h 1635167"/>
                <a:gd name="connsiteX9" fmla="*/ 0 w 1424018"/>
                <a:gd name="connsiteY9" fmla="*/ 1635167 h 1635167"/>
                <a:gd name="connsiteX10" fmla="*/ 133053 w 1424018"/>
                <a:gd name="connsiteY10" fmla="*/ 1477445 h 1635167"/>
                <a:gd name="connsiteX11" fmla="*/ 249878 w 1424018"/>
                <a:gd name="connsiteY11" fmla="*/ 1267245 h 1635167"/>
                <a:gd name="connsiteX12" fmla="*/ 353498 w 1424018"/>
                <a:gd name="connsiteY12" fmla="*/ 841906 h 1635167"/>
                <a:gd name="connsiteX13" fmla="*/ 318551 w 1424018"/>
                <a:gd name="connsiteY13" fmla="*/ 526079 h 1635167"/>
                <a:gd name="connsiteX14" fmla="*/ 195926 w 1424018"/>
                <a:gd name="connsiteY14" fmla="*/ 228054 h 1635167"/>
                <a:gd name="connsiteX15" fmla="*/ 52748 w 1424018"/>
                <a:gd name="connsiteY15" fmla="*/ 0 h 1635167"/>
                <a:gd name="connsiteX16" fmla="*/ 1339545 w 1424018"/>
                <a:gd name="connsiteY16" fmla="*/ 125617 h 1635167"/>
                <a:gd name="connsiteX0" fmla="*/ 1339545 w 1424018"/>
                <a:gd name="connsiteY0" fmla="*/ 125617 h 1635167"/>
                <a:gd name="connsiteX1" fmla="*/ 1339545 w 1424018"/>
                <a:gd name="connsiteY1" fmla="*/ 125617 h 1635167"/>
                <a:gd name="connsiteX2" fmla="*/ 1349877 w 1424018"/>
                <a:gd name="connsiteY2" fmla="*/ 177278 h 1635167"/>
                <a:gd name="connsiteX3" fmla="*/ 1375552 w 1424018"/>
                <a:gd name="connsiteY3" fmla="*/ 406255 h 1635167"/>
                <a:gd name="connsiteX4" fmla="*/ 1409961 w 1424018"/>
                <a:gd name="connsiteY4" fmla="*/ 590221 h 1635167"/>
                <a:gd name="connsiteX5" fmla="*/ 1424012 w 1424018"/>
                <a:gd name="connsiteY5" fmla="*/ 814994 h 1635167"/>
                <a:gd name="connsiteX6" fmla="*/ 1383873 w 1424018"/>
                <a:gd name="connsiteY6" fmla="*/ 1096794 h 1635167"/>
                <a:gd name="connsiteX7" fmla="*/ 1323242 w 1424018"/>
                <a:gd name="connsiteY7" fmla="*/ 1349573 h 1635167"/>
                <a:gd name="connsiteX8" fmla="*/ 1240559 w 1424018"/>
                <a:gd name="connsiteY8" fmla="*/ 1497069 h 1635167"/>
                <a:gd name="connsiteX9" fmla="*/ 0 w 1424018"/>
                <a:gd name="connsiteY9" fmla="*/ 1635167 h 1635167"/>
                <a:gd name="connsiteX10" fmla="*/ 133053 w 1424018"/>
                <a:gd name="connsiteY10" fmla="*/ 1477445 h 1635167"/>
                <a:gd name="connsiteX11" fmla="*/ 249878 w 1424018"/>
                <a:gd name="connsiteY11" fmla="*/ 1267245 h 1635167"/>
                <a:gd name="connsiteX12" fmla="*/ 353498 w 1424018"/>
                <a:gd name="connsiteY12" fmla="*/ 841906 h 1635167"/>
                <a:gd name="connsiteX13" fmla="*/ 318551 w 1424018"/>
                <a:gd name="connsiteY13" fmla="*/ 526079 h 1635167"/>
                <a:gd name="connsiteX14" fmla="*/ 195926 w 1424018"/>
                <a:gd name="connsiteY14" fmla="*/ 228054 h 1635167"/>
                <a:gd name="connsiteX15" fmla="*/ 52748 w 1424018"/>
                <a:gd name="connsiteY15" fmla="*/ 0 h 1635167"/>
                <a:gd name="connsiteX16" fmla="*/ 1339545 w 1424018"/>
                <a:gd name="connsiteY16" fmla="*/ 125617 h 1635167"/>
                <a:gd name="connsiteX0" fmla="*/ 1339545 w 1424018"/>
                <a:gd name="connsiteY0" fmla="*/ 125617 h 1635167"/>
                <a:gd name="connsiteX1" fmla="*/ 1339545 w 1424018"/>
                <a:gd name="connsiteY1" fmla="*/ 125617 h 1635167"/>
                <a:gd name="connsiteX2" fmla="*/ 1349877 w 1424018"/>
                <a:gd name="connsiteY2" fmla="*/ 177278 h 1635167"/>
                <a:gd name="connsiteX3" fmla="*/ 1375552 w 1424018"/>
                <a:gd name="connsiteY3" fmla="*/ 406255 h 1635167"/>
                <a:gd name="connsiteX4" fmla="*/ 1409961 w 1424018"/>
                <a:gd name="connsiteY4" fmla="*/ 590221 h 1635167"/>
                <a:gd name="connsiteX5" fmla="*/ 1424012 w 1424018"/>
                <a:gd name="connsiteY5" fmla="*/ 836063 h 1635167"/>
                <a:gd name="connsiteX6" fmla="*/ 1383873 w 1424018"/>
                <a:gd name="connsiteY6" fmla="*/ 1096794 h 1635167"/>
                <a:gd name="connsiteX7" fmla="*/ 1323242 w 1424018"/>
                <a:gd name="connsiteY7" fmla="*/ 1349573 h 1635167"/>
                <a:gd name="connsiteX8" fmla="*/ 1240559 w 1424018"/>
                <a:gd name="connsiteY8" fmla="*/ 1497069 h 1635167"/>
                <a:gd name="connsiteX9" fmla="*/ 0 w 1424018"/>
                <a:gd name="connsiteY9" fmla="*/ 1635167 h 1635167"/>
                <a:gd name="connsiteX10" fmla="*/ 133053 w 1424018"/>
                <a:gd name="connsiteY10" fmla="*/ 1477445 h 1635167"/>
                <a:gd name="connsiteX11" fmla="*/ 249878 w 1424018"/>
                <a:gd name="connsiteY11" fmla="*/ 1267245 h 1635167"/>
                <a:gd name="connsiteX12" fmla="*/ 353498 w 1424018"/>
                <a:gd name="connsiteY12" fmla="*/ 841906 h 1635167"/>
                <a:gd name="connsiteX13" fmla="*/ 318551 w 1424018"/>
                <a:gd name="connsiteY13" fmla="*/ 526079 h 1635167"/>
                <a:gd name="connsiteX14" fmla="*/ 195926 w 1424018"/>
                <a:gd name="connsiteY14" fmla="*/ 228054 h 1635167"/>
                <a:gd name="connsiteX15" fmla="*/ 52748 w 1424018"/>
                <a:gd name="connsiteY15" fmla="*/ 0 h 1635167"/>
                <a:gd name="connsiteX16" fmla="*/ 1339545 w 1424018"/>
                <a:gd name="connsiteY16" fmla="*/ 125617 h 1635167"/>
                <a:gd name="connsiteX0" fmla="*/ 1339545 w 1424018"/>
                <a:gd name="connsiteY0" fmla="*/ 125617 h 1635167"/>
                <a:gd name="connsiteX1" fmla="*/ 1339545 w 1424018"/>
                <a:gd name="connsiteY1" fmla="*/ 125617 h 1635167"/>
                <a:gd name="connsiteX2" fmla="*/ 1375552 w 1424018"/>
                <a:gd name="connsiteY2" fmla="*/ 406255 h 1635167"/>
                <a:gd name="connsiteX3" fmla="*/ 1409961 w 1424018"/>
                <a:gd name="connsiteY3" fmla="*/ 590221 h 1635167"/>
                <a:gd name="connsiteX4" fmla="*/ 1424012 w 1424018"/>
                <a:gd name="connsiteY4" fmla="*/ 836063 h 1635167"/>
                <a:gd name="connsiteX5" fmla="*/ 1383873 w 1424018"/>
                <a:gd name="connsiteY5" fmla="*/ 1096794 h 1635167"/>
                <a:gd name="connsiteX6" fmla="*/ 1323242 w 1424018"/>
                <a:gd name="connsiteY6" fmla="*/ 1349573 h 1635167"/>
                <a:gd name="connsiteX7" fmla="*/ 1240559 w 1424018"/>
                <a:gd name="connsiteY7" fmla="*/ 1497069 h 1635167"/>
                <a:gd name="connsiteX8" fmla="*/ 0 w 1424018"/>
                <a:gd name="connsiteY8" fmla="*/ 1635167 h 1635167"/>
                <a:gd name="connsiteX9" fmla="*/ 133053 w 1424018"/>
                <a:gd name="connsiteY9" fmla="*/ 1477445 h 1635167"/>
                <a:gd name="connsiteX10" fmla="*/ 249878 w 1424018"/>
                <a:gd name="connsiteY10" fmla="*/ 1267245 h 1635167"/>
                <a:gd name="connsiteX11" fmla="*/ 353498 w 1424018"/>
                <a:gd name="connsiteY11" fmla="*/ 841906 h 1635167"/>
                <a:gd name="connsiteX12" fmla="*/ 318551 w 1424018"/>
                <a:gd name="connsiteY12" fmla="*/ 526079 h 1635167"/>
                <a:gd name="connsiteX13" fmla="*/ 195926 w 1424018"/>
                <a:gd name="connsiteY13" fmla="*/ 228054 h 1635167"/>
                <a:gd name="connsiteX14" fmla="*/ 52748 w 1424018"/>
                <a:gd name="connsiteY14" fmla="*/ 0 h 1635167"/>
                <a:gd name="connsiteX15" fmla="*/ 1339545 w 1424018"/>
                <a:gd name="connsiteY15" fmla="*/ 125617 h 1635167"/>
                <a:gd name="connsiteX0" fmla="*/ 1339545 w 1424018"/>
                <a:gd name="connsiteY0" fmla="*/ 125617 h 1635167"/>
                <a:gd name="connsiteX1" fmla="*/ 1339545 w 1424018"/>
                <a:gd name="connsiteY1" fmla="*/ 125617 h 1635167"/>
                <a:gd name="connsiteX2" fmla="*/ 1388194 w 1424018"/>
                <a:gd name="connsiteY2" fmla="*/ 321978 h 1635167"/>
                <a:gd name="connsiteX3" fmla="*/ 1409961 w 1424018"/>
                <a:gd name="connsiteY3" fmla="*/ 590221 h 1635167"/>
                <a:gd name="connsiteX4" fmla="*/ 1424012 w 1424018"/>
                <a:gd name="connsiteY4" fmla="*/ 836063 h 1635167"/>
                <a:gd name="connsiteX5" fmla="*/ 1383873 w 1424018"/>
                <a:gd name="connsiteY5" fmla="*/ 1096794 h 1635167"/>
                <a:gd name="connsiteX6" fmla="*/ 1323242 w 1424018"/>
                <a:gd name="connsiteY6" fmla="*/ 1349573 h 1635167"/>
                <a:gd name="connsiteX7" fmla="*/ 1240559 w 1424018"/>
                <a:gd name="connsiteY7" fmla="*/ 1497069 h 1635167"/>
                <a:gd name="connsiteX8" fmla="*/ 0 w 1424018"/>
                <a:gd name="connsiteY8" fmla="*/ 1635167 h 1635167"/>
                <a:gd name="connsiteX9" fmla="*/ 133053 w 1424018"/>
                <a:gd name="connsiteY9" fmla="*/ 1477445 h 1635167"/>
                <a:gd name="connsiteX10" fmla="*/ 249878 w 1424018"/>
                <a:gd name="connsiteY10" fmla="*/ 1267245 h 1635167"/>
                <a:gd name="connsiteX11" fmla="*/ 353498 w 1424018"/>
                <a:gd name="connsiteY11" fmla="*/ 841906 h 1635167"/>
                <a:gd name="connsiteX12" fmla="*/ 318551 w 1424018"/>
                <a:gd name="connsiteY12" fmla="*/ 526079 h 1635167"/>
                <a:gd name="connsiteX13" fmla="*/ 195926 w 1424018"/>
                <a:gd name="connsiteY13" fmla="*/ 228054 h 1635167"/>
                <a:gd name="connsiteX14" fmla="*/ 52748 w 1424018"/>
                <a:gd name="connsiteY14" fmla="*/ 0 h 1635167"/>
                <a:gd name="connsiteX15" fmla="*/ 1339545 w 1424018"/>
                <a:gd name="connsiteY15" fmla="*/ 125617 h 1635167"/>
                <a:gd name="connsiteX0" fmla="*/ 1339545 w 1424018"/>
                <a:gd name="connsiteY0" fmla="*/ 125617 h 1635167"/>
                <a:gd name="connsiteX1" fmla="*/ 1339545 w 1424018"/>
                <a:gd name="connsiteY1" fmla="*/ 125617 h 1635167"/>
                <a:gd name="connsiteX2" fmla="*/ 1388194 w 1424018"/>
                <a:gd name="connsiteY2" fmla="*/ 321978 h 1635167"/>
                <a:gd name="connsiteX3" fmla="*/ 1409961 w 1424018"/>
                <a:gd name="connsiteY3" fmla="*/ 590221 h 1635167"/>
                <a:gd name="connsiteX4" fmla="*/ 1424012 w 1424018"/>
                <a:gd name="connsiteY4" fmla="*/ 836063 h 1635167"/>
                <a:gd name="connsiteX5" fmla="*/ 1383873 w 1424018"/>
                <a:gd name="connsiteY5" fmla="*/ 1096794 h 1635167"/>
                <a:gd name="connsiteX6" fmla="*/ 1327455 w 1424018"/>
                <a:gd name="connsiteY6" fmla="*/ 1324290 h 1635167"/>
                <a:gd name="connsiteX7" fmla="*/ 1240559 w 1424018"/>
                <a:gd name="connsiteY7" fmla="*/ 1497069 h 1635167"/>
                <a:gd name="connsiteX8" fmla="*/ 0 w 1424018"/>
                <a:gd name="connsiteY8" fmla="*/ 1635167 h 1635167"/>
                <a:gd name="connsiteX9" fmla="*/ 133053 w 1424018"/>
                <a:gd name="connsiteY9" fmla="*/ 1477445 h 1635167"/>
                <a:gd name="connsiteX10" fmla="*/ 249878 w 1424018"/>
                <a:gd name="connsiteY10" fmla="*/ 1267245 h 1635167"/>
                <a:gd name="connsiteX11" fmla="*/ 353498 w 1424018"/>
                <a:gd name="connsiteY11" fmla="*/ 841906 h 1635167"/>
                <a:gd name="connsiteX12" fmla="*/ 318551 w 1424018"/>
                <a:gd name="connsiteY12" fmla="*/ 526079 h 1635167"/>
                <a:gd name="connsiteX13" fmla="*/ 195926 w 1424018"/>
                <a:gd name="connsiteY13" fmla="*/ 228054 h 1635167"/>
                <a:gd name="connsiteX14" fmla="*/ 52748 w 1424018"/>
                <a:gd name="connsiteY14" fmla="*/ 0 h 1635167"/>
                <a:gd name="connsiteX15" fmla="*/ 1339545 w 1424018"/>
                <a:gd name="connsiteY15" fmla="*/ 125617 h 1635167"/>
                <a:gd name="connsiteX0" fmla="*/ 1339545 w 1424019"/>
                <a:gd name="connsiteY0" fmla="*/ 125617 h 1635167"/>
                <a:gd name="connsiteX1" fmla="*/ 1339545 w 1424019"/>
                <a:gd name="connsiteY1" fmla="*/ 125617 h 1635167"/>
                <a:gd name="connsiteX2" fmla="*/ 1388194 w 1424019"/>
                <a:gd name="connsiteY2" fmla="*/ 321978 h 1635167"/>
                <a:gd name="connsiteX3" fmla="*/ 1409961 w 1424019"/>
                <a:gd name="connsiteY3" fmla="*/ 590221 h 1635167"/>
                <a:gd name="connsiteX4" fmla="*/ 1424012 w 1424019"/>
                <a:gd name="connsiteY4" fmla="*/ 836063 h 1635167"/>
                <a:gd name="connsiteX5" fmla="*/ 1388087 w 1424019"/>
                <a:gd name="connsiteY5" fmla="*/ 1067298 h 1635167"/>
                <a:gd name="connsiteX6" fmla="*/ 1327455 w 1424019"/>
                <a:gd name="connsiteY6" fmla="*/ 1324290 h 1635167"/>
                <a:gd name="connsiteX7" fmla="*/ 1240559 w 1424019"/>
                <a:gd name="connsiteY7" fmla="*/ 1497069 h 1635167"/>
                <a:gd name="connsiteX8" fmla="*/ 0 w 1424019"/>
                <a:gd name="connsiteY8" fmla="*/ 1635167 h 1635167"/>
                <a:gd name="connsiteX9" fmla="*/ 133053 w 1424019"/>
                <a:gd name="connsiteY9" fmla="*/ 1477445 h 1635167"/>
                <a:gd name="connsiteX10" fmla="*/ 249878 w 1424019"/>
                <a:gd name="connsiteY10" fmla="*/ 1267245 h 1635167"/>
                <a:gd name="connsiteX11" fmla="*/ 353498 w 1424019"/>
                <a:gd name="connsiteY11" fmla="*/ 841906 h 1635167"/>
                <a:gd name="connsiteX12" fmla="*/ 318551 w 1424019"/>
                <a:gd name="connsiteY12" fmla="*/ 526079 h 1635167"/>
                <a:gd name="connsiteX13" fmla="*/ 195926 w 1424019"/>
                <a:gd name="connsiteY13" fmla="*/ 228054 h 1635167"/>
                <a:gd name="connsiteX14" fmla="*/ 52748 w 1424019"/>
                <a:gd name="connsiteY14" fmla="*/ 0 h 1635167"/>
                <a:gd name="connsiteX15" fmla="*/ 1339545 w 1424019"/>
                <a:gd name="connsiteY15" fmla="*/ 125617 h 1635167"/>
                <a:gd name="connsiteX0" fmla="*/ 1339545 w 1424019"/>
                <a:gd name="connsiteY0" fmla="*/ 125617 h 1635167"/>
                <a:gd name="connsiteX1" fmla="*/ 1339545 w 1424019"/>
                <a:gd name="connsiteY1" fmla="*/ 125617 h 1635167"/>
                <a:gd name="connsiteX2" fmla="*/ 1388194 w 1424019"/>
                <a:gd name="connsiteY2" fmla="*/ 321978 h 1635167"/>
                <a:gd name="connsiteX3" fmla="*/ 1409961 w 1424019"/>
                <a:gd name="connsiteY3" fmla="*/ 590221 h 1635167"/>
                <a:gd name="connsiteX4" fmla="*/ 1424012 w 1424019"/>
                <a:gd name="connsiteY4" fmla="*/ 836063 h 1635167"/>
                <a:gd name="connsiteX5" fmla="*/ 1388087 w 1424019"/>
                <a:gd name="connsiteY5" fmla="*/ 1067298 h 1635167"/>
                <a:gd name="connsiteX6" fmla="*/ 1327455 w 1424019"/>
                <a:gd name="connsiteY6" fmla="*/ 1324290 h 1635167"/>
                <a:gd name="connsiteX7" fmla="*/ 1240559 w 1424019"/>
                <a:gd name="connsiteY7" fmla="*/ 1497069 h 1635167"/>
                <a:gd name="connsiteX8" fmla="*/ 0 w 1424019"/>
                <a:gd name="connsiteY8" fmla="*/ 1635167 h 1635167"/>
                <a:gd name="connsiteX9" fmla="*/ 133053 w 1424019"/>
                <a:gd name="connsiteY9" fmla="*/ 1477445 h 1635167"/>
                <a:gd name="connsiteX10" fmla="*/ 249878 w 1424019"/>
                <a:gd name="connsiteY10" fmla="*/ 1267245 h 1635167"/>
                <a:gd name="connsiteX11" fmla="*/ 353498 w 1424019"/>
                <a:gd name="connsiteY11" fmla="*/ 841906 h 1635167"/>
                <a:gd name="connsiteX12" fmla="*/ 318551 w 1424019"/>
                <a:gd name="connsiteY12" fmla="*/ 526079 h 1635167"/>
                <a:gd name="connsiteX13" fmla="*/ 195926 w 1424019"/>
                <a:gd name="connsiteY13" fmla="*/ 228054 h 1635167"/>
                <a:gd name="connsiteX14" fmla="*/ 52748 w 1424019"/>
                <a:gd name="connsiteY14" fmla="*/ 0 h 1635167"/>
                <a:gd name="connsiteX15" fmla="*/ 1339545 w 1424019"/>
                <a:gd name="connsiteY15" fmla="*/ 125617 h 1635167"/>
                <a:gd name="connsiteX0" fmla="*/ 1339545 w 1424019"/>
                <a:gd name="connsiteY0" fmla="*/ 125617 h 1635167"/>
                <a:gd name="connsiteX1" fmla="*/ 1339545 w 1424019"/>
                <a:gd name="connsiteY1" fmla="*/ 125617 h 1635167"/>
                <a:gd name="connsiteX2" fmla="*/ 1388194 w 1424019"/>
                <a:gd name="connsiteY2" fmla="*/ 321978 h 1635167"/>
                <a:gd name="connsiteX3" fmla="*/ 1409961 w 1424019"/>
                <a:gd name="connsiteY3" fmla="*/ 590221 h 1635167"/>
                <a:gd name="connsiteX4" fmla="*/ 1424012 w 1424019"/>
                <a:gd name="connsiteY4" fmla="*/ 836063 h 1635167"/>
                <a:gd name="connsiteX5" fmla="*/ 1388087 w 1424019"/>
                <a:gd name="connsiteY5" fmla="*/ 1067298 h 1635167"/>
                <a:gd name="connsiteX6" fmla="*/ 1327455 w 1424019"/>
                <a:gd name="connsiteY6" fmla="*/ 1324290 h 1635167"/>
                <a:gd name="connsiteX7" fmla="*/ 1240559 w 1424019"/>
                <a:gd name="connsiteY7" fmla="*/ 1497069 h 1635167"/>
                <a:gd name="connsiteX8" fmla="*/ 0 w 1424019"/>
                <a:gd name="connsiteY8" fmla="*/ 1635167 h 1635167"/>
                <a:gd name="connsiteX9" fmla="*/ 133053 w 1424019"/>
                <a:gd name="connsiteY9" fmla="*/ 1477445 h 1635167"/>
                <a:gd name="connsiteX10" fmla="*/ 249878 w 1424019"/>
                <a:gd name="connsiteY10" fmla="*/ 1267245 h 1635167"/>
                <a:gd name="connsiteX11" fmla="*/ 353498 w 1424019"/>
                <a:gd name="connsiteY11" fmla="*/ 841906 h 1635167"/>
                <a:gd name="connsiteX12" fmla="*/ 318551 w 1424019"/>
                <a:gd name="connsiteY12" fmla="*/ 526079 h 1635167"/>
                <a:gd name="connsiteX13" fmla="*/ 195926 w 1424019"/>
                <a:gd name="connsiteY13" fmla="*/ 228054 h 1635167"/>
                <a:gd name="connsiteX14" fmla="*/ 52748 w 1424019"/>
                <a:gd name="connsiteY14" fmla="*/ 0 h 1635167"/>
                <a:gd name="connsiteX15" fmla="*/ 1339545 w 1424019"/>
                <a:gd name="connsiteY15" fmla="*/ 125617 h 1635167"/>
                <a:gd name="connsiteX0" fmla="*/ 1339545 w 1426027"/>
                <a:gd name="connsiteY0" fmla="*/ 125617 h 1635167"/>
                <a:gd name="connsiteX1" fmla="*/ 1339545 w 1426027"/>
                <a:gd name="connsiteY1" fmla="*/ 125617 h 1635167"/>
                <a:gd name="connsiteX2" fmla="*/ 1388194 w 1426027"/>
                <a:gd name="connsiteY2" fmla="*/ 321978 h 1635167"/>
                <a:gd name="connsiteX3" fmla="*/ 1409961 w 1426027"/>
                <a:gd name="connsiteY3" fmla="*/ 590221 h 1635167"/>
                <a:gd name="connsiteX4" fmla="*/ 1424012 w 1426027"/>
                <a:gd name="connsiteY4" fmla="*/ 836063 h 1635167"/>
                <a:gd name="connsiteX5" fmla="*/ 1388087 w 1426027"/>
                <a:gd name="connsiteY5" fmla="*/ 1067298 h 1635167"/>
                <a:gd name="connsiteX6" fmla="*/ 1327455 w 1426027"/>
                <a:gd name="connsiteY6" fmla="*/ 1324290 h 1635167"/>
                <a:gd name="connsiteX7" fmla="*/ 1240559 w 1426027"/>
                <a:gd name="connsiteY7" fmla="*/ 1497069 h 1635167"/>
                <a:gd name="connsiteX8" fmla="*/ 0 w 1426027"/>
                <a:gd name="connsiteY8" fmla="*/ 1635167 h 1635167"/>
                <a:gd name="connsiteX9" fmla="*/ 133053 w 1426027"/>
                <a:gd name="connsiteY9" fmla="*/ 1477445 h 1635167"/>
                <a:gd name="connsiteX10" fmla="*/ 249878 w 1426027"/>
                <a:gd name="connsiteY10" fmla="*/ 1267245 h 1635167"/>
                <a:gd name="connsiteX11" fmla="*/ 353498 w 1426027"/>
                <a:gd name="connsiteY11" fmla="*/ 841906 h 1635167"/>
                <a:gd name="connsiteX12" fmla="*/ 318551 w 1426027"/>
                <a:gd name="connsiteY12" fmla="*/ 526079 h 1635167"/>
                <a:gd name="connsiteX13" fmla="*/ 195926 w 1426027"/>
                <a:gd name="connsiteY13" fmla="*/ 228054 h 1635167"/>
                <a:gd name="connsiteX14" fmla="*/ 52748 w 1426027"/>
                <a:gd name="connsiteY14" fmla="*/ 0 h 1635167"/>
                <a:gd name="connsiteX15" fmla="*/ 1339545 w 1426027"/>
                <a:gd name="connsiteY15" fmla="*/ 125617 h 1635167"/>
                <a:gd name="connsiteX0" fmla="*/ 1339545 w 1426027"/>
                <a:gd name="connsiteY0" fmla="*/ 125617 h 1635167"/>
                <a:gd name="connsiteX1" fmla="*/ 1339545 w 1426027"/>
                <a:gd name="connsiteY1" fmla="*/ 125617 h 1635167"/>
                <a:gd name="connsiteX2" fmla="*/ 1388194 w 1426027"/>
                <a:gd name="connsiteY2" fmla="*/ 321978 h 1635167"/>
                <a:gd name="connsiteX3" fmla="*/ 1409961 w 1426027"/>
                <a:gd name="connsiteY3" fmla="*/ 590221 h 1635167"/>
                <a:gd name="connsiteX4" fmla="*/ 1424012 w 1426027"/>
                <a:gd name="connsiteY4" fmla="*/ 836063 h 1635167"/>
                <a:gd name="connsiteX5" fmla="*/ 1388087 w 1426027"/>
                <a:gd name="connsiteY5" fmla="*/ 1067298 h 1635167"/>
                <a:gd name="connsiteX6" fmla="*/ 1327455 w 1426027"/>
                <a:gd name="connsiteY6" fmla="*/ 1324290 h 1635167"/>
                <a:gd name="connsiteX7" fmla="*/ 1240559 w 1426027"/>
                <a:gd name="connsiteY7" fmla="*/ 1497069 h 1635167"/>
                <a:gd name="connsiteX8" fmla="*/ 0 w 1426027"/>
                <a:gd name="connsiteY8" fmla="*/ 1635167 h 1635167"/>
                <a:gd name="connsiteX9" fmla="*/ 133053 w 1426027"/>
                <a:gd name="connsiteY9" fmla="*/ 1477445 h 1635167"/>
                <a:gd name="connsiteX10" fmla="*/ 249878 w 1426027"/>
                <a:gd name="connsiteY10" fmla="*/ 1267245 h 1635167"/>
                <a:gd name="connsiteX11" fmla="*/ 353498 w 1426027"/>
                <a:gd name="connsiteY11" fmla="*/ 841906 h 1635167"/>
                <a:gd name="connsiteX12" fmla="*/ 318551 w 1426027"/>
                <a:gd name="connsiteY12" fmla="*/ 526079 h 1635167"/>
                <a:gd name="connsiteX13" fmla="*/ 195926 w 1426027"/>
                <a:gd name="connsiteY13" fmla="*/ 228054 h 1635167"/>
                <a:gd name="connsiteX14" fmla="*/ 52748 w 1426027"/>
                <a:gd name="connsiteY14" fmla="*/ 0 h 1635167"/>
                <a:gd name="connsiteX15" fmla="*/ 1339545 w 1426027"/>
                <a:gd name="connsiteY15" fmla="*/ 125617 h 1635167"/>
                <a:gd name="connsiteX0" fmla="*/ 1339545 w 1426027"/>
                <a:gd name="connsiteY0" fmla="*/ 125617 h 1635167"/>
                <a:gd name="connsiteX1" fmla="*/ 1339545 w 1426027"/>
                <a:gd name="connsiteY1" fmla="*/ 125617 h 1635167"/>
                <a:gd name="connsiteX2" fmla="*/ 1388194 w 1426027"/>
                <a:gd name="connsiteY2" fmla="*/ 321978 h 1635167"/>
                <a:gd name="connsiteX3" fmla="*/ 1409961 w 1426027"/>
                <a:gd name="connsiteY3" fmla="*/ 590221 h 1635167"/>
                <a:gd name="connsiteX4" fmla="*/ 1424012 w 1426027"/>
                <a:gd name="connsiteY4" fmla="*/ 836063 h 1635167"/>
                <a:gd name="connsiteX5" fmla="*/ 1396514 w 1426027"/>
                <a:gd name="connsiteY5" fmla="*/ 1079940 h 1635167"/>
                <a:gd name="connsiteX6" fmla="*/ 1327455 w 1426027"/>
                <a:gd name="connsiteY6" fmla="*/ 1324290 h 1635167"/>
                <a:gd name="connsiteX7" fmla="*/ 1240559 w 1426027"/>
                <a:gd name="connsiteY7" fmla="*/ 1497069 h 1635167"/>
                <a:gd name="connsiteX8" fmla="*/ 0 w 1426027"/>
                <a:gd name="connsiteY8" fmla="*/ 1635167 h 1635167"/>
                <a:gd name="connsiteX9" fmla="*/ 133053 w 1426027"/>
                <a:gd name="connsiteY9" fmla="*/ 1477445 h 1635167"/>
                <a:gd name="connsiteX10" fmla="*/ 249878 w 1426027"/>
                <a:gd name="connsiteY10" fmla="*/ 1267245 h 1635167"/>
                <a:gd name="connsiteX11" fmla="*/ 353498 w 1426027"/>
                <a:gd name="connsiteY11" fmla="*/ 841906 h 1635167"/>
                <a:gd name="connsiteX12" fmla="*/ 318551 w 1426027"/>
                <a:gd name="connsiteY12" fmla="*/ 526079 h 1635167"/>
                <a:gd name="connsiteX13" fmla="*/ 195926 w 1426027"/>
                <a:gd name="connsiteY13" fmla="*/ 228054 h 1635167"/>
                <a:gd name="connsiteX14" fmla="*/ 52748 w 1426027"/>
                <a:gd name="connsiteY14" fmla="*/ 0 h 1635167"/>
                <a:gd name="connsiteX15" fmla="*/ 1339545 w 1426027"/>
                <a:gd name="connsiteY15" fmla="*/ 125617 h 1635167"/>
                <a:gd name="connsiteX0" fmla="*/ 1339545 w 1426027"/>
                <a:gd name="connsiteY0" fmla="*/ 125617 h 1635167"/>
                <a:gd name="connsiteX1" fmla="*/ 1339545 w 1426027"/>
                <a:gd name="connsiteY1" fmla="*/ 125617 h 1635167"/>
                <a:gd name="connsiteX2" fmla="*/ 1388194 w 1426027"/>
                <a:gd name="connsiteY2" fmla="*/ 321978 h 1635167"/>
                <a:gd name="connsiteX3" fmla="*/ 1409961 w 1426027"/>
                <a:gd name="connsiteY3" fmla="*/ 590221 h 1635167"/>
                <a:gd name="connsiteX4" fmla="*/ 1424012 w 1426027"/>
                <a:gd name="connsiteY4" fmla="*/ 836063 h 1635167"/>
                <a:gd name="connsiteX5" fmla="*/ 1396514 w 1426027"/>
                <a:gd name="connsiteY5" fmla="*/ 1079940 h 1635167"/>
                <a:gd name="connsiteX6" fmla="*/ 1327455 w 1426027"/>
                <a:gd name="connsiteY6" fmla="*/ 1324290 h 1635167"/>
                <a:gd name="connsiteX7" fmla="*/ 1240559 w 1426027"/>
                <a:gd name="connsiteY7" fmla="*/ 1497069 h 1635167"/>
                <a:gd name="connsiteX8" fmla="*/ 0 w 1426027"/>
                <a:gd name="connsiteY8" fmla="*/ 1635167 h 1635167"/>
                <a:gd name="connsiteX9" fmla="*/ 133053 w 1426027"/>
                <a:gd name="connsiteY9" fmla="*/ 1477445 h 1635167"/>
                <a:gd name="connsiteX10" fmla="*/ 249878 w 1426027"/>
                <a:gd name="connsiteY10" fmla="*/ 1267245 h 1635167"/>
                <a:gd name="connsiteX11" fmla="*/ 353498 w 1426027"/>
                <a:gd name="connsiteY11" fmla="*/ 841906 h 1635167"/>
                <a:gd name="connsiteX12" fmla="*/ 318551 w 1426027"/>
                <a:gd name="connsiteY12" fmla="*/ 526079 h 1635167"/>
                <a:gd name="connsiteX13" fmla="*/ 195926 w 1426027"/>
                <a:gd name="connsiteY13" fmla="*/ 228054 h 1635167"/>
                <a:gd name="connsiteX14" fmla="*/ 52748 w 1426027"/>
                <a:gd name="connsiteY14" fmla="*/ 0 h 1635167"/>
                <a:gd name="connsiteX15" fmla="*/ 1339545 w 1426027"/>
                <a:gd name="connsiteY15" fmla="*/ 125617 h 1635167"/>
                <a:gd name="connsiteX0" fmla="*/ 1339545 w 1426027"/>
                <a:gd name="connsiteY0" fmla="*/ 125617 h 1635167"/>
                <a:gd name="connsiteX1" fmla="*/ 1339545 w 1426027"/>
                <a:gd name="connsiteY1" fmla="*/ 125617 h 1635167"/>
                <a:gd name="connsiteX2" fmla="*/ 1388194 w 1426027"/>
                <a:gd name="connsiteY2" fmla="*/ 321978 h 1635167"/>
                <a:gd name="connsiteX3" fmla="*/ 1409961 w 1426027"/>
                <a:gd name="connsiteY3" fmla="*/ 590221 h 1635167"/>
                <a:gd name="connsiteX4" fmla="*/ 1424012 w 1426027"/>
                <a:gd name="connsiteY4" fmla="*/ 836063 h 1635167"/>
                <a:gd name="connsiteX5" fmla="*/ 1396514 w 1426027"/>
                <a:gd name="connsiteY5" fmla="*/ 1079940 h 1635167"/>
                <a:gd name="connsiteX6" fmla="*/ 1327455 w 1426027"/>
                <a:gd name="connsiteY6" fmla="*/ 1324290 h 1635167"/>
                <a:gd name="connsiteX7" fmla="*/ 1240559 w 1426027"/>
                <a:gd name="connsiteY7" fmla="*/ 1497069 h 1635167"/>
                <a:gd name="connsiteX8" fmla="*/ 0 w 1426027"/>
                <a:gd name="connsiteY8" fmla="*/ 1635167 h 1635167"/>
                <a:gd name="connsiteX9" fmla="*/ 133053 w 1426027"/>
                <a:gd name="connsiteY9" fmla="*/ 1477445 h 1635167"/>
                <a:gd name="connsiteX10" fmla="*/ 249878 w 1426027"/>
                <a:gd name="connsiteY10" fmla="*/ 1267245 h 1635167"/>
                <a:gd name="connsiteX11" fmla="*/ 353498 w 1426027"/>
                <a:gd name="connsiteY11" fmla="*/ 841906 h 1635167"/>
                <a:gd name="connsiteX12" fmla="*/ 318551 w 1426027"/>
                <a:gd name="connsiteY12" fmla="*/ 526079 h 1635167"/>
                <a:gd name="connsiteX13" fmla="*/ 195926 w 1426027"/>
                <a:gd name="connsiteY13" fmla="*/ 228054 h 1635167"/>
                <a:gd name="connsiteX14" fmla="*/ 52748 w 1426027"/>
                <a:gd name="connsiteY14" fmla="*/ 0 h 1635167"/>
                <a:gd name="connsiteX15" fmla="*/ 1339545 w 1426027"/>
                <a:gd name="connsiteY15" fmla="*/ 125617 h 1635167"/>
                <a:gd name="connsiteX0" fmla="*/ 1339545 w 1426027"/>
                <a:gd name="connsiteY0" fmla="*/ 125617 h 1635167"/>
                <a:gd name="connsiteX1" fmla="*/ 1339545 w 1426027"/>
                <a:gd name="connsiteY1" fmla="*/ 125617 h 1635167"/>
                <a:gd name="connsiteX2" fmla="*/ 1388194 w 1426027"/>
                <a:gd name="connsiteY2" fmla="*/ 321978 h 1635167"/>
                <a:gd name="connsiteX3" fmla="*/ 1409961 w 1426027"/>
                <a:gd name="connsiteY3" fmla="*/ 590221 h 1635167"/>
                <a:gd name="connsiteX4" fmla="*/ 1424012 w 1426027"/>
                <a:gd name="connsiteY4" fmla="*/ 836063 h 1635167"/>
                <a:gd name="connsiteX5" fmla="*/ 1396514 w 1426027"/>
                <a:gd name="connsiteY5" fmla="*/ 1079940 h 1635167"/>
                <a:gd name="connsiteX6" fmla="*/ 1327455 w 1426027"/>
                <a:gd name="connsiteY6" fmla="*/ 1324290 h 1635167"/>
                <a:gd name="connsiteX7" fmla="*/ 1240559 w 1426027"/>
                <a:gd name="connsiteY7" fmla="*/ 1497069 h 1635167"/>
                <a:gd name="connsiteX8" fmla="*/ 0 w 1426027"/>
                <a:gd name="connsiteY8" fmla="*/ 1635167 h 1635167"/>
                <a:gd name="connsiteX9" fmla="*/ 133053 w 1426027"/>
                <a:gd name="connsiteY9" fmla="*/ 1477445 h 1635167"/>
                <a:gd name="connsiteX10" fmla="*/ 249878 w 1426027"/>
                <a:gd name="connsiteY10" fmla="*/ 1267245 h 1635167"/>
                <a:gd name="connsiteX11" fmla="*/ 353498 w 1426027"/>
                <a:gd name="connsiteY11" fmla="*/ 841906 h 1635167"/>
                <a:gd name="connsiteX12" fmla="*/ 318551 w 1426027"/>
                <a:gd name="connsiteY12" fmla="*/ 526079 h 1635167"/>
                <a:gd name="connsiteX13" fmla="*/ 195926 w 1426027"/>
                <a:gd name="connsiteY13" fmla="*/ 228054 h 1635167"/>
                <a:gd name="connsiteX14" fmla="*/ 52748 w 1426027"/>
                <a:gd name="connsiteY14" fmla="*/ 0 h 1635167"/>
                <a:gd name="connsiteX15" fmla="*/ 1339545 w 1426027"/>
                <a:gd name="connsiteY15" fmla="*/ 125617 h 1635167"/>
                <a:gd name="connsiteX0" fmla="*/ 1339545 w 1426027"/>
                <a:gd name="connsiteY0" fmla="*/ 125617 h 1635167"/>
                <a:gd name="connsiteX1" fmla="*/ 1339545 w 1426027"/>
                <a:gd name="connsiteY1" fmla="*/ 125617 h 1635167"/>
                <a:gd name="connsiteX2" fmla="*/ 1388194 w 1426027"/>
                <a:gd name="connsiteY2" fmla="*/ 321978 h 1635167"/>
                <a:gd name="connsiteX3" fmla="*/ 1409961 w 1426027"/>
                <a:gd name="connsiteY3" fmla="*/ 590221 h 1635167"/>
                <a:gd name="connsiteX4" fmla="*/ 1424012 w 1426027"/>
                <a:gd name="connsiteY4" fmla="*/ 836063 h 1635167"/>
                <a:gd name="connsiteX5" fmla="*/ 1396514 w 1426027"/>
                <a:gd name="connsiteY5" fmla="*/ 1079940 h 1635167"/>
                <a:gd name="connsiteX6" fmla="*/ 1327455 w 1426027"/>
                <a:gd name="connsiteY6" fmla="*/ 1324290 h 1635167"/>
                <a:gd name="connsiteX7" fmla="*/ 1240559 w 1426027"/>
                <a:gd name="connsiteY7" fmla="*/ 1497069 h 1635167"/>
                <a:gd name="connsiteX8" fmla="*/ 0 w 1426027"/>
                <a:gd name="connsiteY8" fmla="*/ 1635167 h 1635167"/>
                <a:gd name="connsiteX9" fmla="*/ 133053 w 1426027"/>
                <a:gd name="connsiteY9" fmla="*/ 1477445 h 1635167"/>
                <a:gd name="connsiteX10" fmla="*/ 249878 w 1426027"/>
                <a:gd name="connsiteY10" fmla="*/ 1267245 h 1635167"/>
                <a:gd name="connsiteX11" fmla="*/ 353498 w 1426027"/>
                <a:gd name="connsiteY11" fmla="*/ 841906 h 1635167"/>
                <a:gd name="connsiteX12" fmla="*/ 318551 w 1426027"/>
                <a:gd name="connsiteY12" fmla="*/ 526079 h 1635167"/>
                <a:gd name="connsiteX13" fmla="*/ 195926 w 1426027"/>
                <a:gd name="connsiteY13" fmla="*/ 228054 h 1635167"/>
                <a:gd name="connsiteX14" fmla="*/ 52748 w 1426027"/>
                <a:gd name="connsiteY14" fmla="*/ 0 h 1635167"/>
                <a:gd name="connsiteX15" fmla="*/ 1339545 w 1426027"/>
                <a:gd name="connsiteY15" fmla="*/ 125617 h 1635167"/>
                <a:gd name="connsiteX0" fmla="*/ 1339545 w 1425359"/>
                <a:gd name="connsiteY0" fmla="*/ 125617 h 1635167"/>
                <a:gd name="connsiteX1" fmla="*/ 1339545 w 1425359"/>
                <a:gd name="connsiteY1" fmla="*/ 125617 h 1635167"/>
                <a:gd name="connsiteX2" fmla="*/ 1388194 w 1425359"/>
                <a:gd name="connsiteY2" fmla="*/ 321978 h 1635167"/>
                <a:gd name="connsiteX3" fmla="*/ 1409961 w 1425359"/>
                <a:gd name="connsiteY3" fmla="*/ 590221 h 1635167"/>
                <a:gd name="connsiteX4" fmla="*/ 1424012 w 1425359"/>
                <a:gd name="connsiteY4" fmla="*/ 836063 h 1635167"/>
                <a:gd name="connsiteX5" fmla="*/ 1396514 w 1425359"/>
                <a:gd name="connsiteY5" fmla="*/ 1079940 h 1635167"/>
                <a:gd name="connsiteX6" fmla="*/ 1327455 w 1425359"/>
                <a:gd name="connsiteY6" fmla="*/ 1324290 h 1635167"/>
                <a:gd name="connsiteX7" fmla="*/ 1240559 w 1425359"/>
                <a:gd name="connsiteY7" fmla="*/ 1497069 h 1635167"/>
                <a:gd name="connsiteX8" fmla="*/ 0 w 1425359"/>
                <a:gd name="connsiteY8" fmla="*/ 1635167 h 1635167"/>
                <a:gd name="connsiteX9" fmla="*/ 133053 w 1425359"/>
                <a:gd name="connsiteY9" fmla="*/ 1477445 h 1635167"/>
                <a:gd name="connsiteX10" fmla="*/ 249878 w 1425359"/>
                <a:gd name="connsiteY10" fmla="*/ 1267245 h 1635167"/>
                <a:gd name="connsiteX11" fmla="*/ 353498 w 1425359"/>
                <a:gd name="connsiteY11" fmla="*/ 841906 h 1635167"/>
                <a:gd name="connsiteX12" fmla="*/ 318551 w 1425359"/>
                <a:gd name="connsiteY12" fmla="*/ 526079 h 1635167"/>
                <a:gd name="connsiteX13" fmla="*/ 195926 w 1425359"/>
                <a:gd name="connsiteY13" fmla="*/ 228054 h 1635167"/>
                <a:gd name="connsiteX14" fmla="*/ 52748 w 1425359"/>
                <a:gd name="connsiteY14" fmla="*/ 0 h 1635167"/>
                <a:gd name="connsiteX15" fmla="*/ 1339545 w 1425359"/>
                <a:gd name="connsiteY15" fmla="*/ 125617 h 1635167"/>
                <a:gd name="connsiteX0" fmla="*/ 1339545 w 1425359"/>
                <a:gd name="connsiteY0" fmla="*/ 125617 h 1635167"/>
                <a:gd name="connsiteX1" fmla="*/ 1339545 w 1425359"/>
                <a:gd name="connsiteY1" fmla="*/ 125617 h 1635167"/>
                <a:gd name="connsiteX2" fmla="*/ 1388194 w 1425359"/>
                <a:gd name="connsiteY2" fmla="*/ 321978 h 1635167"/>
                <a:gd name="connsiteX3" fmla="*/ 1409961 w 1425359"/>
                <a:gd name="connsiteY3" fmla="*/ 590221 h 1635167"/>
                <a:gd name="connsiteX4" fmla="*/ 1424012 w 1425359"/>
                <a:gd name="connsiteY4" fmla="*/ 836063 h 1635167"/>
                <a:gd name="connsiteX5" fmla="*/ 1396514 w 1425359"/>
                <a:gd name="connsiteY5" fmla="*/ 1079940 h 1635167"/>
                <a:gd name="connsiteX6" fmla="*/ 1327455 w 1425359"/>
                <a:gd name="connsiteY6" fmla="*/ 1324290 h 1635167"/>
                <a:gd name="connsiteX7" fmla="*/ 1240559 w 1425359"/>
                <a:gd name="connsiteY7" fmla="*/ 1497069 h 1635167"/>
                <a:gd name="connsiteX8" fmla="*/ 0 w 1425359"/>
                <a:gd name="connsiteY8" fmla="*/ 1635167 h 1635167"/>
                <a:gd name="connsiteX9" fmla="*/ 133053 w 1425359"/>
                <a:gd name="connsiteY9" fmla="*/ 1477445 h 1635167"/>
                <a:gd name="connsiteX10" fmla="*/ 249878 w 1425359"/>
                <a:gd name="connsiteY10" fmla="*/ 1267245 h 1635167"/>
                <a:gd name="connsiteX11" fmla="*/ 353498 w 1425359"/>
                <a:gd name="connsiteY11" fmla="*/ 841906 h 1635167"/>
                <a:gd name="connsiteX12" fmla="*/ 318551 w 1425359"/>
                <a:gd name="connsiteY12" fmla="*/ 526079 h 1635167"/>
                <a:gd name="connsiteX13" fmla="*/ 195926 w 1425359"/>
                <a:gd name="connsiteY13" fmla="*/ 228054 h 1635167"/>
                <a:gd name="connsiteX14" fmla="*/ 52748 w 1425359"/>
                <a:gd name="connsiteY14" fmla="*/ 0 h 1635167"/>
                <a:gd name="connsiteX15" fmla="*/ 1339545 w 1425359"/>
                <a:gd name="connsiteY15" fmla="*/ 125617 h 1635167"/>
                <a:gd name="connsiteX0" fmla="*/ 1339545 w 1425359"/>
                <a:gd name="connsiteY0" fmla="*/ 125617 h 1635167"/>
                <a:gd name="connsiteX1" fmla="*/ 1339545 w 1425359"/>
                <a:gd name="connsiteY1" fmla="*/ 125617 h 1635167"/>
                <a:gd name="connsiteX2" fmla="*/ 1388194 w 1425359"/>
                <a:gd name="connsiteY2" fmla="*/ 321978 h 1635167"/>
                <a:gd name="connsiteX3" fmla="*/ 1409961 w 1425359"/>
                <a:gd name="connsiteY3" fmla="*/ 590221 h 1635167"/>
                <a:gd name="connsiteX4" fmla="*/ 1424012 w 1425359"/>
                <a:gd name="connsiteY4" fmla="*/ 836063 h 1635167"/>
                <a:gd name="connsiteX5" fmla="*/ 1396514 w 1425359"/>
                <a:gd name="connsiteY5" fmla="*/ 1079940 h 1635167"/>
                <a:gd name="connsiteX6" fmla="*/ 1327455 w 1425359"/>
                <a:gd name="connsiteY6" fmla="*/ 1324290 h 1635167"/>
                <a:gd name="connsiteX7" fmla="*/ 1240559 w 1425359"/>
                <a:gd name="connsiteY7" fmla="*/ 1497069 h 1635167"/>
                <a:gd name="connsiteX8" fmla="*/ 0 w 1425359"/>
                <a:gd name="connsiteY8" fmla="*/ 1635167 h 1635167"/>
                <a:gd name="connsiteX9" fmla="*/ 133053 w 1425359"/>
                <a:gd name="connsiteY9" fmla="*/ 1477445 h 1635167"/>
                <a:gd name="connsiteX10" fmla="*/ 249878 w 1425359"/>
                <a:gd name="connsiteY10" fmla="*/ 1267245 h 1635167"/>
                <a:gd name="connsiteX11" fmla="*/ 353498 w 1425359"/>
                <a:gd name="connsiteY11" fmla="*/ 841906 h 1635167"/>
                <a:gd name="connsiteX12" fmla="*/ 318551 w 1425359"/>
                <a:gd name="connsiteY12" fmla="*/ 526079 h 1635167"/>
                <a:gd name="connsiteX13" fmla="*/ 195926 w 1425359"/>
                <a:gd name="connsiteY13" fmla="*/ 228054 h 1635167"/>
                <a:gd name="connsiteX14" fmla="*/ 52748 w 1425359"/>
                <a:gd name="connsiteY14" fmla="*/ 0 h 1635167"/>
                <a:gd name="connsiteX15" fmla="*/ 1339545 w 1425359"/>
                <a:gd name="connsiteY15" fmla="*/ 125617 h 1635167"/>
                <a:gd name="connsiteX0" fmla="*/ 1339545 w 1425359"/>
                <a:gd name="connsiteY0" fmla="*/ 125617 h 1635167"/>
                <a:gd name="connsiteX1" fmla="*/ 1339545 w 1425359"/>
                <a:gd name="connsiteY1" fmla="*/ 125617 h 1635167"/>
                <a:gd name="connsiteX2" fmla="*/ 1388194 w 1425359"/>
                <a:gd name="connsiteY2" fmla="*/ 321978 h 1635167"/>
                <a:gd name="connsiteX3" fmla="*/ 1409961 w 1425359"/>
                <a:gd name="connsiteY3" fmla="*/ 590221 h 1635167"/>
                <a:gd name="connsiteX4" fmla="*/ 1424012 w 1425359"/>
                <a:gd name="connsiteY4" fmla="*/ 836063 h 1635167"/>
                <a:gd name="connsiteX5" fmla="*/ 1396514 w 1425359"/>
                <a:gd name="connsiteY5" fmla="*/ 1079940 h 1635167"/>
                <a:gd name="connsiteX6" fmla="*/ 1327455 w 1425359"/>
                <a:gd name="connsiteY6" fmla="*/ 1324290 h 1635167"/>
                <a:gd name="connsiteX7" fmla="*/ 1240559 w 1425359"/>
                <a:gd name="connsiteY7" fmla="*/ 1497069 h 1635167"/>
                <a:gd name="connsiteX8" fmla="*/ 0 w 1425359"/>
                <a:gd name="connsiteY8" fmla="*/ 1635167 h 1635167"/>
                <a:gd name="connsiteX9" fmla="*/ 133053 w 1425359"/>
                <a:gd name="connsiteY9" fmla="*/ 1477445 h 1635167"/>
                <a:gd name="connsiteX10" fmla="*/ 249878 w 1425359"/>
                <a:gd name="connsiteY10" fmla="*/ 1267245 h 1635167"/>
                <a:gd name="connsiteX11" fmla="*/ 353498 w 1425359"/>
                <a:gd name="connsiteY11" fmla="*/ 841906 h 1635167"/>
                <a:gd name="connsiteX12" fmla="*/ 318551 w 1425359"/>
                <a:gd name="connsiteY12" fmla="*/ 526079 h 1635167"/>
                <a:gd name="connsiteX13" fmla="*/ 195926 w 1425359"/>
                <a:gd name="connsiteY13" fmla="*/ 228054 h 1635167"/>
                <a:gd name="connsiteX14" fmla="*/ 52748 w 1425359"/>
                <a:gd name="connsiteY14" fmla="*/ 0 h 1635167"/>
                <a:gd name="connsiteX15" fmla="*/ 1339545 w 1425359"/>
                <a:gd name="connsiteY15" fmla="*/ 125617 h 1635167"/>
                <a:gd name="connsiteX0" fmla="*/ 1339545 w 1425359"/>
                <a:gd name="connsiteY0" fmla="*/ 125617 h 1635167"/>
                <a:gd name="connsiteX1" fmla="*/ 1339545 w 1425359"/>
                <a:gd name="connsiteY1" fmla="*/ 125617 h 1635167"/>
                <a:gd name="connsiteX2" fmla="*/ 1388194 w 1425359"/>
                <a:gd name="connsiteY2" fmla="*/ 321978 h 1635167"/>
                <a:gd name="connsiteX3" fmla="*/ 1409961 w 1425359"/>
                <a:gd name="connsiteY3" fmla="*/ 590221 h 1635167"/>
                <a:gd name="connsiteX4" fmla="*/ 1424012 w 1425359"/>
                <a:gd name="connsiteY4" fmla="*/ 836063 h 1635167"/>
                <a:gd name="connsiteX5" fmla="*/ 1396514 w 1425359"/>
                <a:gd name="connsiteY5" fmla="*/ 1079940 h 1635167"/>
                <a:gd name="connsiteX6" fmla="*/ 1327455 w 1425359"/>
                <a:gd name="connsiteY6" fmla="*/ 1324290 h 1635167"/>
                <a:gd name="connsiteX7" fmla="*/ 1240559 w 1425359"/>
                <a:gd name="connsiteY7" fmla="*/ 1497069 h 1635167"/>
                <a:gd name="connsiteX8" fmla="*/ 0 w 1425359"/>
                <a:gd name="connsiteY8" fmla="*/ 1635167 h 1635167"/>
                <a:gd name="connsiteX9" fmla="*/ 133053 w 1425359"/>
                <a:gd name="connsiteY9" fmla="*/ 1477445 h 1635167"/>
                <a:gd name="connsiteX10" fmla="*/ 249878 w 1425359"/>
                <a:gd name="connsiteY10" fmla="*/ 1267245 h 1635167"/>
                <a:gd name="connsiteX11" fmla="*/ 353498 w 1425359"/>
                <a:gd name="connsiteY11" fmla="*/ 841906 h 1635167"/>
                <a:gd name="connsiteX12" fmla="*/ 318551 w 1425359"/>
                <a:gd name="connsiteY12" fmla="*/ 526079 h 1635167"/>
                <a:gd name="connsiteX13" fmla="*/ 195926 w 1425359"/>
                <a:gd name="connsiteY13" fmla="*/ 228054 h 1635167"/>
                <a:gd name="connsiteX14" fmla="*/ 52748 w 1425359"/>
                <a:gd name="connsiteY14" fmla="*/ 0 h 1635167"/>
                <a:gd name="connsiteX15" fmla="*/ 1339545 w 1425359"/>
                <a:gd name="connsiteY15" fmla="*/ 125617 h 1635167"/>
                <a:gd name="connsiteX0" fmla="*/ 1339545 w 1424643"/>
                <a:gd name="connsiteY0" fmla="*/ 125617 h 1635167"/>
                <a:gd name="connsiteX1" fmla="*/ 1339545 w 1424643"/>
                <a:gd name="connsiteY1" fmla="*/ 125617 h 1635167"/>
                <a:gd name="connsiteX2" fmla="*/ 1388194 w 1424643"/>
                <a:gd name="connsiteY2" fmla="*/ 321978 h 1635167"/>
                <a:gd name="connsiteX3" fmla="*/ 1409961 w 1424643"/>
                <a:gd name="connsiteY3" fmla="*/ 590221 h 1635167"/>
                <a:gd name="connsiteX4" fmla="*/ 1424012 w 1424643"/>
                <a:gd name="connsiteY4" fmla="*/ 836063 h 1635167"/>
                <a:gd name="connsiteX5" fmla="*/ 1396514 w 1424643"/>
                <a:gd name="connsiteY5" fmla="*/ 1079940 h 1635167"/>
                <a:gd name="connsiteX6" fmla="*/ 1327455 w 1424643"/>
                <a:gd name="connsiteY6" fmla="*/ 1324290 h 1635167"/>
                <a:gd name="connsiteX7" fmla="*/ 1240559 w 1424643"/>
                <a:gd name="connsiteY7" fmla="*/ 1497069 h 1635167"/>
                <a:gd name="connsiteX8" fmla="*/ 0 w 1424643"/>
                <a:gd name="connsiteY8" fmla="*/ 1635167 h 1635167"/>
                <a:gd name="connsiteX9" fmla="*/ 133053 w 1424643"/>
                <a:gd name="connsiteY9" fmla="*/ 1477445 h 1635167"/>
                <a:gd name="connsiteX10" fmla="*/ 249878 w 1424643"/>
                <a:gd name="connsiteY10" fmla="*/ 1267245 h 1635167"/>
                <a:gd name="connsiteX11" fmla="*/ 353498 w 1424643"/>
                <a:gd name="connsiteY11" fmla="*/ 841906 h 1635167"/>
                <a:gd name="connsiteX12" fmla="*/ 318551 w 1424643"/>
                <a:gd name="connsiteY12" fmla="*/ 526079 h 1635167"/>
                <a:gd name="connsiteX13" fmla="*/ 195926 w 1424643"/>
                <a:gd name="connsiteY13" fmla="*/ 228054 h 1635167"/>
                <a:gd name="connsiteX14" fmla="*/ 52748 w 1424643"/>
                <a:gd name="connsiteY14" fmla="*/ 0 h 1635167"/>
                <a:gd name="connsiteX15" fmla="*/ 1339545 w 1424643"/>
                <a:gd name="connsiteY15" fmla="*/ 125617 h 1635167"/>
                <a:gd name="connsiteX0" fmla="*/ 1339545 w 1424643"/>
                <a:gd name="connsiteY0" fmla="*/ 125617 h 1635167"/>
                <a:gd name="connsiteX1" fmla="*/ 1339545 w 1424643"/>
                <a:gd name="connsiteY1" fmla="*/ 125617 h 1635167"/>
                <a:gd name="connsiteX2" fmla="*/ 1388194 w 1424643"/>
                <a:gd name="connsiteY2" fmla="*/ 321978 h 1635167"/>
                <a:gd name="connsiteX3" fmla="*/ 1409961 w 1424643"/>
                <a:gd name="connsiteY3" fmla="*/ 590221 h 1635167"/>
                <a:gd name="connsiteX4" fmla="*/ 1424012 w 1424643"/>
                <a:gd name="connsiteY4" fmla="*/ 836063 h 1635167"/>
                <a:gd name="connsiteX5" fmla="*/ 1396514 w 1424643"/>
                <a:gd name="connsiteY5" fmla="*/ 1079940 h 1635167"/>
                <a:gd name="connsiteX6" fmla="*/ 1327455 w 1424643"/>
                <a:gd name="connsiteY6" fmla="*/ 1324290 h 1635167"/>
                <a:gd name="connsiteX7" fmla="*/ 1240559 w 1424643"/>
                <a:gd name="connsiteY7" fmla="*/ 1497069 h 1635167"/>
                <a:gd name="connsiteX8" fmla="*/ 0 w 1424643"/>
                <a:gd name="connsiteY8" fmla="*/ 1635167 h 1635167"/>
                <a:gd name="connsiteX9" fmla="*/ 133053 w 1424643"/>
                <a:gd name="connsiteY9" fmla="*/ 1477445 h 1635167"/>
                <a:gd name="connsiteX10" fmla="*/ 249878 w 1424643"/>
                <a:gd name="connsiteY10" fmla="*/ 1267245 h 1635167"/>
                <a:gd name="connsiteX11" fmla="*/ 353498 w 1424643"/>
                <a:gd name="connsiteY11" fmla="*/ 841906 h 1635167"/>
                <a:gd name="connsiteX12" fmla="*/ 318551 w 1424643"/>
                <a:gd name="connsiteY12" fmla="*/ 526079 h 1635167"/>
                <a:gd name="connsiteX13" fmla="*/ 195926 w 1424643"/>
                <a:gd name="connsiteY13" fmla="*/ 228054 h 1635167"/>
                <a:gd name="connsiteX14" fmla="*/ 52748 w 1424643"/>
                <a:gd name="connsiteY14" fmla="*/ 0 h 1635167"/>
                <a:gd name="connsiteX15" fmla="*/ 1339545 w 1424643"/>
                <a:gd name="connsiteY15" fmla="*/ 125617 h 1635167"/>
                <a:gd name="connsiteX0" fmla="*/ 1339545 w 1425313"/>
                <a:gd name="connsiteY0" fmla="*/ 125617 h 1635167"/>
                <a:gd name="connsiteX1" fmla="*/ 1339545 w 1425313"/>
                <a:gd name="connsiteY1" fmla="*/ 125617 h 1635167"/>
                <a:gd name="connsiteX2" fmla="*/ 1388194 w 1425313"/>
                <a:gd name="connsiteY2" fmla="*/ 321978 h 1635167"/>
                <a:gd name="connsiteX3" fmla="*/ 1418388 w 1425313"/>
                <a:gd name="connsiteY3" fmla="*/ 527013 h 1635167"/>
                <a:gd name="connsiteX4" fmla="*/ 1424012 w 1425313"/>
                <a:gd name="connsiteY4" fmla="*/ 836063 h 1635167"/>
                <a:gd name="connsiteX5" fmla="*/ 1396514 w 1425313"/>
                <a:gd name="connsiteY5" fmla="*/ 1079940 h 1635167"/>
                <a:gd name="connsiteX6" fmla="*/ 1327455 w 1425313"/>
                <a:gd name="connsiteY6" fmla="*/ 1324290 h 1635167"/>
                <a:gd name="connsiteX7" fmla="*/ 1240559 w 1425313"/>
                <a:gd name="connsiteY7" fmla="*/ 1497069 h 1635167"/>
                <a:gd name="connsiteX8" fmla="*/ 0 w 1425313"/>
                <a:gd name="connsiteY8" fmla="*/ 1635167 h 1635167"/>
                <a:gd name="connsiteX9" fmla="*/ 133053 w 1425313"/>
                <a:gd name="connsiteY9" fmla="*/ 1477445 h 1635167"/>
                <a:gd name="connsiteX10" fmla="*/ 249878 w 1425313"/>
                <a:gd name="connsiteY10" fmla="*/ 1267245 h 1635167"/>
                <a:gd name="connsiteX11" fmla="*/ 353498 w 1425313"/>
                <a:gd name="connsiteY11" fmla="*/ 841906 h 1635167"/>
                <a:gd name="connsiteX12" fmla="*/ 318551 w 1425313"/>
                <a:gd name="connsiteY12" fmla="*/ 526079 h 1635167"/>
                <a:gd name="connsiteX13" fmla="*/ 195926 w 1425313"/>
                <a:gd name="connsiteY13" fmla="*/ 228054 h 1635167"/>
                <a:gd name="connsiteX14" fmla="*/ 52748 w 1425313"/>
                <a:gd name="connsiteY14" fmla="*/ 0 h 1635167"/>
                <a:gd name="connsiteX15" fmla="*/ 1339545 w 1425313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27455 w 1425611"/>
                <a:gd name="connsiteY6" fmla="*/ 1324290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33053 w 1425611"/>
                <a:gd name="connsiteY9" fmla="*/ 147744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33053 w 1425611"/>
                <a:gd name="connsiteY9" fmla="*/ 147744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63887 w 1425611"/>
                <a:gd name="connsiteY7" fmla="*/ 1493420 h 1635167"/>
                <a:gd name="connsiteX8" fmla="*/ 1240559 w 1425611"/>
                <a:gd name="connsiteY8" fmla="*/ 1497069 h 1635167"/>
                <a:gd name="connsiteX9" fmla="*/ 0 w 1425611"/>
                <a:gd name="connsiteY9" fmla="*/ 1635167 h 1635167"/>
                <a:gd name="connsiteX10" fmla="*/ 133053 w 1425611"/>
                <a:gd name="connsiteY10" fmla="*/ 1477445 h 1635167"/>
                <a:gd name="connsiteX11" fmla="*/ 249878 w 1425611"/>
                <a:gd name="connsiteY11" fmla="*/ 1267245 h 1635167"/>
                <a:gd name="connsiteX12" fmla="*/ 353498 w 1425611"/>
                <a:gd name="connsiteY12" fmla="*/ 841906 h 1635167"/>
                <a:gd name="connsiteX13" fmla="*/ 318551 w 1425611"/>
                <a:gd name="connsiteY13" fmla="*/ 526079 h 1635167"/>
                <a:gd name="connsiteX14" fmla="*/ 195926 w 1425611"/>
                <a:gd name="connsiteY14" fmla="*/ 228054 h 1635167"/>
                <a:gd name="connsiteX15" fmla="*/ 52748 w 1425611"/>
                <a:gd name="connsiteY15" fmla="*/ 0 h 1635167"/>
                <a:gd name="connsiteX16" fmla="*/ 1339545 w 1425611"/>
                <a:gd name="connsiteY16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33053 w 1425611"/>
                <a:gd name="connsiteY9" fmla="*/ 147744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33053 w 1425611"/>
                <a:gd name="connsiteY9" fmla="*/ 147744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33053 w 1425611"/>
                <a:gd name="connsiteY9" fmla="*/ 147744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33053 w 1425611"/>
                <a:gd name="connsiteY9" fmla="*/ 147744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33053 w 1425611"/>
                <a:gd name="connsiteY9" fmla="*/ 147744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401233 w 1487299"/>
                <a:gd name="connsiteY0" fmla="*/ 125617 h 1635167"/>
                <a:gd name="connsiteX1" fmla="*/ 1401233 w 1487299"/>
                <a:gd name="connsiteY1" fmla="*/ 125617 h 1635167"/>
                <a:gd name="connsiteX2" fmla="*/ 1449882 w 1487299"/>
                <a:gd name="connsiteY2" fmla="*/ 321978 h 1635167"/>
                <a:gd name="connsiteX3" fmla="*/ 1480076 w 1487299"/>
                <a:gd name="connsiteY3" fmla="*/ 527013 h 1635167"/>
                <a:gd name="connsiteX4" fmla="*/ 1485700 w 1487299"/>
                <a:gd name="connsiteY4" fmla="*/ 836063 h 1635167"/>
                <a:gd name="connsiteX5" fmla="*/ 1453988 w 1487299"/>
                <a:gd name="connsiteY5" fmla="*/ 1105223 h 1635167"/>
                <a:gd name="connsiteX6" fmla="*/ 1380716 w 1487299"/>
                <a:gd name="connsiteY6" fmla="*/ 1336931 h 1635167"/>
                <a:gd name="connsiteX7" fmla="*/ 1302247 w 1487299"/>
                <a:gd name="connsiteY7" fmla="*/ 1497069 h 1635167"/>
                <a:gd name="connsiteX8" fmla="*/ 61688 w 1487299"/>
                <a:gd name="connsiteY8" fmla="*/ 1635167 h 1635167"/>
                <a:gd name="connsiteX9" fmla="*/ 194741 w 1487299"/>
                <a:gd name="connsiteY9" fmla="*/ 1477445 h 1635167"/>
                <a:gd name="connsiteX10" fmla="*/ 311566 w 1487299"/>
                <a:gd name="connsiteY10" fmla="*/ 1267245 h 1635167"/>
                <a:gd name="connsiteX11" fmla="*/ 415186 w 1487299"/>
                <a:gd name="connsiteY11" fmla="*/ 841906 h 1635167"/>
                <a:gd name="connsiteX12" fmla="*/ 380239 w 1487299"/>
                <a:gd name="connsiteY12" fmla="*/ 526079 h 1635167"/>
                <a:gd name="connsiteX13" fmla="*/ 257614 w 1487299"/>
                <a:gd name="connsiteY13" fmla="*/ 228054 h 1635167"/>
                <a:gd name="connsiteX14" fmla="*/ 114436 w 1487299"/>
                <a:gd name="connsiteY14" fmla="*/ 0 h 1635167"/>
                <a:gd name="connsiteX15" fmla="*/ 1401233 w 1487299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33053 w 1425611"/>
                <a:gd name="connsiteY9" fmla="*/ 147744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96230 w 1425611"/>
                <a:gd name="connsiteY10" fmla="*/ 1170327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96230 w 1425611"/>
                <a:gd name="connsiteY10" fmla="*/ 1170327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25611" h="1635167">
                  <a:moveTo>
                    <a:pt x="1339545" y="125617"/>
                  </a:moveTo>
                  <a:lnTo>
                    <a:pt x="1339545" y="125617"/>
                  </a:lnTo>
                  <a:cubicBezTo>
                    <a:pt x="1347653" y="158344"/>
                    <a:pt x="1375054" y="255079"/>
                    <a:pt x="1388194" y="321978"/>
                  </a:cubicBezTo>
                  <a:cubicBezTo>
                    <a:pt x="1401334" y="388877"/>
                    <a:pt x="1413823" y="456081"/>
                    <a:pt x="1418388" y="527013"/>
                  </a:cubicBezTo>
                  <a:cubicBezTo>
                    <a:pt x="1422953" y="597945"/>
                    <a:pt x="1428360" y="739695"/>
                    <a:pt x="1424012" y="836063"/>
                  </a:cubicBezTo>
                  <a:cubicBezTo>
                    <a:pt x="1419664" y="932431"/>
                    <a:pt x="1409797" y="1021745"/>
                    <a:pt x="1392300" y="1105223"/>
                  </a:cubicBezTo>
                  <a:cubicBezTo>
                    <a:pt x="1374803" y="1188701"/>
                    <a:pt x="1344318" y="1271623"/>
                    <a:pt x="1319028" y="1336931"/>
                  </a:cubicBezTo>
                  <a:cubicBezTo>
                    <a:pt x="1293738" y="1402239"/>
                    <a:pt x="1333982" y="1325163"/>
                    <a:pt x="1240559" y="1497069"/>
                  </a:cubicBezTo>
                  <a:lnTo>
                    <a:pt x="0" y="1635167"/>
                  </a:lnTo>
                  <a:cubicBezTo>
                    <a:pt x="66526" y="1556306"/>
                    <a:pt x="104750" y="1521208"/>
                    <a:pt x="154122" y="1443735"/>
                  </a:cubicBezTo>
                  <a:cubicBezTo>
                    <a:pt x="203494" y="1366262"/>
                    <a:pt x="278401" y="1216417"/>
                    <a:pt x="296230" y="1170327"/>
                  </a:cubicBezTo>
                  <a:cubicBezTo>
                    <a:pt x="317815" y="1102745"/>
                    <a:pt x="349778" y="949281"/>
                    <a:pt x="353498" y="841906"/>
                  </a:cubicBezTo>
                  <a:cubicBezTo>
                    <a:pt x="357218" y="734531"/>
                    <a:pt x="343352" y="646768"/>
                    <a:pt x="318551" y="526079"/>
                  </a:cubicBezTo>
                  <a:cubicBezTo>
                    <a:pt x="293750" y="405390"/>
                    <a:pt x="252916" y="342077"/>
                    <a:pt x="195926" y="228054"/>
                  </a:cubicBezTo>
                  <a:cubicBezTo>
                    <a:pt x="138936" y="114031"/>
                    <a:pt x="100474" y="76018"/>
                    <a:pt x="52748" y="0"/>
                  </a:cubicBezTo>
                  <a:lnTo>
                    <a:pt x="1339545" y="125617"/>
                  </a:lnTo>
                  <a:close/>
                </a:path>
              </a:pathLst>
            </a:custGeom>
            <a:grpFill/>
            <a:ln w="38100" cap="flat" cmpd="sng" algn="ctr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9232" name="Conector reto 9231"/>
            <p:cNvCxnSpPr/>
            <p:nvPr/>
          </p:nvCxnSpPr>
          <p:spPr bwMode="auto">
            <a:xfrm>
              <a:off x="5941533" y="3552254"/>
              <a:ext cx="1078739" cy="58994"/>
            </a:xfrm>
            <a:prstGeom prst="line">
              <a:avLst/>
            </a:prstGeom>
            <a:grpFill/>
            <a:ln w="38100" cap="flat" cmpd="sng" algn="ctr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22" name="Conector reto 121"/>
            <p:cNvCxnSpPr/>
            <p:nvPr/>
          </p:nvCxnSpPr>
          <p:spPr bwMode="auto">
            <a:xfrm flipV="1">
              <a:off x="5928598" y="4087410"/>
              <a:ext cx="1066098" cy="33712"/>
            </a:xfrm>
            <a:prstGeom prst="line">
              <a:avLst/>
            </a:prstGeom>
            <a:grpFill/>
            <a:ln w="38100" cap="flat" cmpd="sng" algn="ctr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34" name="Forma livre 33"/>
            <p:cNvSpPr/>
            <p:nvPr/>
          </p:nvSpPr>
          <p:spPr bwMode="auto">
            <a:xfrm>
              <a:off x="6516215" y="3111935"/>
              <a:ext cx="178294" cy="1448934"/>
            </a:xfrm>
            <a:custGeom>
              <a:avLst/>
              <a:gdLst>
                <a:gd name="connsiteX0" fmla="*/ 8428 w 190021"/>
                <a:gd name="connsiteY0" fmla="*/ 0 h 1516977"/>
                <a:gd name="connsiteX1" fmla="*/ 113773 w 190021"/>
                <a:gd name="connsiteY1" fmla="*/ 261257 h 1516977"/>
                <a:gd name="connsiteX2" fmla="*/ 172767 w 190021"/>
                <a:gd name="connsiteY2" fmla="*/ 501445 h 1516977"/>
                <a:gd name="connsiteX3" fmla="*/ 189622 w 190021"/>
                <a:gd name="connsiteY3" fmla="*/ 796413 h 1516977"/>
                <a:gd name="connsiteX4" fmla="*/ 160126 w 190021"/>
                <a:gd name="connsiteY4" fmla="*/ 1049243 h 1516977"/>
                <a:gd name="connsiteX5" fmla="*/ 96918 w 190021"/>
                <a:gd name="connsiteY5" fmla="*/ 1310500 h 1516977"/>
                <a:gd name="connsiteX6" fmla="*/ 0 w 190021"/>
                <a:gd name="connsiteY6" fmla="*/ 1516977 h 1516977"/>
                <a:gd name="connsiteX7" fmla="*/ 0 w 190021"/>
                <a:gd name="connsiteY7" fmla="*/ 1516977 h 1516977"/>
                <a:gd name="connsiteX0" fmla="*/ 4752 w 190021"/>
                <a:gd name="connsiteY0" fmla="*/ 0 h 1516977"/>
                <a:gd name="connsiteX1" fmla="*/ 113773 w 190021"/>
                <a:gd name="connsiteY1" fmla="*/ 261257 h 1516977"/>
                <a:gd name="connsiteX2" fmla="*/ 172767 w 190021"/>
                <a:gd name="connsiteY2" fmla="*/ 501445 h 1516977"/>
                <a:gd name="connsiteX3" fmla="*/ 189622 w 190021"/>
                <a:gd name="connsiteY3" fmla="*/ 796413 h 1516977"/>
                <a:gd name="connsiteX4" fmla="*/ 160126 w 190021"/>
                <a:gd name="connsiteY4" fmla="*/ 1049243 h 1516977"/>
                <a:gd name="connsiteX5" fmla="*/ 96918 w 190021"/>
                <a:gd name="connsiteY5" fmla="*/ 1310500 h 1516977"/>
                <a:gd name="connsiteX6" fmla="*/ 0 w 190021"/>
                <a:gd name="connsiteY6" fmla="*/ 1516977 h 1516977"/>
                <a:gd name="connsiteX7" fmla="*/ 0 w 190021"/>
                <a:gd name="connsiteY7" fmla="*/ 1516977 h 1516977"/>
                <a:gd name="connsiteX0" fmla="*/ 4752 w 215467"/>
                <a:gd name="connsiteY0" fmla="*/ 0 h 1516977"/>
                <a:gd name="connsiteX1" fmla="*/ 113773 w 215467"/>
                <a:gd name="connsiteY1" fmla="*/ 261257 h 1516977"/>
                <a:gd name="connsiteX2" fmla="*/ 172767 w 215467"/>
                <a:gd name="connsiteY2" fmla="*/ 501445 h 1516977"/>
                <a:gd name="connsiteX3" fmla="*/ 215354 w 215467"/>
                <a:gd name="connsiteY3" fmla="*/ 796413 h 1516977"/>
                <a:gd name="connsiteX4" fmla="*/ 160126 w 215467"/>
                <a:gd name="connsiteY4" fmla="*/ 1049243 h 1516977"/>
                <a:gd name="connsiteX5" fmla="*/ 96918 w 215467"/>
                <a:gd name="connsiteY5" fmla="*/ 1310500 h 1516977"/>
                <a:gd name="connsiteX6" fmla="*/ 0 w 215467"/>
                <a:gd name="connsiteY6" fmla="*/ 1516977 h 1516977"/>
                <a:gd name="connsiteX7" fmla="*/ 0 w 215467"/>
                <a:gd name="connsiteY7" fmla="*/ 1516977 h 1516977"/>
                <a:gd name="connsiteX0" fmla="*/ 4752 w 215610"/>
                <a:gd name="connsiteY0" fmla="*/ 0 h 1516977"/>
                <a:gd name="connsiteX1" fmla="*/ 113773 w 215610"/>
                <a:gd name="connsiteY1" fmla="*/ 261257 h 1516977"/>
                <a:gd name="connsiteX2" fmla="*/ 172767 w 215610"/>
                <a:gd name="connsiteY2" fmla="*/ 501445 h 1516977"/>
                <a:gd name="connsiteX3" fmla="*/ 215354 w 215610"/>
                <a:gd name="connsiteY3" fmla="*/ 796413 h 1516977"/>
                <a:gd name="connsiteX4" fmla="*/ 185858 w 215610"/>
                <a:gd name="connsiteY4" fmla="*/ 1062372 h 1516977"/>
                <a:gd name="connsiteX5" fmla="*/ 96918 w 215610"/>
                <a:gd name="connsiteY5" fmla="*/ 1310500 h 1516977"/>
                <a:gd name="connsiteX6" fmla="*/ 0 w 215610"/>
                <a:gd name="connsiteY6" fmla="*/ 1516977 h 1516977"/>
                <a:gd name="connsiteX7" fmla="*/ 0 w 215610"/>
                <a:gd name="connsiteY7" fmla="*/ 1516977 h 1516977"/>
                <a:gd name="connsiteX0" fmla="*/ 4752 w 215599"/>
                <a:gd name="connsiteY0" fmla="*/ 0 h 1516977"/>
                <a:gd name="connsiteX1" fmla="*/ 113773 w 215599"/>
                <a:gd name="connsiteY1" fmla="*/ 261257 h 1516977"/>
                <a:gd name="connsiteX2" fmla="*/ 172767 w 215599"/>
                <a:gd name="connsiteY2" fmla="*/ 501445 h 1516977"/>
                <a:gd name="connsiteX3" fmla="*/ 215354 w 215599"/>
                <a:gd name="connsiteY3" fmla="*/ 796413 h 1516977"/>
                <a:gd name="connsiteX4" fmla="*/ 185858 w 215599"/>
                <a:gd name="connsiteY4" fmla="*/ 1062372 h 1516977"/>
                <a:gd name="connsiteX5" fmla="*/ 100594 w 215599"/>
                <a:gd name="connsiteY5" fmla="*/ 1320346 h 1516977"/>
                <a:gd name="connsiteX6" fmla="*/ 0 w 215599"/>
                <a:gd name="connsiteY6" fmla="*/ 1516977 h 1516977"/>
                <a:gd name="connsiteX7" fmla="*/ 0 w 215599"/>
                <a:gd name="connsiteY7" fmla="*/ 1516977 h 1516977"/>
                <a:gd name="connsiteX0" fmla="*/ 4752 w 215418"/>
                <a:gd name="connsiteY0" fmla="*/ 0 h 1516977"/>
                <a:gd name="connsiteX1" fmla="*/ 113773 w 215418"/>
                <a:gd name="connsiteY1" fmla="*/ 261257 h 1516977"/>
                <a:gd name="connsiteX2" fmla="*/ 191148 w 215418"/>
                <a:gd name="connsiteY2" fmla="*/ 485034 h 1516977"/>
                <a:gd name="connsiteX3" fmla="*/ 215354 w 215418"/>
                <a:gd name="connsiteY3" fmla="*/ 796413 h 1516977"/>
                <a:gd name="connsiteX4" fmla="*/ 185858 w 215418"/>
                <a:gd name="connsiteY4" fmla="*/ 1062372 h 1516977"/>
                <a:gd name="connsiteX5" fmla="*/ 100594 w 215418"/>
                <a:gd name="connsiteY5" fmla="*/ 1320346 h 1516977"/>
                <a:gd name="connsiteX6" fmla="*/ 0 w 215418"/>
                <a:gd name="connsiteY6" fmla="*/ 1516977 h 1516977"/>
                <a:gd name="connsiteX7" fmla="*/ 0 w 215418"/>
                <a:gd name="connsiteY7" fmla="*/ 1516977 h 1516977"/>
                <a:gd name="connsiteX0" fmla="*/ 4752 w 215396"/>
                <a:gd name="connsiteY0" fmla="*/ 0 h 1516977"/>
                <a:gd name="connsiteX1" fmla="*/ 143182 w 215396"/>
                <a:gd name="connsiteY1" fmla="*/ 251411 h 1516977"/>
                <a:gd name="connsiteX2" fmla="*/ 191148 w 215396"/>
                <a:gd name="connsiteY2" fmla="*/ 485034 h 1516977"/>
                <a:gd name="connsiteX3" fmla="*/ 215354 w 215396"/>
                <a:gd name="connsiteY3" fmla="*/ 796413 h 1516977"/>
                <a:gd name="connsiteX4" fmla="*/ 185858 w 215396"/>
                <a:gd name="connsiteY4" fmla="*/ 1062372 h 1516977"/>
                <a:gd name="connsiteX5" fmla="*/ 100594 w 215396"/>
                <a:gd name="connsiteY5" fmla="*/ 1320346 h 1516977"/>
                <a:gd name="connsiteX6" fmla="*/ 0 w 215396"/>
                <a:gd name="connsiteY6" fmla="*/ 1516977 h 1516977"/>
                <a:gd name="connsiteX7" fmla="*/ 0 w 215396"/>
                <a:gd name="connsiteY7" fmla="*/ 1516977 h 1516977"/>
                <a:gd name="connsiteX0" fmla="*/ 70922 w 215396"/>
                <a:gd name="connsiteY0" fmla="*/ 0 h 1494001"/>
                <a:gd name="connsiteX1" fmla="*/ 143182 w 215396"/>
                <a:gd name="connsiteY1" fmla="*/ 228435 h 1494001"/>
                <a:gd name="connsiteX2" fmla="*/ 191148 w 215396"/>
                <a:gd name="connsiteY2" fmla="*/ 462058 h 1494001"/>
                <a:gd name="connsiteX3" fmla="*/ 215354 w 215396"/>
                <a:gd name="connsiteY3" fmla="*/ 773437 h 1494001"/>
                <a:gd name="connsiteX4" fmla="*/ 185858 w 215396"/>
                <a:gd name="connsiteY4" fmla="*/ 1039396 h 1494001"/>
                <a:gd name="connsiteX5" fmla="*/ 100594 w 215396"/>
                <a:gd name="connsiteY5" fmla="*/ 1297370 h 1494001"/>
                <a:gd name="connsiteX6" fmla="*/ 0 w 215396"/>
                <a:gd name="connsiteY6" fmla="*/ 1494001 h 1494001"/>
                <a:gd name="connsiteX7" fmla="*/ 0 w 215396"/>
                <a:gd name="connsiteY7" fmla="*/ 1494001 h 1494001"/>
                <a:gd name="connsiteX0" fmla="*/ 67245 w 215396"/>
                <a:gd name="connsiteY0" fmla="*/ 0 h 1487436"/>
                <a:gd name="connsiteX1" fmla="*/ 143182 w 215396"/>
                <a:gd name="connsiteY1" fmla="*/ 221870 h 1487436"/>
                <a:gd name="connsiteX2" fmla="*/ 191148 w 215396"/>
                <a:gd name="connsiteY2" fmla="*/ 455493 h 1487436"/>
                <a:gd name="connsiteX3" fmla="*/ 215354 w 215396"/>
                <a:gd name="connsiteY3" fmla="*/ 766872 h 1487436"/>
                <a:gd name="connsiteX4" fmla="*/ 185858 w 215396"/>
                <a:gd name="connsiteY4" fmla="*/ 1032831 h 1487436"/>
                <a:gd name="connsiteX5" fmla="*/ 100594 w 215396"/>
                <a:gd name="connsiteY5" fmla="*/ 1290805 h 1487436"/>
                <a:gd name="connsiteX6" fmla="*/ 0 w 215396"/>
                <a:gd name="connsiteY6" fmla="*/ 1487436 h 1487436"/>
                <a:gd name="connsiteX7" fmla="*/ 0 w 215396"/>
                <a:gd name="connsiteY7" fmla="*/ 1487436 h 1487436"/>
                <a:gd name="connsiteX0" fmla="*/ 67245 w 215395"/>
                <a:gd name="connsiteY0" fmla="*/ 0 h 1487436"/>
                <a:gd name="connsiteX1" fmla="*/ 143182 w 215395"/>
                <a:gd name="connsiteY1" fmla="*/ 221870 h 1487436"/>
                <a:gd name="connsiteX2" fmla="*/ 191148 w 215395"/>
                <a:gd name="connsiteY2" fmla="*/ 455493 h 1487436"/>
                <a:gd name="connsiteX3" fmla="*/ 215353 w 215395"/>
                <a:gd name="connsiteY3" fmla="*/ 770154 h 1487436"/>
                <a:gd name="connsiteX4" fmla="*/ 185858 w 215395"/>
                <a:gd name="connsiteY4" fmla="*/ 1032831 h 1487436"/>
                <a:gd name="connsiteX5" fmla="*/ 100594 w 215395"/>
                <a:gd name="connsiteY5" fmla="*/ 1290805 h 1487436"/>
                <a:gd name="connsiteX6" fmla="*/ 0 w 215395"/>
                <a:gd name="connsiteY6" fmla="*/ 1487436 h 1487436"/>
                <a:gd name="connsiteX7" fmla="*/ 0 w 215395"/>
                <a:gd name="connsiteY7" fmla="*/ 1487436 h 1487436"/>
                <a:gd name="connsiteX0" fmla="*/ 67245 w 215677"/>
                <a:gd name="connsiteY0" fmla="*/ 0 h 1487436"/>
                <a:gd name="connsiteX1" fmla="*/ 143182 w 215677"/>
                <a:gd name="connsiteY1" fmla="*/ 221870 h 1487436"/>
                <a:gd name="connsiteX2" fmla="*/ 191148 w 215677"/>
                <a:gd name="connsiteY2" fmla="*/ 455493 h 1487436"/>
                <a:gd name="connsiteX3" fmla="*/ 215353 w 215677"/>
                <a:gd name="connsiteY3" fmla="*/ 770154 h 1487436"/>
                <a:gd name="connsiteX4" fmla="*/ 174831 w 215677"/>
                <a:gd name="connsiteY4" fmla="*/ 1042676 h 1487436"/>
                <a:gd name="connsiteX5" fmla="*/ 100594 w 215677"/>
                <a:gd name="connsiteY5" fmla="*/ 1290805 h 1487436"/>
                <a:gd name="connsiteX6" fmla="*/ 0 w 215677"/>
                <a:gd name="connsiteY6" fmla="*/ 1487436 h 1487436"/>
                <a:gd name="connsiteX7" fmla="*/ 0 w 215677"/>
                <a:gd name="connsiteY7" fmla="*/ 1487436 h 1487436"/>
                <a:gd name="connsiteX0" fmla="*/ 67245 w 204999"/>
                <a:gd name="connsiteY0" fmla="*/ 0 h 1487436"/>
                <a:gd name="connsiteX1" fmla="*/ 143182 w 204999"/>
                <a:gd name="connsiteY1" fmla="*/ 221870 h 1487436"/>
                <a:gd name="connsiteX2" fmla="*/ 191148 w 204999"/>
                <a:gd name="connsiteY2" fmla="*/ 455493 h 1487436"/>
                <a:gd name="connsiteX3" fmla="*/ 204324 w 204999"/>
                <a:gd name="connsiteY3" fmla="*/ 776718 h 1487436"/>
                <a:gd name="connsiteX4" fmla="*/ 174831 w 204999"/>
                <a:gd name="connsiteY4" fmla="*/ 1042676 h 1487436"/>
                <a:gd name="connsiteX5" fmla="*/ 100594 w 204999"/>
                <a:gd name="connsiteY5" fmla="*/ 1290805 h 1487436"/>
                <a:gd name="connsiteX6" fmla="*/ 0 w 204999"/>
                <a:gd name="connsiteY6" fmla="*/ 1487436 h 1487436"/>
                <a:gd name="connsiteX7" fmla="*/ 0 w 204999"/>
                <a:gd name="connsiteY7" fmla="*/ 1487436 h 148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999" h="1487436">
                  <a:moveTo>
                    <a:pt x="67245" y="0"/>
                  </a:moveTo>
                  <a:cubicBezTo>
                    <a:pt x="106222" y="88841"/>
                    <a:pt x="122532" y="145955"/>
                    <a:pt x="143182" y="221870"/>
                  </a:cubicBezTo>
                  <a:cubicBezTo>
                    <a:pt x="163833" y="297786"/>
                    <a:pt x="180958" y="363019"/>
                    <a:pt x="191148" y="455493"/>
                  </a:cubicBezTo>
                  <a:cubicBezTo>
                    <a:pt x="201338" y="547967"/>
                    <a:pt x="207043" y="678854"/>
                    <a:pt x="204324" y="776718"/>
                  </a:cubicBezTo>
                  <a:cubicBezTo>
                    <a:pt x="201605" y="874582"/>
                    <a:pt x="192119" y="956995"/>
                    <a:pt x="174831" y="1042676"/>
                  </a:cubicBezTo>
                  <a:cubicBezTo>
                    <a:pt x="157543" y="1128357"/>
                    <a:pt x="129733" y="1216678"/>
                    <a:pt x="100594" y="1290805"/>
                  </a:cubicBezTo>
                  <a:cubicBezTo>
                    <a:pt x="71455" y="1364932"/>
                    <a:pt x="16766" y="1454664"/>
                    <a:pt x="0" y="1487436"/>
                  </a:cubicBezTo>
                  <a:lnTo>
                    <a:pt x="0" y="1487436"/>
                  </a:lnTo>
                </a:path>
              </a:pathLst>
            </a:cu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Forma livre 139"/>
            <p:cNvSpPr/>
            <p:nvPr/>
          </p:nvSpPr>
          <p:spPr bwMode="auto">
            <a:xfrm>
              <a:off x="6156398" y="3074467"/>
              <a:ext cx="165268" cy="1516977"/>
            </a:xfrm>
            <a:custGeom>
              <a:avLst/>
              <a:gdLst>
                <a:gd name="connsiteX0" fmla="*/ 8428 w 190021"/>
                <a:gd name="connsiteY0" fmla="*/ 0 h 1516977"/>
                <a:gd name="connsiteX1" fmla="*/ 113773 w 190021"/>
                <a:gd name="connsiteY1" fmla="*/ 261257 h 1516977"/>
                <a:gd name="connsiteX2" fmla="*/ 172767 w 190021"/>
                <a:gd name="connsiteY2" fmla="*/ 501445 h 1516977"/>
                <a:gd name="connsiteX3" fmla="*/ 189622 w 190021"/>
                <a:gd name="connsiteY3" fmla="*/ 796413 h 1516977"/>
                <a:gd name="connsiteX4" fmla="*/ 160126 w 190021"/>
                <a:gd name="connsiteY4" fmla="*/ 1049243 h 1516977"/>
                <a:gd name="connsiteX5" fmla="*/ 96918 w 190021"/>
                <a:gd name="connsiteY5" fmla="*/ 1310500 h 1516977"/>
                <a:gd name="connsiteX6" fmla="*/ 0 w 190021"/>
                <a:gd name="connsiteY6" fmla="*/ 1516977 h 1516977"/>
                <a:gd name="connsiteX7" fmla="*/ 0 w 190021"/>
                <a:gd name="connsiteY7" fmla="*/ 1516977 h 1516977"/>
                <a:gd name="connsiteX0" fmla="*/ 8428 w 190021"/>
                <a:gd name="connsiteY0" fmla="*/ 0 h 1516977"/>
                <a:gd name="connsiteX1" fmla="*/ 113773 w 190021"/>
                <a:gd name="connsiteY1" fmla="*/ 261257 h 1516977"/>
                <a:gd name="connsiteX2" fmla="*/ 172767 w 190021"/>
                <a:gd name="connsiteY2" fmla="*/ 501445 h 1516977"/>
                <a:gd name="connsiteX3" fmla="*/ 189622 w 190021"/>
                <a:gd name="connsiteY3" fmla="*/ 796413 h 1516977"/>
                <a:gd name="connsiteX4" fmla="*/ 160126 w 190021"/>
                <a:gd name="connsiteY4" fmla="*/ 1049243 h 1516977"/>
                <a:gd name="connsiteX5" fmla="*/ 85890 w 190021"/>
                <a:gd name="connsiteY5" fmla="*/ 1316894 h 1516977"/>
                <a:gd name="connsiteX6" fmla="*/ 0 w 190021"/>
                <a:gd name="connsiteY6" fmla="*/ 1516977 h 1516977"/>
                <a:gd name="connsiteX7" fmla="*/ 0 w 190021"/>
                <a:gd name="connsiteY7" fmla="*/ 1516977 h 1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021" h="1516977">
                  <a:moveTo>
                    <a:pt x="8428" y="0"/>
                  </a:moveTo>
                  <a:cubicBezTo>
                    <a:pt x="47405" y="88841"/>
                    <a:pt x="86383" y="177683"/>
                    <a:pt x="113773" y="261257"/>
                  </a:cubicBezTo>
                  <a:cubicBezTo>
                    <a:pt x="141163" y="344831"/>
                    <a:pt x="160126" y="412252"/>
                    <a:pt x="172767" y="501445"/>
                  </a:cubicBezTo>
                  <a:cubicBezTo>
                    <a:pt x="185408" y="590638"/>
                    <a:pt x="191729" y="705113"/>
                    <a:pt x="189622" y="796413"/>
                  </a:cubicBezTo>
                  <a:cubicBezTo>
                    <a:pt x="187515" y="887713"/>
                    <a:pt x="177415" y="962496"/>
                    <a:pt x="160126" y="1049243"/>
                  </a:cubicBezTo>
                  <a:cubicBezTo>
                    <a:pt x="142837" y="1135990"/>
                    <a:pt x="112578" y="1238938"/>
                    <a:pt x="85890" y="1316894"/>
                  </a:cubicBezTo>
                  <a:cubicBezTo>
                    <a:pt x="59202" y="1394850"/>
                    <a:pt x="14315" y="1483630"/>
                    <a:pt x="0" y="1516977"/>
                  </a:cubicBezTo>
                  <a:lnTo>
                    <a:pt x="0" y="1516977"/>
                  </a:lnTo>
                </a:path>
              </a:pathLst>
            </a:cu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" name="Grupo 147"/>
          <p:cNvGrpSpPr>
            <a:grpSpLocks noChangeAspect="1"/>
          </p:cNvGrpSpPr>
          <p:nvPr/>
        </p:nvGrpSpPr>
        <p:grpSpPr>
          <a:xfrm>
            <a:off x="4998677" y="3380152"/>
            <a:ext cx="701028" cy="790373"/>
            <a:chOff x="5493426" y="3015373"/>
            <a:chExt cx="1399675" cy="1540882"/>
          </a:xfrm>
          <a:solidFill>
            <a:srgbClr val="FFC000">
              <a:alpha val="47000"/>
            </a:srgbClr>
          </a:solidFill>
        </p:grpSpPr>
        <p:sp>
          <p:nvSpPr>
            <p:cNvPr id="149" name="Forma livre 148"/>
            <p:cNvSpPr/>
            <p:nvPr/>
          </p:nvSpPr>
          <p:spPr bwMode="auto">
            <a:xfrm>
              <a:off x="5493426" y="3015373"/>
              <a:ext cx="1387077" cy="1540882"/>
            </a:xfrm>
            <a:custGeom>
              <a:avLst/>
              <a:gdLst>
                <a:gd name="connsiteX0" fmla="*/ 1090048 w 1162373"/>
                <a:gd name="connsiteY0" fmla="*/ 0 h 1456841"/>
                <a:gd name="connsiteX1" fmla="*/ 1090048 w 1162373"/>
                <a:gd name="connsiteY1" fmla="*/ 0 h 1456841"/>
                <a:gd name="connsiteX2" fmla="*/ 1100380 w 1162373"/>
                <a:gd name="connsiteY2" fmla="*/ 51661 h 1456841"/>
                <a:gd name="connsiteX3" fmla="*/ 1162373 w 1162373"/>
                <a:gd name="connsiteY3" fmla="*/ 625098 h 1456841"/>
                <a:gd name="connsiteX4" fmla="*/ 1157207 w 1162373"/>
                <a:gd name="connsiteY4" fmla="*/ 883403 h 1456841"/>
                <a:gd name="connsiteX5" fmla="*/ 1007390 w 1162373"/>
                <a:gd name="connsiteY5" fmla="*/ 1384515 h 1456841"/>
                <a:gd name="connsiteX6" fmla="*/ 61994 w 1162373"/>
                <a:gd name="connsiteY6" fmla="*/ 1456841 h 1456841"/>
                <a:gd name="connsiteX7" fmla="*/ 222143 w 1162373"/>
                <a:gd name="connsiteY7" fmla="*/ 1157207 h 1456841"/>
                <a:gd name="connsiteX8" fmla="*/ 294468 w 1162373"/>
                <a:gd name="connsiteY8" fmla="*/ 821410 h 1456841"/>
                <a:gd name="connsiteX9" fmla="*/ 320299 w 1162373"/>
                <a:gd name="connsiteY9" fmla="*/ 480447 h 1456841"/>
                <a:gd name="connsiteX10" fmla="*/ 0 w 1162373"/>
                <a:gd name="connsiteY10" fmla="*/ 15498 h 1456841"/>
                <a:gd name="connsiteX11" fmla="*/ 1090048 w 1162373"/>
                <a:gd name="connsiteY11" fmla="*/ 0 h 1456841"/>
                <a:gd name="connsiteX0" fmla="*/ 1090048 w 1162373"/>
                <a:gd name="connsiteY0" fmla="*/ 0 h 1456841"/>
                <a:gd name="connsiteX1" fmla="*/ 1090048 w 1162373"/>
                <a:gd name="connsiteY1" fmla="*/ 0 h 1456841"/>
                <a:gd name="connsiteX2" fmla="*/ 1100380 w 1162373"/>
                <a:gd name="connsiteY2" fmla="*/ 51661 h 1456841"/>
                <a:gd name="connsiteX3" fmla="*/ 1162373 w 1162373"/>
                <a:gd name="connsiteY3" fmla="*/ 625098 h 1456841"/>
                <a:gd name="connsiteX4" fmla="*/ 1157207 w 1162373"/>
                <a:gd name="connsiteY4" fmla="*/ 883403 h 1456841"/>
                <a:gd name="connsiteX5" fmla="*/ 1007390 w 1162373"/>
                <a:gd name="connsiteY5" fmla="*/ 1384515 h 1456841"/>
                <a:gd name="connsiteX6" fmla="*/ 61994 w 1162373"/>
                <a:gd name="connsiteY6" fmla="*/ 1456841 h 1456841"/>
                <a:gd name="connsiteX7" fmla="*/ 222143 w 1162373"/>
                <a:gd name="connsiteY7" fmla="*/ 1157207 h 1456841"/>
                <a:gd name="connsiteX8" fmla="*/ 294468 w 1162373"/>
                <a:gd name="connsiteY8" fmla="*/ 821410 h 1456841"/>
                <a:gd name="connsiteX9" fmla="*/ 237641 w 1162373"/>
                <a:gd name="connsiteY9" fmla="*/ 444285 h 1456841"/>
                <a:gd name="connsiteX10" fmla="*/ 0 w 1162373"/>
                <a:gd name="connsiteY10" fmla="*/ 15498 h 1456841"/>
                <a:gd name="connsiteX11" fmla="*/ 1090048 w 1162373"/>
                <a:gd name="connsiteY11" fmla="*/ 0 h 1456841"/>
                <a:gd name="connsiteX0" fmla="*/ 1090048 w 1162373"/>
                <a:gd name="connsiteY0" fmla="*/ 0 h 1456841"/>
                <a:gd name="connsiteX1" fmla="*/ 1090048 w 1162373"/>
                <a:gd name="connsiteY1" fmla="*/ 0 h 1456841"/>
                <a:gd name="connsiteX2" fmla="*/ 1100380 w 1162373"/>
                <a:gd name="connsiteY2" fmla="*/ 51661 h 1456841"/>
                <a:gd name="connsiteX3" fmla="*/ 1162373 w 1162373"/>
                <a:gd name="connsiteY3" fmla="*/ 625098 h 1456841"/>
                <a:gd name="connsiteX4" fmla="*/ 1157207 w 1162373"/>
                <a:gd name="connsiteY4" fmla="*/ 883403 h 1456841"/>
                <a:gd name="connsiteX5" fmla="*/ 1007390 w 1162373"/>
                <a:gd name="connsiteY5" fmla="*/ 1384515 h 1456841"/>
                <a:gd name="connsiteX6" fmla="*/ 61994 w 1162373"/>
                <a:gd name="connsiteY6" fmla="*/ 1456841 h 1456841"/>
                <a:gd name="connsiteX7" fmla="*/ 222143 w 1162373"/>
                <a:gd name="connsiteY7" fmla="*/ 1157207 h 1456841"/>
                <a:gd name="connsiteX8" fmla="*/ 232475 w 1162373"/>
                <a:gd name="connsiteY8" fmla="*/ 836908 h 1456841"/>
                <a:gd name="connsiteX9" fmla="*/ 237641 w 1162373"/>
                <a:gd name="connsiteY9" fmla="*/ 444285 h 1456841"/>
                <a:gd name="connsiteX10" fmla="*/ 0 w 1162373"/>
                <a:gd name="connsiteY10" fmla="*/ 15498 h 1456841"/>
                <a:gd name="connsiteX11" fmla="*/ 1090048 w 1162373"/>
                <a:gd name="connsiteY11" fmla="*/ 0 h 1456841"/>
                <a:gd name="connsiteX0" fmla="*/ 1090048 w 1162373"/>
                <a:gd name="connsiteY0" fmla="*/ 0 h 1456841"/>
                <a:gd name="connsiteX1" fmla="*/ 1090048 w 1162373"/>
                <a:gd name="connsiteY1" fmla="*/ 0 h 1456841"/>
                <a:gd name="connsiteX2" fmla="*/ 1100380 w 1162373"/>
                <a:gd name="connsiteY2" fmla="*/ 51661 h 1456841"/>
                <a:gd name="connsiteX3" fmla="*/ 1162373 w 1162373"/>
                <a:gd name="connsiteY3" fmla="*/ 625098 h 1456841"/>
                <a:gd name="connsiteX4" fmla="*/ 1157207 w 1162373"/>
                <a:gd name="connsiteY4" fmla="*/ 883403 h 1456841"/>
                <a:gd name="connsiteX5" fmla="*/ 1007390 w 1162373"/>
                <a:gd name="connsiteY5" fmla="*/ 1384515 h 1456841"/>
                <a:gd name="connsiteX6" fmla="*/ 61994 w 1162373"/>
                <a:gd name="connsiteY6" fmla="*/ 1456841 h 1456841"/>
                <a:gd name="connsiteX7" fmla="*/ 185980 w 1162373"/>
                <a:gd name="connsiteY7" fmla="*/ 1141708 h 1456841"/>
                <a:gd name="connsiteX8" fmla="*/ 232475 w 1162373"/>
                <a:gd name="connsiteY8" fmla="*/ 836908 h 1456841"/>
                <a:gd name="connsiteX9" fmla="*/ 237641 w 1162373"/>
                <a:gd name="connsiteY9" fmla="*/ 444285 h 1456841"/>
                <a:gd name="connsiteX10" fmla="*/ 0 w 1162373"/>
                <a:gd name="connsiteY10" fmla="*/ 15498 h 1456841"/>
                <a:gd name="connsiteX11" fmla="*/ 1090048 w 1162373"/>
                <a:gd name="connsiteY11" fmla="*/ 0 h 1456841"/>
                <a:gd name="connsiteX0" fmla="*/ 1090048 w 1162373"/>
                <a:gd name="connsiteY0" fmla="*/ 0 h 1456841"/>
                <a:gd name="connsiteX1" fmla="*/ 1090048 w 1162373"/>
                <a:gd name="connsiteY1" fmla="*/ 0 h 1456841"/>
                <a:gd name="connsiteX2" fmla="*/ 1100380 w 1162373"/>
                <a:gd name="connsiteY2" fmla="*/ 51661 h 1456841"/>
                <a:gd name="connsiteX3" fmla="*/ 1162373 w 1162373"/>
                <a:gd name="connsiteY3" fmla="*/ 625098 h 1456841"/>
                <a:gd name="connsiteX4" fmla="*/ 1157207 w 1162373"/>
                <a:gd name="connsiteY4" fmla="*/ 883403 h 1456841"/>
                <a:gd name="connsiteX5" fmla="*/ 1007390 w 1162373"/>
                <a:gd name="connsiteY5" fmla="*/ 1384515 h 1456841"/>
                <a:gd name="connsiteX6" fmla="*/ 61994 w 1162373"/>
                <a:gd name="connsiteY6" fmla="*/ 1456841 h 1456841"/>
                <a:gd name="connsiteX7" fmla="*/ 185980 w 1162373"/>
                <a:gd name="connsiteY7" fmla="*/ 1141708 h 1456841"/>
                <a:gd name="connsiteX8" fmla="*/ 232475 w 1162373"/>
                <a:gd name="connsiteY8" fmla="*/ 836908 h 1456841"/>
                <a:gd name="connsiteX9" fmla="*/ 237641 w 1162373"/>
                <a:gd name="connsiteY9" fmla="*/ 444285 h 1456841"/>
                <a:gd name="connsiteX10" fmla="*/ 144651 w 1162373"/>
                <a:gd name="connsiteY10" fmla="*/ 294468 h 1456841"/>
                <a:gd name="connsiteX11" fmla="*/ 0 w 1162373"/>
                <a:gd name="connsiteY11" fmla="*/ 15498 h 1456841"/>
                <a:gd name="connsiteX12" fmla="*/ 1090048 w 1162373"/>
                <a:gd name="connsiteY12" fmla="*/ 0 h 1456841"/>
                <a:gd name="connsiteX0" fmla="*/ 1090048 w 1162373"/>
                <a:gd name="connsiteY0" fmla="*/ 0 h 1456841"/>
                <a:gd name="connsiteX1" fmla="*/ 1090048 w 1162373"/>
                <a:gd name="connsiteY1" fmla="*/ 0 h 1456841"/>
                <a:gd name="connsiteX2" fmla="*/ 1100380 w 1162373"/>
                <a:gd name="connsiteY2" fmla="*/ 51661 h 1456841"/>
                <a:gd name="connsiteX3" fmla="*/ 1162373 w 1162373"/>
                <a:gd name="connsiteY3" fmla="*/ 625098 h 1456841"/>
                <a:gd name="connsiteX4" fmla="*/ 1157207 w 1162373"/>
                <a:gd name="connsiteY4" fmla="*/ 883403 h 1456841"/>
                <a:gd name="connsiteX5" fmla="*/ 1007390 w 1162373"/>
                <a:gd name="connsiteY5" fmla="*/ 1384515 h 1456841"/>
                <a:gd name="connsiteX6" fmla="*/ 61994 w 1162373"/>
                <a:gd name="connsiteY6" fmla="*/ 1456841 h 1456841"/>
                <a:gd name="connsiteX7" fmla="*/ 185980 w 1162373"/>
                <a:gd name="connsiteY7" fmla="*/ 1141708 h 1456841"/>
                <a:gd name="connsiteX8" fmla="*/ 232475 w 1162373"/>
                <a:gd name="connsiteY8" fmla="*/ 836908 h 1456841"/>
                <a:gd name="connsiteX9" fmla="*/ 237641 w 1162373"/>
                <a:gd name="connsiteY9" fmla="*/ 444285 h 1456841"/>
                <a:gd name="connsiteX10" fmla="*/ 149817 w 1162373"/>
                <a:gd name="connsiteY10" fmla="*/ 232474 h 1456841"/>
                <a:gd name="connsiteX11" fmla="*/ 0 w 1162373"/>
                <a:gd name="connsiteY11" fmla="*/ 15498 h 1456841"/>
                <a:gd name="connsiteX12" fmla="*/ 1090048 w 1162373"/>
                <a:gd name="connsiteY12" fmla="*/ 0 h 1456841"/>
                <a:gd name="connsiteX0" fmla="*/ 1090048 w 1162373"/>
                <a:gd name="connsiteY0" fmla="*/ 0 h 1456841"/>
                <a:gd name="connsiteX1" fmla="*/ 1090048 w 1162373"/>
                <a:gd name="connsiteY1" fmla="*/ 0 h 1456841"/>
                <a:gd name="connsiteX2" fmla="*/ 1100380 w 1162373"/>
                <a:gd name="connsiteY2" fmla="*/ 51661 h 1456841"/>
                <a:gd name="connsiteX3" fmla="*/ 1162373 w 1162373"/>
                <a:gd name="connsiteY3" fmla="*/ 625098 h 1456841"/>
                <a:gd name="connsiteX4" fmla="*/ 1157207 w 1162373"/>
                <a:gd name="connsiteY4" fmla="*/ 883403 h 1456841"/>
                <a:gd name="connsiteX5" fmla="*/ 1007390 w 1162373"/>
                <a:gd name="connsiteY5" fmla="*/ 1384515 h 1456841"/>
                <a:gd name="connsiteX6" fmla="*/ 61994 w 1162373"/>
                <a:gd name="connsiteY6" fmla="*/ 1456841 h 1456841"/>
                <a:gd name="connsiteX7" fmla="*/ 185980 w 1162373"/>
                <a:gd name="connsiteY7" fmla="*/ 1141708 h 1456841"/>
                <a:gd name="connsiteX8" fmla="*/ 232475 w 1162373"/>
                <a:gd name="connsiteY8" fmla="*/ 836908 h 1456841"/>
                <a:gd name="connsiteX9" fmla="*/ 237641 w 1162373"/>
                <a:gd name="connsiteY9" fmla="*/ 490780 h 1456841"/>
                <a:gd name="connsiteX10" fmla="*/ 149817 w 1162373"/>
                <a:gd name="connsiteY10" fmla="*/ 232474 h 1456841"/>
                <a:gd name="connsiteX11" fmla="*/ 0 w 1162373"/>
                <a:gd name="connsiteY11" fmla="*/ 15498 h 1456841"/>
                <a:gd name="connsiteX12" fmla="*/ 1090048 w 1162373"/>
                <a:gd name="connsiteY12" fmla="*/ 0 h 1456841"/>
                <a:gd name="connsiteX0" fmla="*/ 1090048 w 1162373"/>
                <a:gd name="connsiteY0" fmla="*/ 0 h 1441343"/>
                <a:gd name="connsiteX1" fmla="*/ 1090048 w 1162373"/>
                <a:gd name="connsiteY1" fmla="*/ 0 h 1441343"/>
                <a:gd name="connsiteX2" fmla="*/ 1100380 w 1162373"/>
                <a:gd name="connsiteY2" fmla="*/ 51661 h 1441343"/>
                <a:gd name="connsiteX3" fmla="*/ 1162373 w 1162373"/>
                <a:gd name="connsiteY3" fmla="*/ 625098 h 1441343"/>
                <a:gd name="connsiteX4" fmla="*/ 1157207 w 1162373"/>
                <a:gd name="connsiteY4" fmla="*/ 883403 h 1441343"/>
                <a:gd name="connsiteX5" fmla="*/ 1007390 w 1162373"/>
                <a:gd name="connsiteY5" fmla="*/ 1384515 h 1441343"/>
                <a:gd name="connsiteX6" fmla="*/ 46496 w 1162373"/>
                <a:gd name="connsiteY6" fmla="*/ 1441343 h 1441343"/>
                <a:gd name="connsiteX7" fmla="*/ 185980 w 1162373"/>
                <a:gd name="connsiteY7" fmla="*/ 1141708 h 1441343"/>
                <a:gd name="connsiteX8" fmla="*/ 232475 w 1162373"/>
                <a:gd name="connsiteY8" fmla="*/ 836908 h 1441343"/>
                <a:gd name="connsiteX9" fmla="*/ 237641 w 1162373"/>
                <a:gd name="connsiteY9" fmla="*/ 490780 h 1441343"/>
                <a:gd name="connsiteX10" fmla="*/ 149817 w 1162373"/>
                <a:gd name="connsiteY10" fmla="*/ 232474 h 1441343"/>
                <a:gd name="connsiteX11" fmla="*/ 0 w 1162373"/>
                <a:gd name="connsiteY11" fmla="*/ 15498 h 1441343"/>
                <a:gd name="connsiteX12" fmla="*/ 1090048 w 1162373"/>
                <a:gd name="connsiteY12" fmla="*/ 0 h 1441343"/>
                <a:gd name="connsiteX0" fmla="*/ 1162372 w 1234697"/>
                <a:gd name="connsiteY0" fmla="*/ 0 h 1394848"/>
                <a:gd name="connsiteX1" fmla="*/ 1162372 w 1234697"/>
                <a:gd name="connsiteY1" fmla="*/ 0 h 1394848"/>
                <a:gd name="connsiteX2" fmla="*/ 1172704 w 1234697"/>
                <a:gd name="connsiteY2" fmla="*/ 51661 h 1394848"/>
                <a:gd name="connsiteX3" fmla="*/ 1234697 w 1234697"/>
                <a:gd name="connsiteY3" fmla="*/ 625098 h 1394848"/>
                <a:gd name="connsiteX4" fmla="*/ 1229531 w 1234697"/>
                <a:gd name="connsiteY4" fmla="*/ 883403 h 1394848"/>
                <a:gd name="connsiteX5" fmla="*/ 1079714 w 1234697"/>
                <a:gd name="connsiteY5" fmla="*/ 1384515 h 1394848"/>
                <a:gd name="connsiteX6" fmla="*/ 0 w 1234697"/>
                <a:gd name="connsiteY6" fmla="*/ 1394848 h 1394848"/>
                <a:gd name="connsiteX7" fmla="*/ 258304 w 1234697"/>
                <a:gd name="connsiteY7" fmla="*/ 1141708 h 1394848"/>
                <a:gd name="connsiteX8" fmla="*/ 304799 w 1234697"/>
                <a:gd name="connsiteY8" fmla="*/ 836908 h 1394848"/>
                <a:gd name="connsiteX9" fmla="*/ 309965 w 1234697"/>
                <a:gd name="connsiteY9" fmla="*/ 490780 h 1394848"/>
                <a:gd name="connsiteX10" fmla="*/ 222141 w 1234697"/>
                <a:gd name="connsiteY10" fmla="*/ 232474 h 1394848"/>
                <a:gd name="connsiteX11" fmla="*/ 72324 w 1234697"/>
                <a:gd name="connsiteY11" fmla="*/ 15498 h 1394848"/>
                <a:gd name="connsiteX12" fmla="*/ 1162372 w 1234697"/>
                <a:gd name="connsiteY12" fmla="*/ 0 h 1394848"/>
                <a:gd name="connsiteX0" fmla="*/ 1162372 w 1234697"/>
                <a:gd name="connsiteY0" fmla="*/ 0 h 1394848"/>
                <a:gd name="connsiteX1" fmla="*/ 1162372 w 1234697"/>
                <a:gd name="connsiteY1" fmla="*/ 0 h 1394848"/>
                <a:gd name="connsiteX2" fmla="*/ 1172704 w 1234697"/>
                <a:gd name="connsiteY2" fmla="*/ 51661 h 1394848"/>
                <a:gd name="connsiteX3" fmla="*/ 1234697 w 1234697"/>
                <a:gd name="connsiteY3" fmla="*/ 625098 h 1394848"/>
                <a:gd name="connsiteX4" fmla="*/ 1229531 w 1234697"/>
                <a:gd name="connsiteY4" fmla="*/ 883403 h 1394848"/>
                <a:gd name="connsiteX5" fmla="*/ 1079714 w 1234697"/>
                <a:gd name="connsiteY5" fmla="*/ 1384515 h 1394848"/>
                <a:gd name="connsiteX6" fmla="*/ 0 w 1234697"/>
                <a:gd name="connsiteY6" fmla="*/ 1394848 h 1394848"/>
                <a:gd name="connsiteX7" fmla="*/ 222141 w 1234697"/>
                <a:gd name="connsiteY7" fmla="*/ 1095213 h 1394848"/>
                <a:gd name="connsiteX8" fmla="*/ 304799 w 1234697"/>
                <a:gd name="connsiteY8" fmla="*/ 836908 h 1394848"/>
                <a:gd name="connsiteX9" fmla="*/ 309965 w 1234697"/>
                <a:gd name="connsiteY9" fmla="*/ 490780 h 1394848"/>
                <a:gd name="connsiteX10" fmla="*/ 222141 w 1234697"/>
                <a:gd name="connsiteY10" fmla="*/ 232474 h 1394848"/>
                <a:gd name="connsiteX11" fmla="*/ 72324 w 1234697"/>
                <a:gd name="connsiteY11" fmla="*/ 15498 h 1394848"/>
                <a:gd name="connsiteX12" fmla="*/ 1162372 w 1234697"/>
                <a:gd name="connsiteY12" fmla="*/ 0 h 1394848"/>
                <a:gd name="connsiteX0" fmla="*/ 1162372 w 1234697"/>
                <a:gd name="connsiteY0" fmla="*/ 0 h 1394848"/>
                <a:gd name="connsiteX1" fmla="*/ 1162372 w 1234697"/>
                <a:gd name="connsiteY1" fmla="*/ 0 h 1394848"/>
                <a:gd name="connsiteX2" fmla="*/ 1172704 w 1234697"/>
                <a:gd name="connsiteY2" fmla="*/ 51661 h 1394848"/>
                <a:gd name="connsiteX3" fmla="*/ 1234697 w 1234697"/>
                <a:gd name="connsiteY3" fmla="*/ 625098 h 1394848"/>
                <a:gd name="connsiteX4" fmla="*/ 1229531 w 1234697"/>
                <a:gd name="connsiteY4" fmla="*/ 883403 h 1394848"/>
                <a:gd name="connsiteX5" fmla="*/ 1079714 w 1234697"/>
                <a:gd name="connsiteY5" fmla="*/ 1384515 h 1394848"/>
                <a:gd name="connsiteX6" fmla="*/ 0 w 1234697"/>
                <a:gd name="connsiteY6" fmla="*/ 1394848 h 1394848"/>
                <a:gd name="connsiteX7" fmla="*/ 222141 w 1234697"/>
                <a:gd name="connsiteY7" fmla="*/ 1095213 h 1394848"/>
                <a:gd name="connsiteX8" fmla="*/ 304799 w 1234697"/>
                <a:gd name="connsiteY8" fmla="*/ 836908 h 1394848"/>
                <a:gd name="connsiteX9" fmla="*/ 309965 w 1234697"/>
                <a:gd name="connsiteY9" fmla="*/ 490780 h 1394848"/>
                <a:gd name="connsiteX10" fmla="*/ 222141 w 1234697"/>
                <a:gd name="connsiteY10" fmla="*/ 232474 h 1394848"/>
                <a:gd name="connsiteX11" fmla="*/ 82657 w 1234697"/>
                <a:gd name="connsiteY11" fmla="*/ 77491 h 1394848"/>
                <a:gd name="connsiteX12" fmla="*/ 1162372 w 1234697"/>
                <a:gd name="connsiteY12" fmla="*/ 0 h 1394848"/>
                <a:gd name="connsiteX0" fmla="*/ 1183037 w 1255362"/>
                <a:gd name="connsiteY0" fmla="*/ 0 h 1384515"/>
                <a:gd name="connsiteX1" fmla="*/ 1183037 w 1255362"/>
                <a:gd name="connsiteY1" fmla="*/ 0 h 1384515"/>
                <a:gd name="connsiteX2" fmla="*/ 1193369 w 1255362"/>
                <a:gd name="connsiteY2" fmla="*/ 51661 h 1384515"/>
                <a:gd name="connsiteX3" fmla="*/ 1255362 w 1255362"/>
                <a:gd name="connsiteY3" fmla="*/ 625098 h 1384515"/>
                <a:gd name="connsiteX4" fmla="*/ 1250196 w 1255362"/>
                <a:gd name="connsiteY4" fmla="*/ 883403 h 1384515"/>
                <a:gd name="connsiteX5" fmla="*/ 1100379 w 1255362"/>
                <a:gd name="connsiteY5" fmla="*/ 1384515 h 1384515"/>
                <a:gd name="connsiteX6" fmla="*/ 0 w 1255362"/>
                <a:gd name="connsiteY6" fmla="*/ 1239865 h 1384515"/>
                <a:gd name="connsiteX7" fmla="*/ 242806 w 1255362"/>
                <a:gd name="connsiteY7" fmla="*/ 1095213 h 1384515"/>
                <a:gd name="connsiteX8" fmla="*/ 325464 w 1255362"/>
                <a:gd name="connsiteY8" fmla="*/ 836908 h 1384515"/>
                <a:gd name="connsiteX9" fmla="*/ 330630 w 1255362"/>
                <a:gd name="connsiteY9" fmla="*/ 490780 h 1384515"/>
                <a:gd name="connsiteX10" fmla="*/ 242806 w 1255362"/>
                <a:gd name="connsiteY10" fmla="*/ 232474 h 1384515"/>
                <a:gd name="connsiteX11" fmla="*/ 103322 w 1255362"/>
                <a:gd name="connsiteY11" fmla="*/ 77491 h 1384515"/>
                <a:gd name="connsiteX12" fmla="*/ 1183037 w 1255362"/>
                <a:gd name="connsiteY12" fmla="*/ 0 h 1384515"/>
                <a:gd name="connsiteX0" fmla="*/ 1183037 w 1255362"/>
                <a:gd name="connsiteY0" fmla="*/ 0 h 1384515"/>
                <a:gd name="connsiteX1" fmla="*/ 1183037 w 1255362"/>
                <a:gd name="connsiteY1" fmla="*/ 0 h 1384515"/>
                <a:gd name="connsiteX2" fmla="*/ 1193369 w 1255362"/>
                <a:gd name="connsiteY2" fmla="*/ 51661 h 1384515"/>
                <a:gd name="connsiteX3" fmla="*/ 1255362 w 1255362"/>
                <a:gd name="connsiteY3" fmla="*/ 625098 h 1384515"/>
                <a:gd name="connsiteX4" fmla="*/ 1250196 w 1255362"/>
                <a:gd name="connsiteY4" fmla="*/ 883403 h 1384515"/>
                <a:gd name="connsiteX5" fmla="*/ 1100379 w 1255362"/>
                <a:gd name="connsiteY5" fmla="*/ 1384515 h 1384515"/>
                <a:gd name="connsiteX6" fmla="*/ 0 w 1255362"/>
                <a:gd name="connsiteY6" fmla="*/ 1239865 h 1384515"/>
                <a:gd name="connsiteX7" fmla="*/ 206643 w 1255362"/>
                <a:gd name="connsiteY7" fmla="*/ 1064216 h 1384515"/>
                <a:gd name="connsiteX8" fmla="*/ 325464 w 1255362"/>
                <a:gd name="connsiteY8" fmla="*/ 836908 h 1384515"/>
                <a:gd name="connsiteX9" fmla="*/ 330630 w 1255362"/>
                <a:gd name="connsiteY9" fmla="*/ 490780 h 1384515"/>
                <a:gd name="connsiteX10" fmla="*/ 242806 w 1255362"/>
                <a:gd name="connsiteY10" fmla="*/ 232474 h 1384515"/>
                <a:gd name="connsiteX11" fmla="*/ 103322 w 1255362"/>
                <a:gd name="connsiteY11" fmla="*/ 77491 h 1384515"/>
                <a:gd name="connsiteX12" fmla="*/ 1183037 w 1255362"/>
                <a:gd name="connsiteY12" fmla="*/ 0 h 1384515"/>
                <a:gd name="connsiteX0" fmla="*/ 1183037 w 1255362"/>
                <a:gd name="connsiteY0" fmla="*/ 0 h 1384515"/>
                <a:gd name="connsiteX1" fmla="*/ 1183037 w 1255362"/>
                <a:gd name="connsiteY1" fmla="*/ 0 h 1384515"/>
                <a:gd name="connsiteX2" fmla="*/ 1193369 w 1255362"/>
                <a:gd name="connsiteY2" fmla="*/ 51661 h 1384515"/>
                <a:gd name="connsiteX3" fmla="*/ 1255362 w 1255362"/>
                <a:gd name="connsiteY3" fmla="*/ 625098 h 1384515"/>
                <a:gd name="connsiteX4" fmla="*/ 1250196 w 1255362"/>
                <a:gd name="connsiteY4" fmla="*/ 883403 h 1384515"/>
                <a:gd name="connsiteX5" fmla="*/ 1100379 w 1255362"/>
                <a:gd name="connsiteY5" fmla="*/ 1384515 h 1384515"/>
                <a:gd name="connsiteX6" fmla="*/ 0 w 1255362"/>
                <a:gd name="connsiteY6" fmla="*/ 1239865 h 1384515"/>
                <a:gd name="connsiteX7" fmla="*/ 206643 w 1255362"/>
                <a:gd name="connsiteY7" fmla="*/ 1064216 h 1384515"/>
                <a:gd name="connsiteX8" fmla="*/ 242806 w 1255362"/>
                <a:gd name="connsiteY8" fmla="*/ 821410 h 1384515"/>
                <a:gd name="connsiteX9" fmla="*/ 330630 w 1255362"/>
                <a:gd name="connsiteY9" fmla="*/ 490780 h 1384515"/>
                <a:gd name="connsiteX10" fmla="*/ 242806 w 1255362"/>
                <a:gd name="connsiteY10" fmla="*/ 232474 h 1384515"/>
                <a:gd name="connsiteX11" fmla="*/ 103322 w 1255362"/>
                <a:gd name="connsiteY11" fmla="*/ 77491 h 1384515"/>
                <a:gd name="connsiteX12" fmla="*/ 1183037 w 1255362"/>
                <a:gd name="connsiteY12" fmla="*/ 0 h 1384515"/>
                <a:gd name="connsiteX0" fmla="*/ 1183037 w 1255362"/>
                <a:gd name="connsiteY0" fmla="*/ 0 h 1384515"/>
                <a:gd name="connsiteX1" fmla="*/ 1183037 w 1255362"/>
                <a:gd name="connsiteY1" fmla="*/ 0 h 1384515"/>
                <a:gd name="connsiteX2" fmla="*/ 1193369 w 1255362"/>
                <a:gd name="connsiteY2" fmla="*/ 51661 h 1384515"/>
                <a:gd name="connsiteX3" fmla="*/ 1255362 w 1255362"/>
                <a:gd name="connsiteY3" fmla="*/ 625098 h 1384515"/>
                <a:gd name="connsiteX4" fmla="*/ 1250196 w 1255362"/>
                <a:gd name="connsiteY4" fmla="*/ 883403 h 1384515"/>
                <a:gd name="connsiteX5" fmla="*/ 1100379 w 1255362"/>
                <a:gd name="connsiteY5" fmla="*/ 1384515 h 1384515"/>
                <a:gd name="connsiteX6" fmla="*/ 0 w 1255362"/>
                <a:gd name="connsiteY6" fmla="*/ 1239865 h 1384515"/>
                <a:gd name="connsiteX7" fmla="*/ 206643 w 1255362"/>
                <a:gd name="connsiteY7" fmla="*/ 1064216 h 1384515"/>
                <a:gd name="connsiteX8" fmla="*/ 242806 w 1255362"/>
                <a:gd name="connsiteY8" fmla="*/ 821410 h 1384515"/>
                <a:gd name="connsiteX9" fmla="*/ 263471 w 1255362"/>
                <a:gd name="connsiteY9" fmla="*/ 475281 h 1384515"/>
                <a:gd name="connsiteX10" fmla="*/ 242806 w 1255362"/>
                <a:gd name="connsiteY10" fmla="*/ 232474 h 1384515"/>
                <a:gd name="connsiteX11" fmla="*/ 103322 w 1255362"/>
                <a:gd name="connsiteY11" fmla="*/ 77491 h 1384515"/>
                <a:gd name="connsiteX12" fmla="*/ 1183037 w 1255362"/>
                <a:gd name="connsiteY12" fmla="*/ 0 h 1384515"/>
                <a:gd name="connsiteX0" fmla="*/ 1183037 w 1255362"/>
                <a:gd name="connsiteY0" fmla="*/ 0 h 1384515"/>
                <a:gd name="connsiteX1" fmla="*/ 1183037 w 1255362"/>
                <a:gd name="connsiteY1" fmla="*/ 0 h 1384515"/>
                <a:gd name="connsiteX2" fmla="*/ 1193369 w 1255362"/>
                <a:gd name="connsiteY2" fmla="*/ 51661 h 1384515"/>
                <a:gd name="connsiteX3" fmla="*/ 1255362 w 1255362"/>
                <a:gd name="connsiteY3" fmla="*/ 625098 h 1384515"/>
                <a:gd name="connsiteX4" fmla="*/ 1250196 w 1255362"/>
                <a:gd name="connsiteY4" fmla="*/ 883403 h 1384515"/>
                <a:gd name="connsiteX5" fmla="*/ 1100379 w 1255362"/>
                <a:gd name="connsiteY5" fmla="*/ 1384515 h 1384515"/>
                <a:gd name="connsiteX6" fmla="*/ 0 w 1255362"/>
                <a:gd name="connsiteY6" fmla="*/ 1239865 h 1384515"/>
                <a:gd name="connsiteX7" fmla="*/ 206643 w 1255362"/>
                <a:gd name="connsiteY7" fmla="*/ 1064216 h 1384515"/>
                <a:gd name="connsiteX8" fmla="*/ 242806 w 1255362"/>
                <a:gd name="connsiteY8" fmla="*/ 821410 h 1384515"/>
                <a:gd name="connsiteX9" fmla="*/ 263471 w 1255362"/>
                <a:gd name="connsiteY9" fmla="*/ 475281 h 1384515"/>
                <a:gd name="connsiteX10" fmla="*/ 206643 w 1255362"/>
                <a:gd name="connsiteY10" fmla="*/ 237640 h 1384515"/>
                <a:gd name="connsiteX11" fmla="*/ 103322 w 1255362"/>
                <a:gd name="connsiteY11" fmla="*/ 77491 h 1384515"/>
                <a:gd name="connsiteX12" fmla="*/ 1183037 w 1255362"/>
                <a:gd name="connsiteY12" fmla="*/ 0 h 1384515"/>
                <a:gd name="connsiteX0" fmla="*/ 1183037 w 1255362"/>
                <a:gd name="connsiteY0" fmla="*/ 0 h 1384515"/>
                <a:gd name="connsiteX1" fmla="*/ 1183037 w 1255362"/>
                <a:gd name="connsiteY1" fmla="*/ 0 h 1384515"/>
                <a:gd name="connsiteX2" fmla="*/ 1193369 w 1255362"/>
                <a:gd name="connsiteY2" fmla="*/ 51661 h 1384515"/>
                <a:gd name="connsiteX3" fmla="*/ 1255362 w 1255362"/>
                <a:gd name="connsiteY3" fmla="*/ 625098 h 1384515"/>
                <a:gd name="connsiteX4" fmla="*/ 1250196 w 1255362"/>
                <a:gd name="connsiteY4" fmla="*/ 883403 h 1384515"/>
                <a:gd name="connsiteX5" fmla="*/ 1100379 w 1255362"/>
                <a:gd name="connsiteY5" fmla="*/ 1384515 h 1384515"/>
                <a:gd name="connsiteX6" fmla="*/ 0 w 1255362"/>
                <a:gd name="connsiteY6" fmla="*/ 1239865 h 1384515"/>
                <a:gd name="connsiteX7" fmla="*/ 196311 w 1255362"/>
                <a:gd name="connsiteY7" fmla="*/ 1079714 h 1384515"/>
                <a:gd name="connsiteX8" fmla="*/ 242806 w 1255362"/>
                <a:gd name="connsiteY8" fmla="*/ 821410 h 1384515"/>
                <a:gd name="connsiteX9" fmla="*/ 263471 w 1255362"/>
                <a:gd name="connsiteY9" fmla="*/ 475281 h 1384515"/>
                <a:gd name="connsiteX10" fmla="*/ 206643 w 1255362"/>
                <a:gd name="connsiteY10" fmla="*/ 237640 h 1384515"/>
                <a:gd name="connsiteX11" fmla="*/ 103322 w 1255362"/>
                <a:gd name="connsiteY11" fmla="*/ 77491 h 1384515"/>
                <a:gd name="connsiteX12" fmla="*/ 1183037 w 1255362"/>
                <a:gd name="connsiteY12" fmla="*/ 0 h 1384515"/>
                <a:gd name="connsiteX0" fmla="*/ 1183037 w 1250196"/>
                <a:gd name="connsiteY0" fmla="*/ 0 h 1384515"/>
                <a:gd name="connsiteX1" fmla="*/ 1183037 w 1250196"/>
                <a:gd name="connsiteY1" fmla="*/ 0 h 1384515"/>
                <a:gd name="connsiteX2" fmla="*/ 1193369 w 1250196"/>
                <a:gd name="connsiteY2" fmla="*/ 51661 h 1384515"/>
                <a:gd name="connsiteX3" fmla="*/ 1239864 w 1250196"/>
                <a:gd name="connsiteY3" fmla="*/ 428786 h 1384515"/>
                <a:gd name="connsiteX4" fmla="*/ 1250196 w 1250196"/>
                <a:gd name="connsiteY4" fmla="*/ 883403 h 1384515"/>
                <a:gd name="connsiteX5" fmla="*/ 1100379 w 1250196"/>
                <a:gd name="connsiteY5" fmla="*/ 1384515 h 1384515"/>
                <a:gd name="connsiteX6" fmla="*/ 0 w 1250196"/>
                <a:gd name="connsiteY6" fmla="*/ 1239865 h 1384515"/>
                <a:gd name="connsiteX7" fmla="*/ 196311 w 1250196"/>
                <a:gd name="connsiteY7" fmla="*/ 1079714 h 1384515"/>
                <a:gd name="connsiteX8" fmla="*/ 242806 w 1250196"/>
                <a:gd name="connsiteY8" fmla="*/ 821410 h 1384515"/>
                <a:gd name="connsiteX9" fmla="*/ 263471 w 1250196"/>
                <a:gd name="connsiteY9" fmla="*/ 475281 h 1384515"/>
                <a:gd name="connsiteX10" fmla="*/ 206643 w 1250196"/>
                <a:gd name="connsiteY10" fmla="*/ 237640 h 1384515"/>
                <a:gd name="connsiteX11" fmla="*/ 103322 w 1250196"/>
                <a:gd name="connsiteY11" fmla="*/ 77491 h 1384515"/>
                <a:gd name="connsiteX12" fmla="*/ 1183037 w 1250196"/>
                <a:gd name="connsiteY12" fmla="*/ 0 h 1384515"/>
                <a:gd name="connsiteX0" fmla="*/ 1183037 w 1239864"/>
                <a:gd name="connsiteY0" fmla="*/ 0 h 1384515"/>
                <a:gd name="connsiteX1" fmla="*/ 1183037 w 1239864"/>
                <a:gd name="connsiteY1" fmla="*/ 0 h 1384515"/>
                <a:gd name="connsiteX2" fmla="*/ 1193369 w 1239864"/>
                <a:gd name="connsiteY2" fmla="*/ 51661 h 1384515"/>
                <a:gd name="connsiteX3" fmla="*/ 1239864 w 1239864"/>
                <a:gd name="connsiteY3" fmla="*/ 428786 h 1384515"/>
                <a:gd name="connsiteX4" fmla="*/ 1214033 w 1239864"/>
                <a:gd name="connsiteY4" fmla="*/ 976393 h 1384515"/>
                <a:gd name="connsiteX5" fmla="*/ 1100379 w 1239864"/>
                <a:gd name="connsiteY5" fmla="*/ 1384515 h 1384515"/>
                <a:gd name="connsiteX6" fmla="*/ 0 w 1239864"/>
                <a:gd name="connsiteY6" fmla="*/ 1239865 h 1384515"/>
                <a:gd name="connsiteX7" fmla="*/ 196311 w 1239864"/>
                <a:gd name="connsiteY7" fmla="*/ 1079714 h 1384515"/>
                <a:gd name="connsiteX8" fmla="*/ 242806 w 1239864"/>
                <a:gd name="connsiteY8" fmla="*/ 821410 h 1384515"/>
                <a:gd name="connsiteX9" fmla="*/ 263471 w 1239864"/>
                <a:gd name="connsiteY9" fmla="*/ 475281 h 1384515"/>
                <a:gd name="connsiteX10" fmla="*/ 206643 w 1239864"/>
                <a:gd name="connsiteY10" fmla="*/ 237640 h 1384515"/>
                <a:gd name="connsiteX11" fmla="*/ 103322 w 1239864"/>
                <a:gd name="connsiteY11" fmla="*/ 77491 h 1384515"/>
                <a:gd name="connsiteX12" fmla="*/ 1183037 w 1239864"/>
                <a:gd name="connsiteY12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96311 w 1242546"/>
                <a:gd name="connsiteY7" fmla="*/ 1079714 h 1384515"/>
                <a:gd name="connsiteX8" fmla="*/ 242806 w 1242546"/>
                <a:gd name="connsiteY8" fmla="*/ 821410 h 1384515"/>
                <a:gd name="connsiteX9" fmla="*/ 263471 w 1242546"/>
                <a:gd name="connsiteY9" fmla="*/ 475281 h 1384515"/>
                <a:gd name="connsiteX10" fmla="*/ 206643 w 1242546"/>
                <a:gd name="connsiteY10" fmla="*/ 237640 h 1384515"/>
                <a:gd name="connsiteX11" fmla="*/ 103322 w 1242546"/>
                <a:gd name="connsiteY11" fmla="*/ 77491 h 1384515"/>
                <a:gd name="connsiteX12" fmla="*/ 1183037 w 1242546"/>
                <a:gd name="connsiteY12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96311 w 1242546"/>
                <a:gd name="connsiteY7" fmla="*/ 1079714 h 1384515"/>
                <a:gd name="connsiteX8" fmla="*/ 242806 w 1242546"/>
                <a:gd name="connsiteY8" fmla="*/ 821410 h 1384515"/>
                <a:gd name="connsiteX9" fmla="*/ 263471 w 1242546"/>
                <a:gd name="connsiteY9" fmla="*/ 475281 h 1384515"/>
                <a:gd name="connsiteX10" fmla="*/ 206643 w 1242546"/>
                <a:gd name="connsiteY10" fmla="*/ 237640 h 1384515"/>
                <a:gd name="connsiteX11" fmla="*/ 103322 w 1242546"/>
                <a:gd name="connsiteY11" fmla="*/ 77491 h 1384515"/>
                <a:gd name="connsiteX12" fmla="*/ 1183037 w 1242546"/>
                <a:gd name="connsiteY12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96311 w 1242546"/>
                <a:gd name="connsiteY7" fmla="*/ 1079714 h 1384515"/>
                <a:gd name="connsiteX8" fmla="*/ 242806 w 1242546"/>
                <a:gd name="connsiteY8" fmla="*/ 821410 h 1384515"/>
                <a:gd name="connsiteX9" fmla="*/ 242806 w 1242546"/>
                <a:gd name="connsiteY9" fmla="*/ 635431 h 1384515"/>
                <a:gd name="connsiteX10" fmla="*/ 263471 w 1242546"/>
                <a:gd name="connsiteY10" fmla="*/ 475281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96311 w 1242546"/>
                <a:gd name="connsiteY7" fmla="*/ 1079714 h 1384515"/>
                <a:gd name="connsiteX8" fmla="*/ 242806 w 1242546"/>
                <a:gd name="connsiteY8" fmla="*/ 821410 h 1384515"/>
                <a:gd name="connsiteX9" fmla="*/ 273803 w 1242546"/>
                <a:gd name="connsiteY9" fmla="*/ 645764 h 1384515"/>
                <a:gd name="connsiteX10" fmla="*/ 263471 w 1242546"/>
                <a:gd name="connsiteY10" fmla="*/ 475281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85979 w 1242546"/>
                <a:gd name="connsiteY7" fmla="*/ 1064216 h 1384515"/>
                <a:gd name="connsiteX8" fmla="*/ 242806 w 1242546"/>
                <a:gd name="connsiteY8" fmla="*/ 821410 h 1384515"/>
                <a:gd name="connsiteX9" fmla="*/ 273803 w 1242546"/>
                <a:gd name="connsiteY9" fmla="*/ 645764 h 1384515"/>
                <a:gd name="connsiteX10" fmla="*/ 263471 w 1242546"/>
                <a:gd name="connsiteY10" fmla="*/ 475281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70481 w 1242546"/>
                <a:gd name="connsiteY7" fmla="*/ 1064216 h 1384515"/>
                <a:gd name="connsiteX8" fmla="*/ 242806 w 1242546"/>
                <a:gd name="connsiteY8" fmla="*/ 821410 h 1384515"/>
                <a:gd name="connsiteX9" fmla="*/ 273803 w 1242546"/>
                <a:gd name="connsiteY9" fmla="*/ 645764 h 1384515"/>
                <a:gd name="connsiteX10" fmla="*/ 263471 w 1242546"/>
                <a:gd name="connsiteY10" fmla="*/ 475281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70481 w 1242546"/>
                <a:gd name="connsiteY7" fmla="*/ 1064216 h 1384515"/>
                <a:gd name="connsiteX8" fmla="*/ 242806 w 1242546"/>
                <a:gd name="connsiteY8" fmla="*/ 821410 h 1384515"/>
                <a:gd name="connsiteX9" fmla="*/ 273803 w 1242546"/>
                <a:gd name="connsiteY9" fmla="*/ 645764 h 1384515"/>
                <a:gd name="connsiteX10" fmla="*/ 263471 w 1242546"/>
                <a:gd name="connsiteY10" fmla="*/ 475281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70481 w 1242546"/>
                <a:gd name="connsiteY7" fmla="*/ 1064216 h 1384515"/>
                <a:gd name="connsiteX8" fmla="*/ 242806 w 1242546"/>
                <a:gd name="connsiteY8" fmla="*/ 821410 h 1384515"/>
                <a:gd name="connsiteX9" fmla="*/ 273803 w 1242546"/>
                <a:gd name="connsiteY9" fmla="*/ 645764 h 1384515"/>
                <a:gd name="connsiteX10" fmla="*/ 263471 w 1242546"/>
                <a:gd name="connsiteY10" fmla="*/ 475281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70481 w 1242546"/>
                <a:gd name="connsiteY7" fmla="*/ 1064216 h 1384515"/>
                <a:gd name="connsiteX8" fmla="*/ 242806 w 1242546"/>
                <a:gd name="connsiteY8" fmla="*/ 821410 h 1384515"/>
                <a:gd name="connsiteX9" fmla="*/ 273803 w 1242546"/>
                <a:gd name="connsiteY9" fmla="*/ 603310 h 1384515"/>
                <a:gd name="connsiteX10" fmla="*/ 263471 w 1242546"/>
                <a:gd name="connsiteY10" fmla="*/ 475281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70481 w 1242546"/>
                <a:gd name="connsiteY7" fmla="*/ 1064216 h 1384515"/>
                <a:gd name="connsiteX8" fmla="*/ 242806 w 1242546"/>
                <a:gd name="connsiteY8" fmla="*/ 821410 h 1384515"/>
                <a:gd name="connsiteX9" fmla="*/ 273803 w 1242546"/>
                <a:gd name="connsiteY9" fmla="*/ 603310 h 1384515"/>
                <a:gd name="connsiteX10" fmla="*/ 243877 w 1242546"/>
                <a:gd name="connsiteY10" fmla="*/ 396904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70481 w 1242546"/>
                <a:gd name="connsiteY7" fmla="*/ 1064216 h 1384515"/>
                <a:gd name="connsiteX8" fmla="*/ 242806 w 1242546"/>
                <a:gd name="connsiteY8" fmla="*/ 821410 h 1384515"/>
                <a:gd name="connsiteX9" fmla="*/ 257475 w 1242546"/>
                <a:gd name="connsiteY9" fmla="*/ 613107 h 1384515"/>
                <a:gd name="connsiteX10" fmla="*/ 243877 w 1242546"/>
                <a:gd name="connsiteY10" fmla="*/ 396904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50886 w 1242546"/>
                <a:gd name="connsiteY7" fmla="*/ 1070747 h 1384515"/>
                <a:gd name="connsiteX8" fmla="*/ 242806 w 1242546"/>
                <a:gd name="connsiteY8" fmla="*/ 821410 h 1384515"/>
                <a:gd name="connsiteX9" fmla="*/ 257475 w 1242546"/>
                <a:gd name="connsiteY9" fmla="*/ 613107 h 1384515"/>
                <a:gd name="connsiteX10" fmla="*/ 243877 w 1242546"/>
                <a:gd name="connsiteY10" fmla="*/ 396904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50886 w 1242546"/>
                <a:gd name="connsiteY7" fmla="*/ 1070747 h 1384515"/>
                <a:gd name="connsiteX8" fmla="*/ 242806 w 1242546"/>
                <a:gd name="connsiteY8" fmla="*/ 821410 h 1384515"/>
                <a:gd name="connsiteX9" fmla="*/ 257475 w 1242546"/>
                <a:gd name="connsiteY9" fmla="*/ 613107 h 1384515"/>
                <a:gd name="connsiteX10" fmla="*/ 243877 w 1242546"/>
                <a:gd name="connsiteY10" fmla="*/ 396904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4345"/>
                <a:gd name="connsiteY0" fmla="*/ 0 h 1384515"/>
                <a:gd name="connsiteX1" fmla="*/ 1183037 w 1244345"/>
                <a:gd name="connsiteY1" fmla="*/ 0 h 1384515"/>
                <a:gd name="connsiteX2" fmla="*/ 1193369 w 1244345"/>
                <a:gd name="connsiteY2" fmla="*/ 51661 h 1384515"/>
                <a:gd name="connsiteX3" fmla="*/ 1239864 w 1244345"/>
                <a:gd name="connsiteY3" fmla="*/ 428786 h 1384515"/>
                <a:gd name="connsiteX4" fmla="*/ 1239587 w 1244345"/>
                <a:gd name="connsiteY4" fmla="*/ 660302 h 1384515"/>
                <a:gd name="connsiteX5" fmla="*/ 1214033 w 1244345"/>
                <a:gd name="connsiteY5" fmla="*/ 976393 h 1384515"/>
                <a:gd name="connsiteX6" fmla="*/ 1100379 w 1244345"/>
                <a:gd name="connsiteY6" fmla="*/ 1384515 h 1384515"/>
                <a:gd name="connsiteX7" fmla="*/ 0 w 1244345"/>
                <a:gd name="connsiteY7" fmla="*/ 1239865 h 1384515"/>
                <a:gd name="connsiteX8" fmla="*/ 150886 w 1244345"/>
                <a:gd name="connsiteY8" fmla="*/ 1070747 h 1384515"/>
                <a:gd name="connsiteX9" fmla="*/ 242806 w 1244345"/>
                <a:gd name="connsiteY9" fmla="*/ 821410 h 1384515"/>
                <a:gd name="connsiteX10" fmla="*/ 257475 w 1244345"/>
                <a:gd name="connsiteY10" fmla="*/ 613107 h 1384515"/>
                <a:gd name="connsiteX11" fmla="*/ 243877 w 1244345"/>
                <a:gd name="connsiteY11" fmla="*/ 396904 h 1384515"/>
                <a:gd name="connsiteX12" fmla="*/ 206643 w 1244345"/>
                <a:gd name="connsiteY12" fmla="*/ 237640 h 1384515"/>
                <a:gd name="connsiteX13" fmla="*/ 103322 w 1244345"/>
                <a:gd name="connsiteY13" fmla="*/ 77491 h 1384515"/>
                <a:gd name="connsiteX14" fmla="*/ 1183037 w 1244345"/>
                <a:gd name="connsiteY14" fmla="*/ 0 h 1384515"/>
                <a:gd name="connsiteX0" fmla="*/ 1183037 w 1243408"/>
                <a:gd name="connsiteY0" fmla="*/ 0 h 1384515"/>
                <a:gd name="connsiteX1" fmla="*/ 1183037 w 1243408"/>
                <a:gd name="connsiteY1" fmla="*/ 0 h 1384515"/>
                <a:gd name="connsiteX2" fmla="*/ 1193369 w 1243408"/>
                <a:gd name="connsiteY2" fmla="*/ 51661 h 1384515"/>
                <a:gd name="connsiteX3" fmla="*/ 1206930 w 1243408"/>
                <a:gd name="connsiteY3" fmla="*/ 206368 h 1384515"/>
                <a:gd name="connsiteX4" fmla="*/ 1239864 w 1243408"/>
                <a:gd name="connsiteY4" fmla="*/ 428786 h 1384515"/>
                <a:gd name="connsiteX5" fmla="*/ 1239587 w 1243408"/>
                <a:gd name="connsiteY5" fmla="*/ 660302 h 1384515"/>
                <a:gd name="connsiteX6" fmla="*/ 1214033 w 1243408"/>
                <a:gd name="connsiteY6" fmla="*/ 976393 h 1384515"/>
                <a:gd name="connsiteX7" fmla="*/ 1100379 w 1243408"/>
                <a:gd name="connsiteY7" fmla="*/ 1384515 h 1384515"/>
                <a:gd name="connsiteX8" fmla="*/ 0 w 1243408"/>
                <a:gd name="connsiteY8" fmla="*/ 1239865 h 1384515"/>
                <a:gd name="connsiteX9" fmla="*/ 150886 w 1243408"/>
                <a:gd name="connsiteY9" fmla="*/ 1070747 h 1384515"/>
                <a:gd name="connsiteX10" fmla="*/ 242806 w 1243408"/>
                <a:gd name="connsiteY10" fmla="*/ 821410 h 1384515"/>
                <a:gd name="connsiteX11" fmla="*/ 257475 w 1243408"/>
                <a:gd name="connsiteY11" fmla="*/ 613107 h 1384515"/>
                <a:gd name="connsiteX12" fmla="*/ 243877 w 1243408"/>
                <a:gd name="connsiteY12" fmla="*/ 396904 h 1384515"/>
                <a:gd name="connsiteX13" fmla="*/ 206643 w 1243408"/>
                <a:gd name="connsiteY13" fmla="*/ 237640 h 1384515"/>
                <a:gd name="connsiteX14" fmla="*/ 103322 w 1243408"/>
                <a:gd name="connsiteY14" fmla="*/ 77491 h 1384515"/>
                <a:gd name="connsiteX15" fmla="*/ 1183037 w 1243408"/>
                <a:gd name="connsiteY15" fmla="*/ 0 h 1384515"/>
                <a:gd name="connsiteX0" fmla="*/ 1183037 w 1243408"/>
                <a:gd name="connsiteY0" fmla="*/ 0 h 1384515"/>
                <a:gd name="connsiteX1" fmla="*/ 1183037 w 1243408"/>
                <a:gd name="connsiteY1" fmla="*/ 0 h 1384515"/>
                <a:gd name="connsiteX2" fmla="*/ 1193369 w 1243408"/>
                <a:gd name="connsiteY2" fmla="*/ 51661 h 1384515"/>
                <a:gd name="connsiteX3" fmla="*/ 1206930 w 1243408"/>
                <a:gd name="connsiteY3" fmla="*/ 206368 h 1384515"/>
                <a:gd name="connsiteX4" fmla="*/ 1239864 w 1243408"/>
                <a:gd name="connsiteY4" fmla="*/ 428786 h 1384515"/>
                <a:gd name="connsiteX5" fmla="*/ 1239587 w 1243408"/>
                <a:gd name="connsiteY5" fmla="*/ 660302 h 1384515"/>
                <a:gd name="connsiteX6" fmla="*/ 1207502 w 1243408"/>
                <a:gd name="connsiteY6" fmla="*/ 1048239 h 1384515"/>
                <a:gd name="connsiteX7" fmla="*/ 1100379 w 1243408"/>
                <a:gd name="connsiteY7" fmla="*/ 1384515 h 1384515"/>
                <a:gd name="connsiteX8" fmla="*/ 0 w 1243408"/>
                <a:gd name="connsiteY8" fmla="*/ 1239865 h 1384515"/>
                <a:gd name="connsiteX9" fmla="*/ 150886 w 1243408"/>
                <a:gd name="connsiteY9" fmla="*/ 1070747 h 1384515"/>
                <a:gd name="connsiteX10" fmla="*/ 242806 w 1243408"/>
                <a:gd name="connsiteY10" fmla="*/ 821410 h 1384515"/>
                <a:gd name="connsiteX11" fmla="*/ 257475 w 1243408"/>
                <a:gd name="connsiteY11" fmla="*/ 613107 h 1384515"/>
                <a:gd name="connsiteX12" fmla="*/ 243877 w 1243408"/>
                <a:gd name="connsiteY12" fmla="*/ 396904 h 1384515"/>
                <a:gd name="connsiteX13" fmla="*/ 206643 w 1243408"/>
                <a:gd name="connsiteY13" fmla="*/ 237640 h 1384515"/>
                <a:gd name="connsiteX14" fmla="*/ 103322 w 1243408"/>
                <a:gd name="connsiteY14" fmla="*/ 77491 h 1384515"/>
                <a:gd name="connsiteX15" fmla="*/ 1183037 w 1243408"/>
                <a:gd name="connsiteY15" fmla="*/ 0 h 1384515"/>
                <a:gd name="connsiteX0" fmla="*/ 1183037 w 1242323"/>
                <a:gd name="connsiteY0" fmla="*/ 0 h 1384515"/>
                <a:gd name="connsiteX1" fmla="*/ 1183037 w 1242323"/>
                <a:gd name="connsiteY1" fmla="*/ 0 h 1384515"/>
                <a:gd name="connsiteX2" fmla="*/ 1193369 w 1242323"/>
                <a:gd name="connsiteY2" fmla="*/ 51661 h 1384515"/>
                <a:gd name="connsiteX3" fmla="*/ 1206930 w 1242323"/>
                <a:gd name="connsiteY3" fmla="*/ 206368 h 1384515"/>
                <a:gd name="connsiteX4" fmla="*/ 1239864 w 1242323"/>
                <a:gd name="connsiteY4" fmla="*/ 428786 h 1384515"/>
                <a:gd name="connsiteX5" fmla="*/ 1236321 w 1242323"/>
                <a:gd name="connsiteY5" fmla="*/ 745211 h 1384515"/>
                <a:gd name="connsiteX6" fmla="*/ 1207502 w 1242323"/>
                <a:gd name="connsiteY6" fmla="*/ 1048239 h 1384515"/>
                <a:gd name="connsiteX7" fmla="*/ 1100379 w 1242323"/>
                <a:gd name="connsiteY7" fmla="*/ 1384515 h 1384515"/>
                <a:gd name="connsiteX8" fmla="*/ 0 w 1242323"/>
                <a:gd name="connsiteY8" fmla="*/ 1239865 h 1384515"/>
                <a:gd name="connsiteX9" fmla="*/ 150886 w 1242323"/>
                <a:gd name="connsiteY9" fmla="*/ 1070747 h 1384515"/>
                <a:gd name="connsiteX10" fmla="*/ 242806 w 1242323"/>
                <a:gd name="connsiteY10" fmla="*/ 821410 h 1384515"/>
                <a:gd name="connsiteX11" fmla="*/ 257475 w 1242323"/>
                <a:gd name="connsiteY11" fmla="*/ 613107 h 1384515"/>
                <a:gd name="connsiteX12" fmla="*/ 243877 w 1242323"/>
                <a:gd name="connsiteY12" fmla="*/ 396904 h 1384515"/>
                <a:gd name="connsiteX13" fmla="*/ 206643 w 1242323"/>
                <a:gd name="connsiteY13" fmla="*/ 237640 h 1384515"/>
                <a:gd name="connsiteX14" fmla="*/ 103322 w 1242323"/>
                <a:gd name="connsiteY14" fmla="*/ 77491 h 1384515"/>
                <a:gd name="connsiteX15" fmla="*/ 1183037 w 1242323"/>
                <a:gd name="connsiteY15" fmla="*/ 0 h 1384515"/>
                <a:gd name="connsiteX0" fmla="*/ 1183037 w 1241704"/>
                <a:gd name="connsiteY0" fmla="*/ 0 h 1384515"/>
                <a:gd name="connsiteX1" fmla="*/ 1183037 w 1241704"/>
                <a:gd name="connsiteY1" fmla="*/ 0 h 1384515"/>
                <a:gd name="connsiteX2" fmla="*/ 1193369 w 1241704"/>
                <a:gd name="connsiteY2" fmla="*/ 51661 h 1384515"/>
                <a:gd name="connsiteX3" fmla="*/ 1206930 w 1241704"/>
                <a:gd name="connsiteY3" fmla="*/ 206368 h 1384515"/>
                <a:gd name="connsiteX4" fmla="*/ 1239864 w 1241704"/>
                <a:gd name="connsiteY4" fmla="*/ 428786 h 1384515"/>
                <a:gd name="connsiteX5" fmla="*/ 1233055 w 1241704"/>
                <a:gd name="connsiteY5" fmla="*/ 768071 h 1384515"/>
                <a:gd name="connsiteX6" fmla="*/ 1207502 w 1241704"/>
                <a:gd name="connsiteY6" fmla="*/ 1048239 h 1384515"/>
                <a:gd name="connsiteX7" fmla="*/ 1100379 w 1241704"/>
                <a:gd name="connsiteY7" fmla="*/ 1384515 h 1384515"/>
                <a:gd name="connsiteX8" fmla="*/ 0 w 1241704"/>
                <a:gd name="connsiteY8" fmla="*/ 1239865 h 1384515"/>
                <a:gd name="connsiteX9" fmla="*/ 150886 w 1241704"/>
                <a:gd name="connsiteY9" fmla="*/ 1070747 h 1384515"/>
                <a:gd name="connsiteX10" fmla="*/ 242806 w 1241704"/>
                <a:gd name="connsiteY10" fmla="*/ 821410 h 1384515"/>
                <a:gd name="connsiteX11" fmla="*/ 257475 w 1241704"/>
                <a:gd name="connsiteY11" fmla="*/ 613107 h 1384515"/>
                <a:gd name="connsiteX12" fmla="*/ 243877 w 1241704"/>
                <a:gd name="connsiteY12" fmla="*/ 396904 h 1384515"/>
                <a:gd name="connsiteX13" fmla="*/ 206643 w 1241704"/>
                <a:gd name="connsiteY13" fmla="*/ 237640 h 1384515"/>
                <a:gd name="connsiteX14" fmla="*/ 103322 w 1241704"/>
                <a:gd name="connsiteY14" fmla="*/ 77491 h 1384515"/>
                <a:gd name="connsiteX15" fmla="*/ 1183037 w 1241704"/>
                <a:gd name="connsiteY15" fmla="*/ 0 h 1384515"/>
                <a:gd name="connsiteX0" fmla="*/ 1183037 w 1241704"/>
                <a:gd name="connsiteY0" fmla="*/ 0 h 1384515"/>
                <a:gd name="connsiteX1" fmla="*/ 1183037 w 1241704"/>
                <a:gd name="connsiteY1" fmla="*/ 0 h 1384515"/>
                <a:gd name="connsiteX2" fmla="*/ 1193369 w 1241704"/>
                <a:gd name="connsiteY2" fmla="*/ 51661 h 1384515"/>
                <a:gd name="connsiteX3" fmla="*/ 1206930 w 1241704"/>
                <a:gd name="connsiteY3" fmla="*/ 206368 h 1384515"/>
                <a:gd name="connsiteX4" fmla="*/ 1239864 w 1241704"/>
                <a:gd name="connsiteY4" fmla="*/ 428786 h 1384515"/>
                <a:gd name="connsiteX5" fmla="*/ 1233055 w 1241704"/>
                <a:gd name="connsiteY5" fmla="*/ 768071 h 1384515"/>
                <a:gd name="connsiteX6" fmla="*/ 1194439 w 1241704"/>
                <a:gd name="connsiteY6" fmla="*/ 1093959 h 1384515"/>
                <a:gd name="connsiteX7" fmla="*/ 1100379 w 1241704"/>
                <a:gd name="connsiteY7" fmla="*/ 1384515 h 1384515"/>
                <a:gd name="connsiteX8" fmla="*/ 0 w 1241704"/>
                <a:gd name="connsiteY8" fmla="*/ 1239865 h 1384515"/>
                <a:gd name="connsiteX9" fmla="*/ 150886 w 1241704"/>
                <a:gd name="connsiteY9" fmla="*/ 1070747 h 1384515"/>
                <a:gd name="connsiteX10" fmla="*/ 242806 w 1241704"/>
                <a:gd name="connsiteY10" fmla="*/ 821410 h 1384515"/>
                <a:gd name="connsiteX11" fmla="*/ 257475 w 1241704"/>
                <a:gd name="connsiteY11" fmla="*/ 613107 h 1384515"/>
                <a:gd name="connsiteX12" fmla="*/ 243877 w 1241704"/>
                <a:gd name="connsiteY12" fmla="*/ 396904 h 1384515"/>
                <a:gd name="connsiteX13" fmla="*/ 206643 w 1241704"/>
                <a:gd name="connsiteY13" fmla="*/ 237640 h 1384515"/>
                <a:gd name="connsiteX14" fmla="*/ 103322 w 1241704"/>
                <a:gd name="connsiteY14" fmla="*/ 77491 h 1384515"/>
                <a:gd name="connsiteX15" fmla="*/ 1183037 w 1241704"/>
                <a:gd name="connsiteY15" fmla="*/ 0 h 1384515"/>
                <a:gd name="connsiteX0" fmla="*/ 1183037 w 1241704"/>
                <a:gd name="connsiteY0" fmla="*/ 0 h 1371452"/>
                <a:gd name="connsiteX1" fmla="*/ 1183037 w 1241704"/>
                <a:gd name="connsiteY1" fmla="*/ 0 h 1371452"/>
                <a:gd name="connsiteX2" fmla="*/ 1193369 w 1241704"/>
                <a:gd name="connsiteY2" fmla="*/ 51661 h 1371452"/>
                <a:gd name="connsiteX3" fmla="*/ 1206930 w 1241704"/>
                <a:gd name="connsiteY3" fmla="*/ 206368 h 1371452"/>
                <a:gd name="connsiteX4" fmla="*/ 1239864 w 1241704"/>
                <a:gd name="connsiteY4" fmla="*/ 428786 h 1371452"/>
                <a:gd name="connsiteX5" fmla="*/ 1233055 w 1241704"/>
                <a:gd name="connsiteY5" fmla="*/ 768071 h 1371452"/>
                <a:gd name="connsiteX6" fmla="*/ 1194439 w 1241704"/>
                <a:gd name="connsiteY6" fmla="*/ 1093959 h 1371452"/>
                <a:gd name="connsiteX7" fmla="*/ 1084051 w 1241704"/>
                <a:gd name="connsiteY7" fmla="*/ 1371452 h 1371452"/>
                <a:gd name="connsiteX8" fmla="*/ 0 w 1241704"/>
                <a:gd name="connsiteY8" fmla="*/ 1239865 h 1371452"/>
                <a:gd name="connsiteX9" fmla="*/ 150886 w 1241704"/>
                <a:gd name="connsiteY9" fmla="*/ 1070747 h 1371452"/>
                <a:gd name="connsiteX10" fmla="*/ 242806 w 1241704"/>
                <a:gd name="connsiteY10" fmla="*/ 821410 h 1371452"/>
                <a:gd name="connsiteX11" fmla="*/ 257475 w 1241704"/>
                <a:gd name="connsiteY11" fmla="*/ 613107 h 1371452"/>
                <a:gd name="connsiteX12" fmla="*/ 243877 w 1241704"/>
                <a:gd name="connsiteY12" fmla="*/ 396904 h 1371452"/>
                <a:gd name="connsiteX13" fmla="*/ 206643 w 1241704"/>
                <a:gd name="connsiteY13" fmla="*/ 237640 h 1371452"/>
                <a:gd name="connsiteX14" fmla="*/ 103322 w 1241704"/>
                <a:gd name="connsiteY14" fmla="*/ 77491 h 1371452"/>
                <a:gd name="connsiteX15" fmla="*/ 1183037 w 1241704"/>
                <a:gd name="connsiteY15" fmla="*/ 0 h 1371452"/>
                <a:gd name="connsiteX0" fmla="*/ 1183037 w 1241704"/>
                <a:gd name="connsiteY0" fmla="*/ 0 h 1371452"/>
                <a:gd name="connsiteX1" fmla="*/ 1183037 w 1241704"/>
                <a:gd name="connsiteY1" fmla="*/ 0 h 1371452"/>
                <a:gd name="connsiteX2" fmla="*/ 1193369 w 1241704"/>
                <a:gd name="connsiteY2" fmla="*/ 51661 h 1371452"/>
                <a:gd name="connsiteX3" fmla="*/ 1206930 w 1241704"/>
                <a:gd name="connsiteY3" fmla="*/ 206368 h 1371452"/>
                <a:gd name="connsiteX4" fmla="*/ 1239864 w 1241704"/>
                <a:gd name="connsiteY4" fmla="*/ 428786 h 1371452"/>
                <a:gd name="connsiteX5" fmla="*/ 1233055 w 1241704"/>
                <a:gd name="connsiteY5" fmla="*/ 768071 h 1371452"/>
                <a:gd name="connsiteX6" fmla="*/ 1194439 w 1241704"/>
                <a:gd name="connsiteY6" fmla="*/ 1093959 h 1371452"/>
                <a:gd name="connsiteX7" fmla="*/ 1084051 w 1241704"/>
                <a:gd name="connsiteY7" fmla="*/ 1371452 h 1371452"/>
                <a:gd name="connsiteX8" fmla="*/ 0 w 1241704"/>
                <a:gd name="connsiteY8" fmla="*/ 1239865 h 1371452"/>
                <a:gd name="connsiteX9" fmla="*/ 150886 w 1241704"/>
                <a:gd name="connsiteY9" fmla="*/ 1070747 h 1371452"/>
                <a:gd name="connsiteX10" fmla="*/ 242806 w 1241704"/>
                <a:gd name="connsiteY10" fmla="*/ 821410 h 1371452"/>
                <a:gd name="connsiteX11" fmla="*/ 257475 w 1241704"/>
                <a:gd name="connsiteY11" fmla="*/ 613107 h 1371452"/>
                <a:gd name="connsiteX12" fmla="*/ 243877 w 1241704"/>
                <a:gd name="connsiteY12" fmla="*/ 396904 h 1371452"/>
                <a:gd name="connsiteX13" fmla="*/ 206643 w 1241704"/>
                <a:gd name="connsiteY13" fmla="*/ 237640 h 1371452"/>
                <a:gd name="connsiteX14" fmla="*/ 103322 w 1241704"/>
                <a:gd name="connsiteY14" fmla="*/ 77491 h 1371452"/>
                <a:gd name="connsiteX15" fmla="*/ 1183037 w 1241704"/>
                <a:gd name="connsiteY15" fmla="*/ 0 h 1371452"/>
                <a:gd name="connsiteX0" fmla="*/ 1183037 w 1241704"/>
                <a:gd name="connsiteY0" fmla="*/ 0 h 1371452"/>
                <a:gd name="connsiteX1" fmla="*/ 1183037 w 1241704"/>
                <a:gd name="connsiteY1" fmla="*/ 0 h 1371452"/>
                <a:gd name="connsiteX2" fmla="*/ 1193369 w 1241704"/>
                <a:gd name="connsiteY2" fmla="*/ 51661 h 1371452"/>
                <a:gd name="connsiteX3" fmla="*/ 1206930 w 1241704"/>
                <a:gd name="connsiteY3" fmla="*/ 206368 h 1371452"/>
                <a:gd name="connsiteX4" fmla="*/ 1239864 w 1241704"/>
                <a:gd name="connsiteY4" fmla="*/ 428786 h 1371452"/>
                <a:gd name="connsiteX5" fmla="*/ 1233055 w 1241704"/>
                <a:gd name="connsiteY5" fmla="*/ 768071 h 1371452"/>
                <a:gd name="connsiteX6" fmla="*/ 1223830 w 1241704"/>
                <a:gd name="connsiteY6" fmla="*/ 904548 h 1371452"/>
                <a:gd name="connsiteX7" fmla="*/ 1084051 w 1241704"/>
                <a:gd name="connsiteY7" fmla="*/ 1371452 h 1371452"/>
                <a:gd name="connsiteX8" fmla="*/ 0 w 1241704"/>
                <a:gd name="connsiteY8" fmla="*/ 1239865 h 1371452"/>
                <a:gd name="connsiteX9" fmla="*/ 150886 w 1241704"/>
                <a:gd name="connsiteY9" fmla="*/ 1070747 h 1371452"/>
                <a:gd name="connsiteX10" fmla="*/ 242806 w 1241704"/>
                <a:gd name="connsiteY10" fmla="*/ 821410 h 1371452"/>
                <a:gd name="connsiteX11" fmla="*/ 257475 w 1241704"/>
                <a:gd name="connsiteY11" fmla="*/ 613107 h 1371452"/>
                <a:gd name="connsiteX12" fmla="*/ 243877 w 1241704"/>
                <a:gd name="connsiteY12" fmla="*/ 396904 h 1371452"/>
                <a:gd name="connsiteX13" fmla="*/ 206643 w 1241704"/>
                <a:gd name="connsiteY13" fmla="*/ 237640 h 1371452"/>
                <a:gd name="connsiteX14" fmla="*/ 103322 w 1241704"/>
                <a:gd name="connsiteY14" fmla="*/ 77491 h 1371452"/>
                <a:gd name="connsiteX15" fmla="*/ 1183037 w 1241704"/>
                <a:gd name="connsiteY15" fmla="*/ 0 h 1371452"/>
                <a:gd name="connsiteX0" fmla="*/ 1183037 w 1253584"/>
                <a:gd name="connsiteY0" fmla="*/ 0 h 1371452"/>
                <a:gd name="connsiteX1" fmla="*/ 1183037 w 1253584"/>
                <a:gd name="connsiteY1" fmla="*/ 0 h 1371452"/>
                <a:gd name="connsiteX2" fmla="*/ 1193369 w 1253584"/>
                <a:gd name="connsiteY2" fmla="*/ 51661 h 1371452"/>
                <a:gd name="connsiteX3" fmla="*/ 1206930 w 1253584"/>
                <a:gd name="connsiteY3" fmla="*/ 206368 h 1371452"/>
                <a:gd name="connsiteX4" fmla="*/ 1239864 w 1253584"/>
                <a:gd name="connsiteY4" fmla="*/ 428786 h 1371452"/>
                <a:gd name="connsiteX5" fmla="*/ 1252649 w 1253584"/>
                <a:gd name="connsiteY5" fmla="*/ 663568 h 1371452"/>
                <a:gd name="connsiteX6" fmla="*/ 1223830 w 1253584"/>
                <a:gd name="connsiteY6" fmla="*/ 904548 h 1371452"/>
                <a:gd name="connsiteX7" fmla="*/ 1084051 w 1253584"/>
                <a:gd name="connsiteY7" fmla="*/ 1371452 h 1371452"/>
                <a:gd name="connsiteX8" fmla="*/ 0 w 1253584"/>
                <a:gd name="connsiteY8" fmla="*/ 1239865 h 1371452"/>
                <a:gd name="connsiteX9" fmla="*/ 150886 w 1253584"/>
                <a:gd name="connsiteY9" fmla="*/ 1070747 h 1371452"/>
                <a:gd name="connsiteX10" fmla="*/ 242806 w 1253584"/>
                <a:gd name="connsiteY10" fmla="*/ 821410 h 1371452"/>
                <a:gd name="connsiteX11" fmla="*/ 257475 w 1253584"/>
                <a:gd name="connsiteY11" fmla="*/ 613107 h 1371452"/>
                <a:gd name="connsiteX12" fmla="*/ 243877 w 1253584"/>
                <a:gd name="connsiteY12" fmla="*/ 396904 h 1371452"/>
                <a:gd name="connsiteX13" fmla="*/ 206643 w 1253584"/>
                <a:gd name="connsiteY13" fmla="*/ 237640 h 1371452"/>
                <a:gd name="connsiteX14" fmla="*/ 103322 w 1253584"/>
                <a:gd name="connsiteY14" fmla="*/ 77491 h 1371452"/>
                <a:gd name="connsiteX15" fmla="*/ 1183037 w 1253584"/>
                <a:gd name="connsiteY15" fmla="*/ 0 h 1371452"/>
                <a:gd name="connsiteX0" fmla="*/ 1183037 w 1253418"/>
                <a:gd name="connsiteY0" fmla="*/ 0 h 1371452"/>
                <a:gd name="connsiteX1" fmla="*/ 1183037 w 1253418"/>
                <a:gd name="connsiteY1" fmla="*/ 0 h 1371452"/>
                <a:gd name="connsiteX2" fmla="*/ 1193369 w 1253418"/>
                <a:gd name="connsiteY2" fmla="*/ 51661 h 1371452"/>
                <a:gd name="connsiteX3" fmla="*/ 1206930 w 1253418"/>
                <a:gd name="connsiteY3" fmla="*/ 206368 h 1371452"/>
                <a:gd name="connsiteX4" fmla="*/ 1236598 w 1253418"/>
                <a:gd name="connsiteY4" fmla="*/ 363472 h 1371452"/>
                <a:gd name="connsiteX5" fmla="*/ 1252649 w 1253418"/>
                <a:gd name="connsiteY5" fmla="*/ 663568 h 1371452"/>
                <a:gd name="connsiteX6" fmla="*/ 1223830 w 1253418"/>
                <a:gd name="connsiteY6" fmla="*/ 904548 h 1371452"/>
                <a:gd name="connsiteX7" fmla="*/ 1084051 w 1253418"/>
                <a:gd name="connsiteY7" fmla="*/ 1371452 h 1371452"/>
                <a:gd name="connsiteX8" fmla="*/ 0 w 1253418"/>
                <a:gd name="connsiteY8" fmla="*/ 1239865 h 1371452"/>
                <a:gd name="connsiteX9" fmla="*/ 150886 w 1253418"/>
                <a:gd name="connsiteY9" fmla="*/ 1070747 h 1371452"/>
                <a:gd name="connsiteX10" fmla="*/ 242806 w 1253418"/>
                <a:gd name="connsiteY10" fmla="*/ 821410 h 1371452"/>
                <a:gd name="connsiteX11" fmla="*/ 257475 w 1253418"/>
                <a:gd name="connsiteY11" fmla="*/ 613107 h 1371452"/>
                <a:gd name="connsiteX12" fmla="*/ 243877 w 1253418"/>
                <a:gd name="connsiteY12" fmla="*/ 396904 h 1371452"/>
                <a:gd name="connsiteX13" fmla="*/ 206643 w 1253418"/>
                <a:gd name="connsiteY13" fmla="*/ 237640 h 1371452"/>
                <a:gd name="connsiteX14" fmla="*/ 103322 w 1253418"/>
                <a:gd name="connsiteY14" fmla="*/ 77491 h 1371452"/>
                <a:gd name="connsiteX15" fmla="*/ 1183037 w 1253418"/>
                <a:gd name="connsiteY15" fmla="*/ 0 h 1371452"/>
                <a:gd name="connsiteX0" fmla="*/ 1183037 w 1253418"/>
                <a:gd name="connsiteY0" fmla="*/ 0 h 1371452"/>
                <a:gd name="connsiteX1" fmla="*/ 1183037 w 1253418"/>
                <a:gd name="connsiteY1" fmla="*/ 0 h 1371452"/>
                <a:gd name="connsiteX2" fmla="*/ 1193369 w 1253418"/>
                <a:gd name="connsiteY2" fmla="*/ 51661 h 1371452"/>
                <a:gd name="connsiteX3" fmla="*/ 1216727 w 1253418"/>
                <a:gd name="connsiteY3" fmla="*/ 147586 h 1371452"/>
                <a:gd name="connsiteX4" fmla="*/ 1236598 w 1253418"/>
                <a:gd name="connsiteY4" fmla="*/ 363472 h 1371452"/>
                <a:gd name="connsiteX5" fmla="*/ 1252649 w 1253418"/>
                <a:gd name="connsiteY5" fmla="*/ 663568 h 1371452"/>
                <a:gd name="connsiteX6" fmla="*/ 1223830 w 1253418"/>
                <a:gd name="connsiteY6" fmla="*/ 904548 h 1371452"/>
                <a:gd name="connsiteX7" fmla="*/ 1084051 w 1253418"/>
                <a:gd name="connsiteY7" fmla="*/ 1371452 h 1371452"/>
                <a:gd name="connsiteX8" fmla="*/ 0 w 1253418"/>
                <a:gd name="connsiteY8" fmla="*/ 1239865 h 1371452"/>
                <a:gd name="connsiteX9" fmla="*/ 150886 w 1253418"/>
                <a:gd name="connsiteY9" fmla="*/ 1070747 h 1371452"/>
                <a:gd name="connsiteX10" fmla="*/ 242806 w 1253418"/>
                <a:gd name="connsiteY10" fmla="*/ 821410 h 1371452"/>
                <a:gd name="connsiteX11" fmla="*/ 257475 w 1253418"/>
                <a:gd name="connsiteY11" fmla="*/ 613107 h 1371452"/>
                <a:gd name="connsiteX12" fmla="*/ 243877 w 1253418"/>
                <a:gd name="connsiteY12" fmla="*/ 396904 h 1371452"/>
                <a:gd name="connsiteX13" fmla="*/ 206643 w 1253418"/>
                <a:gd name="connsiteY13" fmla="*/ 237640 h 1371452"/>
                <a:gd name="connsiteX14" fmla="*/ 103322 w 1253418"/>
                <a:gd name="connsiteY14" fmla="*/ 77491 h 1371452"/>
                <a:gd name="connsiteX15" fmla="*/ 1183037 w 1253418"/>
                <a:gd name="connsiteY15" fmla="*/ 0 h 1371452"/>
                <a:gd name="connsiteX0" fmla="*/ 1183037 w 1253418"/>
                <a:gd name="connsiteY0" fmla="*/ 0 h 1371452"/>
                <a:gd name="connsiteX1" fmla="*/ 1183037 w 1253418"/>
                <a:gd name="connsiteY1" fmla="*/ 0 h 1371452"/>
                <a:gd name="connsiteX2" fmla="*/ 1193369 w 1253418"/>
                <a:gd name="connsiteY2" fmla="*/ 51661 h 1371452"/>
                <a:gd name="connsiteX3" fmla="*/ 1216727 w 1253418"/>
                <a:gd name="connsiteY3" fmla="*/ 147586 h 1371452"/>
                <a:gd name="connsiteX4" fmla="*/ 1236598 w 1253418"/>
                <a:gd name="connsiteY4" fmla="*/ 363472 h 1371452"/>
                <a:gd name="connsiteX5" fmla="*/ 1252649 w 1253418"/>
                <a:gd name="connsiteY5" fmla="*/ 663568 h 1371452"/>
                <a:gd name="connsiteX6" fmla="*/ 1217299 w 1253418"/>
                <a:gd name="connsiteY6" fmla="*/ 1009051 h 1371452"/>
                <a:gd name="connsiteX7" fmla="*/ 1084051 w 1253418"/>
                <a:gd name="connsiteY7" fmla="*/ 1371452 h 1371452"/>
                <a:gd name="connsiteX8" fmla="*/ 0 w 1253418"/>
                <a:gd name="connsiteY8" fmla="*/ 1239865 h 1371452"/>
                <a:gd name="connsiteX9" fmla="*/ 150886 w 1253418"/>
                <a:gd name="connsiteY9" fmla="*/ 1070747 h 1371452"/>
                <a:gd name="connsiteX10" fmla="*/ 242806 w 1253418"/>
                <a:gd name="connsiteY10" fmla="*/ 821410 h 1371452"/>
                <a:gd name="connsiteX11" fmla="*/ 257475 w 1253418"/>
                <a:gd name="connsiteY11" fmla="*/ 613107 h 1371452"/>
                <a:gd name="connsiteX12" fmla="*/ 243877 w 1253418"/>
                <a:gd name="connsiteY12" fmla="*/ 396904 h 1371452"/>
                <a:gd name="connsiteX13" fmla="*/ 206643 w 1253418"/>
                <a:gd name="connsiteY13" fmla="*/ 237640 h 1371452"/>
                <a:gd name="connsiteX14" fmla="*/ 103322 w 1253418"/>
                <a:gd name="connsiteY14" fmla="*/ 77491 h 1371452"/>
                <a:gd name="connsiteX15" fmla="*/ 1183037 w 1253418"/>
                <a:gd name="connsiteY15" fmla="*/ 0 h 1371452"/>
                <a:gd name="connsiteX0" fmla="*/ 1183037 w 1253418"/>
                <a:gd name="connsiteY0" fmla="*/ 0 h 1371452"/>
                <a:gd name="connsiteX1" fmla="*/ 1183037 w 1253418"/>
                <a:gd name="connsiteY1" fmla="*/ 0 h 1371452"/>
                <a:gd name="connsiteX2" fmla="*/ 1193369 w 1253418"/>
                <a:gd name="connsiteY2" fmla="*/ 51661 h 1371452"/>
                <a:gd name="connsiteX3" fmla="*/ 1216727 w 1253418"/>
                <a:gd name="connsiteY3" fmla="*/ 147586 h 1371452"/>
                <a:gd name="connsiteX4" fmla="*/ 1236598 w 1253418"/>
                <a:gd name="connsiteY4" fmla="*/ 363472 h 1371452"/>
                <a:gd name="connsiteX5" fmla="*/ 1252649 w 1253418"/>
                <a:gd name="connsiteY5" fmla="*/ 663568 h 1371452"/>
                <a:gd name="connsiteX6" fmla="*/ 1217299 w 1253418"/>
                <a:gd name="connsiteY6" fmla="*/ 1009051 h 1371452"/>
                <a:gd name="connsiteX7" fmla="*/ 1084051 w 1253418"/>
                <a:gd name="connsiteY7" fmla="*/ 1371452 h 1371452"/>
                <a:gd name="connsiteX8" fmla="*/ 0 w 1253418"/>
                <a:gd name="connsiteY8" fmla="*/ 1239865 h 1371452"/>
                <a:gd name="connsiteX9" fmla="*/ 150886 w 1253418"/>
                <a:gd name="connsiteY9" fmla="*/ 1070747 h 1371452"/>
                <a:gd name="connsiteX10" fmla="*/ 242806 w 1253418"/>
                <a:gd name="connsiteY10" fmla="*/ 821410 h 1371452"/>
                <a:gd name="connsiteX11" fmla="*/ 257475 w 1253418"/>
                <a:gd name="connsiteY11" fmla="*/ 613107 h 1371452"/>
                <a:gd name="connsiteX12" fmla="*/ 243877 w 1253418"/>
                <a:gd name="connsiteY12" fmla="*/ 396904 h 1371452"/>
                <a:gd name="connsiteX13" fmla="*/ 206643 w 1253418"/>
                <a:gd name="connsiteY13" fmla="*/ 237640 h 1371452"/>
                <a:gd name="connsiteX14" fmla="*/ 103322 w 1253418"/>
                <a:gd name="connsiteY14" fmla="*/ 77491 h 1371452"/>
                <a:gd name="connsiteX15" fmla="*/ 1183037 w 1253418"/>
                <a:gd name="connsiteY15" fmla="*/ 0 h 1371452"/>
                <a:gd name="connsiteX0" fmla="*/ 1183037 w 1253418"/>
                <a:gd name="connsiteY0" fmla="*/ 0 h 1371452"/>
                <a:gd name="connsiteX1" fmla="*/ 1183037 w 1253418"/>
                <a:gd name="connsiteY1" fmla="*/ 0 h 1371452"/>
                <a:gd name="connsiteX2" fmla="*/ 1193369 w 1253418"/>
                <a:gd name="connsiteY2" fmla="*/ 51661 h 1371452"/>
                <a:gd name="connsiteX3" fmla="*/ 1223258 w 1253418"/>
                <a:gd name="connsiteY3" fmla="*/ 255355 h 1371452"/>
                <a:gd name="connsiteX4" fmla="*/ 1236598 w 1253418"/>
                <a:gd name="connsiteY4" fmla="*/ 363472 h 1371452"/>
                <a:gd name="connsiteX5" fmla="*/ 1252649 w 1253418"/>
                <a:gd name="connsiteY5" fmla="*/ 663568 h 1371452"/>
                <a:gd name="connsiteX6" fmla="*/ 1217299 w 1253418"/>
                <a:gd name="connsiteY6" fmla="*/ 1009051 h 1371452"/>
                <a:gd name="connsiteX7" fmla="*/ 1084051 w 1253418"/>
                <a:gd name="connsiteY7" fmla="*/ 1371452 h 1371452"/>
                <a:gd name="connsiteX8" fmla="*/ 0 w 1253418"/>
                <a:gd name="connsiteY8" fmla="*/ 1239865 h 1371452"/>
                <a:gd name="connsiteX9" fmla="*/ 150886 w 1253418"/>
                <a:gd name="connsiteY9" fmla="*/ 1070747 h 1371452"/>
                <a:gd name="connsiteX10" fmla="*/ 242806 w 1253418"/>
                <a:gd name="connsiteY10" fmla="*/ 821410 h 1371452"/>
                <a:gd name="connsiteX11" fmla="*/ 257475 w 1253418"/>
                <a:gd name="connsiteY11" fmla="*/ 613107 h 1371452"/>
                <a:gd name="connsiteX12" fmla="*/ 243877 w 1253418"/>
                <a:gd name="connsiteY12" fmla="*/ 396904 h 1371452"/>
                <a:gd name="connsiteX13" fmla="*/ 206643 w 1253418"/>
                <a:gd name="connsiteY13" fmla="*/ 237640 h 1371452"/>
                <a:gd name="connsiteX14" fmla="*/ 103322 w 1253418"/>
                <a:gd name="connsiteY14" fmla="*/ 77491 h 1371452"/>
                <a:gd name="connsiteX15" fmla="*/ 1183037 w 1253418"/>
                <a:gd name="connsiteY15" fmla="*/ 0 h 1371452"/>
                <a:gd name="connsiteX0" fmla="*/ 1176505 w 1246886"/>
                <a:gd name="connsiteY0" fmla="*/ 0 h 1371452"/>
                <a:gd name="connsiteX1" fmla="*/ 1176505 w 1246886"/>
                <a:gd name="connsiteY1" fmla="*/ 0 h 1371452"/>
                <a:gd name="connsiteX2" fmla="*/ 1186837 w 1246886"/>
                <a:gd name="connsiteY2" fmla="*/ 51661 h 1371452"/>
                <a:gd name="connsiteX3" fmla="*/ 1216726 w 1246886"/>
                <a:gd name="connsiteY3" fmla="*/ 255355 h 1371452"/>
                <a:gd name="connsiteX4" fmla="*/ 1230066 w 1246886"/>
                <a:gd name="connsiteY4" fmla="*/ 363472 h 1371452"/>
                <a:gd name="connsiteX5" fmla="*/ 1246117 w 1246886"/>
                <a:gd name="connsiteY5" fmla="*/ 663568 h 1371452"/>
                <a:gd name="connsiteX6" fmla="*/ 1210767 w 1246886"/>
                <a:gd name="connsiteY6" fmla="*/ 1009051 h 1371452"/>
                <a:gd name="connsiteX7" fmla="*/ 1077519 w 1246886"/>
                <a:gd name="connsiteY7" fmla="*/ 1371452 h 1371452"/>
                <a:gd name="connsiteX8" fmla="*/ 0 w 1246886"/>
                <a:gd name="connsiteY8" fmla="*/ 1223536 h 1371452"/>
                <a:gd name="connsiteX9" fmla="*/ 144354 w 1246886"/>
                <a:gd name="connsiteY9" fmla="*/ 1070747 h 1371452"/>
                <a:gd name="connsiteX10" fmla="*/ 236274 w 1246886"/>
                <a:gd name="connsiteY10" fmla="*/ 821410 h 1371452"/>
                <a:gd name="connsiteX11" fmla="*/ 250943 w 1246886"/>
                <a:gd name="connsiteY11" fmla="*/ 613107 h 1371452"/>
                <a:gd name="connsiteX12" fmla="*/ 237345 w 1246886"/>
                <a:gd name="connsiteY12" fmla="*/ 396904 h 1371452"/>
                <a:gd name="connsiteX13" fmla="*/ 200111 w 1246886"/>
                <a:gd name="connsiteY13" fmla="*/ 237640 h 1371452"/>
                <a:gd name="connsiteX14" fmla="*/ 96790 w 1246886"/>
                <a:gd name="connsiteY14" fmla="*/ 77491 h 1371452"/>
                <a:gd name="connsiteX15" fmla="*/ 1176505 w 1246886"/>
                <a:gd name="connsiteY15" fmla="*/ 0 h 1371452"/>
                <a:gd name="connsiteX0" fmla="*/ 1176505 w 1246886"/>
                <a:gd name="connsiteY0" fmla="*/ 175428 h 1546880"/>
                <a:gd name="connsiteX1" fmla="*/ 1176505 w 1246886"/>
                <a:gd name="connsiteY1" fmla="*/ 175428 h 1546880"/>
                <a:gd name="connsiteX2" fmla="*/ 1186837 w 1246886"/>
                <a:gd name="connsiteY2" fmla="*/ 227089 h 1546880"/>
                <a:gd name="connsiteX3" fmla="*/ 1216726 w 1246886"/>
                <a:gd name="connsiteY3" fmla="*/ 430783 h 1546880"/>
                <a:gd name="connsiteX4" fmla="*/ 1230066 w 1246886"/>
                <a:gd name="connsiteY4" fmla="*/ 538900 h 1546880"/>
                <a:gd name="connsiteX5" fmla="*/ 1246117 w 1246886"/>
                <a:gd name="connsiteY5" fmla="*/ 838996 h 1546880"/>
                <a:gd name="connsiteX6" fmla="*/ 1210767 w 1246886"/>
                <a:gd name="connsiteY6" fmla="*/ 1184479 h 1546880"/>
                <a:gd name="connsiteX7" fmla="*/ 1077519 w 1246886"/>
                <a:gd name="connsiteY7" fmla="*/ 1546880 h 1546880"/>
                <a:gd name="connsiteX8" fmla="*/ 0 w 1246886"/>
                <a:gd name="connsiteY8" fmla="*/ 1398964 h 1546880"/>
                <a:gd name="connsiteX9" fmla="*/ 144354 w 1246886"/>
                <a:gd name="connsiteY9" fmla="*/ 1246175 h 1546880"/>
                <a:gd name="connsiteX10" fmla="*/ 236274 w 1246886"/>
                <a:gd name="connsiteY10" fmla="*/ 996838 h 1546880"/>
                <a:gd name="connsiteX11" fmla="*/ 250943 w 1246886"/>
                <a:gd name="connsiteY11" fmla="*/ 788535 h 1546880"/>
                <a:gd name="connsiteX12" fmla="*/ 237345 w 1246886"/>
                <a:gd name="connsiteY12" fmla="*/ 572332 h 1546880"/>
                <a:gd name="connsiteX13" fmla="*/ 200111 w 1246886"/>
                <a:gd name="connsiteY13" fmla="*/ 413068 h 1546880"/>
                <a:gd name="connsiteX14" fmla="*/ 67607 w 1246886"/>
                <a:gd name="connsiteY14" fmla="*/ 0 h 1546880"/>
                <a:gd name="connsiteX15" fmla="*/ 1176505 w 1246886"/>
                <a:gd name="connsiteY15" fmla="*/ 175428 h 1546880"/>
                <a:gd name="connsiteX0" fmla="*/ 1332147 w 1402528"/>
                <a:gd name="connsiteY0" fmla="*/ 175428 h 1700521"/>
                <a:gd name="connsiteX1" fmla="*/ 1332147 w 1402528"/>
                <a:gd name="connsiteY1" fmla="*/ 175428 h 1700521"/>
                <a:gd name="connsiteX2" fmla="*/ 1342479 w 1402528"/>
                <a:gd name="connsiteY2" fmla="*/ 227089 h 1700521"/>
                <a:gd name="connsiteX3" fmla="*/ 1372368 w 1402528"/>
                <a:gd name="connsiteY3" fmla="*/ 430783 h 1700521"/>
                <a:gd name="connsiteX4" fmla="*/ 1385708 w 1402528"/>
                <a:gd name="connsiteY4" fmla="*/ 538900 h 1700521"/>
                <a:gd name="connsiteX5" fmla="*/ 1401759 w 1402528"/>
                <a:gd name="connsiteY5" fmla="*/ 838996 h 1700521"/>
                <a:gd name="connsiteX6" fmla="*/ 1366409 w 1402528"/>
                <a:gd name="connsiteY6" fmla="*/ 1184479 h 1700521"/>
                <a:gd name="connsiteX7" fmla="*/ 1233161 w 1402528"/>
                <a:gd name="connsiteY7" fmla="*/ 1546880 h 1700521"/>
                <a:gd name="connsiteX8" fmla="*/ 0 w 1402528"/>
                <a:gd name="connsiteY8" fmla="*/ 1700521 h 1700521"/>
                <a:gd name="connsiteX9" fmla="*/ 299996 w 1402528"/>
                <a:gd name="connsiteY9" fmla="*/ 1246175 h 1700521"/>
                <a:gd name="connsiteX10" fmla="*/ 391916 w 1402528"/>
                <a:gd name="connsiteY10" fmla="*/ 996838 h 1700521"/>
                <a:gd name="connsiteX11" fmla="*/ 406585 w 1402528"/>
                <a:gd name="connsiteY11" fmla="*/ 788535 h 1700521"/>
                <a:gd name="connsiteX12" fmla="*/ 392987 w 1402528"/>
                <a:gd name="connsiteY12" fmla="*/ 572332 h 1700521"/>
                <a:gd name="connsiteX13" fmla="*/ 355753 w 1402528"/>
                <a:gd name="connsiteY13" fmla="*/ 413068 h 1700521"/>
                <a:gd name="connsiteX14" fmla="*/ 223249 w 1402528"/>
                <a:gd name="connsiteY14" fmla="*/ 0 h 1700521"/>
                <a:gd name="connsiteX15" fmla="*/ 1332147 w 1402528"/>
                <a:gd name="connsiteY15" fmla="*/ 175428 h 1700521"/>
                <a:gd name="connsiteX0" fmla="*/ 1332147 w 1402528"/>
                <a:gd name="connsiteY0" fmla="*/ 125617 h 1650710"/>
                <a:gd name="connsiteX1" fmla="*/ 1332147 w 1402528"/>
                <a:gd name="connsiteY1" fmla="*/ 125617 h 1650710"/>
                <a:gd name="connsiteX2" fmla="*/ 1342479 w 1402528"/>
                <a:gd name="connsiteY2" fmla="*/ 177278 h 1650710"/>
                <a:gd name="connsiteX3" fmla="*/ 1372368 w 1402528"/>
                <a:gd name="connsiteY3" fmla="*/ 380972 h 1650710"/>
                <a:gd name="connsiteX4" fmla="*/ 1385708 w 1402528"/>
                <a:gd name="connsiteY4" fmla="*/ 489089 h 1650710"/>
                <a:gd name="connsiteX5" fmla="*/ 1401759 w 1402528"/>
                <a:gd name="connsiteY5" fmla="*/ 789185 h 1650710"/>
                <a:gd name="connsiteX6" fmla="*/ 1366409 w 1402528"/>
                <a:gd name="connsiteY6" fmla="*/ 1134668 h 1650710"/>
                <a:gd name="connsiteX7" fmla="*/ 1233161 w 1402528"/>
                <a:gd name="connsiteY7" fmla="*/ 1497069 h 1650710"/>
                <a:gd name="connsiteX8" fmla="*/ 0 w 1402528"/>
                <a:gd name="connsiteY8" fmla="*/ 1650710 h 1650710"/>
                <a:gd name="connsiteX9" fmla="*/ 299996 w 1402528"/>
                <a:gd name="connsiteY9" fmla="*/ 1196364 h 1650710"/>
                <a:gd name="connsiteX10" fmla="*/ 391916 w 1402528"/>
                <a:gd name="connsiteY10" fmla="*/ 947027 h 1650710"/>
                <a:gd name="connsiteX11" fmla="*/ 406585 w 1402528"/>
                <a:gd name="connsiteY11" fmla="*/ 738724 h 1650710"/>
                <a:gd name="connsiteX12" fmla="*/ 392987 w 1402528"/>
                <a:gd name="connsiteY12" fmla="*/ 522521 h 1650710"/>
                <a:gd name="connsiteX13" fmla="*/ 355753 w 1402528"/>
                <a:gd name="connsiteY13" fmla="*/ 363257 h 1650710"/>
                <a:gd name="connsiteX14" fmla="*/ 45350 w 1402528"/>
                <a:gd name="connsiteY14" fmla="*/ 0 h 1650710"/>
                <a:gd name="connsiteX15" fmla="*/ 1332147 w 1402528"/>
                <a:gd name="connsiteY15" fmla="*/ 125617 h 1650710"/>
                <a:gd name="connsiteX0" fmla="*/ 1332147 w 1402528"/>
                <a:gd name="connsiteY0" fmla="*/ 125617 h 1650710"/>
                <a:gd name="connsiteX1" fmla="*/ 1332147 w 1402528"/>
                <a:gd name="connsiteY1" fmla="*/ 125617 h 1650710"/>
                <a:gd name="connsiteX2" fmla="*/ 1342479 w 1402528"/>
                <a:gd name="connsiteY2" fmla="*/ 177278 h 1650710"/>
                <a:gd name="connsiteX3" fmla="*/ 1372368 w 1402528"/>
                <a:gd name="connsiteY3" fmla="*/ 380972 h 1650710"/>
                <a:gd name="connsiteX4" fmla="*/ 1385708 w 1402528"/>
                <a:gd name="connsiteY4" fmla="*/ 489089 h 1650710"/>
                <a:gd name="connsiteX5" fmla="*/ 1401759 w 1402528"/>
                <a:gd name="connsiteY5" fmla="*/ 789185 h 1650710"/>
                <a:gd name="connsiteX6" fmla="*/ 1366409 w 1402528"/>
                <a:gd name="connsiteY6" fmla="*/ 1134668 h 1650710"/>
                <a:gd name="connsiteX7" fmla="*/ 1233161 w 1402528"/>
                <a:gd name="connsiteY7" fmla="*/ 1497069 h 1650710"/>
                <a:gd name="connsiteX8" fmla="*/ 0 w 1402528"/>
                <a:gd name="connsiteY8" fmla="*/ 1650710 h 1650710"/>
                <a:gd name="connsiteX9" fmla="*/ 299996 w 1402528"/>
                <a:gd name="connsiteY9" fmla="*/ 1196364 h 1650710"/>
                <a:gd name="connsiteX10" fmla="*/ 391916 w 1402528"/>
                <a:gd name="connsiteY10" fmla="*/ 947027 h 1650710"/>
                <a:gd name="connsiteX11" fmla="*/ 406585 w 1402528"/>
                <a:gd name="connsiteY11" fmla="*/ 738724 h 1650710"/>
                <a:gd name="connsiteX12" fmla="*/ 392987 w 1402528"/>
                <a:gd name="connsiteY12" fmla="*/ 522521 h 1650710"/>
                <a:gd name="connsiteX13" fmla="*/ 245456 w 1402528"/>
                <a:gd name="connsiteY13" fmla="*/ 313445 h 1650710"/>
                <a:gd name="connsiteX14" fmla="*/ 45350 w 1402528"/>
                <a:gd name="connsiteY14" fmla="*/ 0 h 1650710"/>
                <a:gd name="connsiteX15" fmla="*/ 1332147 w 1402528"/>
                <a:gd name="connsiteY15" fmla="*/ 125617 h 1650710"/>
                <a:gd name="connsiteX0" fmla="*/ 1332147 w 1402528"/>
                <a:gd name="connsiteY0" fmla="*/ 125617 h 1650710"/>
                <a:gd name="connsiteX1" fmla="*/ 1332147 w 1402528"/>
                <a:gd name="connsiteY1" fmla="*/ 125617 h 1650710"/>
                <a:gd name="connsiteX2" fmla="*/ 1342479 w 1402528"/>
                <a:gd name="connsiteY2" fmla="*/ 177278 h 1650710"/>
                <a:gd name="connsiteX3" fmla="*/ 1372368 w 1402528"/>
                <a:gd name="connsiteY3" fmla="*/ 380972 h 1650710"/>
                <a:gd name="connsiteX4" fmla="*/ 1385708 w 1402528"/>
                <a:gd name="connsiteY4" fmla="*/ 489089 h 1650710"/>
                <a:gd name="connsiteX5" fmla="*/ 1401759 w 1402528"/>
                <a:gd name="connsiteY5" fmla="*/ 789185 h 1650710"/>
                <a:gd name="connsiteX6" fmla="*/ 1366409 w 1402528"/>
                <a:gd name="connsiteY6" fmla="*/ 1134668 h 1650710"/>
                <a:gd name="connsiteX7" fmla="*/ 1233161 w 1402528"/>
                <a:gd name="connsiteY7" fmla="*/ 1497069 h 1650710"/>
                <a:gd name="connsiteX8" fmla="*/ 0 w 1402528"/>
                <a:gd name="connsiteY8" fmla="*/ 1650710 h 1650710"/>
                <a:gd name="connsiteX9" fmla="*/ 299996 w 1402528"/>
                <a:gd name="connsiteY9" fmla="*/ 1196364 h 1650710"/>
                <a:gd name="connsiteX10" fmla="*/ 391916 w 1402528"/>
                <a:gd name="connsiteY10" fmla="*/ 947027 h 1650710"/>
                <a:gd name="connsiteX11" fmla="*/ 406585 w 1402528"/>
                <a:gd name="connsiteY11" fmla="*/ 738724 h 1650710"/>
                <a:gd name="connsiteX12" fmla="*/ 325385 w 1402528"/>
                <a:gd name="connsiteY12" fmla="*/ 547427 h 1650710"/>
                <a:gd name="connsiteX13" fmla="*/ 245456 w 1402528"/>
                <a:gd name="connsiteY13" fmla="*/ 313445 h 1650710"/>
                <a:gd name="connsiteX14" fmla="*/ 45350 w 1402528"/>
                <a:gd name="connsiteY14" fmla="*/ 0 h 1650710"/>
                <a:gd name="connsiteX15" fmla="*/ 1332147 w 1402528"/>
                <a:gd name="connsiteY15" fmla="*/ 125617 h 1650710"/>
                <a:gd name="connsiteX0" fmla="*/ 1332147 w 1402528"/>
                <a:gd name="connsiteY0" fmla="*/ 125617 h 1650710"/>
                <a:gd name="connsiteX1" fmla="*/ 1332147 w 1402528"/>
                <a:gd name="connsiteY1" fmla="*/ 125617 h 1650710"/>
                <a:gd name="connsiteX2" fmla="*/ 1342479 w 1402528"/>
                <a:gd name="connsiteY2" fmla="*/ 177278 h 1650710"/>
                <a:gd name="connsiteX3" fmla="*/ 1372368 w 1402528"/>
                <a:gd name="connsiteY3" fmla="*/ 380972 h 1650710"/>
                <a:gd name="connsiteX4" fmla="*/ 1385708 w 1402528"/>
                <a:gd name="connsiteY4" fmla="*/ 489089 h 1650710"/>
                <a:gd name="connsiteX5" fmla="*/ 1401759 w 1402528"/>
                <a:gd name="connsiteY5" fmla="*/ 789185 h 1650710"/>
                <a:gd name="connsiteX6" fmla="*/ 1366409 w 1402528"/>
                <a:gd name="connsiteY6" fmla="*/ 1134668 h 1650710"/>
                <a:gd name="connsiteX7" fmla="*/ 1233161 w 1402528"/>
                <a:gd name="connsiteY7" fmla="*/ 1497069 h 1650710"/>
                <a:gd name="connsiteX8" fmla="*/ 0 w 1402528"/>
                <a:gd name="connsiteY8" fmla="*/ 1650710 h 1650710"/>
                <a:gd name="connsiteX9" fmla="*/ 299996 w 1402528"/>
                <a:gd name="connsiteY9" fmla="*/ 1196364 h 1650710"/>
                <a:gd name="connsiteX10" fmla="*/ 391916 w 1402528"/>
                <a:gd name="connsiteY10" fmla="*/ 947027 h 1650710"/>
                <a:gd name="connsiteX11" fmla="*/ 338984 w 1402528"/>
                <a:gd name="connsiteY11" fmla="*/ 792094 h 1650710"/>
                <a:gd name="connsiteX12" fmla="*/ 325385 w 1402528"/>
                <a:gd name="connsiteY12" fmla="*/ 547427 h 1650710"/>
                <a:gd name="connsiteX13" fmla="*/ 245456 w 1402528"/>
                <a:gd name="connsiteY13" fmla="*/ 313445 h 1650710"/>
                <a:gd name="connsiteX14" fmla="*/ 45350 w 1402528"/>
                <a:gd name="connsiteY14" fmla="*/ 0 h 1650710"/>
                <a:gd name="connsiteX15" fmla="*/ 1332147 w 1402528"/>
                <a:gd name="connsiteY15" fmla="*/ 125617 h 1650710"/>
                <a:gd name="connsiteX0" fmla="*/ 1332147 w 1402528"/>
                <a:gd name="connsiteY0" fmla="*/ 125617 h 1650710"/>
                <a:gd name="connsiteX1" fmla="*/ 1332147 w 1402528"/>
                <a:gd name="connsiteY1" fmla="*/ 125617 h 1650710"/>
                <a:gd name="connsiteX2" fmla="*/ 1342479 w 1402528"/>
                <a:gd name="connsiteY2" fmla="*/ 177278 h 1650710"/>
                <a:gd name="connsiteX3" fmla="*/ 1372368 w 1402528"/>
                <a:gd name="connsiteY3" fmla="*/ 380972 h 1650710"/>
                <a:gd name="connsiteX4" fmla="*/ 1385708 w 1402528"/>
                <a:gd name="connsiteY4" fmla="*/ 489089 h 1650710"/>
                <a:gd name="connsiteX5" fmla="*/ 1401759 w 1402528"/>
                <a:gd name="connsiteY5" fmla="*/ 789185 h 1650710"/>
                <a:gd name="connsiteX6" fmla="*/ 1366409 w 1402528"/>
                <a:gd name="connsiteY6" fmla="*/ 1134668 h 1650710"/>
                <a:gd name="connsiteX7" fmla="*/ 1233161 w 1402528"/>
                <a:gd name="connsiteY7" fmla="*/ 1497069 h 1650710"/>
                <a:gd name="connsiteX8" fmla="*/ 0 w 1402528"/>
                <a:gd name="connsiteY8" fmla="*/ 1650710 h 1650710"/>
                <a:gd name="connsiteX9" fmla="*/ 299996 w 1402528"/>
                <a:gd name="connsiteY9" fmla="*/ 1196364 h 1650710"/>
                <a:gd name="connsiteX10" fmla="*/ 327872 w 1402528"/>
                <a:gd name="connsiteY10" fmla="*/ 1000397 h 1650710"/>
                <a:gd name="connsiteX11" fmla="*/ 338984 w 1402528"/>
                <a:gd name="connsiteY11" fmla="*/ 792094 h 1650710"/>
                <a:gd name="connsiteX12" fmla="*/ 325385 w 1402528"/>
                <a:gd name="connsiteY12" fmla="*/ 547427 h 1650710"/>
                <a:gd name="connsiteX13" fmla="*/ 245456 w 1402528"/>
                <a:gd name="connsiteY13" fmla="*/ 313445 h 1650710"/>
                <a:gd name="connsiteX14" fmla="*/ 45350 w 1402528"/>
                <a:gd name="connsiteY14" fmla="*/ 0 h 1650710"/>
                <a:gd name="connsiteX15" fmla="*/ 1332147 w 1402528"/>
                <a:gd name="connsiteY15" fmla="*/ 125617 h 1650710"/>
                <a:gd name="connsiteX0" fmla="*/ 1332147 w 1402528"/>
                <a:gd name="connsiteY0" fmla="*/ 125617 h 1650710"/>
                <a:gd name="connsiteX1" fmla="*/ 1332147 w 1402528"/>
                <a:gd name="connsiteY1" fmla="*/ 125617 h 1650710"/>
                <a:gd name="connsiteX2" fmla="*/ 1342479 w 1402528"/>
                <a:gd name="connsiteY2" fmla="*/ 177278 h 1650710"/>
                <a:gd name="connsiteX3" fmla="*/ 1372368 w 1402528"/>
                <a:gd name="connsiteY3" fmla="*/ 380972 h 1650710"/>
                <a:gd name="connsiteX4" fmla="*/ 1385708 w 1402528"/>
                <a:gd name="connsiteY4" fmla="*/ 489089 h 1650710"/>
                <a:gd name="connsiteX5" fmla="*/ 1401759 w 1402528"/>
                <a:gd name="connsiteY5" fmla="*/ 789185 h 1650710"/>
                <a:gd name="connsiteX6" fmla="*/ 1366409 w 1402528"/>
                <a:gd name="connsiteY6" fmla="*/ 1134668 h 1650710"/>
                <a:gd name="connsiteX7" fmla="*/ 1233161 w 1402528"/>
                <a:gd name="connsiteY7" fmla="*/ 1497069 h 1650710"/>
                <a:gd name="connsiteX8" fmla="*/ 0 w 1402528"/>
                <a:gd name="connsiteY8" fmla="*/ 1650710 h 1650710"/>
                <a:gd name="connsiteX9" fmla="*/ 203931 w 1402528"/>
                <a:gd name="connsiteY9" fmla="*/ 1349357 h 1650710"/>
                <a:gd name="connsiteX10" fmla="*/ 327872 w 1402528"/>
                <a:gd name="connsiteY10" fmla="*/ 1000397 h 1650710"/>
                <a:gd name="connsiteX11" fmla="*/ 338984 w 1402528"/>
                <a:gd name="connsiteY11" fmla="*/ 792094 h 1650710"/>
                <a:gd name="connsiteX12" fmla="*/ 325385 w 1402528"/>
                <a:gd name="connsiteY12" fmla="*/ 547427 h 1650710"/>
                <a:gd name="connsiteX13" fmla="*/ 245456 w 1402528"/>
                <a:gd name="connsiteY13" fmla="*/ 313445 h 1650710"/>
                <a:gd name="connsiteX14" fmla="*/ 45350 w 1402528"/>
                <a:gd name="connsiteY14" fmla="*/ 0 h 1650710"/>
                <a:gd name="connsiteX15" fmla="*/ 1332147 w 1402528"/>
                <a:gd name="connsiteY15" fmla="*/ 125617 h 1650710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320756 w 1395412"/>
                <a:gd name="connsiteY10" fmla="*/ 1000397 h 1629362"/>
                <a:gd name="connsiteX11" fmla="*/ 331868 w 1395412"/>
                <a:gd name="connsiteY11" fmla="*/ 792094 h 1629362"/>
                <a:gd name="connsiteX12" fmla="*/ 318269 w 1395412"/>
                <a:gd name="connsiteY12" fmla="*/ 547427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306524 w 1395412"/>
                <a:gd name="connsiteY10" fmla="*/ 1064440 h 1629362"/>
                <a:gd name="connsiteX11" fmla="*/ 331868 w 1395412"/>
                <a:gd name="connsiteY11" fmla="*/ 792094 h 1629362"/>
                <a:gd name="connsiteX12" fmla="*/ 318269 w 1395412"/>
                <a:gd name="connsiteY12" fmla="*/ 547427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306524 w 1395412"/>
                <a:gd name="connsiteY10" fmla="*/ 1064440 h 1629362"/>
                <a:gd name="connsiteX11" fmla="*/ 338984 w 1395412"/>
                <a:gd name="connsiteY11" fmla="*/ 784978 h 1629362"/>
                <a:gd name="connsiteX12" fmla="*/ 318269 w 1395412"/>
                <a:gd name="connsiteY12" fmla="*/ 547427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306524 w 1395412"/>
                <a:gd name="connsiteY10" fmla="*/ 106444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306524 w 1395412"/>
                <a:gd name="connsiteY10" fmla="*/ 106444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306524 w 1395412"/>
                <a:gd name="connsiteY10" fmla="*/ 106444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306524 w 1395412"/>
                <a:gd name="connsiteY10" fmla="*/ 106444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306524 w 1395412"/>
                <a:gd name="connsiteY10" fmla="*/ 106444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281618 w 1395412"/>
                <a:gd name="connsiteY10" fmla="*/ 1146274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295850 w 1395412"/>
                <a:gd name="connsiteY10" fmla="*/ 110002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295850 w 1395412"/>
                <a:gd name="connsiteY10" fmla="*/ 110002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295850 w 1395412"/>
                <a:gd name="connsiteY10" fmla="*/ 110002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54119 w 1395412"/>
                <a:gd name="connsiteY9" fmla="*/ 1424075 h 1629362"/>
                <a:gd name="connsiteX10" fmla="*/ 295850 w 1395412"/>
                <a:gd name="connsiteY10" fmla="*/ 110002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54119 w 1395412"/>
                <a:gd name="connsiteY9" fmla="*/ 1424075 h 1629362"/>
                <a:gd name="connsiteX10" fmla="*/ 295850 w 1395412"/>
                <a:gd name="connsiteY10" fmla="*/ 110002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54119 w 1395412"/>
                <a:gd name="connsiteY9" fmla="*/ 1424075 h 1629362"/>
                <a:gd name="connsiteX10" fmla="*/ 295850 w 1395412"/>
                <a:gd name="connsiteY10" fmla="*/ 110002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54119 w 1395412"/>
                <a:gd name="connsiteY9" fmla="*/ 1424075 h 1629362"/>
                <a:gd name="connsiteX10" fmla="*/ 295850 w 1395412"/>
                <a:gd name="connsiteY10" fmla="*/ 110002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54119 w 1395412"/>
                <a:gd name="connsiteY9" fmla="*/ 1424075 h 1629362"/>
                <a:gd name="connsiteX10" fmla="*/ 249596 w 1395412"/>
                <a:gd name="connsiteY10" fmla="*/ 1235223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54119 w 1395412"/>
                <a:gd name="connsiteY9" fmla="*/ 1424075 h 1629362"/>
                <a:gd name="connsiteX10" fmla="*/ 249596 w 1395412"/>
                <a:gd name="connsiteY10" fmla="*/ 1235223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54119 w 1395412"/>
                <a:gd name="connsiteY9" fmla="*/ 1424075 h 1629362"/>
                <a:gd name="connsiteX10" fmla="*/ 249596 w 1395412"/>
                <a:gd name="connsiteY10" fmla="*/ 1235223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4981 w 1395412"/>
                <a:gd name="connsiteY9" fmla="*/ 1473887 h 1629362"/>
                <a:gd name="connsiteX10" fmla="*/ 249596 w 1395412"/>
                <a:gd name="connsiteY10" fmla="*/ 1235223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49596 w 1395412"/>
                <a:gd name="connsiteY10" fmla="*/ 1235223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49596 w 1395412"/>
                <a:gd name="connsiteY10" fmla="*/ 1235223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49596 w 1395412"/>
                <a:gd name="connsiteY10" fmla="*/ 1235223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49596 w 1395412"/>
                <a:gd name="connsiteY10" fmla="*/ 1235223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39545 w 1409926"/>
                <a:gd name="connsiteY0" fmla="*/ 125617 h 1635167"/>
                <a:gd name="connsiteX1" fmla="*/ 1339545 w 1409926"/>
                <a:gd name="connsiteY1" fmla="*/ 125617 h 1635167"/>
                <a:gd name="connsiteX2" fmla="*/ 1349877 w 1409926"/>
                <a:gd name="connsiteY2" fmla="*/ 177278 h 1635167"/>
                <a:gd name="connsiteX3" fmla="*/ 1379766 w 1409926"/>
                <a:gd name="connsiteY3" fmla="*/ 380972 h 1635167"/>
                <a:gd name="connsiteX4" fmla="*/ 1393106 w 1409926"/>
                <a:gd name="connsiteY4" fmla="*/ 489089 h 1635167"/>
                <a:gd name="connsiteX5" fmla="*/ 1409157 w 1409926"/>
                <a:gd name="connsiteY5" fmla="*/ 789185 h 1635167"/>
                <a:gd name="connsiteX6" fmla="*/ 1373807 w 1409926"/>
                <a:gd name="connsiteY6" fmla="*/ 1134668 h 1635167"/>
                <a:gd name="connsiteX7" fmla="*/ 1240559 w 1409926"/>
                <a:gd name="connsiteY7" fmla="*/ 1497069 h 1635167"/>
                <a:gd name="connsiteX8" fmla="*/ 0 w 1409926"/>
                <a:gd name="connsiteY8" fmla="*/ 1635167 h 1635167"/>
                <a:gd name="connsiteX9" fmla="*/ 133053 w 1409926"/>
                <a:gd name="connsiteY9" fmla="*/ 1477445 h 1635167"/>
                <a:gd name="connsiteX10" fmla="*/ 249878 w 1409926"/>
                <a:gd name="connsiteY10" fmla="*/ 1267245 h 1635167"/>
                <a:gd name="connsiteX11" fmla="*/ 353498 w 1409926"/>
                <a:gd name="connsiteY11" fmla="*/ 841906 h 1635167"/>
                <a:gd name="connsiteX12" fmla="*/ 318551 w 1409926"/>
                <a:gd name="connsiteY12" fmla="*/ 526079 h 1635167"/>
                <a:gd name="connsiteX13" fmla="*/ 195926 w 1409926"/>
                <a:gd name="connsiteY13" fmla="*/ 228054 h 1635167"/>
                <a:gd name="connsiteX14" fmla="*/ 52748 w 1409926"/>
                <a:gd name="connsiteY14" fmla="*/ 0 h 1635167"/>
                <a:gd name="connsiteX15" fmla="*/ 1339545 w 1409926"/>
                <a:gd name="connsiteY15" fmla="*/ 125617 h 1635167"/>
                <a:gd name="connsiteX0" fmla="*/ 1339545 w 1409926"/>
                <a:gd name="connsiteY0" fmla="*/ 125617 h 1635167"/>
                <a:gd name="connsiteX1" fmla="*/ 1339545 w 1409926"/>
                <a:gd name="connsiteY1" fmla="*/ 125617 h 1635167"/>
                <a:gd name="connsiteX2" fmla="*/ 1349877 w 1409926"/>
                <a:gd name="connsiteY2" fmla="*/ 177278 h 1635167"/>
                <a:gd name="connsiteX3" fmla="*/ 1379766 w 1409926"/>
                <a:gd name="connsiteY3" fmla="*/ 380972 h 1635167"/>
                <a:gd name="connsiteX4" fmla="*/ 1393106 w 1409926"/>
                <a:gd name="connsiteY4" fmla="*/ 489089 h 1635167"/>
                <a:gd name="connsiteX5" fmla="*/ 1409157 w 1409926"/>
                <a:gd name="connsiteY5" fmla="*/ 789185 h 1635167"/>
                <a:gd name="connsiteX6" fmla="*/ 1373807 w 1409926"/>
                <a:gd name="connsiteY6" fmla="*/ 1134668 h 1635167"/>
                <a:gd name="connsiteX7" fmla="*/ 1240559 w 1409926"/>
                <a:gd name="connsiteY7" fmla="*/ 1497069 h 1635167"/>
                <a:gd name="connsiteX8" fmla="*/ 0 w 1409926"/>
                <a:gd name="connsiteY8" fmla="*/ 1635167 h 1635167"/>
                <a:gd name="connsiteX9" fmla="*/ 133053 w 1409926"/>
                <a:gd name="connsiteY9" fmla="*/ 1477445 h 1635167"/>
                <a:gd name="connsiteX10" fmla="*/ 249878 w 1409926"/>
                <a:gd name="connsiteY10" fmla="*/ 1267245 h 1635167"/>
                <a:gd name="connsiteX11" fmla="*/ 353498 w 1409926"/>
                <a:gd name="connsiteY11" fmla="*/ 841906 h 1635167"/>
                <a:gd name="connsiteX12" fmla="*/ 318551 w 1409926"/>
                <a:gd name="connsiteY12" fmla="*/ 526079 h 1635167"/>
                <a:gd name="connsiteX13" fmla="*/ 195926 w 1409926"/>
                <a:gd name="connsiteY13" fmla="*/ 228054 h 1635167"/>
                <a:gd name="connsiteX14" fmla="*/ 52748 w 1409926"/>
                <a:gd name="connsiteY14" fmla="*/ 0 h 1635167"/>
                <a:gd name="connsiteX15" fmla="*/ 1339545 w 1409926"/>
                <a:gd name="connsiteY15" fmla="*/ 125617 h 1635167"/>
                <a:gd name="connsiteX0" fmla="*/ 1339545 w 1411408"/>
                <a:gd name="connsiteY0" fmla="*/ 125617 h 1635167"/>
                <a:gd name="connsiteX1" fmla="*/ 1339545 w 1411408"/>
                <a:gd name="connsiteY1" fmla="*/ 125617 h 1635167"/>
                <a:gd name="connsiteX2" fmla="*/ 1349877 w 1411408"/>
                <a:gd name="connsiteY2" fmla="*/ 177278 h 1635167"/>
                <a:gd name="connsiteX3" fmla="*/ 1379766 w 1411408"/>
                <a:gd name="connsiteY3" fmla="*/ 380972 h 1635167"/>
                <a:gd name="connsiteX4" fmla="*/ 1405747 w 1411408"/>
                <a:gd name="connsiteY4" fmla="*/ 564938 h 1635167"/>
                <a:gd name="connsiteX5" fmla="*/ 1409157 w 1411408"/>
                <a:gd name="connsiteY5" fmla="*/ 789185 h 1635167"/>
                <a:gd name="connsiteX6" fmla="*/ 1373807 w 1411408"/>
                <a:gd name="connsiteY6" fmla="*/ 1134668 h 1635167"/>
                <a:gd name="connsiteX7" fmla="*/ 1240559 w 1411408"/>
                <a:gd name="connsiteY7" fmla="*/ 1497069 h 1635167"/>
                <a:gd name="connsiteX8" fmla="*/ 0 w 1411408"/>
                <a:gd name="connsiteY8" fmla="*/ 1635167 h 1635167"/>
                <a:gd name="connsiteX9" fmla="*/ 133053 w 1411408"/>
                <a:gd name="connsiteY9" fmla="*/ 1477445 h 1635167"/>
                <a:gd name="connsiteX10" fmla="*/ 249878 w 1411408"/>
                <a:gd name="connsiteY10" fmla="*/ 1267245 h 1635167"/>
                <a:gd name="connsiteX11" fmla="*/ 353498 w 1411408"/>
                <a:gd name="connsiteY11" fmla="*/ 841906 h 1635167"/>
                <a:gd name="connsiteX12" fmla="*/ 318551 w 1411408"/>
                <a:gd name="connsiteY12" fmla="*/ 526079 h 1635167"/>
                <a:gd name="connsiteX13" fmla="*/ 195926 w 1411408"/>
                <a:gd name="connsiteY13" fmla="*/ 228054 h 1635167"/>
                <a:gd name="connsiteX14" fmla="*/ 52748 w 1411408"/>
                <a:gd name="connsiteY14" fmla="*/ 0 h 1635167"/>
                <a:gd name="connsiteX15" fmla="*/ 1339545 w 1411408"/>
                <a:gd name="connsiteY15" fmla="*/ 125617 h 1635167"/>
                <a:gd name="connsiteX0" fmla="*/ 1339545 w 1411408"/>
                <a:gd name="connsiteY0" fmla="*/ 125617 h 1635167"/>
                <a:gd name="connsiteX1" fmla="*/ 1339545 w 1411408"/>
                <a:gd name="connsiteY1" fmla="*/ 125617 h 1635167"/>
                <a:gd name="connsiteX2" fmla="*/ 1349877 w 1411408"/>
                <a:gd name="connsiteY2" fmla="*/ 177278 h 1635167"/>
                <a:gd name="connsiteX3" fmla="*/ 1379766 w 1411408"/>
                <a:gd name="connsiteY3" fmla="*/ 343047 h 1635167"/>
                <a:gd name="connsiteX4" fmla="*/ 1405747 w 1411408"/>
                <a:gd name="connsiteY4" fmla="*/ 564938 h 1635167"/>
                <a:gd name="connsiteX5" fmla="*/ 1409157 w 1411408"/>
                <a:gd name="connsiteY5" fmla="*/ 789185 h 1635167"/>
                <a:gd name="connsiteX6" fmla="*/ 1373807 w 1411408"/>
                <a:gd name="connsiteY6" fmla="*/ 1134668 h 1635167"/>
                <a:gd name="connsiteX7" fmla="*/ 1240559 w 1411408"/>
                <a:gd name="connsiteY7" fmla="*/ 1497069 h 1635167"/>
                <a:gd name="connsiteX8" fmla="*/ 0 w 1411408"/>
                <a:gd name="connsiteY8" fmla="*/ 1635167 h 1635167"/>
                <a:gd name="connsiteX9" fmla="*/ 133053 w 1411408"/>
                <a:gd name="connsiteY9" fmla="*/ 1477445 h 1635167"/>
                <a:gd name="connsiteX10" fmla="*/ 249878 w 1411408"/>
                <a:gd name="connsiteY10" fmla="*/ 1267245 h 1635167"/>
                <a:gd name="connsiteX11" fmla="*/ 353498 w 1411408"/>
                <a:gd name="connsiteY11" fmla="*/ 841906 h 1635167"/>
                <a:gd name="connsiteX12" fmla="*/ 318551 w 1411408"/>
                <a:gd name="connsiteY12" fmla="*/ 526079 h 1635167"/>
                <a:gd name="connsiteX13" fmla="*/ 195926 w 1411408"/>
                <a:gd name="connsiteY13" fmla="*/ 228054 h 1635167"/>
                <a:gd name="connsiteX14" fmla="*/ 52748 w 1411408"/>
                <a:gd name="connsiteY14" fmla="*/ 0 h 1635167"/>
                <a:gd name="connsiteX15" fmla="*/ 1339545 w 1411408"/>
                <a:gd name="connsiteY15" fmla="*/ 125617 h 1635167"/>
                <a:gd name="connsiteX0" fmla="*/ 1339545 w 1410699"/>
                <a:gd name="connsiteY0" fmla="*/ 125617 h 1635167"/>
                <a:gd name="connsiteX1" fmla="*/ 1339545 w 1410699"/>
                <a:gd name="connsiteY1" fmla="*/ 125617 h 1635167"/>
                <a:gd name="connsiteX2" fmla="*/ 1349877 w 1410699"/>
                <a:gd name="connsiteY2" fmla="*/ 177278 h 1635167"/>
                <a:gd name="connsiteX3" fmla="*/ 1379766 w 1410699"/>
                <a:gd name="connsiteY3" fmla="*/ 343047 h 1635167"/>
                <a:gd name="connsiteX4" fmla="*/ 1405747 w 1410699"/>
                <a:gd name="connsiteY4" fmla="*/ 564938 h 1635167"/>
                <a:gd name="connsiteX5" fmla="*/ 1402944 w 1410699"/>
                <a:gd name="connsiteY5" fmla="*/ 907698 h 1635167"/>
                <a:gd name="connsiteX6" fmla="*/ 1409157 w 1410699"/>
                <a:gd name="connsiteY6" fmla="*/ 789185 h 1635167"/>
                <a:gd name="connsiteX7" fmla="*/ 1373807 w 1410699"/>
                <a:gd name="connsiteY7" fmla="*/ 1134668 h 1635167"/>
                <a:gd name="connsiteX8" fmla="*/ 1240559 w 1410699"/>
                <a:gd name="connsiteY8" fmla="*/ 1497069 h 1635167"/>
                <a:gd name="connsiteX9" fmla="*/ 0 w 1410699"/>
                <a:gd name="connsiteY9" fmla="*/ 1635167 h 1635167"/>
                <a:gd name="connsiteX10" fmla="*/ 133053 w 1410699"/>
                <a:gd name="connsiteY10" fmla="*/ 1477445 h 1635167"/>
                <a:gd name="connsiteX11" fmla="*/ 249878 w 1410699"/>
                <a:gd name="connsiteY11" fmla="*/ 1267245 h 1635167"/>
                <a:gd name="connsiteX12" fmla="*/ 353498 w 1410699"/>
                <a:gd name="connsiteY12" fmla="*/ 841906 h 1635167"/>
                <a:gd name="connsiteX13" fmla="*/ 318551 w 1410699"/>
                <a:gd name="connsiteY13" fmla="*/ 526079 h 1635167"/>
                <a:gd name="connsiteX14" fmla="*/ 195926 w 1410699"/>
                <a:gd name="connsiteY14" fmla="*/ 228054 h 1635167"/>
                <a:gd name="connsiteX15" fmla="*/ 52748 w 1410699"/>
                <a:gd name="connsiteY15" fmla="*/ 0 h 1635167"/>
                <a:gd name="connsiteX16" fmla="*/ 1339545 w 1410699"/>
                <a:gd name="connsiteY16" fmla="*/ 125617 h 1635167"/>
                <a:gd name="connsiteX0" fmla="*/ 1339545 w 1410699"/>
                <a:gd name="connsiteY0" fmla="*/ 125617 h 1635167"/>
                <a:gd name="connsiteX1" fmla="*/ 1339545 w 1410699"/>
                <a:gd name="connsiteY1" fmla="*/ 125617 h 1635167"/>
                <a:gd name="connsiteX2" fmla="*/ 1349877 w 1410699"/>
                <a:gd name="connsiteY2" fmla="*/ 177278 h 1635167"/>
                <a:gd name="connsiteX3" fmla="*/ 1379766 w 1410699"/>
                <a:gd name="connsiteY3" fmla="*/ 343047 h 1635167"/>
                <a:gd name="connsiteX4" fmla="*/ 1405747 w 1410699"/>
                <a:gd name="connsiteY4" fmla="*/ 564938 h 1635167"/>
                <a:gd name="connsiteX5" fmla="*/ 1402944 w 1410699"/>
                <a:gd name="connsiteY5" fmla="*/ 907698 h 1635167"/>
                <a:gd name="connsiteX6" fmla="*/ 1409157 w 1410699"/>
                <a:gd name="connsiteY6" fmla="*/ 789185 h 1635167"/>
                <a:gd name="connsiteX7" fmla="*/ 1356952 w 1410699"/>
                <a:gd name="connsiteY7" fmla="*/ 1235800 h 1635167"/>
                <a:gd name="connsiteX8" fmla="*/ 1240559 w 1410699"/>
                <a:gd name="connsiteY8" fmla="*/ 1497069 h 1635167"/>
                <a:gd name="connsiteX9" fmla="*/ 0 w 1410699"/>
                <a:gd name="connsiteY9" fmla="*/ 1635167 h 1635167"/>
                <a:gd name="connsiteX10" fmla="*/ 133053 w 1410699"/>
                <a:gd name="connsiteY10" fmla="*/ 1477445 h 1635167"/>
                <a:gd name="connsiteX11" fmla="*/ 249878 w 1410699"/>
                <a:gd name="connsiteY11" fmla="*/ 1267245 h 1635167"/>
                <a:gd name="connsiteX12" fmla="*/ 353498 w 1410699"/>
                <a:gd name="connsiteY12" fmla="*/ 841906 h 1635167"/>
                <a:gd name="connsiteX13" fmla="*/ 318551 w 1410699"/>
                <a:gd name="connsiteY13" fmla="*/ 526079 h 1635167"/>
                <a:gd name="connsiteX14" fmla="*/ 195926 w 1410699"/>
                <a:gd name="connsiteY14" fmla="*/ 228054 h 1635167"/>
                <a:gd name="connsiteX15" fmla="*/ 52748 w 1410699"/>
                <a:gd name="connsiteY15" fmla="*/ 0 h 1635167"/>
                <a:gd name="connsiteX16" fmla="*/ 1339545 w 1410699"/>
                <a:gd name="connsiteY16" fmla="*/ 125617 h 1635167"/>
                <a:gd name="connsiteX0" fmla="*/ 1339545 w 1410699"/>
                <a:gd name="connsiteY0" fmla="*/ 125617 h 1635167"/>
                <a:gd name="connsiteX1" fmla="*/ 1339545 w 1410699"/>
                <a:gd name="connsiteY1" fmla="*/ 125617 h 1635167"/>
                <a:gd name="connsiteX2" fmla="*/ 1349877 w 1410699"/>
                <a:gd name="connsiteY2" fmla="*/ 177278 h 1635167"/>
                <a:gd name="connsiteX3" fmla="*/ 1379766 w 1410699"/>
                <a:gd name="connsiteY3" fmla="*/ 343047 h 1635167"/>
                <a:gd name="connsiteX4" fmla="*/ 1405747 w 1410699"/>
                <a:gd name="connsiteY4" fmla="*/ 564938 h 1635167"/>
                <a:gd name="connsiteX5" fmla="*/ 1402944 w 1410699"/>
                <a:gd name="connsiteY5" fmla="*/ 907698 h 1635167"/>
                <a:gd name="connsiteX6" fmla="*/ 1409157 w 1410699"/>
                <a:gd name="connsiteY6" fmla="*/ 789185 h 1635167"/>
                <a:gd name="connsiteX7" fmla="*/ 1327456 w 1410699"/>
                <a:gd name="connsiteY7" fmla="*/ 1315862 h 1635167"/>
                <a:gd name="connsiteX8" fmla="*/ 1240559 w 1410699"/>
                <a:gd name="connsiteY8" fmla="*/ 1497069 h 1635167"/>
                <a:gd name="connsiteX9" fmla="*/ 0 w 1410699"/>
                <a:gd name="connsiteY9" fmla="*/ 1635167 h 1635167"/>
                <a:gd name="connsiteX10" fmla="*/ 133053 w 1410699"/>
                <a:gd name="connsiteY10" fmla="*/ 1477445 h 1635167"/>
                <a:gd name="connsiteX11" fmla="*/ 249878 w 1410699"/>
                <a:gd name="connsiteY11" fmla="*/ 1267245 h 1635167"/>
                <a:gd name="connsiteX12" fmla="*/ 353498 w 1410699"/>
                <a:gd name="connsiteY12" fmla="*/ 841906 h 1635167"/>
                <a:gd name="connsiteX13" fmla="*/ 318551 w 1410699"/>
                <a:gd name="connsiteY13" fmla="*/ 526079 h 1635167"/>
                <a:gd name="connsiteX14" fmla="*/ 195926 w 1410699"/>
                <a:gd name="connsiteY14" fmla="*/ 228054 h 1635167"/>
                <a:gd name="connsiteX15" fmla="*/ 52748 w 1410699"/>
                <a:gd name="connsiteY15" fmla="*/ 0 h 1635167"/>
                <a:gd name="connsiteX16" fmla="*/ 1339545 w 1410699"/>
                <a:gd name="connsiteY16" fmla="*/ 125617 h 1635167"/>
                <a:gd name="connsiteX0" fmla="*/ 1339545 w 1411290"/>
                <a:gd name="connsiteY0" fmla="*/ 125617 h 1635167"/>
                <a:gd name="connsiteX1" fmla="*/ 1339545 w 1411290"/>
                <a:gd name="connsiteY1" fmla="*/ 125617 h 1635167"/>
                <a:gd name="connsiteX2" fmla="*/ 1349877 w 1411290"/>
                <a:gd name="connsiteY2" fmla="*/ 177278 h 1635167"/>
                <a:gd name="connsiteX3" fmla="*/ 1379766 w 1411290"/>
                <a:gd name="connsiteY3" fmla="*/ 343047 h 1635167"/>
                <a:gd name="connsiteX4" fmla="*/ 1405747 w 1411290"/>
                <a:gd name="connsiteY4" fmla="*/ 564938 h 1635167"/>
                <a:gd name="connsiteX5" fmla="*/ 1407157 w 1411290"/>
                <a:gd name="connsiteY5" fmla="*/ 688579 h 1635167"/>
                <a:gd name="connsiteX6" fmla="*/ 1409157 w 1411290"/>
                <a:gd name="connsiteY6" fmla="*/ 789185 h 1635167"/>
                <a:gd name="connsiteX7" fmla="*/ 1327456 w 1411290"/>
                <a:gd name="connsiteY7" fmla="*/ 1315862 h 1635167"/>
                <a:gd name="connsiteX8" fmla="*/ 1240559 w 1411290"/>
                <a:gd name="connsiteY8" fmla="*/ 1497069 h 1635167"/>
                <a:gd name="connsiteX9" fmla="*/ 0 w 1411290"/>
                <a:gd name="connsiteY9" fmla="*/ 1635167 h 1635167"/>
                <a:gd name="connsiteX10" fmla="*/ 133053 w 1411290"/>
                <a:gd name="connsiteY10" fmla="*/ 1477445 h 1635167"/>
                <a:gd name="connsiteX11" fmla="*/ 249878 w 1411290"/>
                <a:gd name="connsiteY11" fmla="*/ 1267245 h 1635167"/>
                <a:gd name="connsiteX12" fmla="*/ 353498 w 1411290"/>
                <a:gd name="connsiteY12" fmla="*/ 841906 h 1635167"/>
                <a:gd name="connsiteX13" fmla="*/ 318551 w 1411290"/>
                <a:gd name="connsiteY13" fmla="*/ 526079 h 1635167"/>
                <a:gd name="connsiteX14" fmla="*/ 195926 w 1411290"/>
                <a:gd name="connsiteY14" fmla="*/ 228054 h 1635167"/>
                <a:gd name="connsiteX15" fmla="*/ 52748 w 1411290"/>
                <a:gd name="connsiteY15" fmla="*/ 0 h 1635167"/>
                <a:gd name="connsiteX16" fmla="*/ 1339545 w 1411290"/>
                <a:gd name="connsiteY16" fmla="*/ 125617 h 1635167"/>
                <a:gd name="connsiteX0" fmla="*/ 1339545 w 1408052"/>
                <a:gd name="connsiteY0" fmla="*/ 125617 h 1635167"/>
                <a:gd name="connsiteX1" fmla="*/ 1339545 w 1408052"/>
                <a:gd name="connsiteY1" fmla="*/ 125617 h 1635167"/>
                <a:gd name="connsiteX2" fmla="*/ 1349877 w 1408052"/>
                <a:gd name="connsiteY2" fmla="*/ 177278 h 1635167"/>
                <a:gd name="connsiteX3" fmla="*/ 1379766 w 1408052"/>
                <a:gd name="connsiteY3" fmla="*/ 343047 h 1635167"/>
                <a:gd name="connsiteX4" fmla="*/ 1405747 w 1408052"/>
                <a:gd name="connsiteY4" fmla="*/ 564938 h 1635167"/>
                <a:gd name="connsiteX5" fmla="*/ 1407157 w 1408052"/>
                <a:gd name="connsiteY5" fmla="*/ 688579 h 1635167"/>
                <a:gd name="connsiteX6" fmla="*/ 1392301 w 1408052"/>
                <a:gd name="connsiteY6" fmla="*/ 1050442 h 1635167"/>
                <a:gd name="connsiteX7" fmla="*/ 1327456 w 1408052"/>
                <a:gd name="connsiteY7" fmla="*/ 1315862 h 1635167"/>
                <a:gd name="connsiteX8" fmla="*/ 1240559 w 1408052"/>
                <a:gd name="connsiteY8" fmla="*/ 1497069 h 1635167"/>
                <a:gd name="connsiteX9" fmla="*/ 0 w 1408052"/>
                <a:gd name="connsiteY9" fmla="*/ 1635167 h 1635167"/>
                <a:gd name="connsiteX10" fmla="*/ 133053 w 1408052"/>
                <a:gd name="connsiteY10" fmla="*/ 1477445 h 1635167"/>
                <a:gd name="connsiteX11" fmla="*/ 249878 w 1408052"/>
                <a:gd name="connsiteY11" fmla="*/ 1267245 h 1635167"/>
                <a:gd name="connsiteX12" fmla="*/ 353498 w 1408052"/>
                <a:gd name="connsiteY12" fmla="*/ 841906 h 1635167"/>
                <a:gd name="connsiteX13" fmla="*/ 318551 w 1408052"/>
                <a:gd name="connsiteY13" fmla="*/ 526079 h 1635167"/>
                <a:gd name="connsiteX14" fmla="*/ 195926 w 1408052"/>
                <a:gd name="connsiteY14" fmla="*/ 228054 h 1635167"/>
                <a:gd name="connsiteX15" fmla="*/ 52748 w 1408052"/>
                <a:gd name="connsiteY15" fmla="*/ 0 h 1635167"/>
                <a:gd name="connsiteX16" fmla="*/ 1339545 w 1408052"/>
                <a:gd name="connsiteY16" fmla="*/ 125617 h 1635167"/>
                <a:gd name="connsiteX0" fmla="*/ 1339545 w 1407168"/>
                <a:gd name="connsiteY0" fmla="*/ 125617 h 1635167"/>
                <a:gd name="connsiteX1" fmla="*/ 1339545 w 1407168"/>
                <a:gd name="connsiteY1" fmla="*/ 125617 h 1635167"/>
                <a:gd name="connsiteX2" fmla="*/ 1349877 w 1407168"/>
                <a:gd name="connsiteY2" fmla="*/ 177278 h 1635167"/>
                <a:gd name="connsiteX3" fmla="*/ 1379766 w 1407168"/>
                <a:gd name="connsiteY3" fmla="*/ 343047 h 1635167"/>
                <a:gd name="connsiteX4" fmla="*/ 1405747 w 1407168"/>
                <a:gd name="connsiteY4" fmla="*/ 564938 h 1635167"/>
                <a:gd name="connsiteX5" fmla="*/ 1402943 w 1407168"/>
                <a:gd name="connsiteY5" fmla="*/ 831849 h 1635167"/>
                <a:gd name="connsiteX6" fmla="*/ 1392301 w 1407168"/>
                <a:gd name="connsiteY6" fmla="*/ 1050442 h 1635167"/>
                <a:gd name="connsiteX7" fmla="*/ 1327456 w 1407168"/>
                <a:gd name="connsiteY7" fmla="*/ 1315862 h 1635167"/>
                <a:gd name="connsiteX8" fmla="*/ 1240559 w 1407168"/>
                <a:gd name="connsiteY8" fmla="*/ 1497069 h 1635167"/>
                <a:gd name="connsiteX9" fmla="*/ 0 w 1407168"/>
                <a:gd name="connsiteY9" fmla="*/ 1635167 h 1635167"/>
                <a:gd name="connsiteX10" fmla="*/ 133053 w 1407168"/>
                <a:gd name="connsiteY10" fmla="*/ 1477445 h 1635167"/>
                <a:gd name="connsiteX11" fmla="*/ 249878 w 1407168"/>
                <a:gd name="connsiteY11" fmla="*/ 1267245 h 1635167"/>
                <a:gd name="connsiteX12" fmla="*/ 353498 w 1407168"/>
                <a:gd name="connsiteY12" fmla="*/ 841906 h 1635167"/>
                <a:gd name="connsiteX13" fmla="*/ 318551 w 1407168"/>
                <a:gd name="connsiteY13" fmla="*/ 526079 h 1635167"/>
                <a:gd name="connsiteX14" fmla="*/ 195926 w 1407168"/>
                <a:gd name="connsiteY14" fmla="*/ 228054 h 1635167"/>
                <a:gd name="connsiteX15" fmla="*/ 52748 w 1407168"/>
                <a:gd name="connsiteY15" fmla="*/ 0 h 1635167"/>
                <a:gd name="connsiteX16" fmla="*/ 1339545 w 1407168"/>
                <a:gd name="connsiteY16" fmla="*/ 125617 h 1635167"/>
                <a:gd name="connsiteX0" fmla="*/ 1339545 w 1407168"/>
                <a:gd name="connsiteY0" fmla="*/ 125617 h 1635167"/>
                <a:gd name="connsiteX1" fmla="*/ 1339545 w 1407168"/>
                <a:gd name="connsiteY1" fmla="*/ 125617 h 1635167"/>
                <a:gd name="connsiteX2" fmla="*/ 1349877 w 1407168"/>
                <a:gd name="connsiteY2" fmla="*/ 177278 h 1635167"/>
                <a:gd name="connsiteX3" fmla="*/ 1379766 w 1407168"/>
                <a:gd name="connsiteY3" fmla="*/ 343047 h 1635167"/>
                <a:gd name="connsiteX4" fmla="*/ 1405747 w 1407168"/>
                <a:gd name="connsiteY4" fmla="*/ 564938 h 1635167"/>
                <a:gd name="connsiteX5" fmla="*/ 1402943 w 1407168"/>
                <a:gd name="connsiteY5" fmla="*/ 831849 h 1635167"/>
                <a:gd name="connsiteX6" fmla="*/ 1392301 w 1407168"/>
                <a:gd name="connsiteY6" fmla="*/ 1050442 h 1635167"/>
                <a:gd name="connsiteX7" fmla="*/ 1323242 w 1407168"/>
                <a:gd name="connsiteY7" fmla="*/ 1349573 h 1635167"/>
                <a:gd name="connsiteX8" fmla="*/ 1240559 w 1407168"/>
                <a:gd name="connsiteY8" fmla="*/ 1497069 h 1635167"/>
                <a:gd name="connsiteX9" fmla="*/ 0 w 1407168"/>
                <a:gd name="connsiteY9" fmla="*/ 1635167 h 1635167"/>
                <a:gd name="connsiteX10" fmla="*/ 133053 w 1407168"/>
                <a:gd name="connsiteY10" fmla="*/ 1477445 h 1635167"/>
                <a:gd name="connsiteX11" fmla="*/ 249878 w 1407168"/>
                <a:gd name="connsiteY11" fmla="*/ 1267245 h 1635167"/>
                <a:gd name="connsiteX12" fmla="*/ 353498 w 1407168"/>
                <a:gd name="connsiteY12" fmla="*/ 841906 h 1635167"/>
                <a:gd name="connsiteX13" fmla="*/ 318551 w 1407168"/>
                <a:gd name="connsiteY13" fmla="*/ 526079 h 1635167"/>
                <a:gd name="connsiteX14" fmla="*/ 195926 w 1407168"/>
                <a:gd name="connsiteY14" fmla="*/ 228054 h 1635167"/>
                <a:gd name="connsiteX15" fmla="*/ 52748 w 1407168"/>
                <a:gd name="connsiteY15" fmla="*/ 0 h 1635167"/>
                <a:gd name="connsiteX16" fmla="*/ 1339545 w 1407168"/>
                <a:gd name="connsiteY16" fmla="*/ 125617 h 1635167"/>
                <a:gd name="connsiteX0" fmla="*/ 1339545 w 1407168"/>
                <a:gd name="connsiteY0" fmla="*/ 125617 h 1635167"/>
                <a:gd name="connsiteX1" fmla="*/ 1339545 w 1407168"/>
                <a:gd name="connsiteY1" fmla="*/ 125617 h 1635167"/>
                <a:gd name="connsiteX2" fmla="*/ 1349877 w 1407168"/>
                <a:gd name="connsiteY2" fmla="*/ 177278 h 1635167"/>
                <a:gd name="connsiteX3" fmla="*/ 1379766 w 1407168"/>
                <a:gd name="connsiteY3" fmla="*/ 343047 h 1635167"/>
                <a:gd name="connsiteX4" fmla="*/ 1405747 w 1407168"/>
                <a:gd name="connsiteY4" fmla="*/ 564938 h 1635167"/>
                <a:gd name="connsiteX5" fmla="*/ 1402943 w 1407168"/>
                <a:gd name="connsiteY5" fmla="*/ 831849 h 1635167"/>
                <a:gd name="connsiteX6" fmla="*/ 1383873 w 1407168"/>
                <a:gd name="connsiteY6" fmla="*/ 1096794 h 1635167"/>
                <a:gd name="connsiteX7" fmla="*/ 1323242 w 1407168"/>
                <a:gd name="connsiteY7" fmla="*/ 1349573 h 1635167"/>
                <a:gd name="connsiteX8" fmla="*/ 1240559 w 1407168"/>
                <a:gd name="connsiteY8" fmla="*/ 1497069 h 1635167"/>
                <a:gd name="connsiteX9" fmla="*/ 0 w 1407168"/>
                <a:gd name="connsiteY9" fmla="*/ 1635167 h 1635167"/>
                <a:gd name="connsiteX10" fmla="*/ 133053 w 1407168"/>
                <a:gd name="connsiteY10" fmla="*/ 1477445 h 1635167"/>
                <a:gd name="connsiteX11" fmla="*/ 249878 w 1407168"/>
                <a:gd name="connsiteY11" fmla="*/ 1267245 h 1635167"/>
                <a:gd name="connsiteX12" fmla="*/ 353498 w 1407168"/>
                <a:gd name="connsiteY12" fmla="*/ 841906 h 1635167"/>
                <a:gd name="connsiteX13" fmla="*/ 318551 w 1407168"/>
                <a:gd name="connsiteY13" fmla="*/ 526079 h 1635167"/>
                <a:gd name="connsiteX14" fmla="*/ 195926 w 1407168"/>
                <a:gd name="connsiteY14" fmla="*/ 228054 h 1635167"/>
                <a:gd name="connsiteX15" fmla="*/ 52748 w 1407168"/>
                <a:gd name="connsiteY15" fmla="*/ 0 h 1635167"/>
                <a:gd name="connsiteX16" fmla="*/ 1339545 w 1407168"/>
                <a:gd name="connsiteY16" fmla="*/ 125617 h 1635167"/>
                <a:gd name="connsiteX0" fmla="*/ 1339545 w 1424018"/>
                <a:gd name="connsiteY0" fmla="*/ 125617 h 1635167"/>
                <a:gd name="connsiteX1" fmla="*/ 1339545 w 1424018"/>
                <a:gd name="connsiteY1" fmla="*/ 125617 h 1635167"/>
                <a:gd name="connsiteX2" fmla="*/ 1349877 w 1424018"/>
                <a:gd name="connsiteY2" fmla="*/ 177278 h 1635167"/>
                <a:gd name="connsiteX3" fmla="*/ 1379766 w 1424018"/>
                <a:gd name="connsiteY3" fmla="*/ 343047 h 1635167"/>
                <a:gd name="connsiteX4" fmla="*/ 1405747 w 1424018"/>
                <a:gd name="connsiteY4" fmla="*/ 564938 h 1635167"/>
                <a:gd name="connsiteX5" fmla="*/ 1424012 w 1424018"/>
                <a:gd name="connsiteY5" fmla="*/ 814994 h 1635167"/>
                <a:gd name="connsiteX6" fmla="*/ 1383873 w 1424018"/>
                <a:gd name="connsiteY6" fmla="*/ 1096794 h 1635167"/>
                <a:gd name="connsiteX7" fmla="*/ 1323242 w 1424018"/>
                <a:gd name="connsiteY7" fmla="*/ 1349573 h 1635167"/>
                <a:gd name="connsiteX8" fmla="*/ 1240559 w 1424018"/>
                <a:gd name="connsiteY8" fmla="*/ 1497069 h 1635167"/>
                <a:gd name="connsiteX9" fmla="*/ 0 w 1424018"/>
                <a:gd name="connsiteY9" fmla="*/ 1635167 h 1635167"/>
                <a:gd name="connsiteX10" fmla="*/ 133053 w 1424018"/>
                <a:gd name="connsiteY10" fmla="*/ 1477445 h 1635167"/>
                <a:gd name="connsiteX11" fmla="*/ 249878 w 1424018"/>
                <a:gd name="connsiteY11" fmla="*/ 1267245 h 1635167"/>
                <a:gd name="connsiteX12" fmla="*/ 353498 w 1424018"/>
                <a:gd name="connsiteY12" fmla="*/ 841906 h 1635167"/>
                <a:gd name="connsiteX13" fmla="*/ 318551 w 1424018"/>
                <a:gd name="connsiteY13" fmla="*/ 526079 h 1635167"/>
                <a:gd name="connsiteX14" fmla="*/ 195926 w 1424018"/>
                <a:gd name="connsiteY14" fmla="*/ 228054 h 1635167"/>
                <a:gd name="connsiteX15" fmla="*/ 52748 w 1424018"/>
                <a:gd name="connsiteY15" fmla="*/ 0 h 1635167"/>
                <a:gd name="connsiteX16" fmla="*/ 1339545 w 1424018"/>
                <a:gd name="connsiteY16" fmla="*/ 125617 h 1635167"/>
                <a:gd name="connsiteX0" fmla="*/ 1339545 w 1424018"/>
                <a:gd name="connsiteY0" fmla="*/ 125617 h 1635167"/>
                <a:gd name="connsiteX1" fmla="*/ 1339545 w 1424018"/>
                <a:gd name="connsiteY1" fmla="*/ 125617 h 1635167"/>
                <a:gd name="connsiteX2" fmla="*/ 1349877 w 1424018"/>
                <a:gd name="connsiteY2" fmla="*/ 177278 h 1635167"/>
                <a:gd name="connsiteX3" fmla="*/ 1379766 w 1424018"/>
                <a:gd name="connsiteY3" fmla="*/ 343047 h 1635167"/>
                <a:gd name="connsiteX4" fmla="*/ 1393106 w 1424018"/>
                <a:gd name="connsiteY4" fmla="*/ 514372 h 1635167"/>
                <a:gd name="connsiteX5" fmla="*/ 1424012 w 1424018"/>
                <a:gd name="connsiteY5" fmla="*/ 814994 h 1635167"/>
                <a:gd name="connsiteX6" fmla="*/ 1383873 w 1424018"/>
                <a:gd name="connsiteY6" fmla="*/ 1096794 h 1635167"/>
                <a:gd name="connsiteX7" fmla="*/ 1323242 w 1424018"/>
                <a:gd name="connsiteY7" fmla="*/ 1349573 h 1635167"/>
                <a:gd name="connsiteX8" fmla="*/ 1240559 w 1424018"/>
                <a:gd name="connsiteY8" fmla="*/ 1497069 h 1635167"/>
                <a:gd name="connsiteX9" fmla="*/ 0 w 1424018"/>
                <a:gd name="connsiteY9" fmla="*/ 1635167 h 1635167"/>
                <a:gd name="connsiteX10" fmla="*/ 133053 w 1424018"/>
                <a:gd name="connsiteY10" fmla="*/ 1477445 h 1635167"/>
                <a:gd name="connsiteX11" fmla="*/ 249878 w 1424018"/>
                <a:gd name="connsiteY11" fmla="*/ 1267245 h 1635167"/>
                <a:gd name="connsiteX12" fmla="*/ 353498 w 1424018"/>
                <a:gd name="connsiteY12" fmla="*/ 841906 h 1635167"/>
                <a:gd name="connsiteX13" fmla="*/ 318551 w 1424018"/>
                <a:gd name="connsiteY13" fmla="*/ 526079 h 1635167"/>
                <a:gd name="connsiteX14" fmla="*/ 195926 w 1424018"/>
                <a:gd name="connsiteY14" fmla="*/ 228054 h 1635167"/>
                <a:gd name="connsiteX15" fmla="*/ 52748 w 1424018"/>
                <a:gd name="connsiteY15" fmla="*/ 0 h 1635167"/>
                <a:gd name="connsiteX16" fmla="*/ 1339545 w 1424018"/>
                <a:gd name="connsiteY16" fmla="*/ 125617 h 1635167"/>
                <a:gd name="connsiteX0" fmla="*/ 1339545 w 1424018"/>
                <a:gd name="connsiteY0" fmla="*/ 125617 h 1635167"/>
                <a:gd name="connsiteX1" fmla="*/ 1339545 w 1424018"/>
                <a:gd name="connsiteY1" fmla="*/ 125617 h 1635167"/>
                <a:gd name="connsiteX2" fmla="*/ 1349877 w 1424018"/>
                <a:gd name="connsiteY2" fmla="*/ 177278 h 1635167"/>
                <a:gd name="connsiteX3" fmla="*/ 1375552 w 1424018"/>
                <a:gd name="connsiteY3" fmla="*/ 406255 h 1635167"/>
                <a:gd name="connsiteX4" fmla="*/ 1393106 w 1424018"/>
                <a:gd name="connsiteY4" fmla="*/ 514372 h 1635167"/>
                <a:gd name="connsiteX5" fmla="*/ 1424012 w 1424018"/>
                <a:gd name="connsiteY5" fmla="*/ 814994 h 1635167"/>
                <a:gd name="connsiteX6" fmla="*/ 1383873 w 1424018"/>
                <a:gd name="connsiteY6" fmla="*/ 1096794 h 1635167"/>
                <a:gd name="connsiteX7" fmla="*/ 1323242 w 1424018"/>
                <a:gd name="connsiteY7" fmla="*/ 1349573 h 1635167"/>
                <a:gd name="connsiteX8" fmla="*/ 1240559 w 1424018"/>
                <a:gd name="connsiteY8" fmla="*/ 1497069 h 1635167"/>
                <a:gd name="connsiteX9" fmla="*/ 0 w 1424018"/>
                <a:gd name="connsiteY9" fmla="*/ 1635167 h 1635167"/>
                <a:gd name="connsiteX10" fmla="*/ 133053 w 1424018"/>
                <a:gd name="connsiteY10" fmla="*/ 1477445 h 1635167"/>
                <a:gd name="connsiteX11" fmla="*/ 249878 w 1424018"/>
                <a:gd name="connsiteY11" fmla="*/ 1267245 h 1635167"/>
                <a:gd name="connsiteX12" fmla="*/ 353498 w 1424018"/>
                <a:gd name="connsiteY12" fmla="*/ 841906 h 1635167"/>
                <a:gd name="connsiteX13" fmla="*/ 318551 w 1424018"/>
                <a:gd name="connsiteY13" fmla="*/ 526079 h 1635167"/>
                <a:gd name="connsiteX14" fmla="*/ 195926 w 1424018"/>
                <a:gd name="connsiteY14" fmla="*/ 228054 h 1635167"/>
                <a:gd name="connsiteX15" fmla="*/ 52748 w 1424018"/>
                <a:gd name="connsiteY15" fmla="*/ 0 h 1635167"/>
                <a:gd name="connsiteX16" fmla="*/ 1339545 w 1424018"/>
                <a:gd name="connsiteY16" fmla="*/ 125617 h 1635167"/>
                <a:gd name="connsiteX0" fmla="*/ 1339545 w 1424018"/>
                <a:gd name="connsiteY0" fmla="*/ 125617 h 1635167"/>
                <a:gd name="connsiteX1" fmla="*/ 1339545 w 1424018"/>
                <a:gd name="connsiteY1" fmla="*/ 125617 h 1635167"/>
                <a:gd name="connsiteX2" fmla="*/ 1349877 w 1424018"/>
                <a:gd name="connsiteY2" fmla="*/ 177278 h 1635167"/>
                <a:gd name="connsiteX3" fmla="*/ 1375552 w 1424018"/>
                <a:gd name="connsiteY3" fmla="*/ 406255 h 1635167"/>
                <a:gd name="connsiteX4" fmla="*/ 1409961 w 1424018"/>
                <a:gd name="connsiteY4" fmla="*/ 590221 h 1635167"/>
                <a:gd name="connsiteX5" fmla="*/ 1424012 w 1424018"/>
                <a:gd name="connsiteY5" fmla="*/ 814994 h 1635167"/>
                <a:gd name="connsiteX6" fmla="*/ 1383873 w 1424018"/>
                <a:gd name="connsiteY6" fmla="*/ 1096794 h 1635167"/>
                <a:gd name="connsiteX7" fmla="*/ 1323242 w 1424018"/>
                <a:gd name="connsiteY7" fmla="*/ 1349573 h 1635167"/>
                <a:gd name="connsiteX8" fmla="*/ 1240559 w 1424018"/>
                <a:gd name="connsiteY8" fmla="*/ 1497069 h 1635167"/>
                <a:gd name="connsiteX9" fmla="*/ 0 w 1424018"/>
                <a:gd name="connsiteY9" fmla="*/ 1635167 h 1635167"/>
                <a:gd name="connsiteX10" fmla="*/ 133053 w 1424018"/>
                <a:gd name="connsiteY10" fmla="*/ 1477445 h 1635167"/>
                <a:gd name="connsiteX11" fmla="*/ 249878 w 1424018"/>
                <a:gd name="connsiteY11" fmla="*/ 1267245 h 1635167"/>
                <a:gd name="connsiteX12" fmla="*/ 353498 w 1424018"/>
                <a:gd name="connsiteY12" fmla="*/ 841906 h 1635167"/>
                <a:gd name="connsiteX13" fmla="*/ 318551 w 1424018"/>
                <a:gd name="connsiteY13" fmla="*/ 526079 h 1635167"/>
                <a:gd name="connsiteX14" fmla="*/ 195926 w 1424018"/>
                <a:gd name="connsiteY14" fmla="*/ 228054 h 1635167"/>
                <a:gd name="connsiteX15" fmla="*/ 52748 w 1424018"/>
                <a:gd name="connsiteY15" fmla="*/ 0 h 1635167"/>
                <a:gd name="connsiteX16" fmla="*/ 1339545 w 1424018"/>
                <a:gd name="connsiteY16" fmla="*/ 125617 h 1635167"/>
                <a:gd name="connsiteX0" fmla="*/ 1339545 w 1424018"/>
                <a:gd name="connsiteY0" fmla="*/ 125617 h 1635167"/>
                <a:gd name="connsiteX1" fmla="*/ 1339545 w 1424018"/>
                <a:gd name="connsiteY1" fmla="*/ 125617 h 1635167"/>
                <a:gd name="connsiteX2" fmla="*/ 1349877 w 1424018"/>
                <a:gd name="connsiteY2" fmla="*/ 177278 h 1635167"/>
                <a:gd name="connsiteX3" fmla="*/ 1375552 w 1424018"/>
                <a:gd name="connsiteY3" fmla="*/ 406255 h 1635167"/>
                <a:gd name="connsiteX4" fmla="*/ 1409961 w 1424018"/>
                <a:gd name="connsiteY4" fmla="*/ 590221 h 1635167"/>
                <a:gd name="connsiteX5" fmla="*/ 1424012 w 1424018"/>
                <a:gd name="connsiteY5" fmla="*/ 836063 h 1635167"/>
                <a:gd name="connsiteX6" fmla="*/ 1383873 w 1424018"/>
                <a:gd name="connsiteY6" fmla="*/ 1096794 h 1635167"/>
                <a:gd name="connsiteX7" fmla="*/ 1323242 w 1424018"/>
                <a:gd name="connsiteY7" fmla="*/ 1349573 h 1635167"/>
                <a:gd name="connsiteX8" fmla="*/ 1240559 w 1424018"/>
                <a:gd name="connsiteY8" fmla="*/ 1497069 h 1635167"/>
                <a:gd name="connsiteX9" fmla="*/ 0 w 1424018"/>
                <a:gd name="connsiteY9" fmla="*/ 1635167 h 1635167"/>
                <a:gd name="connsiteX10" fmla="*/ 133053 w 1424018"/>
                <a:gd name="connsiteY10" fmla="*/ 1477445 h 1635167"/>
                <a:gd name="connsiteX11" fmla="*/ 249878 w 1424018"/>
                <a:gd name="connsiteY11" fmla="*/ 1267245 h 1635167"/>
                <a:gd name="connsiteX12" fmla="*/ 353498 w 1424018"/>
                <a:gd name="connsiteY12" fmla="*/ 841906 h 1635167"/>
                <a:gd name="connsiteX13" fmla="*/ 318551 w 1424018"/>
                <a:gd name="connsiteY13" fmla="*/ 526079 h 1635167"/>
                <a:gd name="connsiteX14" fmla="*/ 195926 w 1424018"/>
                <a:gd name="connsiteY14" fmla="*/ 228054 h 1635167"/>
                <a:gd name="connsiteX15" fmla="*/ 52748 w 1424018"/>
                <a:gd name="connsiteY15" fmla="*/ 0 h 1635167"/>
                <a:gd name="connsiteX16" fmla="*/ 1339545 w 1424018"/>
                <a:gd name="connsiteY16" fmla="*/ 125617 h 1635167"/>
                <a:gd name="connsiteX0" fmla="*/ 1339545 w 1424018"/>
                <a:gd name="connsiteY0" fmla="*/ 125617 h 1635167"/>
                <a:gd name="connsiteX1" fmla="*/ 1339545 w 1424018"/>
                <a:gd name="connsiteY1" fmla="*/ 125617 h 1635167"/>
                <a:gd name="connsiteX2" fmla="*/ 1375552 w 1424018"/>
                <a:gd name="connsiteY2" fmla="*/ 406255 h 1635167"/>
                <a:gd name="connsiteX3" fmla="*/ 1409961 w 1424018"/>
                <a:gd name="connsiteY3" fmla="*/ 590221 h 1635167"/>
                <a:gd name="connsiteX4" fmla="*/ 1424012 w 1424018"/>
                <a:gd name="connsiteY4" fmla="*/ 836063 h 1635167"/>
                <a:gd name="connsiteX5" fmla="*/ 1383873 w 1424018"/>
                <a:gd name="connsiteY5" fmla="*/ 1096794 h 1635167"/>
                <a:gd name="connsiteX6" fmla="*/ 1323242 w 1424018"/>
                <a:gd name="connsiteY6" fmla="*/ 1349573 h 1635167"/>
                <a:gd name="connsiteX7" fmla="*/ 1240559 w 1424018"/>
                <a:gd name="connsiteY7" fmla="*/ 1497069 h 1635167"/>
                <a:gd name="connsiteX8" fmla="*/ 0 w 1424018"/>
                <a:gd name="connsiteY8" fmla="*/ 1635167 h 1635167"/>
                <a:gd name="connsiteX9" fmla="*/ 133053 w 1424018"/>
                <a:gd name="connsiteY9" fmla="*/ 1477445 h 1635167"/>
                <a:gd name="connsiteX10" fmla="*/ 249878 w 1424018"/>
                <a:gd name="connsiteY10" fmla="*/ 1267245 h 1635167"/>
                <a:gd name="connsiteX11" fmla="*/ 353498 w 1424018"/>
                <a:gd name="connsiteY11" fmla="*/ 841906 h 1635167"/>
                <a:gd name="connsiteX12" fmla="*/ 318551 w 1424018"/>
                <a:gd name="connsiteY12" fmla="*/ 526079 h 1635167"/>
                <a:gd name="connsiteX13" fmla="*/ 195926 w 1424018"/>
                <a:gd name="connsiteY13" fmla="*/ 228054 h 1635167"/>
                <a:gd name="connsiteX14" fmla="*/ 52748 w 1424018"/>
                <a:gd name="connsiteY14" fmla="*/ 0 h 1635167"/>
                <a:gd name="connsiteX15" fmla="*/ 1339545 w 1424018"/>
                <a:gd name="connsiteY15" fmla="*/ 125617 h 1635167"/>
                <a:gd name="connsiteX0" fmla="*/ 1339545 w 1424018"/>
                <a:gd name="connsiteY0" fmla="*/ 125617 h 1635167"/>
                <a:gd name="connsiteX1" fmla="*/ 1339545 w 1424018"/>
                <a:gd name="connsiteY1" fmla="*/ 125617 h 1635167"/>
                <a:gd name="connsiteX2" fmla="*/ 1388194 w 1424018"/>
                <a:gd name="connsiteY2" fmla="*/ 321978 h 1635167"/>
                <a:gd name="connsiteX3" fmla="*/ 1409961 w 1424018"/>
                <a:gd name="connsiteY3" fmla="*/ 590221 h 1635167"/>
                <a:gd name="connsiteX4" fmla="*/ 1424012 w 1424018"/>
                <a:gd name="connsiteY4" fmla="*/ 836063 h 1635167"/>
                <a:gd name="connsiteX5" fmla="*/ 1383873 w 1424018"/>
                <a:gd name="connsiteY5" fmla="*/ 1096794 h 1635167"/>
                <a:gd name="connsiteX6" fmla="*/ 1323242 w 1424018"/>
                <a:gd name="connsiteY6" fmla="*/ 1349573 h 1635167"/>
                <a:gd name="connsiteX7" fmla="*/ 1240559 w 1424018"/>
                <a:gd name="connsiteY7" fmla="*/ 1497069 h 1635167"/>
                <a:gd name="connsiteX8" fmla="*/ 0 w 1424018"/>
                <a:gd name="connsiteY8" fmla="*/ 1635167 h 1635167"/>
                <a:gd name="connsiteX9" fmla="*/ 133053 w 1424018"/>
                <a:gd name="connsiteY9" fmla="*/ 1477445 h 1635167"/>
                <a:gd name="connsiteX10" fmla="*/ 249878 w 1424018"/>
                <a:gd name="connsiteY10" fmla="*/ 1267245 h 1635167"/>
                <a:gd name="connsiteX11" fmla="*/ 353498 w 1424018"/>
                <a:gd name="connsiteY11" fmla="*/ 841906 h 1635167"/>
                <a:gd name="connsiteX12" fmla="*/ 318551 w 1424018"/>
                <a:gd name="connsiteY12" fmla="*/ 526079 h 1635167"/>
                <a:gd name="connsiteX13" fmla="*/ 195926 w 1424018"/>
                <a:gd name="connsiteY13" fmla="*/ 228054 h 1635167"/>
                <a:gd name="connsiteX14" fmla="*/ 52748 w 1424018"/>
                <a:gd name="connsiteY14" fmla="*/ 0 h 1635167"/>
                <a:gd name="connsiteX15" fmla="*/ 1339545 w 1424018"/>
                <a:gd name="connsiteY15" fmla="*/ 125617 h 1635167"/>
                <a:gd name="connsiteX0" fmla="*/ 1339545 w 1424018"/>
                <a:gd name="connsiteY0" fmla="*/ 125617 h 1635167"/>
                <a:gd name="connsiteX1" fmla="*/ 1339545 w 1424018"/>
                <a:gd name="connsiteY1" fmla="*/ 125617 h 1635167"/>
                <a:gd name="connsiteX2" fmla="*/ 1388194 w 1424018"/>
                <a:gd name="connsiteY2" fmla="*/ 321978 h 1635167"/>
                <a:gd name="connsiteX3" fmla="*/ 1409961 w 1424018"/>
                <a:gd name="connsiteY3" fmla="*/ 590221 h 1635167"/>
                <a:gd name="connsiteX4" fmla="*/ 1424012 w 1424018"/>
                <a:gd name="connsiteY4" fmla="*/ 836063 h 1635167"/>
                <a:gd name="connsiteX5" fmla="*/ 1383873 w 1424018"/>
                <a:gd name="connsiteY5" fmla="*/ 1096794 h 1635167"/>
                <a:gd name="connsiteX6" fmla="*/ 1327455 w 1424018"/>
                <a:gd name="connsiteY6" fmla="*/ 1324290 h 1635167"/>
                <a:gd name="connsiteX7" fmla="*/ 1240559 w 1424018"/>
                <a:gd name="connsiteY7" fmla="*/ 1497069 h 1635167"/>
                <a:gd name="connsiteX8" fmla="*/ 0 w 1424018"/>
                <a:gd name="connsiteY8" fmla="*/ 1635167 h 1635167"/>
                <a:gd name="connsiteX9" fmla="*/ 133053 w 1424018"/>
                <a:gd name="connsiteY9" fmla="*/ 1477445 h 1635167"/>
                <a:gd name="connsiteX10" fmla="*/ 249878 w 1424018"/>
                <a:gd name="connsiteY10" fmla="*/ 1267245 h 1635167"/>
                <a:gd name="connsiteX11" fmla="*/ 353498 w 1424018"/>
                <a:gd name="connsiteY11" fmla="*/ 841906 h 1635167"/>
                <a:gd name="connsiteX12" fmla="*/ 318551 w 1424018"/>
                <a:gd name="connsiteY12" fmla="*/ 526079 h 1635167"/>
                <a:gd name="connsiteX13" fmla="*/ 195926 w 1424018"/>
                <a:gd name="connsiteY13" fmla="*/ 228054 h 1635167"/>
                <a:gd name="connsiteX14" fmla="*/ 52748 w 1424018"/>
                <a:gd name="connsiteY14" fmla="*/ 0 h 1635167"/>
                <a:gd name="connsiteX15" fmla="*/ 1339545 w 1424018"/>
                <a:gd name="connsiteY15" fmla="*/ 125617 h 1635167"/>
                <a:gd name="connsiteX0" fmla="*/ 1339545 w 1424019"/>
                <a:gd name="connsiteY0" fmla="*/ 125617 h 1635167"/>
                <a:gd name="connsiteX1" fmla="*/ 1339545 w 1424019"/>
                <a:gd name="connsiteY1" fmla="*/ 125617 h 1635167"/>
                <a:gd name="connsiteX2" fmla="*/ 1388194 w 1424019"/>
                <a:gd name="connsiteY2" fmla="*/ 321978 h 1635167"/>
                <a:gd name="connsiteX3" fmla="*/ 1409961 w 1424019"/>
                <a:gd name="connsiteY3" fmla="*/ 590221 h 1635167"/>
                <a:gd name="connsiteX4" fmla="*/ 1424012 w 1424019"/>
                <a:gd name="connsiteY4" fmla="*/ 836063 h 1635167"/>
                <a:gd name="connsiteX5" fmla="*/ 1388087 w 1424019"/>
                <a:gd name="connsiteY5" fmla="*/ 1067298 h 1635167"/>
                <a:gd name="connsiteX6" fmla="*/ 1327455 w 1424019"/>
                <a:gd name="connsiteY6" fmla="*/ 1324290 h 1635167"/>
                <a:gd name="connsiteX7" fmla="*/ 1240559 w 1424019"/>
                <a:gd name="connsiteY7" fmla="*/ 1497069 h 1635167"/>
                <a:gd name="connsiteX8" fmla="*/ 0 w 1424019"/>
                <a:gd name="connsiteY8" fmla="*/ 1635167 h 1635167"/>
                <a:gd name="connsiteX9" fmla="*/ 133053 w 1424019"/>
                <a:gd name="connsiteY9" fmla="*/ 1477445 h 1635167"/>
                <a:gd name="connsiteX10" fmla="*/ 249878 w 1424019"/>
                <a:gd name="connsiteY10" fmla="*/ 1267245 h 1635167"/>
                <a:gd name="connsiteX11" fmla="*/ 353498 w 1424019"/>
                <a:gd name="connsiteY11" fmla="*/ 841906 h 1635167"/>
                <a:gd name="connsiteX12" fmla="*/ 318551 w 1424019"/>
                <a:gd name="connsiteY12" fmla="*/ 526079 h 1635167"/>
                <a:gd name="connsiteX13" fmla="*/ 195926 w 1424019"/>
                <a:gd name="connsiteY13" fmla="*/ 228054 h 1635167"/>
                <a:gd name="connsiteX14" fmla="*/ 52748 w 1424019"/>
                <a:gd name="connsiteY14" fmla="*/ 0 h 1635167"/>
                <a:gd name="connsiteX15" fmla="*/ 1339545 w 1424019"/>
                <a:gd name="connsiteY15" fmla="*/ 125617 h 1635167"/>
                <a:gd name="connsiteX0" fmla="*/ 1339545 w 1424019"/>
                <a:gd name="connsiteY0" fmla="*/ 125617 h 1635167"/>
                <a:gd name="connsiteX1" fmla="*/ 1339545 w 1424019"/>
                <a:gd name="connsiteY1" fmla="*/ 125617 h 1635167"/>
                <a:gd name="connsiteX2" fmla="*/ 1388194 w 1424019"/>
                <a:gd name="connsiteY2" fmla="*/ 321978 h 1635167"/>
                <a:gd name="connsiteX3" fmla="*/ 1409961 w 1424019"/>
                <a:gd name="connsiteY3" fmla="*/ 590221 h 1635167"/>
                <a:gd name="connsiteX4" fmla="*/ 1424012 w 1424019"/>
                <a:gd name="connsiteY4" fmla="*/ 836063 h 1635167"/>
                <a:gd name="connsiteX5" fmla="*/ 1388087 w 1424019"/>
                <a:gd name="connsiteY5" fmla="*/ 1067298 h 1635167"/>
                <a:gd name="connsiteX6" fmla="*/ 1327455 w 1424019"/>
                <a:gd name="connsiteY6" fmla="*/ 1324290 h 1635167"/>
                <a:gd name="connsiteX7" fmla="*/ 1240559 w 1424019"/>
                <a:gd name="connsiteY7" fmla="*/ 1497069 h 1635167"/>
                <a:gd name="connsiteX8" fmla="*/ 0 w 1424019"/>
                <a:gd name="connsiteY8" fmla="*/ 1635167 h 1635167"/>
                <a:gd name="connsiteX9" fmla="*/ 133053 w 1424019"/>
                <a:gd name="connsiteY9" fmla="*/ 1477445 h 1635167"/>
                <a:gd name="connsiteX10" fmla="*/ 249878 w 1424019"/>
                <a:gd name="connsiteY10" fmla="*/ 1267245 h 1635167"/>
                <a:gd name="connsiteX11" fmla="*/ 353498 w 1424019"/>
                <a:gd name="connsiteY11" fmla="*/ 841906 h 1635167"/>
                <a:gd name="connsiteX12" fmla="*/ 318551 w 1424019"/>
                <a:gd name="connsiteY12" fmla="*/ 526079 h 1635167"/>
                <a:gd name="connsiteX13" fmla="*/ 195926 w 1424019"/>
                <a:gd name="connsiteY13" fmla="*/ 228054 h 1635167"/>
                <a:gd name="connsiteX14" fmla="*/ 52748 w 1424019"/>
                <a:gd name="connsiteY14" fmla="*/ 0 h 1635167"/>
                <a:gd name="connsiteX15" fmla="*/ 1339545 w 1424019"/>
                <a:gd name="connsiteY15" fmla="*/ 125617 h 1635167"/>
                <a:gd name="connsiteX0" fmla="*/ 1339545 w 1424019"/>
                <a:gd name="connsiteY0" fmla="*/ 125617 h 1635167"/>
                <a:gd name="connsiteX1" fmla="*/ 1339545 w 1424019"/>
                <a:gd name="connsiteY1" fmla="*/ 125617 h 1635167"/>
                <a:gd name="connsiteX2" fmla="*/ 1388194 w 1424019"/>
                <a:gd name="connsiteY2" fmla="*/ 321978 h 1635167"/>
                <a:gd name="connsiteX3" fmla="*/ 1409961 w 1424019"/>
                <a:gd name="connsiteY3" fmla="*/ 590221 h 1635167"/>
                <a:gd name="connsiteX4" fmla="*/ 1424012 w 1424019"/>
                <a:gd name="connsiteY4" fmla="*/ 836063 h 1635167"/>
                <a:gd name="connsiteX5" fmla="*/ 1388087 w 1424019"/>
                <a:gd name="connsiteY5" fmla="*/ 1067298 h 1635167"/>
                <a:gd name="connsiteX6" fmla="*/ 1327455 w 1424019"/>
                <a:gd name="connsiteY6" fmla="*/ 1324290 h 1635167"/>
                <a:gd name="connsiteX7" fmla="*/ 1240559 w 1424019"/>
                <a:gd name="connsiteY7" fmla="*/ 1497069 h 1635167"/>
                <a:gd name="connsiteX8" fmla="*/ 0 w 1424019"/>
                <a:gd name="connsiteY8" fmla="*/ 1635167 h 1635167"/>
                <a:gd name="connsiteX9" fmla="*/ 133053 w 1424019"/>
                <a:gd name="connsiteY9" fmla="*/ 1477445 h 1635167"/>
                <a:gd name="connsiteX10" fmla="*/ 249878 w 1424019"/>
                <a:gd name="connsiteY10" fmla="*/ 1267245 h 1635167"/>
                <a:gd name="connsiteX11" fmla="*/ 353498 w 1424019"/>
                <a:gd name="connsiteY11" fmla="*/ 841906 h 1635167"/>
                <a:gd name="connsiteX12" fmla="*/ 318551 w 1424019"/>
                <a:gd name="connsiteY12" fmla="*/ 526079 h 1635167"/>
                <a:gd name="connsiteX13" fmla="*/ 195926 w 1424019"/>
                <a:gd name="connsiteY13" fmla="*/ 228054 h 1635167"/>
                <a:gd name="connsiteX14" fmla="*/ 52748 w 1424019"/>
                <a:gd name="connsiteY14" fmla="*/ 0 h 1635167"/>
                <a:gd name="connsiteX15" fmla="*/ 1339545 w 1424019"/>
                <a:gd name="connsiteY15" fmla="*/ 125617 h 1635167"/>
                <a:gd name="connsiteX0" fmla="*/ 1339545 w 1426027"/>
                <a:gd name="connsiteY0" fmla="*/ 125617 h 1635167"/>
                <a:gd name="connsiteX1" fmla="*/ 1339545 w 1426027"/>
                <a:gd name="connsiteY1" fmla="*/ 125617 h 1635167"/>
                <a:gd name="connsiteX2" fmla="*/ 1388194 w 1426027"/>
                <a:gd name="connsiteY2" fmla="*/ 321978 h 1635167"/>
                <a:gd name="connsiteX3" fmla="*/ 1409961 w 1426027"/>
                <a:gd name="connsiteY3" fmla="*/ 590221 h 1635167"/>
                <a:gd name="connsiteX4" fmla="*/ 1424012 w 1426027"/>
                <a:gd name="connsiteY4" fmla="*/ 836063 h 1635167"/>
                <a:gd name="connsiteX5" fmla="*/ 1388087 w 1426027"/>
                <a:gd name="connsiteY5" fmla="*/ 1067298 h 1635167"/>
                <a:gd name="connsiteX6" fmla="*/ 1327455 w 1426027"/>
                <a:gd name="connsiteY6" fmla="*/ 1324290 h 1635167"/>
                <a:gd name="connsiteX7" fmla="*/ 1240559 w 1426027"/>
                <a:gd name="connsiteY7" fmla="*/ 1497069 h 1635167"/>
                <a:gd name="connsiteX8" fmla="*/ 0 w 1426027"/>
                <a:gd name="connsiteY8" fmla="*/ 1635167 h 1635167"/>
                <a:gd name="connsiteX9" fmla="*/ 133053 w 1426027"/>
                <a:gd name="connsiteY9" fmla="*/ 1477445 h 1635167"/>
                <a:gd name="connsiteX10" fmla="*/ 249878 w 1426027"/>
                <a:gd name="connsiteY10" fmla="*/ 1267245 h 1635167"/>
                <a:gd name="connsiteX11" fmla="*/ 353498 w 1426027"/>
                <a:gd name="connsiteY11" fmla="*/ 841906 h 1635167"/>
                <a:gd name="connsiteX12" fmla="*/ 318551 w 1426027"/>
                <a:gd name="connsiteY12" fmla="*/ 526079 h 1635167"/>
                <a:gd name="connsiteX13" fmla="*/ 195926 w 1426027"/>
                <a:gd name="connsiteY13" fmla="*/ 228054 h 1635167"/>
                <a:gd name="connsiteX14" fmla="*/ 52748 w 1426027"/>
                <a:gd name="connsiteY14" fmla="*/ 0 h 1635167"/>
                <a:gd name="connsiteX15" fmla="*/ 1339545 w 1426027"/>
                <a:gd name="connsiteY15" fmla="*/ 125617 h 1635167"/>
                <a:gd name="connsiteX0" fmla="*/ 1339545 w 1426027"/>
                <a:gd name="connsiteY0" fmla="*/ 125617 h 1635167"/>
                <a:gd name="connsiteX1" fmla="*/ 1339545 w 1426027"/>
                <a:gd name="connsiteY1" fmla="*/ 125617 h 1635167"/>
                <a:gd name="connsiteX2" fmla="*/ 1388194 w 1426027"/>
                <a:gd name="connsiteY2" fmla="*/ 321978 h 1635167"/>
                <a:gd name="connsiteX3" fmla="*/ 1409961 w 1426027"/>
                <a:gd name="connsiteY3" fmla="*/ 590221 h 1635167"/>
                <a:gd name="connsiteX4" fmla="*/ 1424012 w 1426027"/>
                <a:gd name="connsiteY4" fmla="*/ 836063 h 1635167"/>
                <a:gd name="connsiteX5" fmla="*/ 1388087 w 1426027"/>
                <a:gd name="connsiteY5" fmla="*/ 1067298 h 1635167"/>
                <a:gd name="connsiteX6" fmla="*/ 1327455 w 1426027"/>
                <a:gd name="connsiteY6" fmla="*/ 1324290 h 1635167"/>
                <a:gd name="connsiteX7" fmla="*/ 1240559 w 1426027"/>
                <a:gd name="connsiteY7" fmla="*/ 1497069 h 1635167"/>
                <a:gd name="connsiteX8" fmla="*/ 0 w 1426027"/>
                <a:gd name="connsiteY8" fmla="*/ 1635167 h 1635167"/>
                <a:gd name="connsiteX9" fmla="*/ 133053 w 1426027"/>
                <a:gd name="connsiteY9" fmla="*/ 1477445 h 1635167"/>
                <a:gd name="connsiteX10" fmla="*/ 249878 w 1426027"/>
                <a:gd name="connsiteY10" fmla="*/ 1267245 h 1635167"/>
                <a:gd name="connsiteX11" fmla="*/ 353498 w 1426027"/>
                <a:gd name="connsiteY11" fmla="*/ 841906 h 1635167"/>
                <a:gd name="connsiteX12" fmla="*/ 318551 w 1426027"/>
                <a:gd name="connsiteY12" fmla="*/ 526079 h 1635167"/>
                <a:gd name="connsiteX13" fmla="*/ 195926 w 1426027"/>
                <a:gd name="connsiteY13" fmla="*/ 228054 h 1635167"/>
                <a:gd name="connsiteX14" fmla="*/ 52748 w 1426027"/>
                <a:gd name="connsiteY14" fmla="*/ 0 h 1635167"/>
                <a:gd name="connsiteX15" fmla="*/ 1339545 w 1426027"/>
                <a:gd name="connsiteY15" fmla="*/ 125617 h 1635167"/>
                <a:gd name="connsiteX0" fmla="*/ 1339545 w 1426027"/>
                <a:gd name="connsiteY0" fmla="*/ 125617 h 1635167"/>
                <a:gd name="connsiteX1" fmla="*/ 1339545 w 1426027"/>
                <a:gd name="connsiteY1" fmla="*/ 125617 h 1635167"/>
                <a:gd name="connsiteX2" fmla="*/ 1388194 w 1426027"/>
                <a:gd name="connsiteY2" fmla="*/ 321978 h 1635167"/>
                <a:gd name="connsiteX3" fmla="*/ 1409961 w 1426027"/>
                <a:gd name="connsiteY3" fmla="*/ 590221 h 1635167"/>
                <a:gd name="connsiteX4" fmla="*/ 1424012 w 1426027"/>
                <a:gd name="connsiteY4" fmla="*/ 836063 h 1635167"/>
                <a:gd name="connsiteX5" fmla="*/ 1396514 w 1426027"/>
                <a:gd name="connsiteY5" fmla="*/ 1079940 h 1635167"/>
                <a:gd name="connsiteX6" fmla="*/ 1327455 w 1426027"/>
                <a:gd name="connsiteY6" fmla="*/ 1324290 h 1635167"/>
                <a:gd name="connsiteX7" fmla="*/ 1240559 w 1426027"/>
                <a:gd name="connsiteY7" fmla="*/ 1497069 h 1635167"/>
                <a:gd name="connsiteX8" fmla="*/ 0 w 1426027"/>
                <a:gd name="connsiteY8" fmla="*/ 1635167 h 1635167"/>
                <a:gd name="connsiteX9" fmla="*/ 133053 w 1426027"/>
                <a:gd name="connsiteY9" fmla="*/ 1477445 h 1635167"/>
                <a:gd name="connsiteX10" fmla="*/ 249878 w 1426027"/>
                <a:gd name="connsiteY10" fmla="*/ 1267245 h 1635167"/>
                <a:gd name="connsiteX11" fmla="*/ 353498 w 1426027"/>
                <a:gd name="connsiteY11" fmla="*/ 841906 h 1635167"/>
                <a:gd name="connsiteX12" fmla="*/ 318551 w 1426027"/>
                <a:gd name="connsiteY12" fmla="*/ 526079 h 1635167"/>
                <a:gd name="connsiteX13" fmla="*/ 195926 w 1426027"/>
                <a:gd name="connsiteY13" fmla="*/ 228054 h 1635167"/>
                <a:gd name="connsiteX14" fmla="*/ 52748 w 1426027"/>
                <a:gd name="connsiteY14" fmla="*/ 0 h 1635167"/>
                <a:gd name="connsiteX15" fmla="*/ 1339545 w 1426027"/>
                <a:gd name="connsiteY15" fmla="*/ 125617 h 1635167"/>
                <a:gd name="connsiteX0" fmla="*/ 1339545 w 1426027"/>
                <a:gd name="connsiteY0" fmla="*/ 125617 h 1635167"/>
                <a:gd name="connsiteX1" fmla="*/ 1339545 w 1426027"/>
                <a:gd name="connsiteY1" fmla="*/ 125617 h 1635167"/>
                <a:gd name="connsiteX2" fmla="*/ 1388194 w 1426027"/>
                <a:gd name="connsiteY2" fmla="*/ 321978 h 1635167"/>
                <a:gd name="connsiteX3" fmla="*/ 1409961 w 1426027"/>
                <a:gd name="connsiteY3" fmla="*/ 590221 h 1635167"/>
                <a:gd name="connsiteX4" fmla="*/ 1424012 w 1426027"/>
                <a:gd name="connsiteY4" fmla="*/ 836063 h 1635167"/>
                <a:gd name="connsiteX5" fmla="*/ 1396514 w 1426027"/>
                <a:gd name="connsiteY5" fmla="*/ 1079940 h 1635167"/>
                <a:gd name="connsiteX6" fmla="*/ 1327455 w 1426027"/>
                <a:gd name="connsiteY6" fmla="*/ 1324290 h 1635167"/>
                <a:gd name="connsiteX7" fmla="*/ 1240559 w 1426027"/>
                <a:gd name="connsiteY7" fmla="*/ 1497069 h 1635167"/>
                <a:gd name="connsiteX8" fmla="*/ 0 w 1426027"/>
                <a:gd name="connsiteY8" fmla="*/ 1635167 h 1635167"/>
                <a:gd name="connsiteX9" fmla="*/ 133053 w 1426027"/>
                <a:gd name="connsiteY9" fmla="*/ 1477445 h 1635167"/>
                <a:gd name="connsiteX10" fmla="*/ 249878 w 1426027"/>
                <a:gd name="connsiteY10" fmla="*/ 1267245 h 1635167"/>
                <a:gd name="connsiteX11" fmla="*/ 353498 w 1426027"/>
                <a:gd name="connsiteY11" fmla="*/ 841906 h 1635167"/>
                <a:gd name="connsiteX12" fmla="*/ 318551 w 1426027"/>
                <a:gd name="connsiteY12" fmla="*/ 526079 h 1635167"/>
                <a:gd name="connsiteX13" fmla="*/ 195926 w 1426027"/>
                <a:gd name="connsiteY13" fmla="*/ 228054 h 1635167"/>
                <a:gd name="connsiteX14" fmla="*/ 52748 w 1426027"/>
                <a:gd name="connsiteY14" fmla="*/ 0 h 1635167"/>
                <a:gd name="connsiteX15" fmla="*/ 1339545 w 1426027"/>
                <a:gd name="connsiteY15" fmla="*/ 125617 h 1635167"/>
                <a:gd name="connsiteX0" fmla="*/ 1339545 w 1426027"/>
                <a:gd name="connsiteY0" fmla="*/ 125617 h 1635167"/>
                <a:gd name="connsiteX1" fmla="*/ 1339545 w 1426027"/>
                <a:gd name="connsiteY1" fmla="*/ 125617 h 1635167"/>
                <a:gd name="connsiteX2" fmla="*/ 1388194 w 1426027"/>
                <a:gd name="connsiteY2" fmla="*/ 321978 h 1635167"/>
                <a:gd name="connsiteX3" fmla="*/ 1409961 w 1426027"/>
                <a:gd name="connsiteY3" fmla="*/ 590221 h 1635167"/>
                <a:gd name="connsiteX4" fmla="*/ 1424012 w 1426027"/>
                <a:gd name="connsiteY4" fmla="*/ 836063 h 1635167"/>
                <a:gd name="connsiteX5" fmla="*/ 1396514 w 1426027"/>
                <a:gd name="connsiteY5" fmla="*/ 1079940 h 1635167"/>
                <a:gd name="connsiteX6" fmla="*/ 1327455 w 1426027"/>
                <a:gd name="connsiteY6" fmla="*/ 1324290 h 1635167"/>
                <a:gd name="connsiteX7" fmla="*/ 1240559 w 1426027"/>
                <a:gd name="connsiteY7" fmla="*/ 1497069 h 1635167"/>
                <a:gd name="connsiteX8" fmla="*/ 0 w 1426027"/>
                <a:gd name="connsiteY8" fmla="*/ 1635167 h 1635167"/>
                <a:gd name="connsiteX9" fmla="*/ 133053 w 1426027"/>
                <a:gd name="connsiteY9" fmla="*/ 1477445 h 1635167"/>
                <a:gd name="connsiteX10" fmla="*/ 249878 w 1426027"/>
                <a:gd name="connsiteY10" fmla="*/ 1267245 h 1635167"/>
                <a:gd name="connsiteX11" fmla="*/ 353498 w 1426027"/>
                <a:gd name="connsiteY11" fmla="*/ 841906 h 1635167"/>
                <a:gd name="connsiteX12" fmla="*/ 318551 w 1426027"/>
                <a:gd name="connsiteY12" fmla="*/ 526079 h 1635167"/>
                <a:gd name="connsiteX13" fmla="*/ 195926 w 1426027"/>
                <a:gd name="connsiteY13" fmla="*/ 228054 h 1635167"/>
                <a:gd name="connsiteX14" fmla="*/ 52748 w 1426027"/>
                <a:gd name="connsiteY14" fmla="*/ 0 h 1635167"/>
                <a:gd name="connsiteX15" fmla="*/ 1339545 w 1426027"/>
                <a:gd name="connsiteY15" fmla="*/ 125617 h 1635167"/>
                <a:gd name="connsiteX0" fmla="*/ 1339545 w 1426027"/>
                <a:gd name="connsiteY0" fmla="*/ 125617 h 1635167"/>
                <a:gd name="connsiteX1" fmla="*/ 1339545 w 1426027"/>
                <a:gd name="connsiteY1" fmla="*/ 125617 h 1635167"/>
                <a:gd name="connsiteX2" fmla="*/ 1388194 w 1426027"/>
                <a:gd name="connsiteY2" fmla="*/ 321978 h 1635167"/>
                <a:gd name="connsiteX3" fmla="*/ 1409961 w 1426027"/>
                <a:gd name="connsiteY3" fmla="*/ 590221 h 1635167"/>
                <a:gd name="connsiteX4" fmla="*/ 1424012 w 1426027"/>
                <a:gd name="connsiteY4" fmla="*/ 836063 h 1635167"/>
                <a:gd name="connsiteX5" fmla="*/ 1396514 w 1426027"/>
                <a:gd name="connsiteY5" fmla="*/ 1079940 h 1635167"/>
                <a:gd name="connsiteX6" fmla="*/ 1327455 w 1426027"/>
                <a:gd name="connsiteY6" fmla="*/ 1324290 h 1635167"/>
                <a:gd name="connsiteX7" fmla="*/ 1240559 w 1426027"/>
                <a:gd name="connsiteY7" fmla="*/ 1497069 h 1635167"/>
                <a:gd name="connsiteX8" fmla="*/ 0 w 1426027"/>
                <a:gd name="connsiteY8" fmla="*/ 1635167 h 1635167"/>
                <a:gd name="connsiteX9" fmla="*/ 133053 w 1426027"/>
                <a:gd name="connsiteY9" fmla="*/ 1477445 h 1635167"/>
                <a:gd name="connsiteX10" fmla="*/ 249878 w 1426027"/>
                <a:gd name="connsiteY10" fmla="*/ 1267245 h 1635167"/>
                <a:gd name="connsiteX11" fmla="*/ 353498 w 1426027"/>
                <a:gd name="connsiteY11" fmla="*/ 841906 h 1635167"/>
                <a:gd name="connsiteX12" fmla="*/ 318551 w 1426027"/>
                <a:gd name="connsiteY12" fmla="*/ 526079 h 1635167"/>
                <a:gd name="connsiteX13" fmla="*/ 195926 w 1426027"/>
                <a:gd name="connsiteY13" fmla="*/ 228054 h 1635167"/>
                <a:gd name="connsiteX14" fmla="*/ 52748 w 1426027"/>
                <a:gd name="connsiteY14" fmla="*/ 0 h 1635167"/>
                <a:gd name="connsiteX15" fmla="*/ 1339545 w 1426027"/>
                <a:gd name="connsiteY15" fmla="*/ 125617 h 1635167"/>
                <a:gd name="connsiteX0" fmla="*/ 1339545 w 1426027"/>
                <a:gd name="connsiteY0" fmla="*/ 125617 h 1635167"/>
                <a:gd name="connsiteX1" fmla="*/ 1339545 w 1426027"/>
                <a:gd name="connsiteY1" fmla="*/ 125617 h 1635167"/>
                <a:gd name="connsiteX2" fmla="*/ 1388194 w 1426027"/>
                <a:gd name="connsiteY2" fmla="*/ 321978 h 1635167"/>
                <a:gd name="connsiteX3" fmla="*/ 1409961 w 1426027"/>
                <a:gd name="connsiteY3" fmla="*/ 590221 h 1635167"/>
                <a:gd name="connsiteX4" fmla="*/ 1424012 w 1426027"/>
                <a:gd name="connsiteY4" fmla="*/ 836063 h 1635167"/>
                <a:gd name="connsiteX5" fmla="*/ 1396514 w 1426027"/>
                <a:gd name="connsiteY5" fmla="*/ 1079940 h 1635167"/>
                <a:gd name="connsiteX6" fmla="*/ 1327455 w 1426027"/>
                <a:gd name="connsiteY6" fmla="*/ 1324290 h 1635167"/>
                <a:gd name="connsiteX7" fmla="*/ 1240559 w 1426027"/>
                <a:gd name="connsiteY7" fmla="*/ 1497069 h 1635167"/>
                <a:gd name="connsiteX8" fmla="*/ 0 w 1426027"/>
                <a:gd name="connsiteY8" fmla="*/ 1635167 h 1635167"/>
                <a:gd name="connsiteX9" fmla="*/ 133053 w 1426027"/>
                <a:gd name="connsiteY9" fmla="*/ 1477445 h 1635167"/>
                <a:gd name="connsiteX10" fmla="*/ 249878 w 1426027"/>
                <a:gd name="connsiteY10" fmla="*/ 1267245 h 1635167"/>
                <a:gd name="connsiteX11" fmla="*/ 353498 w 1426027"/>
                <a:gd name="connsiteY11" fmla="*/ 841906 h 1635167"/>
                <a:gd name="connsiteX12" fmla="*/ 318551 w 1426027"/>
                <a:gd name="connsiteY12" fmla="*/ 526079 h 1635167"/>
                <a:gd name="connsiteX13" fmla="*/ 195926 w 1426027"/>
                <a:gd name="connsiteY13" fmla="*/ 228054 h 1635167"/>
                <a:gd name="connsiteX14" fmla="*/ 52748 w 1426027"/>
                <a:gd name="connsiteY14" fmla="*/ 0 h 1635167"/>
                <a:gd name="connsiteX15" fmla="*/ 1339545 w 1426027"/>
                <a:gd name="connsiteY15" fmla="*/ 125617 h 1635167"/>
                <a:gd name="connsiteX0" fmla="*/ 1339545 w 1425359"/>
                <a:gd name="connsiteY0" fmla="*/ 125617 h 1635167"/>
                <a:gd name="connsiteX1" fmla="*/ 1339545 w 1425359"/>
                <a:gd name="connsiteY1" fmla="*/ 125617 h 1635167"/>
                <a:gd name="connsiteX2" fmla="*/ 1388194 w 1425359"/>
                <a:gd name="connsiteY2" fmla="*/ 321978 h 1635167"/>
                <a:gd name="connsiteX3" fmla="*/ 1409961 w 1425359"/>
                <a:gd name="connsiteY3" fmla="*/ 590221 h 1635167"/>
                <a:gd name="connsiteX4" fmla="*/ 1424012 w 1425359"/>
                <a:gd name="connsiteY4" fmla="*/ 836063 h 1635167"/>
                <a:gd name="connsiteX5" fmla="*/ 1396514 w 1425359"/>
                <a:gd name="connsiteY5" fmla="*/ 1079940 h 1635167"/>
                <a:gd name="connsiteX6" fmla="*/ 1327455 w 1425359"/>
                <a:gd name="connsiteY6" fmla="*/ 1324290 h 1635167"/>
                <a:gd name="connsiteX7" fmla="*/ 1240559 w 1425359"/>
                <a:gd name="connsiteY7" fmla="*/ 1497069 h 1635167"/>
                <a:gd name="connsiteX8" fmla="*/ 0 w 1425359"/>
                <a:gd name="connsiteY8" fmla="*/ 1635167 h 1635167"/>
                <a:gd name="connsiteX9" fmla="*/ 133053 w 1425359"/>
                <a:gd name="connsiteY9" fmla="*/ 1477445 h 1635167"/>
                <a:gd name="connsiteX10" fmla="*/ 249878 w 1425359"/>
                <a:gd name="connsiteY10" fmla="*/ 1267245 h 1635167"/>
                <a:gd name="connsiteX11" fmla="*/ 353498 w 1425359"/>
                <a:gd name="connsiteY11" fmla="*/ 841906 h 1635167"/>
                <a:gd name="connsiteX12" fmla="*/ 318551 w 1425359"/>
                <a:gd name="connsiteY12" fmla="*/ 526079 h 1635167"/>
                <a:gd name="connsiteX13" fmla="*/ 195926 w 1425359"/>
                <a:gd name="connsiteY13" fmla="*/ 228054 h 1635167"/>
                <a:gd name="connsiteX14" fmla="*/ 52748 w 1425359"/>
                <a:gd name="connsiteY14" fmla="*/ 0 h 1635167"/>
                <a:gd name="connsiteX15" fmla="*/ 1339545 w 1425359"/>
                <a:gd name="connsiteY15" fmla="*/ 125617 h 1635167"/>
                <a:gd name="connsiteX0" fmla="*/ 1339545 w 1425359"/>
                <a:gd name="connsiteY0" fmla="*/ 125617 h 1635167"/>
                <a:gd name="connsiteX1" fmla="*/ 1339545 w 1425359"/>
                <a:gd name="connsiteY1" fmla="*/ 125617 h 1635167"/>
                <a:gd name="connsiteX2" fmla="*/ 1388194 w 1425359"/>
                <a:gd name="connsiteY2" fmla="*/ 321978 h 1635167"/>
                <a:gd name="connsiteX3" fmla="*/ 1409961 w 1425359"/>
                <a:gd name="connsiteY3" fmla="*/ 590221 h 1635167"/>
                <a:gd name="connsiteX4" fmla="*/ 1424012 w 1425359"/>
                <a:gd name="connsiteY4" fmla="*/ 836063 h 1635167"/>
                <a:gd name="connsiteX5" fmla="*/ 1396514 w 1425359"/>
                <a:gd name="connsiteY5" fmla="*/ 1079940 h 1635167"/>
                <a:gd name="connsiteX6" fmla="*/ 1327455 w 1425359"/>
                <a:gd name="connsiteY6" fmla="*/ 1324290 h 1635167"/>
                <a:gd name="connsiteX7" fmla="*/ 1240559 w 1425359"/>
                <a:gd name="connsiteY7" fmla="*/ 1497069 h 1635167"/>
                <a:gd name="connsiteX8" fmla="*/ 0 w 1425359"/>
                <a:gd name="connsiteY8" fmla="*/ 1635167 h 1635167"/>
                <a:gd name="connsiteX9" fmla="*/ 133053 w 1425359"/>
                <a:gd name="connsiteY9" fmla="*/ 1477445 h 1635167"/>
                <a:gd name="connsiteX10" fmla="*/ 249878 w 1425359"/>
                <a:gd name="connsiteY10" fmla="*/ 1267245 h 1635167"/>
                <a:gd name="connsiteX11" fmla="*/ 353498 w 1425359"/>
                <a:gd name="connsiteY11" fmla="*/ 841906 h 1635167"/>
                <a:gd name="connsiteX12" fmla="*/ 318551 w 1425359"/>
                <a:gd name="connsiteY12" fmla="*/ 526079 h 1635167"/>
                <a:gd name="connsiteX13" fmla="*/ 195926 w 1425359"/>
                <a:gd name="connsiteY13" fmla="*/ 228054 h 1635167"/>
                <a:gd name="connsiteX14" fmla="*/ 52748 w 1425359"/>
                <a:gd name="connsiteY14" fmla="*/ 0 h 1635167"/>
                <a:gd name="connsiteX15" fmla="*/ 1339545 w 1425359"/>
                <a:gd name="connsiteY15" fmla="*/ 125617 h 1635167"/>
                <a:gd name="connsiteX0" fmla="*/ 1339545 w 1425359"/>
                <a:gd name="connsiteY0" fmla="*/ 125617 h 1635167"/>
                <a:gd name="connsiteX1" fmla="*/ 1339545 w 1425359"/>
                <a:gd name="connsiteY1" fmla="*/ 125617 h 1635167"/>
                <a:gd name="connsiteX2" fmla="*/ 1388194 w 1425359"/>
                <a:gd name="connsiteY2" fmla="*/ 321978 h 1635167"/>
                <a:gd name="connsiteX3" fmla="*/ 1409961 w 1425359"/>
                <a:gd name="connsiteY3" fmla="*/ 590221 h 1635167"/>
                <a:gd name="connsiteX4" fmla="*/ 1424012 w 1425359"/>
                <a:gd name="connsiteY4" fmla="*/ 836063 h 1635167"/>
                <a:gd name="connsiteX5" fmla="*/ 1396514 w 1425359"/>
                <a:gd name="connsiteY5" fmla="*/ 1079940 h 1635167"/>
                <a:gd name="connsiteX6" fmla="*/ 1327455 w 1425359"/>
                <a:gd name="connsiteY6" fmla="*/ 1324290 h 1635167"/>
                <a:gd name="connsiteX7" fmla="*/ 1240559 w 1425359"/>
                <a:gd name="connsiteY7" fmla="*/ 1497069 h 1635167"/>
                <a:gd name="connsiteX8" fmla="*/ 0 w 1425359"/>
                <a:gd name="connsiteY8" fmla="*/ 1635167 h 1635167"/>
                <a:gd name="connsiteX9" fmla="*/ 133053 w 1425359"/>
                <a:gd name="connsiteY9" fmla="*/ 1477445 h 1635167"/>
                <a:gd name="connsiteX10" fmla="*/ 249878 w 1425359"/>
                <a:gd name="connsiteY10" fmla="*/ 1267245 h 1635167"/>
                <a:gd name="connsiteX11" fmla="*/ 353498 w 1425359"/>
                <a:gd name="connsiteY11" fmla="*/ 841906 h 1635167"/>
                <a:gd name="connsiteX12" fmla="*/ 318551 w 1425359"/>
                <a:gd name="connsiteY12" fmla="*/ 526079 h 1635167"/>
                <a:gd name="connsiteX13" fmla="*/ 195926 w 1425359"/>
                <a:gd name="connsiteY13" fmla="*/ 228054 h 1635167"/>
                <a:gd name="connsiteX14" fmla="*/ 52748 w 1425359"/>
                <a:gd name="connsiteY14" fmla="*/ 0 h 1635167"/>
                <a:gd name="connsiteX15" fmla="*/ 1339545 w 1425359"/>
                <a:gd name="connsiteY15" fmla="*/ 125617 h 1635167"/>
                <a:gd name="connsiteX0" fmla="*/ 1339545 w 1425359"/>
                <a:gd name="connsiteY0" fmla="*/ 125617 h 1635167"/>
                <a:gd name="connsiteX1" fmla="*/ 1339545 w 1425359"/>
                <a:gd name="connsiteY1" fmla="*/ 125617 h 1635167"/>
                <a:gd name="connsiteX2" fmla="*/ 1388194 w 1425359"/>
                <a:gd name="connsiteY2" fmla="*/ 321978 h 1635167"/>
                <a:gd name="connsiteX3" fmla="*/ 1409961 w 1425359"/>
                <a:gd name="connsiteY3" fmla="*/ 590221 h 1635167"/>
                <a:gd name="connsiteX4" fmla="*/ 1424012 w 1425359"/>
                <a:gd name="connsiteY4" fmla="*/ 836063 h 1635167"/>
                <a:gd name="connsiteX5" fmla="*/ 1396514 w 1425359"/>
                <a:gd name="connsiteY5" fmla="*/ 1079940 h 1635167"/>
                <a:gd name="connsiteX6" fmla="*/ 1327455 w 1425359"/>
                <a:gd name="connsiteY6" fmla="*/ 1324290 h 1635167"/>
                <a:gd name="connsiteX7" fmla="*/ 1240559 w 1425359"/>
                <a:gd name="connsiteY7" fmla="*/ 1497069 h 1635167"/>
                <a:gd name="connsiteX8" fmla="*/ 0 w 1425359"/>
                <a:gd name="connsiteY8" fmla="*/ 1635167 h 1635167"/>
                <a:gd name="connsiteX9" fmla="*/ 133053 w 1425359"/>
                <a:gd name="connsiteY9" fmla="*/ 1477445 h 1635167"/>
                <a:gd name="connsiteX10" fmla="*/ 249878 w 1425359"/>
                <a:gd name="connsiteY10" fmla="*/ 1267245 h 1635167"/>
                <a:gd name="connsiteX11" fmla="*/ 353498 w 1425359"/>
                <a:gd name="connsiteY11" fmla="*/ 841906 h 1635167"/>
                <a:gd name="connsiteX12" fmla="*/ 318551 w 1425359"/>
                <a:gd name="connsiteY12" fmla="*/ 526079 h 1635167"/>
                <a:gd name="connsiteX13" fmla="*/ 195926 w 1425359"/>
                <a:gd name="connsiteY13" fmla="*/ 228054 h 1635167"/>
                <a:gd name="connsiteX14" fmla="*/ 52748 w 1425359"/>
                <a:gd name="connsiteY14" fmla="*/ 0 h 1635167"/>
                <a:gd name="connsiteX15" fmla="*/ 1339545 w 1425359"/>
                <a:gd name="connsiteY15" fmla="*/ 125617 h 1635167"/>
                <a:gd name="connsiteX0" fmla="*/ 1339545 w 1425359"/>
                <a:gd name="connsiteY0" fmla="*/ 125617 h 1635167"/>
                <a:gd name="connsiteX1" fmla="*/ 1339545 w 1425359"/>
                <a:gd name="connsiteY1" fmla="*/ 125617 h 1635167"/>
                <a:gd name="connsiteX2" fmla="*/ 1388194 w 1425359"/>
                <a:gd name="connsiteY2" fmla="*/ 321978 h 1635167"/>
                <a:gd name="connsiteX3" fmla="*/ 1409961 w 1425359"/>
                <a:gd name="connsiteY3" fmla="*/ 590221 h 1635167"/>
                <a:gd name="connsiteX4" fmla="*/ 1424012 w 1425359"/>
                <a:gd name="connsiteY4" fmla="*/ 836063 h 1635167"/>
                <a:gd name="connsiteX5" fmla="*/ 1396514 w 1425359"/>
                <a:gd name="connsiteY5" fmla="*/ 1079940 h 1635167"/>
                <a:gd name="connsiteX6" fmla="*/ 1327455 w 1425359"/>
                <a:gd name="connsiteY6" fmla="*/ 1324290 h 1635167"/>
                <a:gd name="connsiteX7" fmla="*/ 1240559 w 1425359"/>
                <a:gd name="connsiteY7" fmla="*/ 1497069 h 1635167"/>
                <a:gd name="connsiteX8" fmla="*/ 0 w 1425359"/>
                <a:gd name="connsiteY8" fmla="*/ 1635167 h 1635167"/>
                <a:gd name="connsiteX9" fmla="*/ 133053 w 1425359"/>
                <a:gd name="connsiteY9" fmla="*/ 1477445 h 1635167"/>
                <a:gd name="connsiteX10" fmla="*/ 249878 w 1425359"/>
                <a:gd name="connsiteY10" fmla="*/ 1267245 h 1635167"/>
                <a:gd name="connsiteX11" fmla="*/ 353498 w 1425359"/>
                <a:gd name="connsiteY11" fmla="*/ 841906 h 1635167"/>
                <a:gd name="connsiteX12" fmla="*/ 318551 w 1425359"/>
                <a:gd name="connsiteY12" fmla="*/ 526079 h 1635167"/>
                <a:gd name="connsiteX13" fmla="*/ 195926 w 1425359"/>
                <a:gd name="connsiteY13" fmla="*/ 228054 h 1635167"/>
                <a:gd name="connsiteX14" fmla="*/ 52748 w 1425359"/>
                <a:gd name="connsiteY14" fmla="*/ 0 h 1635167"/>
                <a:gd name="connsiteX15" fmla="*/ 1339545 w 1425359"/>
                <a:gd name="connsiteY15" fmla="*/ 125617 h 1635167"/>
                <a:gd name="connsiteX0" fmla="*/ 1339545 w 1424643"/>
                <a:gd name="connsiteY0" fmla="*/ 125617 h 1635167"/>
                <a:gd name="connsiteX1" fmla="*/ 1339545 w 1424643"/>
                <a:gd name="connsiteY1" fmla="*/ 125617 h 1635167"/>
                <a:gd name="connsiteX2" fmla="*/ 1388194 w 1424643"/>
                <a:gd name="connsiteY2" fmla="*/ 321978 h 1635167"/>
                <a:gd name="connsiteX3" fmla="*/ 1409961 w 1424643"/>
                <a:gd name="connsiteY3" fmla="*/ 590221 h 1635167"/>
                <a:gd name="connsiteX4" fmla="*/ 1424012 w 1424643"/>
                <a:gd name="connsiteY4" fmla="*/ 836063 h 1635167"/>
                <a:gd name="connsiteX5" fmla="*/ 1396514 w 1424643"/>
                <a:gd name="connsiteY5" fmla="*/ 1079940 h 1635167"/>
                <a:gd name="connsiteX6" fmla="*/ 1327455 w 1424643"/>
                <a:gd name="connsiteY6" fmla="*/ 1324290 h 1635167"/>
                <a:gd name="connsiteX7" fmla="*/ 1240559 w 1424643"/>
                <a:gd name="connsiteY7" fmla="*/ 1497069 h 1635167"/>
                <a:gd name="connsiteX8" fmla="*/ 0 w 1424643"/>
                <a:gd name="connsiteY8" fmla="*/ 1635167 h 1635167"/>
                <a:gd name="connsiteX9" fmla="*/ 133053 w 1424643"/>
                <a:gd name="connsiteY9" fmla="*/ 1477445 h 1635167"/>
                <a:gd name="connsiteX10" fmla="*/ 249878 w 1424643"/>
                <a:gd name="connsiteY10" fmla="*/ 1267245 h 1635167"/>
                <a:gd name="connsiteX11" fmla="*/ 353498 w 1424643"/>
                <a:gd name="connsiteY11" fmla="*/ 841906 h 1635167"/>
                <a:gd name="connsiteX12" fmla="*/ 318551 w 1424643"/>
                <a:gd name="connsiteY12" fmla="*/ 526079 h 1635167"/>
                <a:gd name="connsiteX13" fmla="*/ 195926 w 1424643"/>
                <a:gd name="connsiteY13" fmla="*/ 228054 h 1635167"/>
                <a:gd name="connsiteX14" fmla="*/ 52748 w 1424643"/>
                <a:gd name="connsiteY14" fmla="*/ 0 h 1635167"/>
                <a:gd name="connsiteX15" fmla="*/ 1339545 w 1424643"/>
                <a:gd name="connsiteY15" fmla="*/ 125617 h 1635167"/>
                <a:gd name="connsiteX0" fmla="*/ 1339545 w 1424643"/>
                <a:gd name="connsiteY0" fmla="*/ 125617 h 1635167"/>
                <a:gd name="connsiteX1" fmla="*/ 1339545 w 1424643"/>
                <a:gd name="connsiteY1" fmla="*/ 125617 h 1635167"/>
                <a:gd name="connsiteX2" fmla="*/ 1388194 w 1424643"/>
                <a:gd name="connsiteY2" fmla="*/ 321978 h 1635167"/>
                <a:gd name="connsiteX3" fmla="*/ 1409961 w 1424643"/>
                <a:gd name="connsiteY3" fmla="*/ 590221 h 1635167"/>
                <a:gd name="connsiteX4" fmla="*/ 1424012 w 1424643"/>
                <a:gd name="connsiteY4" fmla="*/ 836063 h 1635167"/>
                <a:gd name="connsiteX5" fmla="*/ 1396514 w 1424643"/>
                <a:gd name="connsiteY5" fmla="*/ 1079940 h 1635167"/>
                <a:gd name="connsiteX6" fmla="*/ 1327455 w 1424643"/>
                <a:gd name="connsiteY6" fmla="*/ 1324290 h 1635167"/>
                <a:gd name="connsiteX7" fmla="*/ 1240559 w 1424643"/>
                <a:gd name="connsiteY7" fmla="*/ 1497069 h 1635167"/>
                <a:gd name="connsiteX8" fmla="*/ 0 w 1424643"/>
                <a:gd name="connsiteY8" fmla="*/ 1635167 h 1635167"/>
                <a:gd name="connsiteX9" fmla="*/ 133053 w 1424643"/>
                <a:gd name="connsiteY9" fmla="*/ 1477445 h 1635167"/>
                <a:gd name="connsiteX10" fmla="*/ 249878 w 1424643"/>
                <a:gd name="connsiteY10" fmla="*/ 1267245 h 1635167"/>
                <a:gd name="connsiteX11" fmla="*/ 353498 w 1424643"/>
                <a:gd name="connsiteY11" fmla="*/ 841906 h 1635167"/>
                <a:gd name="connsiteX12" fmla="*/ 318551 w 1424643"/>
                <a:gd name="connsiteY12" fmla="*/ 526079 h 1635167"/>
                <a:gd name="connsiteX13" fmla="*/ 195926 w 1424643"/>
                <a:gd name="connsiteY13" fmla="*/ 228054 h 1635167"/>
                <a:gd name="connsiteX14" fmla="*/ 52748 w 1424643"/>
                <a:gd name="connsiteY14" fmla="*/ 0 h 1635167"/>
                <a:gd name="connsiteX15" fmla="*/ 1339545 w 1424643"/>
                <a:gd name="connsiteY15" fmla="*/ 125617 h 1635167"/>
                <a:gd name="connsiteX0" fmla="*/ 1339545 w 1425313"/>
                <a:gd name="connsiteY0" fmla="*/ 125617 h 1635167"/>
                <a:gd name="connsiteX1" fmla="*/ 1339545 w 1425313"/>
                <a:gd name="connsiteY1" fmla="*/ 125617 h 1635167"/>
                <a:gd name="connsiteX2" fmla="*/ 1388194 w 1425313"/>
                <a:gd name="connsiteY2" fmla="*/ 321978 h 1635167"/>
                <a:gd name="connsiteX3" fmla="*/ 1418388 w 1425313"/>
                <a:gd name="connsiteY3" fmla="*/ 527013 h 1635167"/>
                <a:gd name="connsiteX4" fmla="*/ 1424012 w 1425313"/>
                <a:gd name="connsiteY4" fmla="*/ 836063 h 1635167"/>
                <a:gd name="connsiteX5" fmla="*/ 1396514 w 1425313"/>
                <a:gd name="connsiteY5" fmla="*/ 1079940 h 1635167"/>
                <a:gd name="connsiteX6" fmla="*/ 1327455 w 1425313"/>
                <a:gd name="connsiteY6" fmla="*/ 1324290 h 1635167"/>
                <a:gd name="connsiteX7" fmla="*/ 1240559 w 1425313"/>
                <a:gd name="connsiteY7" fmla="*/ 1497069 h 1635167"/>
                <a:gd name="connsiteX8" fmla="*/ 0 w 1425313"/>
                <a:gd name="connsiteY8" fmla="*/ 1635167 h 1635167"/>
                <a:gd name="connsiteX9" fmla="*/ 133053 w 1425313"/>
                <a:gd name="connsiteY9" fmla="*/ 1477445 h 1635167"/>
                <a:gd name="connsiteX10" fmla="*/ 249878 w 1425313"/>
                <a:gd name="connsiteY10" fmla="*/ 1267245 h 1635167"/>
                <a:gd name="connsiteX11" fmla="*/ 353498 w 1425313"/>
                <a:gd name="connsiteY11" fmla="*/ 841906 h 1635167"/>
                <a:gd name="connsiteX12" fmla="*/ 318551 w 1425313"/>
                <a:gd name="connsiteY12" fmla="*/ 526079 h 1635167"/>
                <a:gd name="connsiteX13" fmla="*/ 195926 w 1425313"/>
                <a:gd name="connsiteY13" fmla="*/ 228054 h 1635167"/>
                <a:gd name="connsiteX14" fmla="*/ 52748 w 1425313"/>
                <a:gd name="connsiteY14" fmla="*/ 0 h 1635167"/>
                <a:gd name="connsiteX15" fmla="*/ 1339545 w 1425313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27455 w 1425611"/>
                <a:gd name="connsiteY6" fmla="*/ 1324290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33053 w 1425611"/>
                <a:gd name="connsiteY9" fmla="*/ 147744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33053 w 1425611"/>
                <a:gd name="connsiteY9" fmla="*/ 147744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63887 w 1425611"/>
                <a:gd name="connsiteY7" fmla="*/ 1493420 h 1635167"/>
                <a:gd name="connsiteX8" fmla="*/ 1240559 w 1425611"/>
                <a:gd name="connsiteY8" fmla="*/ 1497069 h 1635167"/>
                <a:gd name="connsiteX9" fmla="*/ 0 w 1425611"/>
                <a:gd name="connsiteY9" fmla="*/ 1635167 h 1635167"/>
                <a:gd name="connsiteX10" fmla="*/ 133053 w 1425611"/>
                <a:gd name="connsiteY10" fmla="*/ 1477445 h 1635167"/>
                <a:gd name="connsiteX11" fmla="*/ 249878 w 1425611"/>
                <a:gd name="connsiteY11" fmla="*/ 1267245 h 1635167"/>
                <a:gd name="connsiteX12" fmla="*/ 353498 w 1425611"/>
                <a:gd name="connsiteY12" fmla="*/ 841906 h 1635167"/>
                <a:gd name="connsiteX13" fmla="*/ 318551 w 1425611"/>
                <a:gd name="connsiteY13" fmla="*/ 526079 h 1635167"/>
                <a:gd name="connsiteX14" fmla="*/ 195926 w 1425611"/>
                <a:gd name="connsiteY14" fmla="*/ 228054 h 1635167"/>
                <a:gd name="connsiteX15" fmla="*/ 52748 w 1425611"/>
                <a:gd name="connsiteY15" fmla="*/ 0 h 1635167"/>
                <a:gd name="connsiteX16" fmla="*/ 1339545 w 1425611"/>
                <a:gd name="connsiteY16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33053 w 1425611"/>
                <a:gd name="connsiteY9" fmla="*/ 147744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33053 w 1425611"/>
                <a:gd name="connsiteY9" fmla="*/ 147744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33053 w 1425611"/>
                <a:gd name="connsiteY9" fmla="*/ 147744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33053 w 1425611"/>
                <a:gd name="connsiteY9" fmla="*/ 147744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33053 w 1425611"/>
                <a:gd name="connsiteY9" fmla="*/ 147744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401233 w 1487299"/>
                <a:gd name="connsiteY0" fmla="*/ 125617 h 1635167"/>
                <a:gd name="connsiteX1" fmla="*/ 1401233 w 1487299"/>
                <a:gd name="connsiteY1" fmla="*/ 125617 h 1635167"/>
                <a:gd name="connsiteX2" fmla="*/ 1449882 w 1487299"/>
                <a:gd name="connsiteY2" fmla="*/ 321978 h 1635167"/>
                <a:gd name="connsiteX3" fmla="*/ 1480076 w 1487299"/>
                <a:gd name="connsiteY3" fmla="*/ 527013 h 1635167"/>
                <a:gd name="connsiteX4" fmla="*/ 1485700 w 1487299"/>
                <a:gd name="connsiteY4" fmla="*/ 836063 h 1635167"/>
                <a:gd name="connsiteX5" fmla="*/ 1453988 w 1487299"/>
                <a:gd name="connsiteY5" fmla="*/ 1105223 h 1635167"/>
                <a:gd name="connsiteX6" fmla="*/ 1380716 w 1487299"/>
                <a:gd name="connsiteY6" fmla="*/ 1336931 h 1635167"/>
                <a:gd name="connsiteX7" fmla="*/ 1302247 w 1487299"/>
                <a:gd name="connsiteY7" fmla="*/ 1497069 h 1635167"/>
                <a:gd name="connsiteX8" fmla="*/ 61688 w 1487299"/>
                <a:gd name="connsiteY8" fmla="*/ 1635167 h 1635167"/>
                <a:gd name="connsiteX9" fmla="*/ 194741 w 1487299"/>
                <a:gd name="connsiteY9" fmla="*/ 1477445 h 1635167"/>
                <a:gd name="connsiteX10" fmla="*/ 311566 w 1487299"/>
                <a:gd name="connsiteY10" fmla="*/ 1267245 h 1635167"/>
                <a:gd name="connsiteX11" fmla="*/ 415186 w 1487299"/>
                <a:gd name="connsiteY11" fmla="*/ 841906 h 1635167"/>
                <a:gd name="connsiteX12" fmla="*/ 380239 w 1487299"/>
                <a:gd name="connsiteY12" fmla="*/ 526079 h 1635167"/>
                <a:gd name="connsiteX13" fmla="*/ 257614 w 1487299"/>
                <a:gd name="connsiteY13" fmla="*/ 228054 h 1635167"/>
                <a:gd name="connsiteX14" fmla="*/ 114436 w 1487299"/>
                <a:gd name="connsiteY14" fmla="*/ 0 h 1635167"/>
                <a:gd name="connsiteX15" fmla="*/ 1401233 w 1487299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33053 w 1425611"/>
                <a:gd name="connsiteY9" fmla="*/ 147744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96230 w 1425611"/>
                <a:gd name="connsiteY10" fmla="*/ 1170327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96230 w 1425611"/>
                <a:gd name="connsiteY10" fmla="*/ 1170327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25611" h="1635167">
                  <a:moveTo>
                    <a:pt x="1339545" y="125617"/>
                  </a:moveTo>
                  <a:lnTo>
                    <a:pt x="1339545" y="125617"/>
                  </a:lnTo>
                  <a:cubicBezTo>
                    <a:pt x="1347653" y="158344"/>
                    <a:pt x="1375054" y="255079"/>
                    <a:pt x="1388194" y="321978"/>
                  </a:cubicBezTo>
                  <a:cubicBezTo>
                    <a:pt x="1401334" y="388877"/>
                    <a:pt x="1413823" y="456081"/>
                    <a:pt x="1418388" y="527013"/>
                  </a:cubicBezTo>
                  <a:cubicBezTo>
                    <a:pt x="1422953" y="597945"/>
                    <a:pt x="1428360" y="739695"/>
                    <a:pt x="1424012" y="836063"/>
                  </a:cubicBezTo>
                  <a:cubicBezTo>
                    <a:pt x="1419664" y="932431"/>
                    <a:pt x="1409797" y="1021745"/>
                    <a:pt x="1392300" y="1105223"/>
                  </a:cubicBezTo>
                  <a:cubicBezTo>
                    <a:pt x="1374803" y="1188701"/>
                    <a:pt x="1344318" y="1271623"/>
                    <a:pt x="1319028" y="1336931"/>
                  </a:cubicBezTo>
                  <a:cubicBezTo>
                    <a:pt x="1293738" y="1402239"/>
                    <a:pt x="1333982" y="1325163"/>
                    <a:pt x="1240559" y="1497069"/>
                  </a:cubicBezTo>
                  <a:lnTo>
                    <a:pt x="0" y="1635167"/>
                  </a:lnTo>
                  <a:cubicBezTo>
                    <a:pt x="66526" y="1556306"/>
                    <a:pt x="104750" y="1521208"/>
                    <a:pt x="154122" y="1443735"/>
                  </a:cubicBezTo>
                  <a:cubicBezTo>
                    <a:pt x="203494" y="1366262"/>
                    <a:pt x="278401" y="1216417"/>
                    <a:pt x="296230" y="1170327"/>
                  </a:cubicBezTo>
                  <a:cubicBezTo>
                    <a:pt x="317815" y="1102745"/>
                    <a:pt x="349778" y="949281"/>
                    <a:pt x="353498" y="841906"/>
                  </a:cubicBezTo>
                  <a:cubicBezTo>
                    <a:pt x="357218" y="734531"/>
                    <a:pt x="343352" y="646768"/>
                    <a:pt x="318551" y="526079"/>
                  </a:cubicBezTo>
                  <a:cubicBezTo>
                    <a:pt x="293750" y="405390"/>
                    <a:pt x="252916" y="342077"/>
                    <a:pt x="195926" y="228054"/>
                  </a:cubicBezTo>
                  <a:cubicBezTo>
                    <a:pt x="138936" y="114031"/>
                    <a:pt x="100474" y="76018"/>
                    <a:pt x="52748" y="0"/>
                  </a:cubicBezTo>
                  <a:lnTo>
                    <a:pt x="1339545" y="125617"/>
                  </a:lnTo>
                  <a:close/>
                </a:path>
              </a:pathLst>
            </a:custGeom>
            <a:grpFill/>
            <a:ln w="38100" cap="flat" cmpd="sng" algn="ctr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151" name="Conector reto 150"/>
            <p:cNvCxnSpPr/>
            <p:nvPr/>
          </p:nvCxnSpPr>
          <p:spPr bwMode="auto">
            <a:xfrm flipV="1">
              <a:off x="5857182" y="3793443"/>
              <a:ext cx="1035919" cy="11218"/>
            </a:xfrm>
            <a:prstGeom prst="line">
              <a:avLst/>
            </a:prstGeom>
            <a:grpFill/>
            <a:ln w="38100" cap="flat" cmpd="sng" algn="ctr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152" name="Forma livre 151"/>
            <p:cNvSpPr/>
            <p:nvPr/>
          </p:nvSpPr>
          <p:spPr bwMode="auto">
            <a:xfrm>
              <a:off x="6230708" y="3113417"/>
              <a:ext cx="148911" cy="1358218"/>
            </a:xfrm>
            <a:custGeom>
              <a:avLst/>
              <a:gdLst>
                <a:gd name="connsiteX0" fmla="*/ 8428 w 190021"/>
                <a:gd name="connsiteY0" fmla="*/ 0 h 1516977"/>
                <a:gd name="connsiteX1" fmla="*/ 113773 w 190021"/>
                <a:gd name="connsiteY1" fmla="*/ 261257 h 1516977"/>
                <a:gd name="connsiteX2" fmla="*/ 172767 w 190021"/>
                <a:gd name="connsiteY2" fmla="*/ 501445 h 1516977"/>
                <a:gd name="connsiteX3" fmla="*/ 189622 w 190021"/>
                <a:gd name="connsiteY3" fmla="*/ 796413 h 1516977"/>
                <a:gd name="connsiteX4" fmla="*/ 160126 w 190021"/>
                <a:gd name="connsiteY4" fmla="*/ 1049243 h 1516977"/>
                <a:gd name="connsiteX5" fmla="*/ 96918 w 190021"/>
                <a:gd name="connsiteY5" fmla="*/ 1310500 h 1516977"/>
                <a:gd name="connsiteX6" fmla="*/ 0 w 190021"/>
                <a:gd name="connsiteY6" fmla="*/ 1516977 h 1516977"/>
                <a:gd name="connsiteX7" fmla="*/ 0 w 190021"/>
                <a:gd name="connsiteY7" fmla="*/ 1516977 h 1516977"/>
                <a:gd name="connsiteX0" fmla="*/ 4752 w 190021"/>
                <a:gd name="connsiteY0" fmla="*/ 0 h 1516977"/>
                <a:gd name="connsiteX1" fmla="*/ 113773 w 190021"/>
                <a:gd name="connsiteY1" fmla="*/ 261257 h 1516977"/>
                <a:gd name="connsiteX2" fmla="*/ 172767 w 190021"/>
                <a:gd name="connsiteY2" fmla="*/ 501445 h 1516977"/>
                <a:gd name="connsiteX3" fmla="*/ 189622 w 190021"/>
                <a:gd name="connsiteY3" fmla="*/ 796413 h 1516977"/>
                <a:gd name="connsiteX4" fmla="*/ 160126 w 190021"/>
                <a:gd name="connsiteY4" fmla="*/ 1049243 h 1516977"/>
                <a:gd name="connsiteX5" fmla="*/ 96918 w 190021"/>
                <a:gd name="connsiteY5" fmla="*/ 1310500 h 1516977"/>
                <a:gd name="connsiteX6" fmla="*/ 0 w 190021"/>
                <a:gd name="connsiteY6" fmla="*/ 1516977 h 1516977"/>
                <a:gd name="connsiteX7" fmla="*/ 0 w 190021"/>
                <a:gd name="connsiteY7" fmla="*/ 1516977 h 1516977"/>
                <a:gd name="connsiteX0" fmla="*/ 4752 w 215467"/>
                <a:gd name="connsiteY0" fmla="*/ 0 h 1516977"/>
                <a:gd name="connsiteX1" fmla="*/ 113773 w 215467"/>
                <a:gd name="connsiteY1" fmla="*/ 261257 h 1516977"/>
                <a:gd name="connsiteX2" fmla="*/ 172767 w 215467"/>
                <a:gd name="connsiteY2" fmla="*/ 501445 h 1516977"/>
                <a:gd name="connsiteX3" fmla="*/ 215354 w 215467"/>
                <a:gd name="connsiteY3" fmla="*/ 796413 h 1516977"/>
                <a:gd name="connsiteX4" fmla="*/ 160126 w 215467"/>
                <a:gd name="connsiteY4" fmla="*/ 1049243 h 1516977"/>
                <a:gd name="connsiteX5" fmla="*/ 96918 w 215467"/>
                <a:gd name="connsiteY5" fmla="*/ 1310500 h 1516977"/>
                <a:gd name="connsiteX6" fmla="*/ 0 w 215467"/>
                <a:gd name="connsiteY6" fmla="*/ 1516977 h 1516977"/>
                <a:gd name="connsiteX7" fmla="*/ 0 w 215467"/>
                <a:gd name="connsiteY7" fmla="*/ 1516977 h 1516977"/>
                <a:gd name="connsiteX0" fmla="*/ 4752 w 215610"/>
                <a:gd name="connsiteY0" fmla="*/ 0 h 1516977"/>
                <a:gd name="connsiteX1" fmla="*/ 113773 w 215610"/>
                <a:gd name="connsiteY1" fmla="*/ 261257 h 1516977"/>
                <a:gd name="connsiteX2" fmla="*/ 172767 w 215610"/>
                <a:gd name="connsiteY2" fmla="*/ 501445 h 1516977"/>
                <a:gd name="connsiteX3" fmla="*/ 215354 w 215610"/>
                <a:gd name="connsiteY3" fmla="*/ 796413 h 1516977"/>
                <a:gd name="connsiteX4" fmla="*/ 185858 w 215610"/>
                <a:gd name="connsiteY4" fmla="*/ 1062372 h 1516977"/>
                <a:gd name="connsiteX5" fmla="*/ 96918 w 215610"/>
                <a:gd name="connsiteY5" fmla="*/ 1310500 h 1516977"/>
                <a:gd name="connsiteX6" fmla="*/ 0 w 215610"/>
                <a:gd name="connsiteY6" fmla="*/ 1516977 h 1516977"/>
                <a:gd name="connsiteX7" fmla="*/ 0 w 215610"/>
                <a:gd name="connsiteY7" fmla="*/ 1516977 h 1516977"/>
                <a:gd name="connsiteX0" fmla="*/ 4752 w 215599"/>
                <a:gd name="connsiteY0" fmla="*/ 0 h 1516977"/>
                <a:gd name="connsiteX1" fmla="*/ 113773 w 215599"/>
                <a:gd name="connsiteY1" fmla="*/ 261257 h 1516977"/>
                <a:gd name="connsiteX2" fmla="*/ 172767 w 215599"/>
                <a:gd name="connsiteY2" fmla="*/ 501445 h 1516977"/>
                <a:gd name="connsiteX3" fmla="*/ 215354 w 215599"/>
                <a:gd name="connsiteY3" fmla="*/ 796413 h 1516977"/>
                <a:gd name="connsiteX4" fmla="*/ 185858 w 215599"/>
                <a:gd name="connsiteY4" fmla="*/ 1062372 h 1516977"/>
                <a:gd name="connsiteX5" fmla="*/ 100594 w 215599"/>
                <a:gd name="connsiteY5" fmla="*/ 1320346 h 1516977"/>
                <a:gd name="connsiteX6" fmla="*/ 0 w 215599"/>
                <a:gd name="connsiteY6" fmla="*/ 1516977 h 1516977"/>
                <a:gd name="connsiteX7" fmla="*/ 0 w 215599"/>
                <a:gd name="connsiteY7" fmla="*/ 1516977 h 1516977"/>
                <a:gd name="connsiteX0" fmla="*/ 4752 w 215418"/>
                <a:gd name="connsiteY0" fmla="*/ 0 h 1516977"/>
                <a:gd name="connsiteX1" fmla="*/ 113773 w 215418"/>
                <a:gd name="connsiteY1" fmla="*/ 261257 h 1516977"/>
                <a:gd name="connsiteX2" fmla="*/ 191148 w 215418"/>
                <a:gd name="connsiteY2" fmla="*/ 485034 h 1516977"/>
                <a:gd name="connsiteX3" fmla="*/ 215354 w 215418"/>
                <a:gd name="connsiteY3" fmla="*/ 796413 h 1516977"/>
                <a:gd name="connsiteX4" fmla="*/ 185858 w 215418"/>
                <a:gd name="connsiteY4" fmla="*/ 1062372 h 1516977"/>
                <a:gd name="connsiteX5" fmla="*/ 100594 w 215418"/>
                <a:gd name="connsiteY5" fmla="*/ 1320346 h 1516977"/>
                <a:gd name="connsiteX6" fmla="*/ 0 w 215418"/>
                <a:gd name="connsiteY6" fmla="*/ 1516977 h 1516977"/>
                <a:gd name="connsiteX7" fmla="*/ 0 w 215418"/>
                <a:gd name="connsiteY7" fmla="*/ 1516977 h 1516977"/>
                <a:gd name="connsiteX0" fmla="*/ 4752 w 215396"/>
                <a:gd name="connsiteY0" fmla="*/ 0 h 1516977"/>
                <a:gd name="connsiteX1" fmla="*/ 143182 w 215396"/>
                <a:gd name="connsiteY1" fmla="*/ 251411 h 1516977"/>
                <a:gd name="connsiteX2" fmla="*/ 191148 w 215396"/>
                <a:gd name="connsiteY2" fmla="*/ 485034 h 1516977"/>
                <a:gd name="connsiteX3" fmla="*/ 215354 w 215396"/>
                <a:gd name="connsiteY3" fmla="*/ 796413 h 1516977"/>
                <a:gd name="connsiteX4" fmla="*/ 185858 w 215396"/>
                <a:gd name="connsiteY4" fmla="*/ 1062372 h 1516977"/>
                <a:gd name="connsiteX5" fmla="*/ 100594 w 215396"/>
                <a:gd name="connsiteY5" fmla="*/ 1320346 h 1516977"/>
                <a:gd name="connsiteX6" fmla="*/ 0 w 215396"/>
                <a:gd name="connsiteY6" fmla="*/ 1516977 h 1516977"/>
                <a:gd name="connsiteX7" fmla="*/ 0 w 215396"/>
                <a:gd name="connsiteY7" fmla="*/ 1516977 h 1516977"/>
                <a:gd name="connsiteX0" fmla="*/ 70922 w 215396"/>
                <a:gd name="connsiteY0" fmla="*/ 0 h 1494001"/>
                <a:gd name="connsiteX1" fmla="*/ 143182 w 215396"/>
                <a:gd name="connsiteY1" fmla="*/ 228435 h 1494001"/>
                <a:gd name="connsiteX2" fmla="*/ 191148 w 215396"/>
                <a:gd name="connsiteY2" fmla="*/ 462058 h 1494001"/>
                <a:gd name="connsiteX3" fmla="*/ 215354 w 215396"/>
                <a:gd name="connsiteY3" fmla="*/ 773437 h 1494001"/>
                <a:gd name="connsiteX4" fmla="*/ 185858 w 215396"/>
                <a:gd name="connsiteY4" fmla="*/ 1039396 h 1494001"/>
                <a:gd name="connsiteX5" fmla="*/ 100594 w 215396"/>
                <a:gd name="connsiteY5" fmla="*/ 1297370 h 1494001"/>
                <a:gd name="connsiteX6" fmla="*/ 0 w 215396"/>
                <a:gd name="connsiteY6" fmla="*/ 1494001 h 1494001"/>
                <a:gd name="connsiteX7" fmla="*/ 0 w 215396"/>
                <a:gd name="connsiteY7" fmla="*/ 1494001 h 1494001"/>
                <a:gd name="connsiteX0" fmla="*/ 67245 w 215396"/>
                <a:gd name="connsiteY0" fmla="*/ 0 h 1487436"/>
                <a:gd name="connsiteX1" fmla="*/ 143182 w 215396"/>
                <a:gd name="connsiteY1" fmla="*/ 221870 h 1487436"/>
                <a:gd name="connsiteX2" fmla="*/ 191148 w 215396"/>
                <a:gd name="connsiteY2" fmla="*/ 455493 h 1487436"/>
                <a:gd name="connsiteX3" fmla="*/ 215354 w 215396"/>
                <a:gd name="connsiteY3" fmla="*/ 766872 h 1487436"/>
                <a:gd name="connsiteX4" fmla="*/ 185858 w 215396"/>
                <a:gd name="connsiteY4" fmla="*/ 1032831 h 1487436"/>
                <a:gd name="connsiteX5" fmla="*/ 100594 w 215396"/>
                <a:gd name="connsiteY5" fmla="*/ 1290805 h 1487436"/>
                <a:gd name="connsiteX6" fmla="*/ 0 w 215396"/>
                <a:gd name="connsiteY6" fmla="*/ 1487436 h 1487436"/>
                <a:gd name="connsiteX7" fmla="*/ 0 w 215396"/>
                <a:gd name="connsiteY7" fmla="*/ 1487436 h 1487436"/>
                <a:gd name="connsiteX0" fmla="*/ 67245 w 215395"/>
                <a:gd name="connsiteY0" fmla="*/ 0 h 1487436"/>
                <a:gd name="connsiteX1" fmla="*/ 143182 w 215395"/>
                <a:gd name="connsiteY1" fmla="*/ 221870 h 1487436"/>
                <a:gd name="connsiteX2" fmla="*/ 191148 w 215395"/>
                <a:gd name="connsiteY2" fmla="*/ 455493 h 1487436"/>
                <a:gd name="connsiteX3" fmla="*/ 215353 w 215395"/>
                <a:gd name="connsiteY3" fmla="*/ 770154 h 1487436"/>
                <a:gd name="connsiteX4" fmla="*/ 185858 w 215395"/>
                <a:gd name="connsiteY4" fmla="*/ 1032831 h 1487436"/>
                <a:gd name="connsiteX5" fmla="*/ 100594 w 215395"/>
                <a:gd name="connsiteY5" fmla="*/ 1290805 h 1487436"/>
                <a:gd name="connsiteX6" fmla="*/ 0 w 215395"/>
                <a:gd name="connsiteY6" fmla="*/ 1487436 h 1487436"/>
                <a:gd name="connsiteX7" fmla="*/ 0 w 215395"/>
                <a:gd name="connsiteY7" fmla="*/ 1487436 h 1487436"/>
                <a:gd name="connsiteX0" fmla="*/ 67245 w 215677"/>
                <a:gd name="connsiteY0" fmla="*/ 0 h 1487436"/>
                <a:gd name="connsiteX1" fmla="*/ 143182 w 215677"/>
                <a:gd name="connsiteY1" fmla="*/ 221870 h 1487436"/>
                <a:gd name="connsiteX2" fmla="*/ 191148 w 215677"/>
                <a:gd name="connsiteY2" fmla="*/ 455493 h 1487436"/>
                <a:gd name="connsiteX3" fmla="*/ 215353 w 215677"/>
                <a:gd name="connsiteY3" fmla="*/ 770154 h 1487436"/>
                <a:gd name="connsiteX4" fmla="*/ 174831 w 215677"/>
                <a:gd name="connsiteY4" fmla="*/ 1042676 h 1487436"/>
                <a:gd name="connsiteX5" fmla="*/ 100594 w 215677"/>
                <a:gd name="connsiteY5" fmla="*/ 1290805 h 1487436"/>
                <a:gd name="connsiteX6" fmla="*/ 0 w 215677"/>
                <a:gd name="connsiteY6" fmla="*/ 1487436 h 1487436"/>
                <a:gd name="connsiteX7" fmla="*/ 0 w 215677"/>
                <a:gd name="connsiteY7" fmla="*/ 1487436 h 1487436"/>
                <a:gd name="connsiteX0" fmla="*/ 67245 w 204999"/>
                <a:gd name="connsiteY0" fmla="*/ 0 h 1487436"/>
                <a:gd name="connsiteX1" fmla="*/ 143182 w 204999"/>
                <a:gd name="connsiteY1" fmla="*/ 221870 h 1487436"/>
                <a:gd name="connsiteX2" fmla="*/ 191148 w 204999"/>
                <a:gd name="connsiteY2" fmla="*/ 455493 h 1487436"/>
                <a:gd name="connsiteX3" fmla="*/ 204324 w 204999"/>
                <a:gd name="connsiteY3" fmla="*/ 776718 h 1487436"/>
                <a:gd name="connsiteX4" fmla="*/ 174831 w 204999"/>
                <a:gd name="connsiteY4" fmla="*/ 1042676 h 1487436"/>
                <a:gd name="connsiteX5" fmla="*/ 100594 w 204999"/>
                <a:gd name="connsiteY5" fmla="*/ 1290805 h 1487436"/>
                <a:gd name="connsiteX6" fmla="*/ 0 w 204999"/>
                <a:gd name="connsiteY6" fmla="*/ 1487436 h 1487436"/>
                <a:gd name="connsiteX7" fmla="*/ 0 w 204999"/>
                <a:gd name="connsiteY7" fmla="*/ 1487436 h 148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999" h="1487436">
                  <a:moveTo>
                    <a:pt x="67245" y="0"/>
                  </a:moveTo>
                  <a:cubicBezTo>
                    <a:pt x="106222" y="88841"/>
                    <a:pt x="122532" y="145955"/>
                    <a:pt x="143182" y="221870"/>
                  </a:cubicBezTo>
                  <a:cubicBezTo>
                    <a:pt x="163833" y="297786"/>
                    <a:pt x="180958" y="363019"/>
                    <a:pt x="191148" y="455493"/>
                  </a:cubicBezTo>
                  <a:cubicBezTo>
                    <a:pt x="201338" y="547967"/>
                    <a:pt x="207043" y="678854"/>
                    <a:pt x="204324" y="776718"/>
                  </a:cubicBezTo>
                  <a:cubicBezTo>
                    <a:pt x="201605" y="874582"/>
                    <a:pt x="192119" y="956995"/>
                    <a:pt x="174831" y="1042676"/>
                  </a:cubicBezTo>
                  <a:cubicBezTo>
                    <a:pt x="157543" y="1128357"/>
                    <a:pt x="129733" y="1216678"/>
                    <a:pt x="100594" y="1290805"/>
                  </a:cubicBezTo>
                  <a:cubicBezTo>
                    <a:pt x="71455" y="1364932"/>
                    <a:pt x="16766" y="1454664"/>
                    <a:pt x="0" y="1487436"/>
                  </a:cubicBezTo>
                  <a:lnTo>
                    <a:pt x="0" y="1487436"/>
                  </a:lnTo>
                </a:path>
              </a:pathLst>
            </a:cu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60" name="Forma livre 159"/>
          <p:cNvSpPr>
            <a:spLocks noChangeAspect="1"/>
          </p:cNvSpPr>
          <p:nvPr/>
        </p:nvSpPr>
        <p:spPr bwMode="auto">
          <a:xfrm>
            <a:off x="4732416" y="3564422"/>
            <a:ext cx="326979" cy="414017"/>
          </a:xfrm>
          <a:custGeom>
            <a:avLst/>
            <a:gdLst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222143 w 1162373"/>
              <a:gd name="connsiteY7" fmla="*/ 1157207 h 1456841"/>
              <a:gd name="connsiteX8" fmla="*/ 294468 w 1162373"/>
              <a:gd name="connsiteY8" fmla="*/ 821410 h 1456841"/>
              <a:gd name="connsiteX9" fmla="*/ 320299 w 1162373"/>
              <a:gd name="connsiteY9" fmla="*/ 480447 h 1456841"/>
              <a:gd name="connsiteX10" fmla="*/ 0 w 1162373"/>
              <a:gd name="connsiteY10" fmla="*/ 15498 h 1456841"/>
              <a:gd name="connsiteX11" fmla="*/ 1090048 w 1162373"/>
              <a:gd name="connsiteY11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222143 w 1162373"/>
              <a:gd name="connsiteY7" fmla="*/ 1157207 h 1456841"/>
              <a:gd name="connsiteX8" fmla="*/ 294468 w 1162373"/>
              <a:gd name="connsiteY8" fmla="*/ 821410 h 1456841"/>
              <a:gd name="connsiteX9" fmla="*/ 237641 w 1162373"/>
              <a:gd name="connsiteY9" fmla="*/ 444285 h 1456841"/>
              <a:gd name="connsiteX10" fmla="*/ 0 w 1162373"/>
              <a:gd name="connsiteY10" fmla="*/ 15498 h 1456841"/>
              <a:gd name="connsiteX11" fmla="*/ 1090048 w 1162373"/>
              <a:gd name="connsiteY11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222143 w 1162373"/>
              <a:gd name="connsiteY7" fmla="*/ 1157207 h 1456841"/>
              <a:gd name="connsiteX8" fmla="*/ 232475 w 1162373"/>
              <a:gd name="connsiteY8" fmla="*/ 836908 h 1456841"/>
              <a:gd name="connsiteX9" fmla="*/ 237641 w 1162373"/>
              <a:gd name="connsiteY9" fmla="*/ 444285 h 1456841"/>
              <a:gd name="connsiteX10" fmla="*/ 0 w 1162373"/>
              <a:gd name="connsiteY10" fmla="*/ 15498 h 1456841"/>
              <a:gd name="connsiteX11" fmla="*/ 1090048 w 1162373"/>
              <a:gd name="connsiteY11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185980 w 1162373"/>
              <a:gd name="connsiteY7" fmla="*/ 1141708 h 1456841"/>
              <a:gd name="connsiteX8" fmla="*/ 232475 w 1162373"/>
              <a:gd name="connsiteY8" fmla="*/ 836908 h 1456841"/>
              <a:gd name="connsiteX9" fmla="*/ 237641 w 1162373"/>
              <a:gd name="connsiteY9" fmla="*/ 444285 h 1456841"/>
              <a:gd name="connsiteX10" fmla="*/ 0 w 1162373"/>
              <a:gd name="connsiteY10" fmla="*/ 15498 h 1456841"/>
              <a:gd name="connsiteX11" fmla="*/ 1090048 w 1162373"/>
              <a:gd name="connsiteY11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185980 w 1162373"/>
              <a:gd name="connsiteY7" fmla="*/ 1141708 h 1456841"/>
              <a:gd name="connsiteX8" fmla="*/ 232475 w 1162373"/>
              <a:gd name="connsiteY8" fmla="*/ 836908 h 1456841"/>
              <a:gd name="connsiteX9" fmla="*/ 237641 w 1162373"/>
              <a:gd name="connsiteY9" fmla="*/ 444285 h 1456841"/>
              <a:gd name="connsiteX10" fmla="*/ 144651 w 1162373"/>
              <a:gd name="connsiteY10" fmla="*/ 294468 h 1456841"/>
              <a:gd name="connsiteX11" fmla="*/ 0 w 1162373"/>
              <a:gd name="connsiteY11" fmla="*/ 15498 h 1456841"/>
              <a:gd name="connsiteX12" fmla="*/ 1090048 w 1162373"/>
              <a:gd name="connsiteY12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185980 w 1162373"/>
              <a:gd name="connsiteY7" fmla="*/ 1141708 h 1456841"/>
              <a:gd name="connsiteX8" fmla="*/ 232475 w 1162373"/>
              <a:gd name="connsiteY8" fmla="*/ 836908 h 1456841"/>
              <a:gd name="connsiteX9" fmla="*/ 237641 w 1162373"/>
              <a:gd name="connsiteY9" fmla="*/ 444285 h 1456841"/>
              <a:gd name="connsiteX10" fmla="*/ 149817 w 1162373"/>
              <a:gd name="connsiteY10" fmla="*/ 232474 h 1456841"/>
              <a:gd name="connsiteX11" fmla="*/ 0 w 1162373"/>
              <a:gd name="connsiteY11" fmla="*/ 15498 h 1456841"/>
              <a:gd name="connsiteX12" fmla="*/ 1090048 w 1162373"/>
              <a:gd name="connsiteY12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185980 w 1162373"/>
              <a:gd name="connsiteY7" fmla="*/ 1141708 h 1456841"/>
              <a:gd name="connsiteX8" fmla="*/ 232475 w 1162373"/>
              <a:gd name="connsiteY8" fmla="*/ 836908 h 1456841"/>
              <a:gd name="connsiteX9" fmla="*/ 237641 w 1162373"/>
              <a:gd name="connsiteY9" fmla="*/ 490780 h 1456841"/>
              <a:gd name="connsiteX10" fmla="*/ 149817 w 1162373"/>
              <a:gd name="connsiteY10" fmla="*/ 232474 h 1456841"/>
              <a:gd name="connsiteX11" fmla="*/ 0 w 1162373"/>
              <a:gd name="connsiteY11" fmla="*/ 15498 h 1456841"/>
              <a:gd name="connsiteX12" fmla="*/ 1090048 w 1162373"/>
              <a:gd name="connsiteY12" fmla="*/ 0 h 1456841"/>
              <a:gd name="connsiteX0" fmla="*/ 1090048 w 1162373"/>
              <a:gd name="connsiteY0" fmla="*/ 0 h 1441343"/>
              <a:gd name="connsiteX1" fmla="*/ 1090048 w 1162373"/>
              <a:gd name="connsiteY1" fmla="*/ 0 h 1441343"/>
              <a:gd name="connsiteX2" fmla="*/ 1100380 w 1162373"/>
              <a:gd name="connsiteY2" fmla="*/ 51661 h 1441343"/>
              <a:gd name="connsiteX3" fmla="*/ 1162373 w 1162373"/>
              <a:gd name="connsiteY3" fmla="*/ 625098 h 1441343"/>
              <a:gd name="connsiteX4" fmla="*/ 1157207 w 1162373"/>
              <a:gd name="connsiteY4" fmla="*/ 883403 h 1441343"/>
              <a:gd name="connsiteX5" fmla="*/ 1007390 w 1162373"/>
              <a:gd name="connsiteY5" fmla="*/ 1384515 h 1441343"/>
              <a:gd name="connsiteX6" fmla="*/ 46496 w 1162373"/>
              <a:gd name="connsiteY6" fmla="*/ 1441343 h 1441343"/>
              <a:gd name="connsiteX7" fmla="*/ 185980 w 1162373"/>
              <a:gd name="connsiteY7" fmla="*/ 1141708 h 1441343"/>
              <a:gd name="connsiteX8" fmla="*/ 232475 w 1162373"/>
              <a:gd name="connsiteY8" fmla="*/ 836908 h 1441343"/>
              <a:gd name="connsiteX9" fmla="*/ 237641 w 1162373"/>
              <a:gd name="connsiteY9" fmla="*/ 490780 h 1441343"/>
              <a:gd name="connsiteX10" fmla="*/ 149817 w 1162373"/>
              <a:gd name="connsiteY10" fmla="*/ 232474 h 1441343"/>
              <a:gd name="connsiteX11" fmla="*/ 0 w 1162373"/>
              <a:gd name="connsiteY11" fmla="*/ 15498 h 1441343"/>
              <a:gd name="connsiteX12" fmla="*/ 1090048 w 1162373"/>
              <a:gd name="connsiteY12" fmla="*/ 0 h 1441343"/>
              <a:gd name="connsiteX0" fmla="*/ 1162372 w 1234697"/>
              <a:gd name="connsiteY0" fmla="*/ 0 h 1394848"/>
              <a:gd name="connsiteX1" fmla="*/ 1162372 w 1234697"/>
              <a:gd name="connsiteY1" fmla="*/ 0 h 1394848"/>
              <a:gd name="connsiteX2" fmla="*/ 1172704 w 1234697"/>
              <a:gd name="connsiteY2" fmla="*/ 51661 h 1394848"/>
              <a:gd name="connsiteX3" fmla="*/ 1234697 w 1234697"/>
              <a:gd name="connsiteY3" fmla="*/ 625098 h 1394848"/>
              <a:gd name="connsiteX4" fmla="*/ 1229531 w 1234697"/>
              <a:gd name="connsiteY4" fmla="*/ 883403 h 1394848"/>
              <a:gd name="connsiteX5" fmla="*/ 1079714 w 1234697"/>
              <a:gd name="connsiteY5" fmla="*/ 1384515 h 1394848"/>
              <a:gd name="connsiteX6" fmla="*/ 0 w 1234697"/>
              <a:gd name="connsiteY6" fmla="*/ 1394848 h 1394848"/>
              <a:gd name="connsiteX7" fmla="*/ 258304 w 1234697"/>
              <a:gd name="connsiteY7" fmla="*/ 1141708 h 1394848"/>
              <a:gd name="connsiteX8" fmla="*/ 304799 w 1234697"/>
              <a:gd name="connsiteY8" fmla="*/ 836908 h 1394848"/>
              <a:gd name="connsiteX9" fmla="*/ 309965 w 1234697"/>
              <a:gd name="connsiteY9" fmla="*/ 490780 h 1394848"/>
              <a:gd name="connsiteX10" fmla="*/ 222141 w 1234697"/>
              <a:gd name="connsiteY10" fmla="*/ 232474 h 1394848"/>
              <a:gd name="connsiteX11" fmla="*/ 72324 w 1234697"/>
              <a:gd name="connsiteY11" fmla="*/ 15498 h 1394848"/>
              <a:gd name="connsiteX12" fmla="*/ 1162372 w 1234697"/>
              <a:gd name="connsiteY12" fmla="*/ 0 h 1394848"/>
              <a:gd name="connsiteX0" fmla="*/ 1162372 w 1234697"/>
              <a:gd name="connsiteY0" fmla="*/ 0 h 1394848"/>
              <a:gd name="connsiteX1" fmla="*/ 1162372 w 1234697"/>
              <a:gd name="connsiteY1" fmla="*/ 0 h 1394848"/>
              <a:gd name="connsiteX2" fmla="*/ 1172704 w 1234697"/>
              <a:gd name="connsiteY2" fmla="*/ 51661 h 1394848"/>
              <a:gd name="connsiteX3" fmla="*/ 1234697 w 1234697"/>
              <a:gd name="connsiteY3" fmla="*/ 625098 h 1394848"/>
              <a:gd name="connsiteX4" fmla="*/ 1229531 w 1234697"/>
              <a:gd name="connsiteY4" fmla="*/ 883403 h 1394848"/>
              <a:gd name="connsiteX5" fmla="*/ 1079714 w 1234697"/>
              <a:gd name="connsiteY5" fmla="*/ 1384515 h 1394848"/>
              <a:gd name="connsiteX6" fmla="*/ 0 w 1234697"/>
              <a:gd name="connsiteY6" fmla="*/ 1394848 h 1394848"/>
              <a:gd name="connsiteX7" fmla="*/ 222141 w 1234697"/>
              <a:gd name="connsiteY7" fmla="*/ 1095213 h 1394848"/>
              <a:gd name="connsiteX8" fmla="*/ 304799 w 1234697"/>
              <a:gd name="connsiteY8" fmla="*/ 836908 h 1394848"/>
              <a:gd name="connsiteX9" fmla="*/ 309965 w 1234697"/>
              <a:gd name="connsiteY9" fmla="*/ 490780 h 1394848"/>
              <a:gd name="connsiteX10" fmla="*/ 222141 w 1234697"/>
              <a:gd name="connsiteY10" fmla="*/ 232474 h 1394848"/>
              <a:gd name="connsiteX11" fmla="*/ 72324 w 1234697"/>
              <a:gd name="connsiteY11" fmla="*/ 15498 h 1394848"/>
              <a:gd name="connsiteX12" fmla="*/ 1162372 w 1234697"/>
              <a:gd name="connsiteY12" fmla="*/ 0 h 1394848"/>
              <a:gd name="connsiteX0" fmla="*/ 1162372 w 1234697"/>
              <a:gd name="connsiteY0" fmla="*/ 0 h 1394848"/>
              <a:gd name="connsiteX1" fmla="*/ 1162372 w 1234697"/>
              <a:gd name="connsiteY1" fmla="*/ 0 h 1394848"/>
              <a:gd name="connsiteX2" fmla="*/ 1172704 w 1234697"/>
              <a:gd name="connsiteY2" fmla="*/ 51661 h 1394848"/>
              <a:gd name="connsiteX3" fmla="*/ 1234697 w 1234697"/>
              <a:gd name="connsiteY3" fmla="*/ 625098 h 1394848"/>
              <a:gd name="connsiteX4" fmla="*/ 1229531 w 1234697"/>
              <a:gd name="connsiteY4" fmla="*/ 883403 h 1394848"/>
              <a:gd name="connsiteX5" fmla="*/ 1079714 w 1234697"/>
              <a:gd name="connsiteY5" fmla="*/ 1384515 h 1394848"/>
              <a:gd name="connsiteX6" fmla="*/ 0 w 1234697"/>
              <a:gd name="connsiteY6" fmla="*/ 1394848 h 1394848"/>
              <a:gd name="connsiteX7" fmla="*/ 222141 w 1234697"/>
              <a:gd name="connsiteY7" fmla="*/ 1095213 h 1394848"/>
              <a:gd name="connsiteX8" fmla="*/ 304799 w 1234697"/>
              <a:gd name="connsiteY8" fmla="*/ 836908 h 1394848"/>
              <a:gd name="connsiteX9" fmla="*/ 309965 w 1234697"/>
              <a:gd name="connsiteY9" fmla="*/ 490780 h 1394848"/>
              <a:gd name="connsiteX10" fmla="*/ 222141 w 1234697"/>
              <a:gd name="connsiteY10" fmla="*/ 232474 h 1394848"/>
              <a:gd name="connsiteX11" fmla="*/ 82657 w 1234697"/>
              <a:gd name="connsiteY11" fmla="*/ 77491 h 1394848"/>
              <a:gd name="connsiteX12" fmla="*/ 1162372 w 1234697"/>
              <a:gd name="connsiteY12" fmla="*/ 0 h 1394848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242806 w 1255362"/>
              <a:gd name="connsiteY7" fmla="*/ 1095213 h 1384515"/>
              <a:gd name="connsiteX8" fmla="*/ 325464 w 1255362"/>
              <a:gd name="connsiteY8" fmla="*/ 836908 h 1384515"/>
              <a:gd name="connsiteX9" fmla="*/ 330630 w 1255362"/>
              <a:gd name="connsiteY9" fmla="*/ 490780 h 1384515"/>
              <a:gd name="connsiteX10" fmla="*/ 242806 w 1255362"/>
              <a:gd name="connsiteY10" fmla="*/ 232474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206643 w 1255362"/>
              <a:gd name="connsiteY7" fmla="*/ 1064216 h 1384515"/>
              <a:gd name="connsiteX8" fmla="*/ 325464 w 1255362"/>
              <a:gd name="connsiteY8" fmla="*/ 836908 h 1384515"/>
              <a:gd name="connsiteX9" fmla="*/ 330630 w 1255362"/>
              <a:gd name="connsiteY9" fmla="*/ 490780 h 1384515"/>
              <a:gd name="connsiteX10" fmla="*/ 242806 w 1255362"/>
              <a:gd name="connsiteY10" fmla="*/ 232474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206643 w 1255362"/>
              <a:gd name="connsiteY7" fmla="*/ 1064216 h 1384515"/>
              <a:gd name="connsiteX8" fmla="*/ 242806 w 1255362"/>
              <a:gd name="connsiteY8" fmla="*/ 821410 h 1384515"/>
              <a:gd name="connsiteX9" fmla="*/ 330630 w 1255362"/>
              <a:gd name="connsiteY9" fmla="*/ 490780 h 1384515"/>
              <a:gd name="connsiteX10" fmla="*/ 242806 w 1255362"/>
              <a:gd name="connsiteY10" fmla="*/ 232474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206643 w 1255362"/>
              <a:gd name="connsiteY7" fmla="*/ 1064216 h 1384515"/>
              <a:gd name="connsiteX8" fmla="*/ 242806 w 1255362"/>
              <a:gd name="connsiteY8" fmla="*/ 821410 h 1384515"/>
              <a:gd name="connsiteX9" fmla="*/ 263471 w 1255362"/>
              <a:gd name="connsiteY9" fmla="*/ 475281 h 1384515"/>
              <a:gd name="connsiteX10" fmla="*/ 242806 w 1255362"/>
              <a:gd name="connsiteY10" fmla="*/ 232474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206643 w 1255362"/>
              <a:gd name="connsiteY7" fmla="*/ 1064216 h 1384515"/>
              <a:gd name="connsiteX8" fmla="*/ 242806 w 1255362"/>
              <a:gd name="connsiteY8" fmla="*/ 821410 h 1384515"/>
              <a:gd name="connsiteX9" fmla="*/ 263471 w 1255362"/>
              <a:gd name="connsiteY9" fmla="*/ 475281 h 1384515"/>
              <a:gd name="connsiteX10" fmla="*/ 206643 w 1255362"/>
              <a:gd name="connsiteY10" fmla="*/ 237640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196311 w 1255362"/>
              <a:gd name="connsiteY7" fmla="*/ 1079714 h 1384515"/>
              <a:gd name="connsiteX8" fmla="*/ 242806 w 1255362"/>
              <a:gd name="connsiteY8" fmla="*/ 821410 h 1384515"/>
              <a:gd name="connsiteX9" fmla="*/ 263471 w 1255362"/>
              <a:gd name="connsiteY9" fmla="*/ 475281 h 1384515"/>
              <a:gd name="connsiteX10" fmla="*/ 206643 w 1255362"/>
              <a:gd name="connsiteY10" fmla="*/ 237640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0196"/>
              <a:gd name="connsiteY0" fmla="*/ 0 h 1384515"/>
              <a:gd name="connsiteX1" fmla="*/ 1183037 w 1250196"/>
              <a:gd name="connsiteY1" fmla="*/ 0 h 1384515"/>
              <a:gd name="connsiteX2" fmla="*/ 1193369 w 1250196"/>
              <a:gd name="connsiteY2" fmla="*/ 51661 h 1384515"/>
              <a:gd name="connsiteX3" fmla="*/ 1239864 w 1250196"/>
              <a:gd name="connsiteY3" fmla="*/ 428786 h 1384515"/>
              <a:gd name="connsiteX4" fmla="*/ 1250196 w 1250196"/>
              <a:gd name="connsiteY4" fmla="*/ 883403 h 1384515"/>
              <a:gd name="connsiteX5" fmla="*/ 1100379 w 1250196"/>
              <a:gd name="connsiteY5" fmla="*/ 1384515 h 1384515"/>
              <a:gd name="connsiteX6" fmla="*/ 0 w 1250196"/>
              <a:gd name="connsiteY6" fmla="*/ 1239865 h 1384515"/>
              <a:gd name="connsiteX7" fmla="*/ 196311 w 1250196"/>
              <a:gd name="connsiteY7" fmla="*/ 1079714 h 1384515"/>
              <a:gd name="connsiteX8" fmla="*/ 242806 w 1250196"/>
              <a:gd name="connsiteY8" fmla="*/ 821410 h 1384515"/>
              <a:gd name="connsiteX9" fmla="*/ 263471 w 1250196"/>
              <a:gd name="connsiteY9" fmla="*/ 475281 h 1384515"/>
              <a:gd name="connsiteX10" fmla="*/ 206643 w 1250196"/>
              <a:gd name="connsiteY10" fmla="*/ 237640 h 1384515"/>
              <a:gd name="connsiteX11" fmla="*/ 103322 w 1250196"/>
              <a:gd name="connsiteY11" fmla="*/ 77491 h 1384515"/>
              <a:gd name="connsiteX12" fmla="*/ 1183037 w 1250196"/>
              <a:gd name="connsiteY12" fmla="*/ 0 h 1384515"/>
              <a:gd name="connsiteX0" fmla="*/ 1183037 w 1239864"/>
              <a:gd name="connsiteY0" fmla="*/ 0 h 1384515"/>
              <a:gd name="connsiteX1" fmla="*/ 1183037 w 1239864"/>
              <a:gd name="connsiteY1" fmla="*/ 0 h 1384515"/>
              <a:gd name="connsiteX2" fmla="*/ 1193369 w 1239864"/>
              <a:gd name="connsiteY2" fmla="*/ 51661 h 1384515"/>
              <a:gd name="connsiteX3" fmla="*/ 1239864 w 1239864"/>
              <a:gd name="connsiteY3" fmla="*/ 428786 h 1384515"/>
              <a:gd name="connsiteX4" fmla="*/ 1214033 w 1239864"/>
              <a:gd name="connsiteY4" fmla="*/ 976393 h 1384515"/>
              <a:gd name="connsiteX5" fmla="*/ 1100379 w 1239864"/>
              <a:gd name="connsiteY5" fmla="*/ 1384515 h 1384515"/>
              <a:gd name="connsiteX6" fmla="*/ 0 w 1239864"/>
              <a:gd name="connsiteY6" fmla="*/ 1239865 h 1384515"/>
              <a:gd name="connsiteX7" fmla="*/ 196311 w 1239864"/>
              <a:gd name="connsiteY7" fmla="*/ 1079714 h 1384515"/>
              <a:gd name="connsiteX8" fmla="*/ 242806 w 1239864"/>
              <a:gd name="connsiteY8" fmla="*/ 821410 h 1384515"/>
              <a:gd name="connsiteX9" fmla="*/ 263471 w 1239864"/>
              <a:gd name="connsiteY9" fmla="*/ 475281 h 1384515"/>
              <a:gd name="connsiteX10" fmla="*/ 206643 w 1239864"/>
              <a:gd name="connsiteY10" fmla="*/ 237640 h 1384515"/>
              <a:gd name="connsiteX11" fmla="*/ 103322 w 1239864"/>
              <a:gd name="connsiteY11" fmla="*/ 77491 h 1384515"/>
              <a:gd name="connsiteX12" fmla="*/ 1183037 w 1239864"/>
              <a:gd name="connsiteY12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96311 w 1242546"/>
              <a:gd name="connsiteY7" fmla="*/ 1079714 h 1384515"/>
              <a:gd name="connsiteX8" fmla="*/ 242806 w 1242546"/>
              <a:gd name="connsiteY8" fmla="*/ 821410 h 1384515"/>
              <a:gd name="connsiteX9" fmla="*/ 263471 w 1242546"/>
              <a:gd name="connsiteY9" fmla="*/ 475281 h 1384515"/>
              <a:gd name="connsiteX10" fmla="*/ 206643 w 1242546"/>
              <a:gd name="connsiteY10" fmla="*/ 237640 h 1384515"/>
              <a:gd name="connsiteX11" fmla="*/ 103322 w 1242546"/>
              <a:gd name="connsiteY11" fmla="*/ 77491 h 1384515"/>
              <a:gd name="connsiteX12" fmla="*/ 1183037 w 1242546"/>
              <a:gd name="connsiteY12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96311 w 1242546"/>
              <a:gd name="connsiteY7" fmla="*/ 1079714 h 1384515"/>
              <a:gd name="connsiteX8" fmla="*/ 242806 w 1242546"/>
              <a:gd name="connsiteY8" fmla="*/ 821410 h 1384515"/>
              <a:gd name="connsiteX9" fmla="*/ 263471 w 1242546"/>
              <a:gd name="connsiteY9" fmla="*/ 475281 h 1384515"/>
              <a:gd name="connsiteX10" fmla="*/ 206643 w 1242546"/>
              <a:gd name="connsiteY10" fmla="*/ 237640 h 1384515"/>
              <a:gd name="connsiteX11" fmla="*/ 103322 w 1242546"/>
              <a:gd name="connsiteY11" fmla="*/ 77491 h 1384515"/>
              <a:gd name="connsiteX12" fmla="*/ 1183037 w 1242546"/>
              <a:gd name="connsiteY12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96311 w 1242546"/>
              <a:gd name="connsiteY7" fmla="*/ 1079714 h 1384515"/>
              <a:gd name="connsiteX8" fmla="*/ 242806 w 1242546"/>
              <a:gd name="connsiteY8" fmla="*/ 821410 h 1384515"/>
              <a:gd name="connsiteX9" fmla="*/ 242806 w 1242546"/>
              <a:gd name="connsiteY9" fmla="*/ 635431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96311 w 1242546"/>
              <a:gd name="connsiteY7" fmla="*/ 1079714 h 1384515"/>
              <a:gd name="connsiteX8" fmla="*/ 242806 w 1242546"/>
              <a:gd name="connsiteY8" fmla="*/ 821410 h 1384515"/>
              <a:gd name="connsiteX9" fmla="*/ 273803 w 1242546"/>
              <a:gd name="connsiteY9" fmla="*/ 645764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85979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45764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45764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45764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45764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03310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03310 h 1384515"/>
              <a:gd name="connsiteX10" fmla="*/ 243877 w 1242546"/>
              <a:gd name="connsiteY10" fmla="*/ 396904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57475 w 1242546"/>
              <a:gd name="connsiteY9" fmla="*/ 613107 h 1384515"/>
              <a:gd name="connsiteX10" fmla="*/ 243877 w 1242546"/>
              <a:gd name="connsiteY10" fmla="*/ 396904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50886 w 1242546"/>
              <a:gd name="connsiteY7" fmla="*/ 1070747 h 1384515"/>
              <a:gd name="connsiteX8" fmla="*/ 242806 w 1242546"/>
              <a:gd name="connsiteY8" fmla="*/ 821410 h 1384515"/>
              <a:gd name="connsiteX9" fmla="*/ 257475 w 1242546"/>
              <a:gd name="connsiteY9" fmla="*/ 613107 h 1384515"/>
              <a:gd name="connsiteX10" fmla="*/ 243877 w 1242546"/>
              <a:gd name="connsiteY10" fmla="*/ 396904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50886 w 1242546"/>
              <a:gd name="connsiteY7" fmla="*/ 1070747 h 1384515"/>
              <a:gd name="connsiteX8" fmla="*/ 242806 w 1242546"/>
              <a:gd name="connsiteY8" fmla="*/ 821410 h 1384515"/>
              <a:gd name="connsiteX9" fmla="*/ 257475 w 1242546"/>
              <a:gd name="connsiteY9" fmla="*/ 613107 h 1384515"/>
              <a:gd name="connsiteX10" fmla="*/ 243877 w 1242546"/>
              <a:gd name="connsiteY10" fmla="*/ 396904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4345"/>
              <a:gd name="connsiteY0" fmla="*/ 0 h 1384515"/>
              <a:gd name="connsiteX1" fmla="*/ 1183037 w 1244345"/>
              <a:gd name="connsiteY1" fmla="*/ 0 h 1384515"/>
              <a:gd name="connsiteX2" fmla="*/ 1193369 w 1244345"/>
              <a:gd name="connsiteY2" fmla="*/ 51661 h 1384515"/>
              <a:gd name="connsiteX3" fmla="*/ 1239864 w 1244345"/>
              <a:gd name="connsiteY3" fmla="*/ 428786 h 1384515"/>
              <a:gd name="connsiteX4" fmla="*/ 1239587 w 1244345"/>
              <a:gd name="connsiteY4" fmla="*/ 660302 h 1384515"/>
              <a:gd name="connsiteX5" fmla="*/ 1214033 w 1244345"/>
              <a:gd name="connsiteY5" fmla="*/ 976393 h 1384515"/>
              <a:gd name="connsiteX6" fmla="*/ 1100379 w 1244345"/>
              <a:gd name="connsiteY6" fmla="*/ 1384515 h 1384515"/>
              <a:gd name="connsiteX7" fmla="*/ 0 w 1244345"/>
              <a:gd name="connsiteY7" fmla="*/ 1239865 h 1384515"/>
              <a:gd name="connsiteX8" fmla="*/ 150886 w 1244345"/>
              <a:gd name="connsiteY8" fmla="*/ 1070747 h 1384515"/>
              <a:gd name="connsiteX9" fmla="*/ 242806 w 1244345"/>
              <a:gd name="connsiteY9" fmla="*/ 821410 h 1384515"/>
              <a:gd name="connsiteX10" fmla="*/ 257475 w 1244345"/>
              <a:gd name="connsiteY10" fmla="*/ 613107 h 1384515"/>
              <a:gd name="connsiteX11" fmla="*/ 243877 w 1244345"/>
              <a:gd name="connsiteY11" fmla="*/ 396904 h 1384515"/>
              <a:gd name="connsiteX12" fmla="*/ 206643 w 1244345"/>
              <a:gd name="connsiteY12" fmla="*/ 237640 h 1384515"/>
              <a:gd name="connsiteX13" fmla="*/ 103322 w 1244345"/>
              <a:gd name="connsiteY13" fmla="*/ 77491 h 1384515"/>
              <a:gd name="connsiteX14" fmla="*/ 1183037 w 1244345"/>
              <a:gd name="connsiteY14" fmla="*/ 0 h 1384515"/>
              <a:gd name="connsiteX0" fmla="*/ 1183037 w 1243408"/>
              <a:gd name="connsiteY0" fmla="*/ 0 h 1384515"/>
              <a:gd name="connsiteX1" fmla="*/ 1183037 w 1243408"/>
              <a:gd name="connsiteY1" fmla="*/ 0 h 1384515"/>
              <a:gd name="connsiteX2" fmla="*/ 1193369 w 1243408"/>
              <a:gd name="connsiteY2" fmla="*/ 51661 h 1384515"/>
              <a:gd name="connsiteX3" fmla="*/ 1206930 w 1243408"/>
              <a:gd name="connsiteY3" fmla="*/ 206368 h 1384515"/>
              <a:gd name="connsiteX4" fmla="*/ 1239864 w 1243408"/>
              <a:gd name="connsiteY4" fmla="*/ 428786 h 1384515"/>
              <a:gd name="connsiteX5" fmla="*/ 1239587 w 1243408"/>
              <a:gd name="connsiteY5" fmla="*/ 660302 h 1384515"/>
              <a:gd name="connsiteX6" fmla="*/ 1214033 w 1243408"/>
              <a:gd name="connsiteY6" fmla="*/ 976393 h 1384515"/>
              <a:gd name="connsiteX7" fmla="*/ 1100379 w 1243408"/>
              <a:gd name="connsiteY7" fmla="*/ 1384515 h 1384515"/>
              <a:gd name="connsiteX8" fmla="*/ 0 w 1243408"/>
              <a:gd name="connsiteY8" fmla="*/ 1239865 h 1384515"/>
              <a:gd name="connsiteX9" fmla="*/ 150886 w 1243408"/>
              <a:gd name="connsiteY9" fmla="*/ 1070747 h 1384515"/>
              <a:gd name="connsiteX10" fmla="*/ 242806 w 1243408"/>
              <a:gd name="connsiteY10" fmla="*/ 821410 h 1384515"/>
              <a:gd name="connsiteX11" fmla="*/ 257475 w 1243408"/>
              <a:gd name="connsiteY11" fmla="*/ 613107 h 1384515"/>
              <a:gd name="connsiteX12" fmla="*/ 243877 w 1243408"/>
              <a:gd name="connsiteY12" fmla="*/ 396904 h 1384515"/>
              <a:gd name="connsiteX13" fmla="*/ 206643 w 1243408"/>
              <a:gd name="connsiteY13" fmla="*/ 237640 h 1384515"/>
              <a:gd name="connsiteX14" fmla="*/ 103322 w 1243408"/>
              <a:gd name="connsiteY14" fmla="*/ 77491 h 1384515"/>
              <a:gd name="connsiteX15" fmla="*/ 1183037 w 1243408"/>
              <a:gd name="connsiteY15" fmla="*/ 0 h 1384515"/>
              <a:gd name="connsiteX0" fmla="*/ 1183037 w 1243408"/>
              <a:gd name="connsiteY0" fmla="*/ 0 h 1384515"/>
              <a:gd name="connsiteX1" fmla="*/ 1183037 w 1243408"/>
              <a:gd name="connsiteY1" fmla="*/ 0 h 1384515"/>
              <a:gd name="connsiteX2" fmla="*/ 1193369 w 1243408"/>
              <a:gd name="connsiteY2" fmla="*/ 51661 h 1384515"/>
              <a:gd name="connsiteX3" fmla="*/ 1206930 w 1243408"/>
              <a:gd name="connsiteY3" fmla="*/ 206368 h 1384515"/>
              <a:gd name="connsiteX4" fmla="*/ 1239864 w 1243408"/>
              <a:gd name="connsiteY4" fmla="*/ 428786 h 1384515"/>
              <a:gd name="connsiteX5" fmla="*/ 1239587 w 1243408"/>
              <a:gd name="connsiteY5" fmla="*/ 660302 h 1384515"/>
              <a:gd name="connsiteX6" fmla="*/ 1207502 w 1243408"/>
              <a:gd name="connsiteY6" fmla="*/ 1048239 h 1384515"/>
              <a:gd name="connsiteX7" fmla="*/ 1100379 w 1243408"/>
              <a:gd name="connsiteY7" fmla="*/ 1384515 h 1384515"/>
              <a:gd name="connsiteX8" fmla="*/ 0 w 1243408"/>
              <a:gd name="connsiteY8" fmla="*/ 1239865 h 1384515"/>
              <a:gd name="connsiteX9" fmla="*/ 150886 w 1243408"/>
              <a:gd name="connsiteY9" fmla="*/ 1070747 h 1384515"/>
              <a:gd name="connsiteX10" fmla="*/ 242806 w 1243408"/>
              <a:gd name="connsiteY10" fmla="*/ 821410 h 1384515"/>
              <a:gd name="connsiteX11" fmla="*/ 257475 w 1243408"/>
              <a:gd name="connsiteY11" fmla="*/ 613107 h 1384515"/>
              <a:gd name="connsiteX12" fmla="*/ 243877 w 1243408"/>
              <a:gd name="connsiteY12" fmla="*/ 396904 h 1384515"/>
              <a:gd name="connsiteX13" fmla="*/ 206643 w 1243408"/>
              <a:gd name="connsiteY13" fmla="*/ 237640 h 1384515"/>
              <a:gd name="connsiteX14" fmla="*/ 103322 w 1243408"/>
              <a:gd name="connsiteY14" fmla="*/ 77491 h 1384515"/>
              <a:gd name="connsiteX15" fmla="*/ 1183037 w 1243408"/>
              <a:gd name="connsiteY15" fmla="*/ 0 h 1384515"/>
              <a:gd name="connsiteX0" fmla="*/ 1183037 w 1242323"/>
              <a:gd name="connsiteY0" fmla="*/ 0 h 1384515"/>
              <a:gd name="connsiteX1" fmla="*/ 1183037 w 1242323"/>
              <a:gd name="connsiteY1" fmla="*/ 0 h 1384515"/>
              <a:gd name="connsiteX2" fmla="*/ 1193369 w 1242323"/>
              <a:gd name="connsiteY2" fmla="*/ 51661 h 1384515"/>
              <a:gd name="connsiteX3" fmla="*/ 1206930 w 1242323"/>
              <a:gd name="connsiteY3" fmla="*/ 206368 h 1384515"/>
              <a:gd name="connsiteX4" fmla="*/ 1239864 w 1242323"/>
              <a:gd name="connsiteY4" fmla="*/ 428786 h 1384515"/>
              <a:gd name="connsiteX5" fmla="*/ 1236321 w 1242323"/>
              <a:gd name="connsiteY5" fmla="*/ 745211 h 1384515"/>
              <a:gd name="connsiteX6" fmla="*/ 1207502 w 1242323"/>
              <a:gd name="connsiteY6" fmla="*/ 1048239 h 1384515"/>
              <a:gd name="connsiteX7" fmla="*/ 1100379 w 1242323"/>
              <a:gd name="connsiteY7" fmla="*/ 1384515 h 1384515"/>
              <a:gd name="connsiteX8" fmla="*/ 0 w 1242323"/>
              <a:gd name="connsiteY8" fmla="*/ 1239865 h 1384515"/>
              <a:gd name="connsiteX9" fmla="*/ 150886 w 1242323"/>
              <a:gd name="connsiteY9" fmla="*/ 1070747 h 1384515"/>
              <a:gd name="connsiteX10" fmla="*/ 242806 w 1242323"/>
              <a:gd name="connsiteY10" fmla="*/ 821410 h 1384515"/>
              <a:gd name="connsiteX11" fmla="*/ 257475 w 1242323"/>
              <a:gd name="connsiteY11" fmla="*/ 613107 h 1384515"/>
              <a:gd name="connsiteX12" fmla="*/ 243877 w 1242323"/>
              <a:gd name="connsiteY12" fmla="*/ 396904 h 1384515"/>
              <a:gd name="connsiteX13" fmla="*/ 206643 w 1242323"/>
              <a:gd name="connsiteY13" fmla="*/ 237640 h 1384515"/>
              <a:gd name="connsiteX14" fmla="*/ 103322 w 1242323"/>
              <a:gd name="connsiteY14" fmla="*/ 77491 h 1384515"/>
              <a:gd name="connsiteX15" fmla="*/ 1183037 w 1242323"/>
              <a:gd name="connsiteY15" fmla="*/ 0 h 1384515"/>
              <a:gd name="connsiteX0" fmla="*/ 1183037 w 1241704"/>
              <a:gd name="connsiteY0" fmla="*/ 0 h 1384515"/>
              <a:gd name="connsiteX1" fmla="*/ 1183037 w 1241704"/>
              <a:gd name="connsiteY1" fmla="*/ 0 h 1384515"/>
              <a:gd name="connsiteX2" fmla="*/ 1193369 w 1241704"/>
              <a:gd name="connsiteY2" fmla="*/ 51661 h 1384515"/>
              <a:gd name="connsiteX3" fmla="*/ 1206930 w 1241704"/>
              <a:gd name="connsiteY3" fmla="*/ 206368 h 1384515"/>
              <a:gd name="connsiteX4" fmla="*/ 1239864 w 1241704"/>
              <a:gd name="connsiteY4" fmla="*/ 428786 h 1384515"/>
              <a:gd name="connsiteX5" fmla="*/ 1233055 w 1241704"/>
              <a:gd name="connsiteY5" fmla="*/ 768071 h 1384515"/>
              <a:gd name="connsiteX6" fmla="*/ 1207502 w 1241704"/>
              <a:gd name="connsiteY6" fmla="*/ 1048239 h 1384515"/>
              <a:gd name="connsiteX7" fmla="*/ 1100379 w 1241704"/>
              <a:gd name="connsiteY7" fmla="*/ 1384515 h 1384515"/>
              <a:gd name="connsiteX8" fmla="*/ 0 w 1241704"/>
              <a:gd name="connsiteY8" fmla="*/ 1239865 h 1384515"/>
              <a:gd name="connsiteX9" fmla="*/ 150886 w 1241704"/>
              <a:gd name="connsiteY9" fmla="*/ 1070747 h 1384515"/>
              <a:gd name="connsiteX10" fmla="*/ 242806 w 1241704"/>
              <a:gd name="connsiteY10" fmla="*/ 821410 h 1384515"/>
              <a:gd name="connsiteX11" fmla="*/ 257475 w 1241704"/>
              <a:gd name="connsiteY11" fmla="*/ 613107 h 1384515"/>
              <a:gd name="connsiteX12" fmla="*/ 243877 w 1241704"/>
              <a:gd name="connsiteY12" fmla="*/ 396904 h 1384515"/>
              <a:gd name="connsiteX13" fmla="*/ 206643 w 1241704"/>
              <a:gd name="connsiteY13" fmla="*/ 237640 h 1384515"/>
              <a:gd name="connsiteX14" fmla="*/ 103322 w 1241704"/>
              <a:gd name="connsiteY14" fmla="*/ 77491 h 1384515"/>
              <a:gd name="connsiteX15" fmla="*/ 1183037 w 1241704"/>
              <a:gd name="connsiteY15" fmla="*/ 0 h 1384515"/>
              <a:gd name="connsiteX0" fmla="*/ 1183037 w 1241704"/>
              <a:gd name="connsiteY0" fmla="*/ 0 h 1384515"/>
              <a:gd name="connsiteX1" fmla="*/ 1183037 w 1241704"/>
              <a:gd name="connsiteY1" fmla="*/ 0 h 1384515"/>
              <a:gd name="connsiteX2" fmla="*/ 1193369 w 1241704"/>
              <a:gd name="connsiteY2" fmla="*/ 51661 h 1384515"/>
              <a:gd name="connsiteX3" fmla="*/ 1206930 w 1241704"/>
              <a:gd name="connsiteY3" fmla="*/ 206368 h 1384515"/>
              <a:gd name="connsiteX4" fmla="*/ 1239864 w 1241704"/>
              <a:gd name="connsiteY4" fmla="*/ 428786 h 1384515"/>
              <a:gd name="connsiteX5" fmla="*/ 1233055 w 1241704"/>
              <a:gd name="connsiteY5" fmla="*/ 768071 h 1384515"/>
              <a:gd name="connsiteX6" fmla="*/ 1194439 w 1241704"/>
              <a:gd name="connsiteY6" fmla="*/ 1093959 h 1384515"/>
              <a:gd name="connsiteX7" fmla="*/ 1100379 w 1241704"/>
              <a:gd name="connsiteY7" fmla="*/ 1384515 h 1384515"/>
              <a:gd name="connsiteX8" fmla="*/ 0 w 1241704"/>
              <a:gd name="connsiteY8" fmla="*/ 1239865 h 1384515"/>
              <a:gd name="connsiteX9" fmla="*/ 150886 w 1241704"/>
              <a:gd name="connsiteY9" fmla="*/ 1070747 h 1384515"/>
              <a:gd name="connsiteX10" fmla="*/ 242806 w 1241704"/>
              <a:gd name="connsiteY10" fmla="*/ 821410 h 1384515"/>
              <a:gd name="connsiteX11" fmla="*/ 257475 w 1241704"/>
              <a:gd name="connsiteY11" fmla="*/ 613107 h 1384515"/>
              <a:gd name="connsiteX12" fmla="*/ 243877 w 1241704"/>
              <a:gd name="connsiteY12" fmla="*/ 396904 h 1384515"/>
              <a:gd name="connsiteX13" fmla="*/ 206643 w 1241704"/>
              <a:gd name="connsiteY13" fmla="*/ 237640 h 1384515"/>
              <a:gd name="connsiteX14" fmla="*/ 103322 w 1241704"/>
              <a:gd name="connsiteY14" fmla="*/ 77491 h 1384515"/>
              <a:gd name="connsiteX15" fmla="*/ 1183037 w 1241704"/>
              <a:gd name="connsiteY15" fmla="*/ 0 h 1384515"/>
              <a:gd name="connsiteX0" fmla="*/ 1183037 w 1241704"/>
              <a:gd name="connsiteY0" fmla="*/ 0 h 1371452"/>
              <a:gd name="connsiteX1" fmla="*/ 1183037 w 1241704"/>
              <a:gd name="connsiteY1" fmla="*/ 0 h 1371452"/>
              <a:gd name="connsiteX2" fmla="*/ 1193369 w 1241704"/>
              <a:gd name="connsiteY2" fmla="*/ 51661 h 1371452"/>
              <a:gd name="connsiteX3" fmla="*/ 1206930 w 1241704"/>
              <a:gd name="connsiteY3" fmla="*/ 206368 h 1371452"/>
              <a:gd name="connsiteX4" fmla="*/ 1239864 w 1241704"/>
              <a:gd name="connsiteY4" fmla="*/ 428786 h 1371452"/>
              <a:gd name="connsiteX5" fmla="*/ 1233055 w 1241704"/>
              <a:gd name="connsiteY5" fmla="*/ 768071 h 1371452"/>
              <a:gd name="connsiteX6" fmla="*/ 1194439 w 1241704"/>
              <a:gd name="connsiteY6" fmla="*/ 1093959 h 1371452"/>
              <a:gd name="connsiteX7" fmla="*/ 1084051 w 1241704"/>
              <a:gd name="connsiteY7" fmla="*/ 1371452 h 1371452"/>
              <a:gd name="connsiteX8" fmla="*/ 0 w 1241704"/>
              <a:gd name="connsiteY8" fmla="*/ 1239865 h 1371452"/>
              <a:gd name="connsiteX9" fmla="*/ 150886 w 1241704"/>
              <a:gd name="connsiteY9" fmla="*/ 1070747 h 1371452"/>
              <a:gd name="connsiteX10" fmla="*/ 242806 w 1241704"/>
              <a:gd name="connsiteY10" fmla="*/ 821410 h 1371452"/>
              <a:gd name="connsiteX11" fmla="*/ 257475 w 1241704"/>
              <a:gd name="connsiteY11" fmla="*/ 613107 h 1371452"/>
              <a:gd name="connsiteX12" fmla="*/ 243877 w 1241704"/>
              <a:gd name="connsiteY12" fmla="*/ 396904 h 1371452"/>
              <a:gd name="connsiteX13" fmla="*/ 206643 w 1241704"/>
              <a:gd name="connsiteY13" fmla="*/ 237640 h 1371452"/>
              <a:gd name="connsiteX14" fmla="*/ 103322 w 1241704"/>
              <a:gd name="connsiteY14" fmla="*/ 77491 h 1371452"/>
              <a:gd name="connsiteX15" fmla="*/ 1183037 w 1241704"/>
              <a:gd name="connsiteY15" fmla="*/ 0 h 1371452"/>
              <a:gd name="connsiteX0" fmla="*/ 1183037 w 1241704"/>
              <a:gd name="connsiteY0" fmla="*/ 0 h 1371452"/>
              <a:gd name="connsiteX1" fmla="*/ 1183037 w 1241704"/>
              <a:gd name="connsiteY1" fmla="*/ 0 h 1371452"/>
              <a:gd name="connsiteX2" fmla="*/ 1193369 w 1241704"/>
              <a:gd name="connsiteY2" fmla="*/ 51661 h 1371452"/>
              <a:gd name="connsiteX3" fmla="*/ 1206930 w 1241704"/>
              <a:gd name="connsiteY3" fmla="*/ 206368 h 1371452"/>
              <a:gd name="connsiteX4" fmla="*/ 1239864 w 1241704"/>
              <a:gd name="connsiteY4" fmla="*/ 428786 h 1371452"/>
              <a:gd name="connsiteX5" fmla="*/ 1233055 w 1241704"/>
              <a:gd name="connsiteY5" fmla="*/ 768071 h 1371452"/>
              <a:gd name="connsiteX6" fmla="*/ 1194439 w 1241704"/>
              <a:gd name="connsiteY6" fmla="*/ 1093959 h 1371452"/>
              <a:gd name="connsiteX7" fmla="*/ 1084051 w 1241704"/>
              <a:gd name="connsiteY7" fmla="*/ 1371452 h 1371452"/>
              <a:gd name="connsiteX8" fmla="*/ 0 w 1241704"/>
              <a:gd name="connsiteY8" fmla="*/ 1239865 h 1371452"/>
              <a:gd name="connsiteX9" fmla="*/ 150886 w 1241704"/>
              <a:gd name="connsiteY9" fmla="*/ 1070747 h 1371452"/>
              <a:gd name="connsiteX10" fmla="*/ 242806 w 1241704"/>
              <a:gd name="connsiteY10" fmla="*/ 821410 h 1371452"/>
              <a:gd name="connsiteX11" fmla="*/ 257475 w 1241704"/>
              <a:gd name="connsiteY11" fmla="*/ 613107 h 1371452"/>
              <a:gd name="connsiteX12" fmla="*/ 243877 w 1241704"/>
              <a:gd name="connsiteY12" fmla="*/ 396904 h 1371452"/>
              <a:gd name="connsiteX13" fmla="*/ 206643 w 1241704"/>
              <a:gd name="connsiteY13" fmla="*/ 237640 h 1371452"/>
              <a:gd name="connsiteX14" fmla="*/ 103322 w 1241704"/>
              <a:gd name="connsiteY14" fmla="*/ 77491 h 1371452"/>
              <a:gd name="connsiteX15" fmla="*/ 1183037 w 1241704"/>
              <a:gd name="connsiteY15" fmla="*/ 0 h 1371452"/>
              <a:gd name="connsiteX0" fmla="*/ 1183037 w 1241704"/>
              <a:gd name="connsiteY0" fmla="*/ 0 h 1371452"/>
              <a:gd name="connsiteX1" fmla="*/ 1183037 w 1241704"/>
              <a:gd name="connsiteY1" fmla="*/ 0 h 1371452"/>
              <a:gd name="connsiteX2" fmla="*/ 1193369 w 1241704"/>
              <a:gd name="connsiteY2" fmla="*/ 51661 h 1371452"/>
              <a:gd name="connsiteX3" fmla="*/ 1206930 w 1241704"/>
              <a:gd name="connsiteY3" fmla="*/ 206368 h 1371452"/>
              <a:gd name="connsiteX4" fmla="*/ 1239864 w 1241704"/>
              <a:gd name="connsiteY4" fmla="*/ 428786 h 1371452"/>
              <a:gd name="connsiteX5" fmla="*/ 1233055 w 1241704"/>
              <a:gd name="connsiteY5" fmla="*/ 768071 h 1371452"/>
              <a:gd name="connsiteX6" fmla="*/ 1223830 w 1241704"/>
              <a:gd name="connsiteY6" fmla="*/ 904548 h 1371452"/>
              <a:gd name="connsiteX7" fmla="*/ 1084051 w 1241704"/>
              <a:gd name="connsiteY7" fmla="*/ 1371452 h 1371452"/>
              <a:gd name="connsiteX8" fmla="*/ 0 w 1241704"/>
              <a:gd name="connsiteY8" fmla="*/ 1239865 h 1371452"/>
              <a:gd name="connsiteX9" fmla="*/ 150886 w 1241704"/>
              <a:gd name="connsiteY9" fmla="*/ 1070747 h 1371452"/>
              <a:gd name="connsiteX10" fmla="*/ 242806 w 1241704"/>
              <a:gd name="connsiteY10" fmla="*/ 821410 h 1371452"/>
              <a:gd name="connsiteX11" fmla="*/ 257475 w 1241704"/>
              <a:gd name="connsiteY11" fmla="*/ 613107 h 1371452"/>
              <a:gd name="connsiteX12" fmla="*/ 243877 w 1241704"/>
              <a:gd name="connsiteY12" fmla="*/ 396904 h 1371452"/>
              <a:gd name="connsiteX13" fmla="*/ 206643 w 1241704"/>
              <a:gd name="connsiteY13" fmla="*/ 237640 h 1371452"/>
              <a:gd name="connsiteX14" fmla="*/ 103322 w 1241704"/>
              <a:gd name="connsiteY14" fmla="*/ 77491 h 1371452"/>
              <a:gd name="connsiteX15" fmla="*/ 1183037 w 1241704"/>
              <a:gd name="connsiteY15" fmla="*/ 0 h 1371452"/>
              <a:gd name="connsiteX0" fmla="*/ 1183037 w 1253584"/>
              <a:gd name="connsiteY0" fmla="*/ 0 h 1371452"/>
              <a:gd name="connsiteX1" fmla="*/ 1183037 w 1253584"/>
              <a:gd name="connsiteY1" fmla="*/ 0 h 1371452"/>
              <a:gd name="connsiteX2" fmla="*/ 1193369 w 1253584"/>
              <a:gd name="connsiteY2" fmla="*/ 51661 h 1371452"/>
              <a:gd name="connsiteX3" fmla="*/ 1206930 w 1253584"/>
              <a:gd name="connsiteY3" fmla="*/ 206368 h 1371452"/>
              <a:gd name="connsiteX4" fmla="*/ 1239864 w 1253584"/>
              <a:gd name="connsiteY4" fmla="*/ 428786 h 1371452"/>
              <a:gd name="connsiteX5" fmla="*/ 1252649 w 1253584"/>
              <a:gd name="connsiteY5" fmla="*/ 663568 h 1371452"/>
              <a:gd name="connsiteX6" fmla="*/ 1223830 w 1253584"/>
              <a:gd name="connsiteY6" fmla="*/ 904548 h 1371452"/>
              <a:gd name="connsiteX7" fmla="*/ 1084051 w 1253584"/>
              <a:gd name="connsiteY7" fmla="*/ 1371452 h 1371452"/>
              <a:gd name="connsiteX8" fmla="*/ 0 w 1253584"/>
              <a:gd name="connsiteY8" fmla="*/ 1239865 h 1371452"/>
              <a:gd name="connsiteX9" fmla="*/ 150886 w 1253584"/>
              <a:gd name="connsiteY9" fmla="*/ 1070747 h 1371452"/>
              <a:gd name="connsiteX10" fmla="*/ 242806 w 1253584"/>
              <a:gd name="connsiteY10" fmla="*/ 821410 h 1371452"/>
              <a:gd name="connsiteX11" fmla="*/ 257475 w 1253584"/>
              <a:gd name="connsiteY11" fmla="*/ 613107 h 1371452"/>
              <a:gd name="connsiteX12" fmla="*/ 243877 w 1253584"/>
              <a:gd name="connsiteY12" fmla="*/ 396904 h 1371452"/>
              <a:gd name="connsiteX13" fmla="*/ 206643 w 1253584"/>
              <a:gd name="connsiteY13" fmla="*/ 237640 h 1371452"/>
              <a:gd name="connsiteX14" fmla="*/ 103322 w 1253584"/>
              <a:gd name="connsiteY14" fmla="*/ 77491 h 1371452"/>
              <a:gd name="connsiteX15" fmla="*/ 1183037 w 1253584"/>
              <a:gd name="connsiteY15" fmla="*/ 0 h 1371452"/>
              <a:gd name="connsiteX0" fmla="*/ 1183037 w 1253418"/>
              <a:gd name="connsiteY0" fmla="*/ 0 h 1371452"/>
              <a:gd name="connsiteX1" fmla="*/ 1183037 w 1253418"/>
              <a:gd name="connsiteY1" fmla="*/ 0 h 1371452"/>
              <a:gd name="connsiteX2" fmla="*/ 1193369 w 1253418"/>
              <a:gd name="connsiteY2" fmla="*/ 51661 h 1371452"/>
              <a:gd name="connsiteX3" fmla="*/ 1206930 w 1253418"/>
              <a:gd name="connsiteY3" fmla="*/ 206368 h 1371452"/>
              <a:gd name="connsiteX4" fmla="*/ 1236598 w 1253418"/>
              <a:gd name="connsiteY4" fmla="*/ 363472 h 1371452"/>
              <a:gd name="connsiteX5" fmla="*/ 1252649 w 1253418"/>
              <a:gd name="connsiteY5" fmla="*/ 663568 h 1371452"/>
              <a:gd name="connsiteX6" fmla="*/ 1223830 w 1253418"/>
              <a:gd name="connsiteY6" fmla="*/ 904548 h 1371452"/>
              <a:gd name="connsiteX7" fmla="*/ 1084051 w 1253418"/>
              <a:gd name="connsiteY7" fmla="*/ 1371452 h 1371452"/>
              <a:gd name="connsiteX8" fmla="*/ 0 w 1253418"/>
              <a:gd name="connsiteY8" fmla="*/ 1239865 h 1371452"/>
              <a:gd name="connsiteX9" fmla="*/ 150886 w 1253418"/>
              <a:gd name="connsiteY9" fmla="*/ 1070747 h 1371452"/>
              <a:gd name="connsiteX10" fmla="*/ 242806 w 1253418"/>
              <a:gd name="connsiteY10" fmla="*/ 821410 h 1371452"/>
              <a:gd name="connsiteX11" fmla="*/ 257475 w 1253418"/>
              <a:gd name="connsiteY11" fmla="*/ 613107 h 1371452"/>
              <a:gd name="connsiteX12" fmla="*/ 243877 w 1253418"/>
              <a:gd name="connsiteY12" fmla="*/ 396904 h 1371452"/>
              <a:gd name="connsiteX13" fmla="*/ 206643 w 1253418"/>
              <a:gd name="connsiteY13" fmla="*/ 237640 h 1371452"/>
              <a:gd name="connsiteX14" fmla="*/ 103322 w 1253418"/>
              <a:gd name="connsiteY14" fmla="*/ 77491 h 1371452"/>
              <a:gd name="connsiteX15" fmla="*/ 1183037 w 1253418"/>
              <a:gd name="connsiteY15" fmla="*/ 0 h 1371452"/>
              <a:gd name="connsiteX0" fmla="*/ 1183037 w 1253418"/>
              <a:gd name="connsiteY0" fmla="*/ 0 h 1371452"/>
              <a:gd name="connsiteX1" fmla="*/ 1183037 w 1253418"/>
              <a:gd name="connsiteY1" fmla="*/ 0 h 1371452"/>
              <a:gd name="connsiteX2" fmla="*/ 1193369 w 1253418"/>
              <a:gd name="connsiteY2" fmla="*/ 51661 h 1371452"/>
              <a:gd name="connsiteX3" fmla="*/ 1216727 w 1253418"/>
              <a:gd name="connsiteY3" fmla="*/ 147586 h 1371452"/>
              <a:gd name="connsiteX4" fmla="*/ 1236598 w 1253418"/>
              <a:gd name="connsiteY4" fmla="*/ 363472 h 1371452"/>
              <a:gd name="connsiteX5" fmla="*/ 1252649 w 1253418"/>
              <a:gd name="connsiteY5" fmla="*/ 663568 h 1371452"/>
              <a:gd name="connsiteX6" fmla="*/ 1223830 w 1253418"/>
              <a:gd name="connsiteY6" fmla="*/ 904548 h 1371452"/>
              <a:gd name="connsiteX7" fmla="*/ 1084051 w 1253418"/>
              <a:gd name="connsiteY7" fmla="*/ 1371452 h 1371452"/>
              <a:gd name="connsiteX8" fmla="*/ 0 w 1253418"/>
              <a:gd name="connsiteY8" fmla="*/ 1239865 h 1371452"/>
              <a:gd name="connsiteX9" fmla="*/ 150886 w 1253418"/>
              <a:gd name="connsiteY9" fmla="*/ 1070747 h 1371452"/>
              <a:gd name="connsiteX10" fmla="*/ 242806 w 1253418"/>
              <a:gd name="connsiteY10" fmla="*/ 821410 h 1371452"/>
              <a:gd name="connsiteX11" fmla="*/ 257475 w 1253418"/>
              <a:gd name="connsiteY11" fmla="*/ 613107 h 1371452"/>
              <a:gd name="connsiteX12" fmla="*/ 243877 w 1253418"/>
              <a:gd name="connsiteY12" fmla="*/ 396904 h 1371452"/>
              <a:gd name="connsiteX13" fmla="*/ 206643 w 1253418"/>
              <a:gd name="connsiteY13" fmla="*/ 237640 h 1371452"/>
              <a:gd name="connsiteX14" fmla="*/ 103322 w 1253418"/>
              <a:gd name="connsiteY14" fmla="*/ 77491 h 1371452"/>
              <a:gd name="connsiteX15" fmla="*/ 1183037 w 1253418"/>
              <a:gd name="connsiteY15" fmla="*/ 0 h 1371452"/>
              <a:gd name="connsiteX0" fmla="*/ 1183037 w 1253418"/>
              <a:gd name="connsiteY0" fmla="*/ 0 h 1371452"/>
              <a:gd name="connsiteX1" fmla="*/ 1183037 w 1253418"/>
              <a:gd name="connsiteY1" fmla="*/ 0 h 1371452"/>
              <a:gd name="connsiteX2" fmla="*/ 1193369 w 1253418"/>
              <a:gd name="connsiteY2" fmla="*/ 51661 h 1371452"/>
              <a:gd name="connsiteX3" fmla="*/ 1216727 w 1253418"/>
              <a:gd name="connsiteY3" fmla="*/ 147586 h 1371452"/>
              <a:gd name="connsiteX4" fmla="*/ 1236598 w 1253418"/>
              <a:gd name="connsiteY4" fmla="*/ 363472 h 1371452"/>
              <a:gd name="connsiteX5" fmla="*/ 1252649 w 1253418"/>
              <a:gd name="connsiteY5" fmla="*/ 663568 h 1371452"/>
              <a:gd name="connsiteX6" fmla="*/ 1217299 w 1253418"/>
              <a:gd name="connsiteY6" fmla="*/ 1009051 h 1371452"/>
              <a:gd name="connsiteX7" fmla="*/ 1084051 w 1253418"/>
              <a:gd name="connsiteY7" fmla="*/ 1371452 h 1371452"/>
              <a:gd name="connsiteX8" fmla="*/ 0 w 1253418"/>
              <a:gd name="connsiteY8" fmla="*/ 1239865 h 1371452"/>
              <a:gd name="connsiteX9" fmla="*/ 150886 w 1253418"/>
              <a:gd name="connsiteY9" fmla="*/ 1070747 h 1371452"/>
              <a:gd name="connsiteX10" fmla="*/ 242806 w 1253418"/>
              <a:gd name="connsiteY10" fmla="*/ 821410 h 1371452"/>
              <a:gd name="connsiteX11" fmla="*/ 257475 w 1253418"/>
              <a:gd name="connsiteY11" fmla="*/ 613107 h 1371452"/>
              <a:gd name="connsiteX12" fmla="*/ 243877 w 1253418"/>
              <a:gd name="connsiteY12" fmla="*/ 396904 h 1371452"/>
              <a:gd name="connsiteX13" fmla="*/ 206643 w 1253418"/>
              <a:gd name="connsiteY13" fmla="*/ 237640 h 1371452"/>
              <a:gd name="connsiteX14" fmla="*/ 103322 w 1253418"/>
              <a:gd name="connsiteY14" fmla="*/ 77491 h 1371452"/>
              <a:gd name="connsiteX15" fmla="*/ 1183037 w 1253418"/>
              <a:gd name="connsiteY15" fmla="*/ 0 h 1371452"/>
              <a:gd name="connsiteX0" fmla="*/ 1183037 w 1253418"/>
              <a:gd name="connsiteY0" fmla="*/ 0 h 1371452"/>
              <a:gd name="connsiteX1" fmla="*/ 1183037 w 1253418"/>
              <a:gd name="connsiteY1" fmla="*/ 0 h 1371452"/>
              <a:gd name="connsiteX2" fmla="*/ 1193369 w 1253418"/>
              <a:gd name="connsiteY2" fmla="*/ 51661 h 1371452"/>
              <a:gd name="connsiteX3" fmla="*/ 1216727 w 1253418"/>
              <a:gd name="connsiteY3" fmla="*/ 147586 h 1371452"/>
              <a:gd name="connsiteX4" fmla="*/ 1236598 w 1253418"/>
              <a:gd name="connsiteY4" fmla="*/ 363472 h 1371452"/>
              <a:gd name="connsiteX5" fmla="*/ 1252649 w 1253418"/>
              <a:gd name="connsiteY5" fmla="*/ 663568 h 1371452"/>
              <a:gd name="connsiteX6" fmla="*/ 1217299 w 1253418"/>
              <a:gd name="connsiteY6" fmla="*/ 1009051 h 1371452"/>
              <a:gd name="connsiteX7" fmla="*/ 1084051 w 1253418"/>
              <a:gd name="connsiteY7" fmla="*/ 1371452 h 1371452"/>
              <a:gd name="connsiteX8" fmla="*/ 0 w 1253418"/>
              <a:gd name="connsiteY8" fmla="*/ 1239865 h 1371452"/>
              <a:gd name="connsiteX9" fmla="*/ 150886 w 1253418"/>
              <a:gd name="connsiteY9" fmla="*/ 1070747 h 1371452"/>
              <a:gd name="connsiteX10" fmla="*/ 242806 w 1253418"/>
              <a:gd name="connsiteY10" fmla="*/ 821410 h 1371452"/>
              <a:gd name="connsiteX11" fmla="*/ 257475 w 1253418"/>
              <a:gd name="connsiteY11" fmla="*/ 613107 h 1371452"/>
              <a:gd name="connsiteX12" fmla="*/ 243877 w 1253418"/>
              <a:gd name="connsiteY12" fmla="*/ 396904 h 1371452"/>
              <a:gd name="connsiteX13" fmla="*/ 206643 w 1253418"/>
              <a:gd name="connsiteY13" fmla="*/ 237640 h 1371452"/>
              <a:gd name="connsiteX14" fmla="*/ 103322 w 1253418"/>
              <a:gd name="connsiteY14" fmla="*/ 77491 h 1371452"/>
              <a:gd name="connsiteX15" fmla="*/ 1183037 w 1253418"/>
              <a:gd name="connsiteY15" fmla="*/ 0 h 1371452"/>
              <a:gd name="connsiteX0" fmla="*/ 1183037 w 1253418"/>
              <a:gd name="connsiteY0" fmla="*/ 0 h 1371452"/>
              <a:gd name="connsiteX1" fmla="*/ 1183037 w 1253418"/>
              <a:gd name="connsiteY1" fmla="*/ 0 h 1371452"/>
              <a:gd name="connsiteX2" fmla="*/ 1193369 w 1253418"/>
              <a:gd name="connsiteY2" fmla="*/ 51661 h 1371452"/>
              <a:gd name="connsiteX3" fmla="*/ 1223258 w 1253418"/>
              <a:gd name="connsiteY3" fmla="*/ 255355 h 1371452"/>
              <a:gd name="connsiteX4" fmla="*/ 1236598 w 1253418"/>
              <a:gd name="connsiteY4" fmla="*/ 363472 h 1371452"/>
              <a:gd name="connsiteX5" fmla="*/ 1252649 w 1253418"/>
              <a:gd name="connsiteY5" fmla="*/ 663568 h 1371452"/>
              <a:gd name="connsiteX6" fmla="*/ 1217299 w 1253418"/>
              <a:gd name="connsiteY6" fmla="*/ 1009051 h 1371452"/>
              <a:gd name="connsiteX7" fmla="*/ 1084051 w 1253418"/>
              <a:gd name="connsiteY7" fmla="*/ 1371452 h 1371452"/>
              <a:gd name="connsiteX8" fmla="*/ 0 w 1253418"/>
              <a:gd name="connsiteY8" fmla="*/ 1239865 h 1371452"/>
              <a:gd name="connsiteX9" fmla="*/ 150886 w 1253418"/>
              <a:gd name="connsiteY9" fmla="*/ 1070747 h 1371452"/>
              <a:gd name="connsiteX10" fmla="*/ 242806 w 1253418"/>
              <a:gd name="connsiteY10" fmla="*/ 821410 h 1371452"/>
              <a:gd name="connsiteX11" fmla="*/ 257475 w 1253418"/>
              <a:gd name="connsiteY11" fmla="*/ 613107 h 1371452"/>
              <a:gd name="connsiteX12" fmla="*/ 243877 w 1253418"/>
              <a:gd name="connsiteY12" fmla="*/ 396904 h 1371452"/>
              <a:gd name="connsiteX13" fmla="*/ 206643 w 1253418"/>
              <a:gd name="connsiteY13" fmla="*/ 237640 h 1371452"/>
              <a:gd name="connsiteX14" fmla="*/ 103322 w 1253418"/>
              <a:gd name="connsiteY14" fmla="*/ 77491 h 1371452"/>
              <a:gd name="connsiteX15" fmla="*/ 1183037 w 1253418"/>
              <a:gd name="connsiteY15" fmla="*/ 0 h 1371452"/>
              <a:gd name="connsiteX0" fmla="*/ 1176505 w 1246886"/>
              <a:gd name="connsiteY0" fmla="*/ 0 h 1371452"/>
              <a:gd name="connsiteX1" fmla="*/ 1176505 w 1246886"/>
              <a:gd name="connsiteY1" fmla="*/ 0 h 1371452"/>
              <a:gd name="connsiteX2" fmla="*/ 1186837 w 1246886"/>
              <a:gd name="connsiteY2" fmla="*/ 51661 h 1371452"/>
              <a:gd name="connsiteX3" fmla="*/ 1216726 w 1246886"/>
              <a:gd name="connsiteY3" fmla="*/ 255355 h 1371452"/>
              <a:gd name="connsiteX4" fmla="*/ 1230066 w 1246886"/>
              <a:gd name="connsiteY4" fmla="*/ 363472 h 1371452"/>
              <a:gd name="connsiteX5" fmla="*/ 1246117 w 1246886"/>
              <a:gd name="connsiteY5" fmla="*/ 663568 h 1371452"/>
              <a:gd name="connsiteX6" fmla="*/ 1210767 w 1246886"/>
              <a:gd name="connsiteY6" fmla="*/ 1009051 h 1371452"/>
              <a:gd name="connsiteX7" fmla="*/ 1077519 w 1246886"/>
              <a:gd name="connsiteY7" fmla="*/ 1371452 h 1371452"/>
              <a:gd name="connsiteX8" fmla="*/ 0 w 1246886"/>
              <a:gd name="connsiteY8" fmla="*/ 1223536 h 1371452"/>
              <a:gd name="connsiteX9" fmla="*/ 144354 w 1246886"/>
              <a:gd name="connsiteY9" fmla="*/ 1070747 h 1371452"/>
              <a:gd name="connsiteX10" fmla="*/ 236274 w 1246886"/>
              <a:gd name="connsiteY10" fmla="*/ 821410 h 1371452"/>
              <a:gd name="connsiteX11" fmla="*/ 250943 w 1246886"/>
              <a:gd name="connsiteY11" fmla="*/ 613107 h 1371452"/>
              <a:gd name="connsiteX12" fmla="*/ 237345 w 1246886"/>
              <a:gd name="connsiteY12" fmla="*/ 396904 h 1371452"/>
              <a:gd name="connsiteX13" fmla="*/ 200111 w 1246886"/>
              <a:gd name="connsiteY13" fmla="*/ 237640 h 1371452"/>
              <a:gd name="connsiteX14" fmla="*/ 96790 w 1246886"/>
              <a:gd name="connsiteY14" fmla="*/ 77491 h 1371452"/>
              <a:gd name="connsiteX15" fmla="*/ 1176505 w 1246886"/>
              <a:gd name="connsiteY15" fmla="*/ 0 h 1371452"/>
              <a:gd name="connsiteX0" fmla="*/ 1176505 w 1246886"/>
              <a:gd name="connsiteY0" fmla="*/ 175428 h 1546880"/>
              <a:gd name="connsiteX1" fmla="*/ 1176505 w 1246886"/>
              <a:gd name="connsiteY1" fmla="*/ 175428 h 1546880"/>
              <a:gd name="connsiteX2" fmla="*/ 1186837 w 1246886"/>
              <a:gd name="connsiteY2" fmla="*/ 227089 h 1546880"/>
              <a:gd name="connsiteX3" fmla="*/ 1216726 w 1246886"/>
              <a:gd name="connsiteY3" fmla="*/ 430783 h 1546880"/>
              <a:gd name="connsiteX4" fmla="*/ 1230066 w 1246886"/>
              <a:gd name="connsiteY4" fmla="*/ 538900 h 1546880"/>
              <a:gd name="connsiteX5" fmla="*/ 1246117 w 1246886"/>
              <a:gd name="connsiteY5" fmla="*/ 838996 h 1546880"/>
              <a:gd name="connsiteX6" fmla="*/ 1210767 w 1246886"/>
              <a:gd name="connsiteY6" fmla="*/ 1184479 h 1546880"/>
              <a:gd name="connsiteX7" fmla="*/ 1077519 w 1246886"/>
              <a:gd name="connsiteY7" fmla="*/ 1546880 h 1546880"/>
              <a:gd name="connsiteX8" fmla="*/ 0 w 1246886"/>
              <a:gd name="connsiteY8" fmla="*/ 1398964 h 1546880"/>
              <a:gd name="connsiteX9" fmla="*/ 144354 w 1246886"/>
              <a:gd name="connsiteY9" fmla="*/ 1246175 h 1546880"/>
              <a:gd name="connsiteX10" fmla="*/ 236274 w 1246886"/>
              <a:gd name="connsiteY10" fmla="*/ 996838 h 1546880"/>
              <a:gd name="connsiteX11" fmla="*/ 250943 w 1246886"/>
              <a:gd name="connsiteY11" fmla="*/ 788535 h 1546880"/>
              <a:gd name="connsiteX12" fmla="*/ 237345 w 1246886"/>
              <a:gd name="connsiteY12" fmla="*/ 572332 h 1546880"/>
              <a:gd name="connsiteX13" fmla="*/ 200111 w 1246886"/>
              <a:gd name="connsiteY13" fmla="*/ 413068 h 1546880"/>
              <a:gd name="connsiteX14" fmla="*/ 67607 w 1246886"/>
              <a:gd name="connsiteY14" fmla="*/ 0 h 1546880"/>
              <a:gd name="connsiteX15" fmla="*/ 1176505 w 1246886"/>
              <a:gd name="connsiteY15" fmla="*/ 175428 h 1546880"/>
              <a:gd name="connsiteX0" fmla="*/ 1332147 w 1402528"/>
              <a:gd name="connsiteY0" fmla="*/ 175428 h 1700521"/>
              <a:gd name="connsiteX1" fmla="*/ 1332147 w 1402528"/>
              <a:gd name="connsiteY1" fmla="*/ 175428 h 1700521"/>
              <a:gd name="connsiteX2" fmla="*/ 1342479 w 1402528"/>
              <a:gd name="connsiteY2" fmla="*/ 227089 h 1700521"/>
              <a:gd name="connsiteX3" fmla="*/ 1372368 w 1402528"/>
              <a:gd name="connsiteY3" fmla="*/ 430783 h 1700521"/>
              <a:gd name="connsiteX4" fmla="*/ 1385708 w 1402528"/>
              <a:gd name="connsiteY4" fmla="*/ 538900 h 1700521"/>
              <a:gd name="connsiteX5" fmla="*/ 1401759 w 1402528"/>
              <a:gd name="connsiteY5" fmla="*/ 838996 h 1700521"/>
              <a:gd name="connsiteX6" fmla="*/ 1366409 w 1402528"/>
              <a:gd name="connsiteY6" fmla="*/ 1184479 h 1700521"/>
              <a:gd name="connsiteX7" fmla="*/ 1233161 w 1402528"/>
              <a:gd name="connsiteY7" fmla="*/ 1546880 h 1700521"/>
              <a:gd name="connsiteX8" fmla="*/ 0 w 1402528"/>
              <a:gd name="connsiteY8" fmla="*/ 1700521 h 1700521"/>
              <a:gd name="connsiteX9" fmla="*/ 299996 w 1402528"/>
              <a:gd name="connsiteY9" fmla="*/ 1246175 h 1700521"/>
              <a:gd name="connsiteX10" fmla="*/ 391916 w 1402528"/>
              <a:gd name="connsiteY10" fmla="*/ 996838 h 1700521"/>
              <a:gd name="connsiteX11" fmla="*/ 406585 w 1402528"/>
              <a:gd name="connsiteY11" fmla="*/ 788535 h 1700521"/>
              <a:gd name="connsiteX12" fmla="*/ 392987 w 1402528"/>
              <a:gd name="connsiteY12" fmla="*/ 572332 h 1700521"/>
              <a:gd name="connsiteX13" fmla="*/ 355753 w 1402528"/>
              <a:gd name="connsiteY13" fmla="*/ 413068 h 1700521"/>
              <a:gd name="connsiteX14" fmla="*/ 223249 w 1402528"/>
              <a:gd name="connsiteY14" fmla="*/ 0 h 1700521"/>
              <a:gd name="connsiteX15" fmla="*/ 1332147 w 1402528"/>
              <a:gd name="connsiteY15" fmla="*/ 175428 h 1700521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99996 w 1402528"/>
              <a:gd name="connsiteY9" fmla="*/ 1196364 h 1650710"/>
              <a:gd name="connsiteX10" fmla="*/ 391916 w 1402528"/>
              <a:gd name="connsiteY10" fmla="*/ 947027 h 1650710"/>
              <a:gd name="connsiteX11" fmla="*/ 406585 w 1402528"/>
              <a:gd name="connsiteY11" fmla="*/ 738724 h 1650710"/>
              <a:gd name="connsiteX12" fmla="*/ 392987 w 1402528"/>
              <a:gd name="connsiteY12" fmla="*/ 522521 h 1650710"/>
              <a:gd name="connsiteX13" fmla="*/ 355753 w 1402528"/>
              <a:gd name="connsiteY13" fmla="*/ 363257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99996 w 1402528"/>
              <a:gd name="connsiteY9" fmla="*/ 1196364 h 1650710"/>
              <a:gd name="connsiteX10" fmla="*/ 391916 w 1402528"/>
              <a:gd name="connsiteY10" fmla="*/ 947027 h 1650710"/>
              <a:gd name="connsiteX11" fmla="*/ 406585 w 1402528"/>
              <a:gd name="connsiteY11" fmla="*/ 738724 h 1650710"/>
              <a:gd name="connsiteX12" fmla="*/ 392987 w 1402528"/>
              <a:gd name="connsiteY12" fmla="*/ 522521 h 1650710"/>
              <a:gd name="connsiteX13" fmla="*/ 245456 w 1402528"/>
              <a:gd name="connsiteY13" fmla="*/ 313445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99996 w 1402528"/>
              <a:gd name="connsiteY9" fmla="*/ 1196364 h 1650710"/>
              <a:gd name="connsiteX10" fmla="*/ 391916 w 1402528"/>
              <a:gd name="connsiteY10" fmla="*/ 947027 h 1650710"/>
              <a:gd name="connsiteX11" fmla="*/ 406585 w 1402528"/>
              <a:gd name="connsiteY11" fmla="*/ 738724 h 1650710"/>
              <a:gd name="connsiteX12" fmla="*/ 325385 w 1402528"/>
              <a:gd name="connsiteY12" fmla="*/ 547427 h 1650710"/>
              <a:gd name="connsiteX13" fmla="*/ 245456 w 1402528"/>
              <a:gd name="connsiteY13" fmla="*/ 313445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99996 w 1402528"/>
              <a:gd name="connsiteY9" fmla="*/ 1196364 h 1650710"/>
              <a:gd name="connsiteX10" fmla="*/ 391916 w 1402528"/>
              <a:gd name="connsiteY10" fmla="*/ 947027 h 1650710"/>
              <a:gd name="connsiteX11" fmla="*/ 338984 w 1402528"/>
              <a:gd name="connsiteY11" fmla="*/ 792094 h 1650710"/>
              <a:gd name="connsiteX12" fmla="*/ 325385 w 1402528"/>
              <a:gd name="connsiteY12" fmla="*/ 547427 h 1650710"/>
              <a:gd name="connsiteX13" fmla="*/ 245456 w 1402528"/>
              <a:gd name="connsiteY13" fmla="*/ 313445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99996 w 1402528"/>
              <a:gd name="connsiteY9" fmla="*/ 1196364 h 1650710"/>
              <a:gd name="connsiteX10" fmla="*/ 327872 w 1402528"/>
              <a:gd name="connsiteY10" fmla="*/ 1000397 h 1650710"/>
              <a:gd name="connsiteX11" fmla="*/ 338984 w 1402528"/>
              <a:gd name="connsiteY11" fmla="*/ 792094 h 1650710"/>
              <a:gd name="connsiteX12" fmla="*/ 325385 w 1402528"/>
              <a:gd name="connsiteY12" fmla="*/ 547427 h 1650710"/>
              <a:gd name="connsiteX13" fmla="*/ 245456 w 1402528"/>
              <a:gd name="connsiteY13" fmla="*/ 313445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03931 w 1402528"/>
              <a:gd name="connsiteY9" fmla="*/ 1349357 h 1650710"/>
              <a:gd name="connsiteX10" fmla="*/ 327872 w 1402528"/>
              <a:gd name="connsiteY10" fmla="*/ 1000397 h 1650710"/>
              <a:gd name="connsiteX11" fmla="*/ 338984 w 1402528"/>
              <a:gd name="connsiteY11" fmla="*/ 792094 h 1650710"/>
              <a:gd name="connsiteX12" fmla="*/ 325385 w 1402528"/>
              <a:gd name="connsiteY12" fmla="*/ 547427 h 1650710"/>
              <a:gd name="connsiteX13" fmla="*/ 245456 w 1402528"/>
              <a:gd name="connsiteY13" fmla="*/ 313445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20756 w 1395412"/>
              <a:gd name="connsiteY10" fmla="*/ 1000397 h 1629362"/>
              <a:gd name="connsiteX11" fmla="*/ 331868 w 1395412"/>
              <a:gd name="connsiteY11" fmla="*/ 792094 h 1629362"/>
              <a:gd name="connsiteX12" fmla="*/ 318269 w 1395412"/>
              <a:gd name="connsiteY12" fmla="*/ 547427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1868 w 1395412"/>
              <a:gd name="connsiteY11" fmla="*/ 792094 h 1629362"/>
              <a:gd name="connsiteX12" fmla="*/ 318269 w 1395412"/>
              <a:gd name="connsiteY12" fmla="*/ 547427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18269 w 1395412"/>
              <a:gd name="connsiteY12" fmla="*/ 547427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281618 w 1395412"/>
              <a:gd name="connsiteY10" fmla="*/ 1146274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49596 w 1395412"/>
              <a:gd name="connsiteY10" fmla="*/ 1235223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49596 w 1395412"/>
              <a:gd name="connsiteY10" fmla="*/ 1235223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49596 w 1395412"/>
              <a:gd name="connsiteY10" fmla="*/ 1235223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4981 w 1395412"/>
              <a:gd name="connsiteY9" fmla="*/ 1473887 h 1629362"/>
              <a:gd name="connsiteX10" fmla="*/ 249596 w 1395412"/>
              <a:gd name="connsiteY10" fmla="*/ 1235223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49596 w 1395412"/>
              <a:gd name="connsiteY10" fmla="*/ 1235223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49596 w 1395412"/>
              <a:gd name="connsiteY10" fmla="*/ 1235223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49596 w 1395412"/>
              <a:gd name="connsiteY10" fmla="*/ 1235223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49596 w 1395412"/>
              <a:gd name="connsiteY10" fmla="*/ 1235223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39545 w 1409926"/>
              <a:gd name="connsiteY0" fmla="*/ 125617 h 1635167"/>
              <a:gd name="connsiteX1" fmla="*/ 1339545 w 1409926"/>
              <a:gd name="connsiteY1" fmla="*/ 125617 h 1635167"/>
              <a:gd name="connsiteX2" fmla="*/ 1349877 w 1409926"/>
              <a:gd name="connsiteY2" fmla="*/ 177278 h 1635167"/>
              <a:gd name="connsiteX3" fmla="*/ 1379766 w 1409926"/>
              <a:gd name="connsiteY3" fmla="*/ 380972 h 1635167"/>
              <a:gd name="connsiteX4" fmla="*/ 1393106 w 1409926"/>
              <a:gd name="connsiteY4" fmla="*/ 489089 h 1635167"/>
              <a:gd name="connsiteX5" fmla="*/ 1409157 w 1409926"/>
              <a:gd name="connsiteY5" fmla="*/ 789185 h 1635167"/>
              <a:gd name="connsiteX6" fmla="*/ 1373807 w 1409926"/>
              <a:gd name="connsiteY6" fmla="*/ 1134668 h 1635167"/>
              <a:gd name="connsiteX7" fmla="*/ 1240559 w 1409926"/>
              <a:gd name="connsiteY7" fmla="*/ 1497069 h 1635167"/>
              <a:gd name="connsiteX8" fmla="*/ 0 w 1409926"/>
              <a:gd name="connsiteY8" fmla="*/ 1635167 h 1635167"/>
              <a:gd name="connsiteX9" fmla="*/ 133053 w 1409926"/>
              <a:gd name="connsiteY9" fmla="*/ 1477445 h 1635167"/>
              <a:gd name="connsiteX10" fmla="*/ 249878 w 1409926"/>
              <a:gd name="connsiteY10" fmla="*/ 1267245 h 1635167"/>
              <a:gd name="connsiteX11" fmla="*/ 353498 w 1409926"/>
              <a:gd name="connsiteY11" fmla="*/ 841906 h 1635167"/>
              <a:gd name="connsiteX12" fmla="*/ 318551 w 1409926"/>
              <a:gd name="connsiteY12" fmla="*/ 526079 h 1635167"/>
              <a:gd name="connsiteX13" fmla="*/ 195926 w 1409926"/>
              <a:gd name="connsiteY13" fmla="*/ 228054 h 1635167"/>
              <a:gd name="connsiteX14" fmla="*/ 52748 w 1409926"/>
              <a:gd name="connsiteY14" fmla="*/ 0 h 1635167"/>
              <a:gd name="connsiteX15" fmla="*/ 1339545 w 1409926"/>
              <a:gd name="connsiteY15" fmla="*/ 125617 h 1635167"/>
              <a:gd name="connsiteX0" fmla="*/ 1339545 w 1409926"/>
              <a:gd name="connsiteY0" fmla="*/ 125617 h 1635167"/>
              <a:gd name="connsiteX1" fmla="*/ 1339545 w 1409926"/>
              <a:gd name="connsiteY1" fmla="*/ 125617 h 1635167"/>
              <a:gd name="connsiteX2" fmla="*/ 1349877 w 1409926"/>
              <a:gd name="connsiteY2" fmla="*/ 177278 h 1635167"/>
              <a:gd name="connsiteX3" fmla="*/ 1379766 w 1409926"/>
              <a:gd name="connsiteY3" fmla="*/ 380972 h 1635167"/>
              <a:gd name="connsiteX4" fmla="*/ 1393106 w 1409926"/>
              <a:gd name="connsiteY4" fmla="*/ 489089 h 1635167"/>
              <a:gd name="connsiteX5" fmla="*/ 1409157 w 1409926"/>
              <a:gd name="connsiteY5" fmla="*/ 789185 h 1635167"/>
              <a:gd name="connsiteX6" fmla="*/ 1373807 w 1409926"/>
              <a:gd name="connsiteY6" fmla="*/ 1134668 h 1635167"/>
              <a:gd name="connsiteX7" fmla="*/ 1240559 w 1409926"/>
              <a:gd name="connsiteY7" fmla="*/ 1497069 h 1635167"/>
              <a:gd name="connsiteX8" fmla="*/ 0 w 1409926"/>
              <a:gd name="connsiteY8" fmla="*/ 1635167 h 1635167"/>
              <a:gd name="connsiteX9" fmla="*/ 133053 w 1409926"/>
              <a:gd name="connsiteY9" fmla="*/ 1477445 h 1635167"/>
              <a:gd name="connsiteX10" fmla="*/ 249878 w 1409926"/>
              <a:gd name="connsiteY10" fmla="*/ 1267245 h 1635167"/>
              <a:gd name="connsiteX11" fmla="*/ 353498 w 1409926"/>
              <a:gd name="connsiteY11" fmla="*/ 841906 h 1635167"/>
              <a:gd name="connsiteX12" fmla="*/ 318551 w 1409926"/>
              <a:gd name="connsiteY12" fmla="*/ 526079 h 1635167"/>
              <a:gd name="connsiteX13" fmla="*/ 195926 w 1409926"/>
              <a:gd name="connsiteY13" fmla="*/ 228054 h 1635167"/>
              <a:gd name="connsiteX14" fmla="*/ 52748 w 1409926"/>
              <a:gd name="connsiteY14" fmla="*/ 0 h 1635167"/>
              <a:gd name="connsiteX15" fmla="*/ 1339545 w 1409926"/>
              <a:gd name="connsiteY15" fmla="*/ 125617 h 1635167"/>
              <a:gd name="connsiteX0" fmla="*/ 1339545 w 1411408"/>
              <a:gd name="connsiteY0" fmla="*/ 125617 h 1635167"/>
              <a:gd name="connsiteX1" fmla="*/ 1339545 w 1411408"/>
              <a:gd name="connsiteY1" fmla="*/ 125617 h 1635167"/>
              <a:gd name="connsiteX2" fmla="*/ 1349877 w 1411408"/>
              <a:gd name="connsiteY2" fmla="*/ 177278 h 1635167"/>
              <a:gd name="connsiteX3" fmla="*/ 1379766 w 1411408"/>
              <a:gd name="connsiteY3" fmla="*/ 380972 h 1635167"/>
              <a:gd name="connsiteX4" fmla="*/ 1405747 w 1411408"/>
              <a:gd name="connsiteY4" fmla="*/ 564938 h 1635167"/>
              <a:gd name="connsiteX5" fmla="*/ 1409157 w 1411408"/>
              <a:gd name="connsiteY5" fmla="*/ 789185 h 1635167"/>
              <a:gd name="connsiteX6" fmla="*/ 1373807 w 1411408"/>
              <a:gd name="connsiteY6" fmla="*/ 1134668 h 1635167"/>
              <a:gd name="connsiteX7" fmla="*/ 1240559 w 1411408"/>
              <a:gd name="connsiteY7" fmla="*/ 1497069 h 1635167"/>
              <a:gd name="connsiteX8" fmla="*/ 0 w 1411408"/>
              <a:gd name="connsiteY8" fmla="*/ 1635167 h 1635167"/>
              <a:gd name="connsiteX9" fmla="*/ 133053 w 1411408"/>
              <a:gd name="connsiteY9" fmla="*/ 1477445 h 1635167"/>
              <a:gd name="connsiteX10" fmla="*/ 249878 w 1411408"/>
              <a:gd name="connsiteY10" fmla="*/ 1267245 h 1635167"/>
              <a:gd name="connsiteX11" fmla="*/ 353498 w 1411408"/>
              <a:gd name="connsiteY11" fmla="*/ 841906 h 1635167"/>
              <a:gd name="connsiteX12" fmla="*/ 318551 w 1411408"/>
              <a:gd name="connsiteY12" fmla="*/ 526079 h 1635167"/>
              <a:gd name="connsiteX13" fmla="*/ 195926 w 1411408"/>
              <a:gd name="connsiteY13" fmla="*/ 228054 h 1635167"/>
              <a:gd name="connsiteX14" fmla="*/ 52748 w 1411408"/>
              <a:gd name="connsiteY14" fmla="*/ 0 h 1635167"/>
              <a:gd name="connsiteX15" fmla="*/ 1339545 w 1411408"/>
              <a:gd name="connsiteY15" fmla="*/ 125617 h 1635167"/>
              <a:gd name="connsiteX0" fmla="*/ 1339545 w 1411408"/>
              <a:gd name="connsiteY0" fmla="*/ 125617 h 1635167"/>
              <a:gd name="connsiteX1" fmla="*/ 1339545 w 1411408"/>
              <a:gd name="connsiteY1" fmla="*/ 125617 h 1635167"/>
              <a:gd name="connsiteX2" fmla="*/ 1349877 w 1411408"/>
              <a:gd name="connsiteY2" fmla="*/ 177278 h 1635167"/>
              <a:gd name="connsiteX3" fmla="*/ 1379766 w 1411408"/>
              <a:gd name="connsiteY3" fmla="*/ 343047 h 1635167"/>
              <a:gd name="connsiteX4" fmla="*/ 1405747 w 1411408"/>
              <a:gd name="connsiteY4" fmla="*/ 564938 h 1635167"/>
              <a:gd name="connsiteX5" fmla="*/ 1409157 w 1411408"/>
              <a:gd name="connsiteY5" fmla="*/ 789185 h 1635167"/>
              <a:gd name="connsiteX6" fmla="*/ 1373807 w 1411408"/>
              <a:gd name="connsiteY6" fmla="*/ 1134668 h 1635167"/>
              <a:gd name="connsiteX7" fmla="*/ 1240559 w 1411408"/>
              <a:gd name="connsiteY7" fmla="*/ 1497069 h 1635167"/>
              <a:gd name="connsiteX8" fmla="*/ 0 w 1411408"/>
              <a:gd name="connsiteY8" fmla="*/ 1635167 h 1635167"/>
              <a:gd name="connsiteX9" fmla="*/ 133053 w 1411408"/>
              <a:gd name="connsiteY9" fmla="*/ 1477445 h 1635167"/>
              <a:gd name="connsiteX10" fmla="*/ 249878 w 1411408"/>
              <a:gd name="connsiteY10" fmla="*/ 1267245 h 1635167"/>
              <a:gd name="connsiteX11" fmla="*/ 353498 w 1411408"/>
              <a:gd name="connsiteY11" fmla="*/ 841906 h 1635167"/>
              <a:gd name="connsiteX12" fmla="*/ 318551 w 1411408"/>
              <a:gd name="connsiteY12" fmla="*/ 526079 h 1635167"/>
              <a:gd name="connsiteX13" fmla="*/ 195926 w 1411408"/>
              <a:gd name="connsiteY13" fmla="*/ 228054 h 1635167"/>
              <a:gd name="connsiteX14" fmla="*/ 52748 w 1411408"/>
              <a:gd name="connsiteY14" fmla="*/ 0 h 1635167"/>
              <a:gd name="connsiteX15" fmla="*/ 1339545 w 1411408"/>
              <a:gd name="connsiteY15" fmla="*/ 125617 h 1635167"/>
              <a:gd name="connsiteX0" fmla="*/ 1339545 w 1410699"/>
              <a:gd name="connsiteY0" fmla="*/ 125617 h 1635167"/>
              <a:gd name="connsiteX1" fmla="*/ 1339545 w 1410699"/>
              <a:gd name="connsiteY1" fmla="*/ 125617 h 1635167"/>
              <a:gd name="connsiteX2" fmla="*/ 1349877 w 1410699"/>
              <a:gd name="connsiteY2" fmla="*/ 177278 h 1635167"/>
              <a:gd name="connsiteX3" fmla="*/ 1379766 w 1410699"/>
              <a:gd name="connsiteY3" fmla="*/ 343047 h 1635167"/>
              <a:gd name="connsiteX4" fmla="*/ 1405747 w 1410699"/>
              <a:gd name="connsiteY4" fmla="*/ 564938 h 1635167"/>
              <a:gd name="connsiteX5" fmla="*/ 1402944 w 1410699"/>
              <a:gd name="connsiteY5" fmla="*/ 907698 h 1635167"/>
              <a:gd name="connsiteX6" fmla="*/ 1409157 w 1410699"/>
              <a:gd name="connsiteY6" fmla="*/ 789185 h 1635167"/>
              <a:gd name="connsiteX7" fmla="*/ 1373807 w 1410699"/>
              <a:gd name="connsiteY7" fmla="*/ 1134668 h 1635167"/>
              <a:gd name="connsiteX8" fmla="*/ 1240559 w 1410699"/>
              <a:gd name="connsiteY8" fmla="*/ 1497069 h 1635167"/>
              <a:gd name="connsiteX9" fmla="*/ 0 w 1410699"/>
              <a:gd name="connsiteY9" fmla="*/ 1635167 h 1635167"/>
              <a:gd name="connsiteX10" fmla="*/ 133053 w 1410699"/>
              <a:gd name="connsiteY10" fmla="*/ 1477445 h 1635167"/>
              <a:gd name="connsiteX11" fmla="*/ 249878 w 1410699"/>
              <a:gd name="connsiteY11" fmla="*/ 1267245 h 1635167"/>
              <a:gd name="connsiteX12" fmla="*/ 353498 w 1410699"/>
              <a:gd name="connsiteY12" fmla="*/ 841906 h 1635167"/>
              <a:gd name="connsiteX13" fmla="*/ 318551 w 1410699"/>
              <a:gd name="connsiteY13" fmla="*/ 526079 h 1635167"/>
              <a:gd name="connsiteX14" fmla="*/ 195926 w 1410699"/>
              <a:gd name="connsiteY14" fmla="*/ 228054 h 1635167"/>
              <a:gd name="connsiteX15" fmla="*/ 52748 w 1410699"/>
              <a:gd name="connsiteY15" fmla="*/ 0 h 1635167"/>
              <a:gd name="connsiteX16" fmla="*/ 1339545 w 1410699"/>
              <a:gd name="connsiteY16" fmla="*/ 125617 h 1635167"/>
              <a:gd name="connsiteX0" fmla="*/ 1339545 w 1410699"/>
              <a:gd name="connsiteY0" fmla="*/ 125617 h 1635167"/>
              <a:gd name="connsiteX1" fmla="*/ 1339545 w 1410699"/>
              <a:gd name="connsiteY1" fmla="*/ 125617 h 1635167"/>
              <a:gd name="connsiteX2" fmla="*/ 1349877 w 1410699"/>
              <a:gd name="connsiteY2" fmla="*/ 177278 h 1635167"/>
              <a:gd name="connsiteX3" fmla="*/ 1379766 w 1410699"/>
              <a:gd name="connsiteY3" fmla="*/ 343047 h 1635167"/>
              <a:gd name="connsiteX4" fmla="*/ 1405747 w 1410699"/>
              <a:gd name="connsiteY4" fmla="*/ 564938 h 1635167"/>
              <a:gd name="connsiteX5" fmla="*/ 1402944 w 1410699"/>
              <a:gd name="connsiteY5" fmla="*/ 907698 h 1635167"/>
              <a:gd name="connsiteX6" fmla="*/ 1409157 w 1410699"/>
              <a:gd name="connsiteY6" fmla="*/ 789185 h 1635167"/>
              <a:gd name="connsiteX7" fmla="*/ 1356952 w 1410699"/>
              <a:gd name="connsiteY7" fmla="*/ 1235800 h 1635167"/>
              <a:gd name="connsiteX8" fmla="*/ 1240559 w 1410699"/>
              <a:gd name="connsiteY8" fmla="*/ 1497069 h 1635167"/>
              <a:gd name="connsiteX9" fmla="*/ 0 w 1410699"/>
              <a:gd name="connsiteY9" fmla="*/ 1635167 h 1635167"/>
              <a:gd name="connsiteX10" fmla="*/ 133053 w 1410699"/>
              <a:gd name="connsiteY10" fmla="*/ 1477445 h 1635167"/>
              <a:gd name="connsiteX11" fmla="*/ 249878 w 1410699"/>
              <a:gd name="connsiteY11" fmla="*/ 1267245 h 1635167"/>
              <a:gd name="connsiteX12" fmla="*/ 353498 w 1410699"/>
              <a:gd name="connsiteY12" fmla="*/ 841906 h 1635167"/>
              <a:gd name="connsiteX13" fmla="*/ 318551 w 1410699"/>
              <a:gd name="connsiteY13" fmla="*/ 526079 h 1635167"/>
              <a:gd name="connsiteX14" fmla="*/ 195926 w 1410699"/>
              <a:gd name="connsiteY14" fmla="*/ 228054 h 1635167"/>
              <a:gd name="connsiteX15" fmla="*/ 52748 w 1410699"/>
              <a:gd name="connsiteY15" fmla="*/ 0 h 1635167"/>
              <a:gd name="connsiteX16" fmla="*/ 1339545 w 1410699"/>
              <a:gd name="connsiteY16" fmla="*/ 125617 h 1635167"/>
              <a:gd name="connsiteX0" fmla="*/ 1339545 w 1410699"/>
              <a:gd name="connsiteY0" fmla="*/ 125617 h 1635167"/>
              <a:gd name="connsiteX1" fmla="*/ 1339545 w 1410699"/>
              <a:gd name="connsiteY1" fmla="*/ 125617 h 1635167"/>
              <a:gd name="connsiteX2" fmla="*/ 1349877 w 1410699"/>
              <a:gd name="connsiteY2" fmla="*/ 177278 h 1635167"/>
              <a:gd name="connsiteX3" fmla="*/ 1379766 w 1410699"/>
              <a:gd name="connsiteY3" fmla="*/ 343047 h 1635167"/>
              <a:gd name="connsiteX4" fmla="*/ 1405747 w 1410699"/>
              <a:gd name="connsiteY4" fmla="*/ 564938 h 1635167"/>
              <a:gd name="connsiteX5" fmla="*/ 1402944 w 1410699"/>
              <a:gd name="connsiteY5" fmla="*/ 907698 h 1635167"/>
              <a:gd name="connsiteX6" fmla="*/ 1409157 w 1410699"/>
              <a:gd name="connsiteY6" fmla="*/ 789185 h 1635167"/>
              <a:gd name="connsiteX7" fmla="*/ 1327456 w 1410699"/>
              <a:gd name="connsiteY7" fmla="*/ 1315862 h 1635167"/>
              <a:gd name="connsiteX8" fmla="*/ 1240559 w 1410699"/>
              <a:gd name="connsiteY8" fmla="*/ 1497069 h 1635167"/>
              <a:gd name="connsiteX9" fmla="*/ 0 w 1410699"/>
              <a:gd name="connsiteY9" fmla="*/ 1635167 h 1635167"/>
              <a:gd name="connsiteX10" fmla="*/ 133053 w 1410699"/>
              <a:gd name="connsiteY10" fmla="*/ 1477445 h 1635167"/>
              <a:gd name="connsiteX11" fmla="*/ 249878 w 1410699"/>
              <a:gd name="connsiteY11" fmla="*/ 1267245 h 1635167"/>
              <a:gd name="connsiteX12" fmla="*/ 353498 w 1410699"/>
              <a:gd name="connsiteY12" fmla="*/ 841906 h 1635167"/>
              <a:gd name="connsiteX13" fmla="*/ 318551 w 1410699"/>
              <a:gd name="connsiteY13" fmla="*/ 526079 h 1635167"/>
              <a:gd name="connsiteX14" fmla="*/ 195926 w 1410699"/>
              <a:gd name="connsiteY14" fmla="*/ 228054 h 1635167"/>
              <a:gd name="connsiteX15" fmla="*/ 52748 w 1410699"/>
              <a:gd name="connsiteY15" fmla="*/ 0 h 1635167"/>
              <a:gd name="connsiteX16" fmla="*/ 1339545 w 1410699"/>
              <a:gd name="connsiteY16" fmla="*/ 125617 h 1635167"/>
              <a:gd name="connsiteX0" fmla="*/ 1339545 w 1411290"/>
              <a:gd name="connsiteY0" fmla="*/ 125617 h 1635167"/>
              <a:gd name="connsiteX1" fmla="*/ 1339545 w 1411290"/>
              <a:gd name="connsiteY1" fmla="*/ 125617 h 1635167"/>
              <a:gd name="connsiteX2" fmla="*/ 1349877 w 1411290"/>
              <a:gd name="connsiteY2" fmla="*/ 177278 h 1635167"/>
              <a:gd name="connsiteX3" fmla="*/ 1379766 w 1411290"/>
              <a:gd name="connsiteY3" fmla="*/ 343047 h 1635167"/>
              <a:gd name="connsiteX4" fmla="*/ 1405747 w 1411290"/>
              <a:gd name="connsiteY4" fmla="*/ 564938 h 1635167"/>
              <a:gd name="connsiteX5" fmla="*/ 1407157 w 1411290"/>
              <a:gd name="connsiteY5" fmla="*/ 688579 h 1635167"/>
              <a:gd name="connsiteX6" fmla="*/ 1409157 w 1411290"/>
              <a:gd name="connsiteY6" fmla="*/ 789185 h 1635167"/>
              <a:gd name="connsiteX7" fmla="*/ 1327456 w 1411290"/>
              <a:gd name="connsiteY7" fmla="*/ 1315862 h 1635167"/>
              <a:gd name="connsiteX8" fmla="*/ 1240559 w 1411290"/>
              <a:gd name="connsiteY8" fmla="*/ 1497069 h 1635167"/>
              <a:gd name="connsiteX9" fmla="*/ 0 w 1411290"/>
              <a:gd name="connsiteY9" fmla="*/ 1635167 h 1635167"/>
              <a:gd name="connsiteX10" fmla="*/ 133053 w 1411290"/>
              <a:gd name="connsiteY10" fmla="*/ 1477445 h 1635167"/>
              <a:gd name="connsiteX11" fmla="*/ 249878 w 1411290"/>
              <a:gd name="connsiteY11" fmla="*/ 1267245 h 1635167"/>
              <a:gd name="connsiteX12" fmla="*/ 353498 w 1411290"/>
              <a:gd name="connsiteY12" fmla="*/ 841906 h 1635167"/>
              <a:gd name="connsiteX13" fmla="*/ 318551 w 1411290"/>
              <a:gd name="connsiteY13" fmla="*/ 526079 h 1635167"/>
              <a:gd name="connsiteX14" fmla="*/ 195926 w 1411290"/>
              <a:gd name="connsiteY14" fmla="*/ 228054 h 1635167"/>
              <a:gd name="connsiteX15" fmla="*/ 52748 w 1411290"/>
              <a:gd name="connsiteY15" fmla="*/ 0 h 1635167"/>
              <a:gd name="connsiteX16" fmla="*/ 1339545 w 1411290"/>
              <a:gd name="connsiteY16" fmla="*/ 125617 h 1635167"/>
              <a:gd name="connsiteX0" fmla="*/ 1339545 w 1408052"/>
              <a:gd name="connsiteY0" fmla="*/ 125617 h 1635167"/>
              <a:gd name="connsiteX1" fmla="*/ 1339545 w 1408052"/>
              <a:gd name="connsiteY1" fmla="*/ 125617 h 1635167"/>
              <a:gd name="connsiteX2" fmla="*/ 1349877 w 1408052"/>
              <a:gd name="connsiteY2" fmla="*/ 177278 h 1635167"/>
              <a:gd name="connsiteX3" fmla="*/ 1379766 w 1408052"/>
              <a:gd name="connsiteY3" fmla="*/ 343047 h 1635167"/>
              <a:gd name="connsiteX4" fmla="*/ 1405747 w 1408052"/>
              <a:gd name="connsiteY4" fmla="*/ 564938 h 1635167"/>
              <a:gd name="connsiteX5" fmla="*/ 1407157 w 1408052"/>
              <a:gd name="connsiteY5" fmla="*/ 688579 h 1635167"/>
              <a:gd name="connsiteX6" fmla="*/ 1392301 w 1408052"/>
              <a:gd name="connsiteY6" fmla="*/ 1050442 h 1635167"/>
              <a:gd name="connsiteX7" fmla="*/ 1327456 w 1408052"/>
              <a:gd name="connsiteY7" fmla="*/ 1315862 h 1635167"/>
              <a:gd name="connsiteX8" fmla="*/ 1240559 w 1408052"/>
              <a:gd name="connsiteY8" fmla="*/ 1497069 h 1635167"/>
              <a:gd name="connsiteX9" fmla="*/ 0 w 1408052"/>
              <a:gd name="connsiteY9" fmla="*/ 1635167 h 1635167"/>
              <a:gd name="connsiteX10" fmla="*/ 133053 w 1408052"/>
              <a:gd name="connsiteY10" fmla="*/ 1477445 h 1635167"/>
              <a:gd name="connsiteX11" fmla="*/ 249878 w 1408052"/>
              <a:gd name="connsiteY11" fmla="*/ 1267245 h 1635167"/>
              <a:gd name="connsiteX12" fmla="*/ 353498 w 1408052"/>
              <a:gd name="connsiteY12" fmla="*/ 841906 h 1635167"/>
              <a:gd name="connsiteX13" fmla="*/ 318551 w 1408052"/>
              <a:gd name="connsiteY13" fmla="*/ 526079 h 1635167"/>
              <a:gd name="connsiteX14" fmla="*/ 195926 w 1408052"/>
              <a:gd name="connsiteY14" fmla="*/ 228054 h 1635167"/>
              <a:gd name="connsiteX15" fmla="*/ 52748 w 1408052"/>
              <a:gd name="connsiteY15" fmla="*/ 0 h 1635167"/>
              <a:gd name="connsiteX16" fmla="*/ 1339545 w 1408052"/>
              <a:gd name="connsiteY16" fmla="*/ 125617 h 1635167"/>
              <a:gd name="connsiteX0" fmla="*/ 1339545 w 1407168"/>
              <a:gd name="connsiteY0" fmla="*/ 125617 h 1635167"/>
              <a:gd name="connsiteX1" fmla="*/ 1339545 w 1407168"/>
              <a:gd name="connsiteY1" fmla="*/ 125617 h 1635167"/>
              <a:gd name="connsiteX2" fmla="*/ 1349877 w 1407168"/>
              <a:gd name="connsiteY2" fmla="*/ 177278 h 1635167"/>
              <a:gd name="connsiteX3" fmla="*/ 1379766 w 1407168"/>
              <a:gd name="connsiteY3" fmla="*/ 343047 h 1635167"/>
              <a:gd name="connsiteX4" fmla="*/ 1405747 w 1407168"/>
              <a:gd name="connsiteY4" fmla="*/ 564938 h 1635167"/>
              <a:gd name="connsiteX5" fmla="*/ 1402943 w 1407168"/>
              <a:gd name="connsiteY5" fmla="*/ 831849 h 1635167"/>
              <a:gd name="connsiteX6" fmla="*/ 1392301 w 1407168"/>
              <a:gd name="connsiteY6" fmla="*/ 1050442 h 1635167"/>
              <a:gd name="connsiteX7" fmla="*/ 1327456 w 1407168"/>
              <a:gd name="connsiteY7" fmla="*/ 1315862 h 1635167"/>
              <a:gd name="connsiteX8" fmla="*/ 1240559 w 1407168"/>
              <a:gd name="connsiteY8" fmla="*/ 1497069 h 1635167"/>
              <a:gd name="connsiteX9" fmla="*/ 0 w 1407168"/>
              <a:gd name="connsiteY9" fmla="*/ 1635167 h 1635167"/>
              <a:gd name="connsiteX10" fmla="*/ 133053 w 1407168"/>
              <a:gd name="connsiteY10" fmla="*/ 1477445 h 1635167"/>
              <a:gd name="connsiteX11" fmla="*/ 249878 w 1407168"/>
              <a:gd name="connsiteY11" fmla="*/ 1267245 h 1635167"/>
              <a:gd name="connsiteX12" fmla="*/ 353498 w 1407168"/>
              <a:gd name="connsiteY12" fmla="*/ 841906 h 1635167"/>
              <a:gd name="connsiteX13" fmla="*/ 318551 w 1407168"/>
              <a:gd name="connsiteY13" fmla="*/ 526079 h 1635167"/>
              <a:gd name="connsiteX14" fmla="*/ 195926 w 1407168"/>
              <a:gd name="connsiteY14" fmla="*/ 228054 h 1635167"/>
              <a:gd name="connsiteX15" fmla="*/ 52748 w 1407168"/>
              <a:gd name="connsiteY15" fmla="*/ 0 h 1635167"/>
              <a:gd name="connsiteX16" fmla="*/ 1339545 w 1407168"/>
              <a:gd name="connsiteY16" fmla="*/ 125617 h 1635167"/>
              <a:gd name="connsiteX0" fmla="*/ 1339545 w 1407168"/>
              <a:gd name="connsiteY0" fmla="*/ 125617 h 1635167"/>
              <a:gd name="connsiteX1" fmla="*/ 1339545 w 1407168"/>
              <a:gd name="connsiteY1" fmla="*/ 125617 h 1635167"/>
              <a:gd name="connsiteX2" fmla="*/ 1349877 w 1407168"/>
              <a:gd name="connsiteY2" fmla="*/ 177278 h 1635167"/>
              <a:gd name="connsiteX3" fmla="*/ 1379766 w 1407168"/>
              <a:gd name="connsiteY3" fmla="*/ 343047 h 1635167"/>
              <a:gd name="connsiteX4" fmla="*/ 1405747 w 1407168"/>
              <a:gd name="connsiteY4" fmla="*/ 564938 h 1635167"/>
              <a:gd name="connsiteX5" fmla="*/ 1402943 w 1407168"/>
              <a:gd name="connsiteY5" fmla="*/ 831849 h 1635167"/>
              <a:gd name="connsiteX6" fmla="*/ 1392301 w 1407168"/>
              <a:gd name="connsiteY6" fmla="*/ 1050442 h 1635167"/>
              <a:gd name="connsiteX7" fmla="*/ 1323242 w 1407168"/>
              <a:gd name="connsiteY7" fmla="*/ 1349573 h 1635167"/>
              <a:gd name="connsiteX8" fmla="*/ 1240559 w 1407168"/>
              <a:gd name="connsiteY8" fmla="*/ 1497069 h 1635167"/>
              <a:gd name="connsiteX9" fmla="*/ 0 w 1407168"/>
              <a:gd name="connsiteY9" fmla="*/ 1635167 h 1635167"/>
              <a:gd name="connsiteX10" fmla="*/ 133053 w 1407168"/>
              <a:gd name="connsiteY10" fmla="*/ 1477445 h 1635167"/>
              <a:gd name="connsiteX11" fmla="*/ 249878 w 1407168"/>
              <a:gd name="connsiteY11" fmla="*/ 1267245 h 1635167"/>
              <a:gd name="connsiteX12" fmla="*/ 353498 w 1407168"/>
              <a:gd name="connsiteY12" fmla="*/ 841906 h 1635167"/>
              <a:gd name="connsiteX13" fmla="*/ 318551 w 1407168"/>
              <a:gd name="connsiteY13" fmla="*/ 526079 h 1635167"/>
              <a:gd name="connsiteX14" fmla="*/ 195926 w 1407168"/>
              <a:gd name="connsiteY14" fmla="*/ 228054 h 1635167"/>
              <a:gd name="connsiteX15" fmla="*/ 52748 w 1407168"/>
              <a:gd name="connsiteY15" fmla="*/ 0 h 1635167"/>
              <a:gd name="connsiteX16" fmla="*/ 1339545 w 1407168"/>
              <a:gd name="connsiteY16" fmla="*/ 125617 h 1635167"/>
              <a:gd name="connsiteX0" fmla="*/ 1339545 w 1407168"/>
              <a:gd name="connsiteY0" fmla="*/ 125617 h 1635167"/>
              <a:gd name="connsiteX1" fmla="*/ 1339545 w 1407168"/>
              <a:gd name="connsiteY1" fmla="*/ 125617 h 1635167"/>
              <a:gd name="connsiteX2" fmla="*/ 1349877 w 1407168"/>
              <a:gd name="connsiteY2" fmla="*/ 177278 h 1635167"/>
              <a:gd name="connsiteX3" fmla="*/ 1379766 w 1407168"/>
              <a:gd name="connsiteY3" fmla="*/ 343047 h 1635167"/>
              <a:gd name="connsiteX4" fmla="*/ 1405747 w 1407168"/>
              <a:gd name="connsiteY4" fmla="*/ 564938 h 1635167"/>
              <a:gd name="connsiteX5" fmla="*/ 1402943 w 1407168"/>
              <a:gd name="connsiteY5" fmla="*/ 831849 h 1635167"/>
              <a:gd name="connsiteX6" fmla="*/ 1383873 w 1407168"/>
              <a:gd name="connsiteY6" fmla="*/ 1096794 h 1635167"/>
              <a:gd name="connsiteX7" fmla="*/ 1323242 w 1407168"/>
              <a:gd name="connsiteY7" fmla="*/ 1349573 h 1635167"/>
              <a:gd name="connsiteX8" fmla="*/ 1240559 w 1407168"/>
              <a:gd name="connsiteY8" fmla="*/ 1497069 h 1635167"/>
              <a:gd name="connsiteX9" fmla="*/ 0 w 1407168"/>
              <a:gd name="connsiteY9" fmla="*/ 1635167 h 1635167"/>
              <a:gd name="connsiteX10" fmla="*/ 133053 w 1407168"/>
              <a:gd name="connsiteY10" fmla="*/ 1477445 h 1635167"/>
              <a:gd name="connsiteX11" fmla="*/ 249878 w 1407168"/>
              <a:gd name="connsiteY11" fmla="*/ 1267245 h 1635167"/>
              <a:gd name="connsiteX12" fmla="*/ 353498 w 1407168"/>
              <a:gd name="connsiteY12" fmla="*/ 841906 h 1635167"/>
              <a:gd name="connsiteX13" fmla="*/ 318551 w 1407168"/>
              <a:gd name="connsiteY13" fmla="*/ 526079 h 1635167"/>
              <a:gd name="connsiteX14" fmla="*/ 195926 w 1407168"/>
              <a:gd name="connsiteY14" fmla="*/ 228054 h 1635167"/>
              <a:gd name="connsiteX15" fmla="*/ 52748 w 1407168"/>
              <a:gd name="connsiteY15" fmla="*/ 0 h 1635167"/>
              <a:gd name="connsiteX16" fmla="*/ 1339545 w 140716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49877 w 1424018"/>
              <a:gd name="connsiteY2" fmla="*/ 177278 h 1635167"/>
              <a:gd name="connsiteX3" fmla="*/ 1379766 w 1424018"/>
              <a:gd name="connsiteY3" fmla="*/ 343047 h 1635167"/>
              <a:gd name="connsiteX4" fmla="*/ 1405747 w 1424018"/>
              <a:gd name="connsiteY4" fmla="*/ 564938 h 1635167"/>
              <a:gd name="connsiteX5" fmla="*/ 1424012 w 1424018"/>
              <a:gd name="connsiteY5" fmla="*/ 814994 h 1635167"/>
              <a:gd name="connsiteX6" fmla="*/ 1383873 w 1424018"/>
              <a:gd name="connsiteY6" fmla="*/ 1096794 h 1635167"/>
              <a:gd name="connsiteX7" fmla="*/ 1323242 w 1424018"/>
              <a:gd name="connsiteY7" fmla="*/ 1349573 h 1635167"/>
              <a:gd name="connsiteX8" fmla="*/ 1240559 w 1424018"/>
              <a:gd name="connsiteY8" fmla="*/ 1497069 h 1635167"/>
              <a:gd name="connsiteX9" fmla="*/ 0 w 1424018"/>
              <a:gd name="connsiteY9" fmla="*/ 1635167 h 1635167"/>
              <a:gd name="connsiteX10" fmla="*/ 133053 w 1424018"/>
              <a:gd name="connsiteY10" fmla="*/ 1477445 h 1635167"/>
              <a:gd name="connsiteX11" fmla="*/ 249878 w 1424018"/>
              <a:gd name="connsiteY11" fmla="*/ 1267245 h 1635167"/>
              <a:gd name="connsiteX12" fmla="*/ 353498 w 1424018"/>
              <a:gd name="connsiteY12" fmla="*/ 841906 h 1635167"/>
              <a:gd name="connsiteX13" fmla="*/ 318551 w 1424018"/>
              <a:gd name="connsiteY13" fmla="*/ 526079 h 1635167"/>
              <a:gd name="connsiteX14" fmla="*/ 195926 w 1424018"/>
              <a:gd name="connsiteY14" fmla="*/ 228054 h 1635167"/>
              <a:gd name="connsiteX15" fmla="*/ 52748 w 1424018"/>
              <a:gd name="connsiteY15" fmla="*/ 0 h 1635167"/>
              <a:gd name="connsiteX16" fmla="*/ 1339545 w 142401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49877 w 1424018"/>
              <a:gd name="connsiteY2" fmla="*/ 177278 h 1635167"/>
              <a:gd name="connsiteX3" fmla="*/ 1379766 w 1424018"/>
              <a:gd name="connsiteY3" fmla="*/ 343047 h 1635167"/>
              <a:gd name="connsiteX4" fmla="*/ 1393106 w 1424018"/>
              <a:gd name="connsiteY4" fmla="*/ 514372 h 1635167"/>
              <a:gd name="connsiteX5" fmla="*/ 1424012 w 1424018"/>
              <a:gd name="connsiteY5" fmla="*/ 814994 h 1635167"/>
              <a:gd name="connsiteX6" fmla="*/ 1383873 w 1424018"/>
              <a:gd name="connsiteY6" fmla="*/ 1096794 h 1635167"/>
              <a:gd name="connsiteX7" fmla="*/ 1323242 w 1424018"/>
              <a:gd name="connsiteY7" fmla="*/ 1349573 h 1635167"/>
              <a:gd name="connsiteX8" fmla="*/ 1240559 w 1424018"/>
              <a:gd name="connsiteY8" fmla="*/ 1497069 h 1635167"/>
              <a:gd name="connsiteX9" fmla="*/ 0 w 1424018"/>
              <a:gd name="connsiteY9" fmla="*/ 1635167 h 1635167"/>
              <a:gd name="connsiteX10" fmla="*/ 133053 w 1424018"/>
              <a:gd name="connsiteY10" fmla="*/ 1477445 h 1635167"/>
              <a:gd name="connsiteX11" fmla="*/ 249878 w 1424018"/>
              <a:gd name="connsiteY11" fmla="*/ 1267245 h 1635167"/>
              <a:gd name="connsiteX12" fmla="*/ 353498 w 1424018"/>
              <a:gd name="connsiteY12" fmla="*/ 841906 h 1635167"/>
              <a:gd name="connsiteX13" fmla="*/ 318551 w 1424018"/>
              <a:gd name="connsiteY13" fmla="*/ 526079 h 1635167"/>
              <a:gd name="connsiteX14" fmla="*/ 195926 w 1424018"/>
              <a:gd name="connsiteY14" fmla="*/ 228054 h 1635167"/>
              <a:gd name="connsiteX15" fmla="*/ 52748 w 1424018"/>
              <a:gd name="connsiteY15" fmla="*/ 0 h 1635167"/>
              <a:gd name="connsiteX16" fmla="*/ 1339545 w 142401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49877 w 1424018"/>
              <a:gd name="connsiteY2" fmla="*/ 177278 h 1635167"/>
              <a:gd name="connsiteX3" fmla="*/ 1375552 w 1424018"/>
              <a:gd name="connsiteY3" fmla="*/ 406255 h 1635167"/>
              <a:gd name="connsiteX4" fmla="*/ 1393106 w 1424018"/>
              <a:gd name="connsiteY4" fmla="*/ 514372 h 1635167"/>
              <a:gd name="connsiteX5" fmla="*/ 1424012 w 1424018"/>
              <a:gd name="connsiteY5" fmla="*/ 814994 h 1635167"/>
              <a:gd name="connsiteX6" fmla="*/ 1383873 w 1424018"/>
              <a:gd name="connsiteY6" fmla="*/ 1096794 h 1635167"/>
              <a:gd name="connsiteX7" fmla="*/ 1323242 w 1424018"/>
              <a:gd name="connsiteY7" fmla="*/ 1349573 h 1635167"/>
              <a:gd name="connsiteX8" fmla="*/ 1240559 w 1424018"/>
              <a:gd name="connsiteY8" fmla="*/ 1497069 h 1635167"/>
              <a:gd name="connsiteX9" fmla="*/ 0 w 1424018"/>
              <a:gd name="connsiteY9" fmla="*/ 1635167 h 1635167"/>
              <a:gd name="connsiteX10" fmla="*/ 133053 w 1424018"/>
              <a:gd name="connsiteY10" fmla="*/ 1477445 h 1635167"/>
              <a:gd name="connsiteX11" fmla="*/ 249878 w 1424018"/>
              <a:gd name="connsiteY11" fmla="*/ 1267245 h 1635167"/>
              <a:gd name="connsiteX12" fmla="*/ 353498 w 1424018"/>
              <a:gd name="connsiteY12" fmla="*/ 841906 h 1635167"/>
              <a:gd name="connsiteX13" fmla="*/ 318551 w 1424018"/>
              <a:gd name="connsiteY13" fmla="*/ 526079 h 1635167"/>
              <a:gd name="connsiteX14" fmla="*/ 195926 w 1424018"/>
              <a:gd name="connsiteY14" fmla="*/ 228054 h 1635167"/>
              <a:gd name="connsiteX15" fmla="*/ 52748 w 1424018"/>
              <a:gd name="connsiteY15" fmla="*/ 0 h 1635167"/>
              <a:gd name="connsiteX16" fmla="*/ 1339545 w 142401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49877 w 1424018"/>
              <a:gd name="connsiteY2" fmla="*/ 177278 h 1635167"/>
              <a:gd name="connsiteX3" fmla="*/ 1375552 w 1424018"/>
              <a:gd name="connsiteY3" fmla="*/ 406255 h 1635167"/>
              <a:gd name="connsiteX4" fmla="*/ 1409961 w 1424018"/>
              <a:gd name="connsiteY4" fmla="*/ 590221 h 1635167"/>
              <a:gd name="connsiteX5" fmla="*/ 1424012 w 1424018"/>
              <a:gd name="connsiteY5" fmla="*/ 814994 h 1635167"/>
              <a:gd name="connsiteX6" fmla="*/ 1383873 w 1424018"/>
              <a:gd name="connsiteY6" fmla="*/ 1096794 h 1635167"/>
              <a:gd name="connsiteX7" fmla="*/ 1323242 w 1424018"/>
              <a:gd name="connsiteY7" fmla="*/ 1349573 h 1635167"/>
              <a:gd name="connsiteX8" fmla="*/ 1240559 w 1424018"/>
              <a:gd name="connsiteY8" fmla="*/ 1497069 h 1635167"/>
              <a:gd name="connsiteX9" fmla="*/ 0 w 1424018"/>
              <a:gd name="connsiteY9" fmla="*/ 1635167 h 1635167"/>
              <a:gd name="connsiteX10" fmla="*/ 133053 w 1424018"/>
              <a:gd name="connsiteY10" fmla="*/ 1477445 h 1635167"/>
              <a:gd name="connsiteX11" fmla="*/ 249878 w 1424018"/>
              <a:gd name="connsiteY11" fmla="*/ 1267245 h 1635167"/>
              <a:gd name="connsiteX12" fmla="*/ 353498 w 1424018"/>
              <a:gd name="connsiteY12" fmla="*/ 841906 h 1635167"/>
              <a:gd name="connsiteX13" fmla="*/ 318551 w 1424018"/>
              <a:gd name="connsiteY13" fmla="*/ 526079 h 1635167"/>
              <a:gd name="connsiteX14" fmla="*/ 195926 w 1424018"/>
              <a:gd name="connsiteY14" fmla="*/ 228054 h 1635167"/>
              <a:gd name="connsiteX15" fmla="*/ 52748 w 1424018"/>
              <a:gd name="connsiteY15" fmla="*/ 0 h 1635167"/>
              <a:gd name="connsiteX16" fmla="*/ 1339545 w 142401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49877 w 1424018"/>
              <a:gd name="connsiteY2" fmla="*/ 177278 h 1635167"/>
              <a:gd name="connsiteX3" fmla="*/ 1375552 w 1424018"/>
              <a:gd name="connsiteY3" fmla="*/ 406255 h 1635167"/>
              <a:gd name="connsiteX4" fmla="*/ 1409961 w 1424018"/>
              <a:gd name="connsiteY4" fmla="*/ 590221 h 1635167"/>
              <a:gd name="connsiteX5" fmla="*/ 1424012 w 1424018"/>
              <a:gd name="connsiteY5" fmla="*/ 836063 h 1635167"/>
              <a:gd name="connsiteX6" fmla="*/ 1383873 w 1424018"/>
              <a:gd name="connsiteY6" fmla="*/ 1096794 h 1635167"/>
              <a:gd name="connsiteX7" fmla="*/ 1323242 w 1424018"/>
              <a:gd name="connsiteY7" fmla="*/ 1349573 h 1635167"/>
              <a:gd name="connsiteX8" fmla="*/ 1240559 w 1424018"/>
              <a:gd name="connsiteY8" fmla="*/ 1497069 h 1635167"/>
              <a:gd name="connsiteX9" fmla="*/ 0 w 1424018"/>
              <a:gd name="connsiteY9" fmla="*/ 1635167 h 1635167"/>
              <a:gd name="connsiteX10" fmla="*/ 133053 w 1424018"/>
              <a:gd name="connsiteY10" fmla="*/ 1477445 h 1635167"/>
              <a:gd name="connsiteX11" fmla="*/ 249878 w 1424018"/>
              <a:gd name="connsiteY11" fmla="*/ 1267245 h 1635167"/>
              <a:gd name="connsiteX12" fmla="*/ 353498 w 1424018"/>
              <a:gd name="connsiteY12" fmla="*/ 841906 h 1635167"/>
              <a:gd name="connsiteX13" fmla="*/ 318551 w 1424018"/>
              <a:gd name="connsiteY13" fmla="*/ 526079 h 1635167"/>
              <a:gd name="connsiteX14" fmla="*/ 195926 w 1424018"/>
              <a:gd name="connsiteY14" fmla="*/ 228054 h 1635167"/>
              <a:gd name="connsiteX15" fmla="*/ 52748 w 1424018"/>
              <a:gd name="connsiteY15" fmla="*/ 0 h 1635167"/>
              <a:gd name="connsiteX16" fmla="*/ 1339545 w 142401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75552 w 1424018"/>
              <a:gd name="connsiteY2" fmla="*/ 406255 h 1635167"/>
              <a:gd name="connsiteX3" fmla="*/ 1409961 w 1424018"/>
              <a:gd name="connsiteY3" fmla="*/ 590221 h 1635167"/>
              <a:gd name="connsiteX4" fmla="*/ 1424012 w 1424018"/>
              <a:gd name="connsiteY4" fmla="*/ 836063 h 1635167"/>
              <a:gd name="connsiteX5" fmla="*/ 1383873 w 1424018"/>
              <a:gd name="connsiteY5" fmla="*/ 1096794 h 1635167"/>
              <a:gd name="connsiteX6" fmla="*/ 1323242 w 1424018"/>
              <a:gd name="connsiteY6" fmla="*/ 1349573 h 1635167"/>
              <a:gd name="connsiteX7" fmla="*/ 1240559 w 1424018"/>
              <a:gd name="connsiteY7" fmla="*/ 1497069 h 1635167"/>
              <a:gd name="connsiteX8" fmla="*/ 0 w 1424018"/>
              <a:gd name="connsiteY8" fmla="*/ 1635167 h 1635167"/>
              <a:gd name="connsiteX9" fmla="*/ 133053 w 1424018"/>
              <a:gd name="connsiteY9" fmla="*/ 1477445 h 1635167"/>
              <a:gd name="connsiteX10" fmla="*/ 249878 w 1424018"/>
              <a:gd name="connsiteY10" fmla="*/ 1267245 h 1635167"/>
              <a:gd name="connsiteX11" fmla="*/ 353498 w 1424018"/>
              <a:gd name="connsiteY11" fmla="*/ 841906 h 1635167"/>
              <a:gd name="connsiteX12" fmla="*/ 318551 w 1424018"/>
              <a:gd name="connsiteY12" fmla="*/ 526079 h 1635167"/>
              <a:gd name="connsiteX13" fmla="*/ 195926 w 1424018"/>
              <a:gd name="connsiteY13" fmla="*/ 228054 h 1635167"/>
              <a:gd name="connsiteX14" fmla="*/ 52748 w 1424018"/>
              <a:gd name="connsiteY14" fmla="*/ 0 h 1635167"/>
              <a:gd name="connsiteX15" fmla="*/ 1339545 w 1424018"/>
              <a:gd name="connsiteY15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88194 w 1424018"/>
              <a:gd name="connsiteY2" fmla="*/ 321978 h 1635167"/>
              <a:gd name="connsiteX3" fmla="*/ 1409961 w 1424018"/>
              <a:gd name="connsiteY3" fmla="*/ 590221 h 1635167"/>
              <a:gd name="connsiteX4" fmla="*/ 1424012 w 1424018"/>
              <a:gd name="connsiteY4" fmla="*/ 836063 h 1635167"/>
              <a:gd name="connsiteX5" fmla="*/ 1383873 w 1424018"/>
              <a:gd name="connsiteY5" fmla="*/ 1096794 h 1635167"/>
              <a:gd name="connsiteX6" fmla="*/ 1323242 w 1424018"/>
              <a:gd name="connsiteY6" fmla="*/ 1349573 h 1635167"/>
              <a:gd name="connsiteX7" fmla="*/ 1240559 w 1424018"/>
              <a:gd name="connsiteY7" fmla="*/ 1497069 h 1635167"/>
              <a:gd name="connsiteX8" fmla="*/ 0 w 1424018"/>
              <a:gd name="connsiteY8" fmla="*/ 1635167 h 1635167"/>
              <a:gd name="connsiteX9" fmla="*/ 133053 w 1424018"/>
              <a:gd name="connsiteY9" fmla="*/ 1477445 h 1635167"/>
              <a:gd name="connsiteX10" fmla="*/ 249878 w 1424018"/>
              <a:gd name="connsiteY10" fmla="*/ 1267245 h 1635167"/>
              <a:gd name="connsiteX11" fmla="*/ 353498 w 1424018"/>
              <a:gd name="connsiteY11" fmla="*/ 841906 h 1635167"/>
              <a:gd name="connsiteX12" fmla="*/ 318551 w 1424018"/>
              <a:gd name="connsiteY12" fmla="*/ 526079 h 1635167"/>
              <a:gd name="connsiteX13" fmla="*/ 195926 w 1424018"/>
              <a:gd name="connsiteY13" fmla="*/ 228054 h 1635167"/>
              <a:gd name="connsiteX14" fmla="*/ 52748 w 1424018"/>
              <a:gd name="connsiteY14" fmla="*/ 0 h 1635167"/>
              <a:gd name="connsiteX15" fmla="*/ 1339545 w 1424018"/>
              <a:gd name="connsiteY15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88194 w 1424018"/>
              <a:gd name="connsiteY2" fmla="*/ 321978 h 1635167"/>
              <a:gd name="connsiteX3" fmla="*/ 1409961 w 1424018"/>
              <a:gd name="connsiteY3" fmla="*/ 590221 h 1635167"/>
              <a:gd name="connsiteX4" fmla="*/ 1424012 w 1424018"/>
              <a:gd name="connsiteY4" fmla="*/ 836063 h 1635167"/>
              <a:gd name="connsiteX5" fmla="*/ 1383873 w 1424018"/>
              <a:gd name="connsiteY5" fmla="*/ 1096794 h 1635167"/>
              <a:gd name="connsiteX6" fmla="*/ 1327455 w 1424018"/>
              <a:gd name="connsiteY6" fmla="*/ 1324290 h 1635167"/>
              <a:gd name="connsiteX7" fmla="*/ 1240559 w 1424018"/>
              <a:gd name="connsiteY7" fmla="*/ 1497069 h 1635167"/>
              <a:gd name="connsiteX8" fmla="*/ 0 w 1424018"/>
              <a:gd name="connsiteY8" fmla="*/ 1635167 h 1635167"/>
              <a:gd name="connsiteX9" fmla="*/ 133053 w 1424018"/>
              <a:gd name="connsiteY9" fmla="*/ 1477445 h 1635167"/>
              <a:gd name="connsiteX10" fmla="*/ 249878 w 1424018"/>
              <a:gd name="connsiteY10" fmla="*/ 1267245 h 1635167"/>
              <a:gd name="connsiteX11" fmla="*/ 353498 w 1424018"/>
              <a:gd name="connsiteY11" fmla="*/ 841906 h 1635167"/>
              <a:gd name="connsiteX12" fmla="*/ 318551 w 1424018"/>
              <a:gd name="connsiteY12" fmla="*/ 526079 h 1635167"/>
              <a:gd name="connsiteX13" fmla="*/ 195926 w 1424018"/>
              <a:gd name="connsiteY13" fmla="*/ 228054 h 1635167"/>
              <a:gd name="connsiteX14" fmla="*/ 52748 w 1424018"/>
              <a:gd name="connsiteY14" fmla="*/ 0 h 1635167"/>
              <a:gd name="connsiteX15" fmla="*/ 1339545 w 1424018"/>
              <a:gd name="connsiteY15" fmla="*/ 125617 h 1635167"/>
              <a:gd name="connsiteX0" fmla="*/ 1339545 w 1424019"/>
              <a:gd name="connsiteY0" fmla="*/ 125617 h 1635167"/>
              <a:gd name="connsiteX1" fmla="*/ 1339545 w 1424019"/>
              <a:gd name="connsiteY1" fmla="*/ 125617 h 1635167"/>
              <a:gd name="connsiteX2" fmla="*/ 1388194 w 1424019"/>
              <a:gd name="connsiteY2" fmla="*/ 321978 h 1635167"/>
              <a:gd name="connsiteX3" fmla="*/ 1409961 w 1424019"/>
              <a:gd name="connsiteY3" fmla="*/ 590221 h 1635167"/>
              <a:gd name="connsiteX4" fmla="*/ 1424012 w 1424019"/>
              <a:gd name="connsiteY4" fmla="*/ 836063 h 1635167"/>
              <a:gd name="connsiteX5" fmla="*/ 1388087 w 1424019"/>
              <a:gd name="connsiteY5" fmla="*/ 1067298 h 1635167"/>
              <a:gd name="connsiteX6" fmla="*/ 1327455 w 1424019"/>
              <a:gd name="connsiteY6" fmla="*/ 1324290 h 1635167"/>
              <a:gd name="connsiteX7" fmla="*/ 1240559 w 1424019"/>
              <a:gd name="connsiteY7" fmla="*/ 1497069 h 1635167"/>
              <a:gd name="connsiteX8" fmla="*/ 0 w 1424019"/>
              <a:gd name="connsiteY8" fmla="*/ 1635167 h 1635167"/>
              <a:gd name="connsiteX9" fmla="*/ 133053 w 1424019"/>
              <a:gd name="connsiteY9" fmla="*/ 1477445 h 1635167"/>
              <a:gd name="connsiteX10" fmla="*/ 249878 w 1424019"/>
              <a:gd name="connsiteY10" fmla="*/ 1267245 h 1635167"/>
              <a:gd name="connsiteX11" fmla="*/ 353498 w 1424019"/>
              <a:gd name="connsiteY11" fmla="*/ 841906 h 1635167"/>
              <a:gd name="connsiteX12" fmla="*/ 318551 w 1424019"/>
              <a:gd name="connsiteY12" fmla="*/ 526079 h 1635167"/>
              <a:gd name="connsiteX13" fmla="*/ 195926 w 1424019"/>
              <a:gd name="connsiteY13" fmla="*/ 228054 h 1635167"/>
              <a:gd name="connsiteX14" fmla="*/ 52748 w 1424019"/>
              <a:gd name="connsiteY14" fmla="*/ 0 h 1635167"/>
              <a:gd name="connsiteX15" fmla="*/ 1339545 w 1424019"/>
              <a:gd name="connsiteY15" fmla="*/ 125617 h 1635167"/>
              <a:gd name="connsiteX0" fmla="*/ 1339545 w 1424019"/>
              <a:gd name="connsiteY0" fmla="*/ 125617 h 1635167"/>
              <a:gd name="connsiteX1" fmla="*/ 1339545 w 1424019"/>
              <a:gd name="connsiteY1" fmla="*/ 125617 h 1635167"/>
              <a:gd name="connsiteX2" fmla="*/ 1388194 w 1424019"/>
              <a:gd name="connsiteY2" fmla="*/ 321978 h 1635167"/>
              <a:gd name="connsiteX3" fmla="*/ 1409961 w 1424019"/>
              <a:gd name="connsiteY3" fmla="*/ 590221 h 1635167"/>
              <a:gd name="connsiteX4" fmla="*/ 1424012 w 1424019"/>
              <a:gd name="connsiteY4" fmla="*/ 836063 h 1635167"/>
              <a:gd name="connsiteX5" fmla="*/ 1388087 w 1424019"/>
              <a:gd name="connsiteY5" fmla="*/ 1067298 h 1635167"/>
              <a:gd name="connsiteX6" fmla="*/ 1327455 w 1424019"/>
              <a:gd name="connsiteY6" fmla="*/ 1324290 h 1635167"/>
              <a:gd name="connsiteX7" fmla="*/ 1240559 w 1424019"/>
              <a:gd name="connsiteY7" fmla="*/ 1497069 h 1635167"/>
              <a:gd name="connsiteX8" fmla="*/ 0 w 1424019"/>
              <a:gd name="connsiteY8" fmla="*/ 1635167 h 1635167"/>
              <a:gd name="connsiteX9" fmla="*/ 133053 w 1424019"/>
              <a:gd name="connsiteY9" fmla="*/ 1477445 h 1635167"/>
              <a:gd name="connsiteX10" fmla="*/ 249878 w 1424019"/>
              <a:gd name="connsiteY10" fmla="*/ 1267245 h 1635167"/>
              <a:gd name="connsiteX11" fmla="*/ 353498 w 1424019"/>
              <a:gd name="connsiteY11" fmla="*/ 841906 h 1635167"/>
              <a:gd name="connsiteX12" fmla="*/ 318551 w 1424019"/>
              <a:gd name="connsiteY12" fmla="*/ 526079 h 1635167"/>
              <a:gd name="connsiteX13" fmla="*/ 195926 w 1424019"/>
              <a:gd name="connsiteY13" fmla="*/ 228054 h 1635167"/>
              <a:gd name="connsiteX14" fmla="*/ 52748 w 1424019"/>
              <a:gd name="connsiteY14" fmla="*/ 0 h 1635167"/>
              <a:gd name="connsiteX15" fmla="*/ 1339545 w 1424019"/>
              <a:gd name="connsiteY15" fmla="*/ 125617 h 1635167"/>
              <a:gd name="connsiteX0" fmla="*/ 1339545 w 1424019"/>
              <a:gd name="connsiteY0" fmla="*/ 125617 h 1635167"/>
              <a:gd name="connsiteX1" fmla="*/ 1339545 w 1424019"/>
              <a:gd name="connsiteY1" fmla="*/ 125617 h 1635167"/>
              <a:gd name="connsiteX2" fmla="*/ 1388194 w 1424019"/>
              <a:gd name="connsiteY2" fmla="*/ 321978 h 1635167"/>
              <a:gd name="connsiteX3" fmla="*/ 1409961 w 1424019"/>
              <a:gd name="connsiteY3" fmla="*/ 590221 h 1635167"/>
              <a:gd name="connsiteX4" fmla="*/ 1424012 w 1424019"/>
              <a:gd name="connsiteY4" fmla="*/ 836063 h 1635167"/>
              <a:gd name="connsiteX5" fmla="*/ 1388087 w 1424019"/>
              <a:gd name="connsiteY5" fmla="*/ 1067298 h 1635167"/>
              <a:gd name="connsiteX6" fmla="*/ 1327455 w 1424019"/>
              <a:gd name="connsiteY6" fmla="*/ 1324290 h 1635167"/>
              <a:gd name="connsiteX7" fmla="*/ 1240559 w 1424019"/>
              <a:gd name="connsiteY7" fmla="*/ 1497069 h 1635167"/>
              <a:gd name="connsiteX8" fmla="*/ 0 w 1424019"/>
              <a:gd name="connsiteY8" fmla="*/ 1635167 h 1635167"/>
              <a:gd name="connsiteX9" fmla="*/ 133053 w 1424019"/>
              <a:gd name="connsiteY9" fmla="*/ 1477445 h 1635167"/>
              <a:gd name="connsiteX10" fmla="*/ 249878 w 1424019"/>
              <a:gd name="connsiteY10" fmla="*/ 1267245 h 1635167"/>
              <a:gd name="connsiteX11" fmla="*/ 353498 w 1424019"/>
              <a:gd name="connsiteY11" fmla="*/ 841906 h 1635167"/>
              <a:gd name="connsiteX12" fmla="*/ 318551 w 1424019"/>
              <a:gd name="connsiteY12" fmla="*/ 526079 h 1635167"/>
              <a:gd name="connsiteX13" fmla="*/ 195926 w 1424019"/>
              <a:gd name="connsiteY13" fmla="*/ 228054 h 1635167"/>
              <a:gd name="connsiteX14" fmla="*/ 52748 w 1424019"/>
              <a:gd name="connsiteY14" fmla="*/ 0 h 1635167"/>
              <a:gd name="connsiteX15" fmla="*/ 1339545 w 1424019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88087 w 1426027"/>
              <a:gd name="connsiteY5" fmla="*/ 1067298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88087 w 1426027"/>
              <a:gd name="connsiteY5" fmla="*/ 1067298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96514 w 1426027"/>
              <a:gd name="connsiteY5" fmla="*/ 1079940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96514 w 1426027"/>
              <a:gd name="connsiteY5" fmla="*/ 1079940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96514 w 1426027"/>
              <a:gd name="connsiteY5" fmla="*/ 1079940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96514 w 1426027"/>
              <a:gd name="connsiteY5" fmla="*/ 1079940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96514 w 1426027"/>
              <a:gd name="connsiteY5" fmla="*/ 1079940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5359"/>
              <a:gd name="connsiteY0" fmla="*/ 125617 h 1635167"/>
              <a:gd name="connsiteX1" fmla="*/ 1339545 w 1425359"/>
              <a:gd name="connsiteY1" fmla="*/ 125617 h 1635167"/>
              <a:gd name="connsiteX2" fmla="*/ 1388194 w 1425359"/>
              <a:gd name="connsiteY2" fmla="*/ 321978 h 1635167"/>
              <a:gd name="connsiteX3" fmla="*/ 1409961 w 1425359"/>
              <a:gd name="connsiteY3" fmla="*/ 590221 h 1635167"/>
              <a:gd name="connsiteX4" fmla="*/ 1424012 w 1425359"/>
              <a:gd name="connsiteY4" fmla="*/ 836063 h 1635167"/>
              <a:gd name="connsiteX5" fmla="*/ 1396514 w 1425359"/>
              <a:gd name="connsiteY5" fmla="*/ 1079940 h 1635167"/>
              <a:gd name="connsiteX6" fmla="*/ 1327455 w 1425359"/>
              <a:gd name="connsiteY6" fmla="*/ 1324290 h 1635167"/>
              <a:gd name="connsiteX7" fmla="*/ 1240559 w 1425359"/>
              <a:gd name="connsiteY7" fmla="*/ 1497069 h 1635167"/>
              <a:gd name="connsiteX8" fmla="*/ 0 w 1425359"/>
              <a:gd name="connsiteY8" fmla="*/ 1635167 h 1635167"/>
              <a:gd name="connsiteX9" fmla="*/ 133053 w 1425359"/>
              <a:gd name="connsiteY9" fmla="*/ 1477445 h 1635167"/>
              <a:gd name="connsiteX10" fmla="*/ 249878 w 1425359"/>
              <a:gd name="connsiteY10" fmla="*/ 1267245 h 1635167"/>
              <a:gd name="connsiteX11" fmla="*/ 353498 w 1425359"/>
              <a:gd name="connsiteY11" fmla="*/ 841906 h 1635167"/>
              <a:gd name="connsiteX12" fmla="*/ 318551 w 1425359"/>
              <a:gd name="connsiteY12" fmla="*/ 526079 h 1635167"/>
              <a:gd name="connsiteX13" fmla="*/ 195926 w 1425359"/>
              <a:gd name="connsiteY13" fmla="*/ 228054 h 1635167"/>
              <a:gd name="connsiteX14" fmla="*/ 52748 w 1425359"/>
              <a:gd name="connsiteY14" fmla="*/ 0 h 1635167"/>
              <a:gd name="connsiteX15" fmla="*/ 1339545 w 1425359"/>
              <a:gd name="connsiteY15" fmla="*/ 125617 h 1635167"/>
              <a:gd name="connsiteX0" fmla="*/ 1339545 w 1425359"/>
              <a:gd name="connsiteY0" fmla="*/ 125617 h 1635167"/>
              <a:gd name="connsiteX1" fmla="*/ 1339545 w 1425359"/>
              <a:gd name="connsiteY1" fmla="*/ 125617 h 1635167"/>
              <a:gd name="connsiteX2" fmla="*/ 1388194 w 1425359"/>
              <a:gd name="connsiteY2" fmla="*/ 321978 h 1635167"/>
              <a:gd name="connsiteX3" fmla="*/ 1409961 w 1425359"/>
              <a:gd name="connsiteY3" fmla="*/ 590221 h 1635167"/>
              <a:gd name="connsiteX4" fmla="*/ 1424012 w 1425359"/>
              <a:gd name="connsiteY4" fmla="*/ 836063 h 1635167"/>
              <a:gd name="connsiteX5" fmla="*/ 1396514 w 1425359"/>
              <a:gd name="connsiteY5" fmla="*/ 1079940 h 1635167"/>
              <a:gd name="connsiteX6" fmla="*/ 1327455 w 1425359"/>
              <a:gd name="connsiteY6" fmla="*/ 1324290 h 1635167"/>
              <a:gd name="connsiteX7" fmla="*/ 1240559 w 1425359"/>
              <a:gd name="connsiteY7" fmla="*/ 1497069 h 1635167"/>
              <a:gd name="connsiteX8" fmla="*/ 0 w 1425359"/>
              <a:gd name="connsiteY8" fmla="*/ 1635167 h 1635167"/>
              <a:gd name="connsiteX9" fmla="*/ 133053 w 1425359"/>
              <a:gd name="connsiteY9" fmla="*/ 1477445 h 1635167"/>
              <a:gd name="connsiteX10" fmla="*/ 249878 w 1425359"/>
              <a:gd name="connsiteY10" fmla="*/ 1267245 h 1635167"/>
              <a:gd name="connsiteX11" fmla="*/ 353498 w 1425359"/>
              <a:gd name="connsiteY11" fmla="*/ 841906 h 1635167"/>
              <a:gd name="connsiteX12" fmla="*/ 318551 w 1425359"/>
              <a:gd name="connsiteY12" fmla="*/ 526079 h 1635167"/>
              <a:gd name="connsiteX13" fmla="*/ 195926 w 1425359"/>
              <a:gd name="connsiteY13" fmla="*/ 228054 h 1635167"/>
              <a:gd name="connsiteX14" fmla="*/ 52748 w 1425359"/>
              <a:gd name="connsiteY14" fmla="*/ 0 h 1635167"/>
              <a:gd name="connsiteX15" fmla="*/ 1339545 w 1425359"/>
              <a:gd name="connsiteY15" fmla="*/ 125617 h 1635167"/>
              <a:gd name="connsiteX0" fmla="*/ 1339545 w 1425359"/>
              <a:gd name="connsiteY0" fmla="*/ 125617 h 1635167"/>
              <a:gd name="connsiteX1" fmla="*/ 1339545 w 1425359"/>
              <a:gd name="connsiteY1" fmla="*/ 125617 h 1635167"/>
              <a:gd name="connsiteX2" fmla="*/ 1388194 w 1425359"/>
              <a:gd name="connsiteY2" fmla="*/ 321978 h 1635167"/>
              <a:gd name="connsiteX3" fmla="*/ 1409961 w 1425359"/>
              <a:gd name="connsiteY3" fmla="*/ 590221 h 1635167"/>
              <a:gd name="connsiteX4" fmla="*/ 1424012 w 1425359"/>
              <a:gd name="connsiteY4" fmla="*/ 836063 h 1635167"/>
              <a:gd name="connsiteX5" fmla="*/ 1396514 w 1425359"/>
              <a:gd name="connsiteY5" fmla="*/ 1079940 h 1635167"/>
              <a:gd name="connsiteX6" fmla="*/ 1327455 w 1425359"/>
              <a:gd name="connsiteY6" fmla="*/ 1324290 h 1635167"/>
              <a:gd name="connsiteX7" fmla="*/ 1240559 w 1425359"/>
              <a:gd name="connsiteY7" fmla="*/ 1497069 h 1635167"/>
              <a:gd name="connsiteX8" fmla="*/ 0 w 1425359"/>
              <a:gd name="connsiteY8" fmla="*/ 1635167 h 1635167"/>
              <a:gd name="connsiteX9" fmla="*/ 133053 w 1425359"/>
              <a:gd name="connsiteY9" fmla="*/ 1477445 h 1635167"/>
              <a:gd name="connsiteX10" fmla="*/ 249878 w 1425359"/>
              <a:gd name="connsiteY10" fmla="*/ 1267245 h 1635167"/>
              <a:gd name="connsiteX11" fmla="*/ 353498 w 1425359"/>
              <a:gd name="connsiteY11" fmla="*/ 841906 h 1635167"/>
              <a:gd name="connsiteX12" fmla="*/ 318551 w 1425359"/>
              <a:gd name="connsiteY12" fmla="*/ 526079 h 1635167"/>
              <a:gd name="connsiteX13" fmla="*/ 195926 w 1425359"/>
              <a:gd name="connsiteY13" fmla="*/ 228054 h 1635167"/>
              <a:gd name="connsiteX14" fmla="*/ 52748 w 1425359"/>
              <a:gd name="connsiteY14" fmla="*/ 0 h 1635167"/>
              <a:gd name="connsiteX15" fmla="*/ 1339545 w 1425359"/>
              <a:gd name="connsiteY15" fmla="*/ 125617 h 1635167"/>
              <a:gd name="connsiteX0" fmla="*/ 1339545 w 1425359"/>
              <a:gd name="connsiteY0" fmla="*/ 125617 h 1635167"/>
              <a:gd name="connsiteX1" fmla="*/ 1339545 w 1425359"/>
              <a:gd name="connsiteY1" fmla="*/ 125617 h 1635167"/>
              <a:gd name="connsiteX2" fmla="*/ 1388194 w 1425359"/>
              <a:gd name="connsiteY2" fmla="*/ 321978 h 1635167"/>
              <a:gd name="connsiteX3" fmla="*/ 1409961 w 1425359"/>
              <a:gd name="connsiteY3" fmla="*/ 590221 h 1635167"/>
              <a:gd name="connsiteX4" fmla="*/ 1424012 w 1425359"/>
              <a:gd name="connsiteY4" fmla="*/ 836063 h 1635167"/>
              <a:gd name="connsiteX5" fmla="*/ 1396514 w 1425359"/>
              <a:gd name="connsiteY5" fmla="*/ 1079940 h 1635167"/>
              <a:gd name="connsiteX6" fmla="*/ 1327455 w 1425359"/>
              <a:gd name="connsiteY6" fmla="*/ 1324290 h 1635167"/>
              <a:gd name="connsiteX7" fmla="*/ 1240559 w 1425359"/>
              <a:gd name="connsiteY7" fmla="*/ 1497069 h 1635167"/>
              <a:gd name="connsiteX8" fmla="*/ 0 w 1425359"/>
              <a:gd name="connsiteY8" fmla="*/ 1635167 h 1635167"/>
              <a:gd name="connsiteX9" fmla="*/ 133053 w 1425359"/>
              <a:gd name="connsiteY9" fmla="*/ 1477445 h 1635167"/>
              <a:gd name="connsiteX10" fmla="*/ 249878 w 1425359"/>
              <a:gd name="connsiteY10" fmla="*/ 1267245 h 1635167"/>
              <a:gd name="connsiteX11" fmla="*/ 353498 w 1425359"/>
              <a:gd name="connsiteY11" fmla="*/ 841906 h 1635167"/>
              <a:gd name="connsiteX12" fmla="*/ 318551 w 1425359"/>
              <a:gd name="connsiteY12" fmla="*/ 526079 h 1635167"/>
              <a:gd name="connsiteX13" fmla="*/ 195926 w 1425359"/>
              <a:gd name="connsiteY13" fmla="*/ 228054 h 1635167"/>
              <a:gd name="connsiteX14" fmla="*/ 52748 w 1425359"/>
              <a:gd name="connsiteY14" fmla="*/ 0 h 1635167"/>
              <a:gd name="connsiteX15" fmla="*/ 1339545 w 1425359"/>
              <a:gd name="connsiteY15" fmla="*/ 125617 h 1635167"/>
              <a:gd name="connsiteX0" fmla="*/ 1339545 w 1425359"/>
              <a:gd name="connsiteY0" fmla="*/ 125617 h 1635167"/>
              <a:gd name="connsiteX1" fmla="*/ 1339545 w 1425359"/>
              <a:gd name="connsiteY1" fmla="*/ 125617 h 1635167"/>
              <a:gd name="connsiteX2" fmla="*/ 1388194 w 1425359"/>
              <a:gd name="connsiteY2" fmla="*/ 321978 h 1635167"/>
              <a:gd name="connsiteX3" fmla="*/ 1409961 w 1425359"/>
              <a:gd name="connsiteY3" fmla="*/ 590221 h 1635167"/>
              <a:gd name="connsiteX4" fmla="*/ 1424012 w 1425359"/>
              <a:gd name="connsiteY4" fmla="*/ 836063 h 1635167"/>
              <a:gd name="connsiteX5" fmla="*/ 1396514 w 1425359"/>
              <a:gd name="connsiteY5" fmla="*/ 1079940 h 1635167"/>
              <a:gd name="connsiteX6" fmla="*/ 1327455 w 1425359"/>
              <a:gd name="connsiteY6" fmla="*/ 1324290 h 1635167"/>
              <a:gd name="connsiteX7" fmla="*/ 1240559 w 1425359"/>
              <a:gd name="connsiteY7" fmla="*/ 1497069 h 1635167"/>
              <a:gd name="connsiteX8" fmla="*/ 0 w 1425359"/>
              <a:gd name="connsiteY8" fmla="*/ 1635167 h 1635167"/>
              <a:gd name="connsiteX9" fmla="*/ 133053 w 1425359"/>
              <a:gd name="connsiteY9" fmla="*/ 1477445 h 1635167"/>
              <a:gd name="connsiteX10" fmla="*/ 249878 w 1425359"/>
              <a:gd name="connsiteY10" fmla="*/ 1267245 h 1635167"/>
              <a:gd name="connsiteX11" fmla="*/ 353498 w 1425359"/>
              <a:gd name="connsiteY11" fmla="*/ 841906 h 1635167"/>
              <a:gd name="connsiteX12" fmla="*/ 318551 w 1425359"/>
              <a:gd name="connsiteY12" fmla="*/ 526079 h 1635167"/>
              <a:gd name="connsiteX13" fmla="*/ 195926 w 1425359"/>
              <a:gd name="connsiteY13" fmla="*/ 228054 h 1635167"/>
              <a:gd name="connsiteX14" fmla="*/ 52748 w 1425359"/>
              <a:gd name="connsiteY14" fmla="*/ 0 h 1635167"/>
              <a:gd name="connsiteX15" fmla="*/ 1339545 w 1425359"/>
              <a:gd name="connsiteY15" fmla="*/ 125617 h 1635167"/>
              <a:gd name="connsiteX0" fmla="*/ 1339545 w 1424643"/>
              <a:gd name="connsiteY0" fmla="*/ 125617 h 1635167"/>
              <a:gd name="connsiteX1" fmla="*/ 1339545 w 1424643"/>
              <a:gd name="connsiteY1" fmla="*/ 125617 h 1635167"/>
              <a:gd name="connsiteX2" fmla="*/ 1388194 w 1424643"/>
              <a:gd name="connsiteY2" fmla="*/ 321978 h 1635167"/>
              <a:gd name="connsiteX3" fmla="*/ 1409961 w 1424643"/>
              <a:gd name="connsiteY3" fmla="*/ 590221 h 1635167"/>
              <a:gd name="connsiteX4" fmla="*/ 1424012 w 1424643"/>
              <a:gd name="connsiteY4" fmla="*/ 836063 h 1635167"/>
              <a:gd name="connsiteX5" fmla="*/ 1396514 w 1424643"/>
              <a:gd name="connsiteY5" fmla="*/ 1079940 h 1635167"/>
              <a:gd name="connsiteX6" fmla="*/ 1327455 w 1424643"/>
              <a:gd name="connsiteY6" fmla="*/ 1324290 h 1635167"/>
              <a:gd name="connsiteX7" fmla="*/ 1240559 w 1424643"/>
              <a:gd name="connsiteY7" fmla="*/ 1497069 h 1635167"/>
              <a:gd name="connsiteX8" fmla="*/ 0 w 1424643"/>
              <a:gd name="connsiteY8" fmla="*/ 1635167 h 1635167"/>
              <a:gd name="connsiteX9" fmla="*/ 133053 w 1424643"/>
              <a:gd name="connsiteY9" fmla="*/ 1477445 h 1635167"/>
              <a:gd name="connsiteX10" fmla="*/ 249878 w 1424643"/>
              <a:gd name="connsiteY10" fmla="*/ 1267245 h 1635167"/>
              <a:gd name="connsiteX11" fmla="*/ 353498 w 1424643"/>
              <a:gd name="connsiteY11" fmla="*/ 841906 h 1635167"/>
              <a:gd name="connsiteX12" fmla="*/ 318551 w 1424643"/>
              <a:gd name="connsiteY12" fmla="*/ 526079 h 1635167"/>
              <a:gd name="connsiteX13" fmla="*/ 195926 w 1424643"/>
              <a:gd name="connsiteY13" fmla="*/ 228054 h 1635167"/>
              <a:gd name="connsiteX14" fmla="*/ 52748 w 1424643"/>
              <a:gd name="connsiteY14" fmla="*/ 0 h 1635167"/>
              <a:gd name="connsiteX15" fmla="*/ 1339545 w 1424643"/>
              <a:gd name="connsiteY15" fmla="*/ 125617 h 1635167"/>
              <a:gd name="connsiteX0" fmla="*/ 1339545 w 1424643"/>
              <a:gd name="connsiteY0" fmla="*/ 125617 h 1635167"/>
              <a:gd name="connsiteX1" fmla="*/ 1339545 w 1424643"/>
              <a:gd name="connsiteY1" fmla="*/ 125617 h 1635167"/>
              <a:gd name="connsiteX2" fmla="*/ 1388194 w 1424643"/>
              <a:gd name="connsiteY2" fmla="*/ 321978 h 1635167"/>
              <a:gd name="connsiteX3" fmla="*/ 1409961 w 1424643"/>
              <a:gd name="connsiteY3" fmla="*/ 590221 h 1635167"/>
              <a:gd name="connsiteX4" fmla="*/ 1424012 w 1424643"/>
              <a:gd name="connsiteY4" fmla="*/ 836063 h 1635167"/>
              <a:gd name="connsiteX5" fmla="*/ 1396514 w 1424643"/>
              <a:gd name="connsiteY5" fmla="*/ 1079940 h 1635167"/>
              <a:gd name="connsiteX6" fmla="*/ 1327455 w 1424643"/>
              <a:gd name="connsiteY6" fmla="*/ 1324290 h 1635167"/>
              <a:gd name="connsiteX7" fmla="*/ 1240559 w 1424643"/>
              <a:gd name="connsiteY7" fmla="*/ 1497069 h 1635167"/>
              <a:gd name="connsiteX8" fmla="*/ 0 w 1424643"/>
              <a:gd name="connsiteY8" fmla="*/ 1635167 h 1635167"/>
              <a:gd name="connsiteX9" fmla="*/ 133053 w 1424643"/>
              <a:gd name="connsiteY9" fmla="*/ 1477445 h 1635167"/>
              <a:gd name="connsiteX10" fmla="*/ 249878 w 1424643"/>
              <a:gd name="connsiteY10" fmla="*/ 1267245 h 1635167"/>
              <a:gd name="connsiteX11" fmla="*/ 353498 w 1424643"/>
              <a:gd name="connsiteY11" fmla="*/ 841906 h 1635167"/>
              <a:gd name="connsiteX12" fmla="*/ 318551 w 1424643"/>
              <a:gd name="connsiteY12" fmla="*/ 526079 h 1635167"/>
              <a:gd name="connsiteX13" fmla="*/ 195926 w 1424643"/>
              <a:gd name="connsiteY13" fmla="*/ 228054 h 1635167"/>
              <a:gd name="connsiteX14" fmla="*/ 52748 w 1424643"/>
              <a:gd name="connsiteY14" fmla="*/ 0 h 1635167"/>
              <a:gd name="connsiteX15" fmla="*/ 1339545 w 1424643"/>
              <a:gd name="connsiteY15" fmla="*/ 125617 h 1635167"/>
              <a:gd name="connsiteX0" fmla="*/ 1339545 w 1425313"/>
              <a:gd name="connsiteY0" fmla="*/ 125617 h 1635167"/>
              <a:gd name="connsiteX1" fmla="*/ 1339545 w 1425313"/>
              <a:gd name="connsiteY1" fmla="*/ 125617 h 1635167"/>
              <a:gd name="connsiteX2" fmla="*/ 1388194 w 1425313"/>
              <a:gd name="connsiteY2" fmla="*/ 321978 h 1635167"/>
              <a:gd name="connsiteX3" fmla="*/ 1418388 w 1425313"/>
              <a:gd name="connsiteY3" fmla="*/ 527013 h 1635167"/>
              <a:gd name="connsiteX4" fmla="*/ 1424012 w 1425313"/>
              <a:gd name="connsiteY4" fmla="*/ 836063 h 1635167"/>
              <a:gd name="connsiteX5" fmla="*/ 1396514 w 1425313"/>
              <a:gd name="connsiteY5" fmla="*/ 1079940 h 1635167"/>
              <a:gd name="connsiteX6" fmla="*/ 1327455 w 1425313"/>
              <a:gd name="connsiteY6" fmla="*/ 1324290 h 1635167"/>
              <a:gd name="connsiteX7" fmla="*/ 1240559 w 1425313"/>
              <a:gd name="connsiteY7" fmla="*/ 1497069 h 1635167"/>
              <a:gd name="connsiteX8" fmla="*/ 0 w 1425313"/>
              <a:gd name="connsiteY8" fmla="*/ 1635167 h 1635167"/>
              <a:gd name="connsiteX9" fmla="*/ 133053 w 1425313"/>
              <a:gd name="connsiteY9" fmla="*/ 1477445 h 1635167"/>
              <a:gd name="connsiteX10" fmla="*/ 249878 w 1425313"/>
              <a:gd name="connsiteY10" fmla="*/ 1267245 h 1635167"/>
              <a:gd name="connsiteX11" fmla="*/ 353498 w 1425313"/>
              <a:gd name="connsiteY11" fmla="*/ 841906 h 1635167"/>
              <a:gd name="connsiteX12" fmla="*/ 318551 w 1425313"/>
              <a:gd name="connsiteY12" fmla="*/ 526079 h 1635167"/>
              <a:gd name="connsiteX13" fmla="*/ 195926 w 1425313"/>
              <a:gd name="connsiteY13" fmla="*/ 228054 h 1635167"/>
              <a:gd name="connsiteX14" fmla="*/ 52748 w 1425313"/>
              <a:gd name="connsiteY14" fmla="*/ 0 h 1635167"/>
              <a:gd name="connsiteX15" fmla="*/ 1339545 w 1425313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27455 w 1425611"/>
              <a:gd name="connsiteY6" fmla="*/ 1324290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63887 w 1425611"/>
              <a:gd name="connsiteY7" fmla="*/ 1493420 h 1635167"/>
              <a:gd name="connsiteX8" fmla="*/ 1240559 w 1425611"/>
              <a:gd name="connsiteY8" fmla="*/ 1497069 h 1635167"/>
              <a:gd name="connsiteX9" fmla="*/ 0 w 1425611"/>
              <a:gd name="connsiteY9" fmla="*/ 1635167 h 1635167"/>
              <a:gd name="connsiteX10" fmla="*/ 133053 w 1425611"/>
              <a:gd name="connsiteY10" fmla="*/ 1477445 h 1635167"/>
              <a:gd name="connsiteX11" fmla="*/ 249878 w 1425611"/>
              <a:gd name="connsiteY11" fmla="*/ 1267245 h 1635167"/>
              <a:gd name="connsiteX12" fmla="*/ 353498 w 1425611"/>
              <a:gd name="connsiteY12" fmla="*/ 841906 h 1635167"/>
              <a:gd name="connsiteX13" fmla="*/ 318551 w 1425611"/>
              <a:gd name="connsiteY13" fmla="*/ 526079 h 1635167"/>
              <a:gd name="connsiteX14" fmla="*/ 195926 w 1425611"/>
              <a:gd name="connsiteY14" fmla="*/ 228054 h 1635167"/>
              <a:gd name="connsiteX15" fmla="*/ 52748 w 1425611"/>
              <a:gd name="connsiteY15" fmla="*/ 0 h 1635167"/>
              <a:gd name="connsiteX16" fmla="*/ 1339545 w 1425611"/>
              <a:gd name="connsiteY16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401233 w 1487299"/>
              <a:gd name="connsiteY0" fmla="*/ 125617 h 1635167"/>
              <a:gd name="connsiteX1" fmla="*/ 1401233 w 1487299"/>
              <a:gd name="connsiteY1" fmla="*/ 125617 h 1635167"/>
              <a:gd name="connsiteX2" fmla="*/ 1449882 w 1487299"/>
              <a:gd name="connsiteY2" fmla="*/ 321978 h 1635167"/>
              <a:gd name="connsiteX3" fmla="*/ 1480076 w 1487299"/>
              <a:gd name="connsiteY3" fmla="*/ 527013 h 1635167"/>
              <a:gd name="connsiteX4" fmla="*/ 1485700 w 1487299"/>
              <a:gd name="connsiteY4" fmla="*/ 836063 h 1635167"/>
              <a:gd name="connsiteX5" fmla="*/ 1453988 w 1487299"/>
              <a:gd name="connsiteY5" fmla="*/ 1105223 h 1635167"/>
              <a:gd name="connsiteX6" fmla="*/ 1380716 w 1487299"/>
              <a:gd name="connsiteY6" fmla="*/ 1336931 h 1635167"/>
              <a:gd name="connsiteX7" fmla="*/ 1302247 w 1487299"/>
              <a:gd name="connsiteY7" fmla="*/ 1497069 h 1635167"/>
              <a:gd name="connsiteX8" fmla="*/ 61688 w 1487299"/>
              <a:gd name="connsiteY8" fmla="*/ 1635167 h 1635167"/>
              <a:gd name="connsiteX9" fmla="*/ 194741 w 1487299"/>
              <a:gd name="connsiteY9" fmla="*/ 1477445 h 1635167"/>
              <a:gd name="connsiteX10" fmla="*/ 311566 w 1487299"/>
              <a:gd name="connsiteY10" fmla="*/ 1267245 h 1635167"/>
              <a:gd name="connsiteX11" fmla="*/ 415186 w 1487299"/>
              <a:gd name="connsiteY11" fmla="*/ 841906 h 1635167"/>
              <a:gd name="connsiteX12" fmla="*/ 380239 w 1487299"/>
              <a:gd name="connsiteY12" fmla="*/ 526079 h 1635167"/>
              <a:gd name="connsiteX13" fmla="*/ 257614 w 1487299"/>
              <a:gd name="connsiteY13" fmla="*/ 228054 h 1635167"/>
              <a:gd name="connsiteX14" fmla="*/ 114436 w 1487299"/>
              <a:gd name="connsiteY14" fmla="*/ 0 h 1635167"/>
              <a:gd name="connsiteX15" fmla="*/ 1401233 w 1487299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96230 w 1425611"/>
              <a:gd name="connsiteY10" fmla="*/ 1170327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96230 w 1425611"/>
              <a:gd name="connsiteY10" fmla="*/ 1170327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25611" h="1635167">
                <a:moveTo>
                  <a:pt x="1339545" y="125617"/>
                </a:moveTo>
                <a:lnTo>
                  <a:pt x="1339545" y="125617"/>
                </a:lnTo>
                <a:cubicBezTo>
                  <a:pt x="1347653" y="158344"/>
                  <a:pt x="1375054" y="255079"/>
                  <a:pt x="1388194" y="321978"/>
                </a:cubicBezTo>
                <a:cubicBezTo>
                  <a:pt x="1401334" y="388877"/>
                  <a:pt x="1413823" y="456081"/>
                  <a:pt x="1418388" y="527013"/>
                </a:cubicBezTo>
                <a:cubicBezTo>
                  <a:pt x="1422953" y="597945"/>
                  <a:pt x="1428360" y="739695"/>
                  <a:pt x="1424012" y="836063"/>
                </a:cubicBezTo>
                <a:cubicBezTo>
                  <a:pt x="1419664" y="932431"/>
                  <a:pt x="1409797" y="1021745"/>
                  <a:pt x="1392300" y="1105223"/>
                </a:cubicBezTo>
                <a:cubicBezTo>
                  <a:pt x="1374803" y="1188701"/>
                  <a:pt x="1344318" y="1271623"/>
                  <a:pt x="1319028" y="1336931"/>
                </a:cubicBezTo>
                <a:cubicBezTo>
                  <a:pt x="1293738" y="1402239"/>
                  <a:pt x="1333982" y="1325163"/>
                  <a:pt x="1240559" y="1497069"/>
                </a:cubicBezTo>
                <a:lnTo>
                  <a:pt x="0" y="1635167"/>
                </a:lnTo>
                <a:cubicBezTo>
                  <a:pt x="66526" y="1556306"/>
                  <a:pt x="104750" y="1521208"/>
                  <a:pt x="154122" y="1443735"/>
                </a:cubicBezTo>
                <a:cubicBezTo>
                  <a:pt x="203494" y="1366262"/>
                  <a:pt x="278401" y="1216417"/>
                  <a:pt x="296230" y="1170327"/>
                </a:cubicBezTo>
                <a:cubicBezTo>
                  <a:pt x="317815" y="1102745"/>
                  <a:pt x="349778" y="949281"/>
                  <a:pt x="353498" y="841906"/>
                </a:cubicBezTo>
                <a:cubicBezTo>
                  <a:pt x="357218" y="734531"/>
                  <a:pt x="343352" y="646768"/>
                  <a:pt x="318551" y="526079"/>
                </a:cubicBezTo>
                <a:cubicBezTo>
                  <a:pt x="293750" y="405390"/>
                  <a:pt x="252916" y="342077"/>
                  <a:pt x="195926" y="228054"/>
                </a:cubicBezTo>
                <a:cubicBezTo>
                  <a:pt x="138936" y="114031"/>
                  <a:pt x="100474" y="76018"/>
                  <a:pt x="52748" y="0"/>
                </a:cubicBezTo>
                <a:lnTo>
                  <a:pt x="1339545" y="125617"/>
                </a:lnTo>
                <a:close/>
              </a:path>
            </a:pathLst>
          </a:custGeom>
          <a:solidFill>
            <a:srgbClr val="FFC000">
              <a:alpha val="49000"/>
            </a:srgbClr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90" name="Conector de seta reta 89"/>
          <p:cNvCxnSpPr>
            <a:endCxn id="9216" idx="8"/>
          </p:cNvCxnSpPr>
          <p:nvPr/>
        </p:nvCxnSpPr>
        <p:spPr bwMode="auto">
          <a:xfrm>
            <a:off x="4463688" y="3745886"/>
            <a:ext cx="1145174" cy="904655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FFCC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6" name="Conector de seta reta 85"/>
          <p:cNvCxnSpPr>
            <a:endCxn id="9216" idx="14"/>
          </p:cNvCxnSpPr>
          <p:nvPr/>
        </p:nvCxnSpPr>
        <p:spPr bwMode="auto">
          <a:xfrm flipV="1">
            <a:off x="4412191" y="3009435"/>
            <a:ext cx="1244852" cy="75330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FFCC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sp>
        <p:nvSpPr>
          <p:cNvPr id="52" name="CaixaDeTexto 34"/>
          <p:cNvSpPr txBox="1">
            <a:spLocks noChangeArrowheads="1"/>
          </p:cNvSpPr>
          <p:nvPr/>
        </p:nvSpPr>
        <p:spPr bwMode="auto">
          <a:xfrm>
            <a:off x="4788024" y="980728"/>
            <a:ext cx="2736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Área unitária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7" name="CaixaDeTexto 34"/>
          <p:cNvSpPr txBox="1">
            <a:spLocks noChangeArrowheads="1"/>
          </p:cNvSpPr>
          <p:nvPr/>
        </p:nvSpPr>
        <p:spPr bwMode="auto">
          <a:xfrm>
            <a:off x="4785064" y="1556792"/>
            <a:ext cx="37328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Área 4x maior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8" name="CaixaDeTexto 34"/>
          <p:cNvSpPr txBox="1">
            <a:spLocks noChangeArrowheads="1"/>
          </p:cNvSpPr>
          <p:nvPr/>
        </p:nvSpPr>
        <p:spPr bwMode="auto">
          <a:xfrm>
            <a:off x="5623214" y="2132856"/>
            <a:ext cx="37328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Área 9x maior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1" name="CaixaDeTexto 34"/>
          <p:cNvSpPr txBox="1">
            <a:spLocks noChangeArrowheads="1"/>
          </p:cNvSpPr>
          <p:nvPr/>
        </p:nvSpPr>
        <p:spPr bwMode="auto">
          <a:xfrm>
            <a:off x="3838039" y="4077072"/>
            <a:ext cx="6619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d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2" name="CaixaDeTexto 34"/>
          <p:cNvSpPr txBox="1">
            <a:spLocks noChangeArrowheads="1"/>
          </p:cNvSpPr>
          <p:nvPr/>
        </p:nvSpPr>
        <p:spPr bwMode="auto">
          <a:xfrm>
            <a:off x="2915816" y="4322396"/>
            <a:ext cx="6619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2d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4" name="CaixaDeTexto 34"/>
          <p:cNvSpPr txBox="1">
            <a:spLocks noChangeArrowheads="1"/>
          </p:cNvSpPr>
          <p:nvPr/>
        </p:nvSpPr>
        <p:spPr bwMode="auto">
          <a:xfrm>
            <a:off x="1763688" y="3789040"/>
            <a:ext cx="6619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3d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2" name="Conector de seta reta 11"/>
          <p:cNvCxnSpPr/>
          <p:nvPr/>
        </p:nvCxnSpPr>
        <p:spPr bwMode="auto">
          <a:xfrm flipH="1">
            <a:off x="3813244" y="3739939"/>
            <a:ext cx="659082" cy="6083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gradFill flip="none" rotWithShape="1">
              <a:gsLst>
                <a:gs pos="66000">
                  <a:schemeClr val="accent1">
                    <a:lumMod val="5000"/>
                    <a:lumOff val="9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prstDash val="solid"/>
            <a:round/>
            <a:headEnd type="none" w="sm" len="sm"/>
            <a:tailEnd type="triangle" w="lg" len="med"/>
          </a:ln>
          <a:effectLst/>
        </p:spPr>
      </p:cxnSp>
      <p:cxnSp>
        <p:nvCxnSpPr>
          <p:cNvPr id="55" name="Conector de seta reta 54"/>
          <p:cNvCxnSpPr/>
          <p:nvPr/>
        </p:nvCxnSpPr>
        <p:spPr bwMode="auto">
          <a:xfrm flipH="1">
            <a:off x="2772383" y="3745886"/>
            <a:ext cx="1691306" cy="6510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gradFill flip="none" rotWithShape="1">
              <a:gsLst>
                <a:gs pos="85000">
                  <a:schemeClr val="accent1">
                    <a:lumMod val="5000"/>
                    <a:lumOff val="9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prstDash val="solid"/>
            <a:round/>
            <a:headEnd type="none" w="sm" len="sm"/>
            <a:tailEnd type="triangle" w="lg" len="med"/>
          </a:ln>
          <a:effectLst/>
        </p:spPr>
      </p:cxnSp>
      <p:cxnSp>
        <p:nvCxnSpPr>
          <p:cNvPr id="58" name="Conector de seta reta 57"/>
          <p:cNvCxnSpPr/>
          <p:nvPr/>
        </p:nvCxnSpPr>
        <p:spPr bwMode="auto">
          <a:xfrm flipH="1" flipV="1">
            <a:off x="1768129" y="3731272"/>
            <a:ext cx="2695531" cy="130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gradFill flip="none" rotWithShape="1">
              <a:gsLst>
                <a:gs pos="0">
                  <a:schemeClr val="tx1"/>
                </a:gs>
                <a:gs pos="10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triangle" w="lg" len="med"/>
          </a:ln>
          <a:effectLst/>
        </p:spPr>
      </p:cxnSp>
      <p:cxnSp>
        <p:nvCxnSpPr>
          <p:cNvPr id="66" name="Conector de seta reta 65"/>
          <p:cNvCxnSpPr/>
          <p:nvPr/>
        </p:nvCxnSpPr>
        <p:spPr bwMode="auto">
          <a:xfrm>
            <a:off x="4888348" y="1503948"/>
            <a:ext cx="0" cy="21073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Conector de seta reta 68"/>
          <p:cNvCxnSpPr/>
          <p:nvPr/>
        </p:nvCxnSpPr>
        <p:spPr bwMode="auto">
          <a:xfrm flipH="1">
            <a:off x="5444095" y="2046514"/>
            <a:ext cx="13276" cy="13824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Conector de seta reta 84"/>
          <p:cNvCxnSpPr/>
          <p:nvPr/>
        </p:nvCxnSpPr>
        <p:spPr bwMode="auto">
          <a:xfrm flipH="1">
            <a:off x="6300192" y="2622578"/>
            <a:ext cx="429" cy="4689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Espaço Reservado para Número de Slide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53649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60" grpId="0" animBg="1"/>
      <p:bldP spid="52" grpId="0"/>
      <p:bldP spid="37" grpId="0"/>
      <p:bldP spid="38" grpId="0"/>
      <p:bldP spid="41" grpId="0"/>
      <p:bldP spid="42" grpId="0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714375" y="214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Exemplo: o Sol</a:t>
            </a:r>
          </a:p>
        </p:txBody>
      </p:sp>
      <p:sp>
        <p:nvSpPr>
          <p:cNvPr id="4099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95536" y="1930268"/>
            <a:ext cx="4644008" cy="3816424"/>
          </a:xfrm>
        </p:spPr>
        <p:txBody>
          <a:bodyPr/>
          <a:lstStyle/>
          <a:p>
            <a:pPr algn="just">
              <a:buClr>
                <a:srgbClr val="00CC99"/>
              </a:buClr>
              <a:buFont typeface="Wingdings" pitchFamily="2" charset="2"/>
              <a:buChar char="v"/>
            </a:pPr>
            <a:r>
              <a:rPr lang="pt-BR" sz="3200" b="0" dirty="0" smtClean="0">
                <a:solidFill>
                  <a:srgbClr val="00CC99"/>
                </a:solidFill>
                <a:latin typeface="Century Gothic" pitchFamily="34" charset="0"/>
              </a:rPr>
              <a:t>Luminosidade: </a:t>
            </a:r>
          </a:p>
          <a:p>
            <a:pPr algn="just">
              <a:buClr>
                <a:srgbClr val="00CC99"/>
              </a:buClr>
              <a:buNone/>
            </a:pPr>
            <a:r>
              <a:rPr lang="pt-BR" sz="3200" b="0" i="1" dirty="0" smtClean="0">
                <a:solidFill>
                  <a:srgbClr val="00CC99"/>
                </a:solidFill>
                <a:latin typeface="Century Gothic" pitchFamily="34" charset="0"/>
              </a:rPr>
              <a:t>    </a:t>
            </a: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3,8 x 10</a:t>
            </a:r>
            <a:r>
              <a:rPr lang="pt-BR" sz="3200" baseline="30000" dirty="0" smtClean="0">
                <a:solidFill>
                  <a:schemeClr val="bg1"/>
                </a:solidFill>
                <a:latin typeface="Century Gothic" pitchFamily="34" charset="0"/>
              </a:rPr>
              <a:t>26</a:t>
            </a: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 W </a:t>
            </a:r>
          </a:p>
          <a:p>
            <a:pPr algn="just">
              <a:buClr>
                <a:srgbClr val="00CC99"/>
              </a:buClr>
              <a:buFont typeface="Wingdings" pitchFamily="2" charset="2"/>
              <a:buChar char="v"/>
            </a:pPr>
            <a:endParaRPr lang="pt-BR" sz="3200" b="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algn="just">
              <a:buClr>
                <a:srgbClr val="00CC99"/>
              </a:buClr>
              <a:buFont typeface="Wingdings" pitchFamily="2" charset="2"/>
              <a:buChar char="v"/>
            </a:pPr>
            <a:r>
              <a:rPr lang="pt-BR" sz="3200" b="0" dirty="0" smtClean="0">
                <a:solidFill>
                  <a:srgbClr val="00CC99"/>
                </a:solidFill>
                <a:latin typeface="Century Gothic" pitchFamily="34" charset="0"/>
              </a:rPr>
              <a:t>Fluxo, à distância </a:t>
            </a:r>
          </a:p>
          <a:p>
            <a:pPr algn="just">
              <a:buClr>
                <a:srgbClr val="00CC99"/>
              </a:buClr>
              <a:buNone/>
            </a:pPr>
            <a:r>
              <a:rPr lang="pt-BR" sz="3200" b="0" dirty="0" smtClean="0">
                <a:solidFill>
                  <a:srgbClr val="00CC99"/>
                </a:solidFill>
                <a:latin typeface="Century Gothic" pitchFamily="34" charset="0"/>
              </a:rPr>
              <a:t>   da órbita terrestre:  </a:t>
            </a:r>
          </a:p>
          <a:p>
            <a:pPr algn="just">
              <a:buClr>
                <a:srgbClr val="00CC99"/>
              </a:buClr>
              <a:buNone/>
            </a:pPr>
            <a:r>
              <a:rPr lang="pt-BR" sz="3200" b="0" dirty="0" smtClean="0">
                <a:solidFill>
                  <a:srgbClr val="00CC99"/>
                </a:solidFill>
                <a:latin typeface="Century Gothic" pitchFamily="34" charset="0"/>
              </a:rPr>
              <a:t>   </a:t>
            </a: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1400 W/m</a:t>
            </a:r>
            <a:r>
              <a:rPr lang="pt-BR" sz="3200" baseline="30000" dirty="0" smtClean="0">
                <a:solidFill>
                  <a:schemeClr val="bg1"/>
                </a:solidFill>
                <a:latin typeface="Century Gothic" pitchFamily="34" charset="0"/>
              </a:rPr>
              <a:t>2</a:t>
            </a:r>
            <a:endParaRPr lang="pt-BR" sz="32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251520" y="6479830"/>
            <a:ext cx="386355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100" dirty="0">
                <a:solidFill>
                  <a:srgbClr val="00CC99"/>
                </a:solidFill>
                <a:latin typeface="Century Gothic" pitchFamily="34" charset="0"/>
              </a:rPr>
              <a:t>Crédito da imagem: http://wwwdevinin.blogspot.com</a:t>
            </a:r>
          </a:p>
        </p:txBody>
      </p:sp>
      <p:grpSp>
        <p:nvGrpSpPr>
          <p:cNvPr id="2" name="Grupo 59"/>
          <p:cNvGrpSpPr>
            <a:grpSpLocks noChangeAspect="1"/>
          </p:cNvGrpSpPr>
          <p:nvPr/>
        </p:nvGrpSpPr>
        <p:grpSpPr>
          <a:xfrm>
            <a:off x="4427984" y="1484784"/>
            <a:ext cx="4392488" cy="4392488"/>
            <a:chOff x="66981" y="2884221"/>
            <a:chExt cx="1800000" cy="18000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3068960"/>
              <a:ext cx="1440000" cy="143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Oval 3"/>
            <p:cNvSpPr>
              <a:spLocks noChangeArrowheads="1"/>
            </p:cNvSpPr>
            <p:nvPr/>
          </p:nvSpPr>
          <p:spPr bwMode="auto">
            <a:xfrm>
              <a:off x="66981" y="2884221"/>
              <a:ext cx="1800000" cy="1800000"/>
            </a:xfrm>
            <a:prstGeom prst="ellipse">
              <a:avLst/>
            </a:prstGeom>
            <a:gradFill flip="none" rotWithShape="1">
              <a:gsLst>
                <a:gs pos="48000">
                  <a:srgbClr val="FDDF03">
                    <a:alpha val="83000"/>
                  </a:srgbClr>
                </a:gs>
                <a:gs pos="24000">
                  <a:schemeClr val="bg1">
                    <a:alpha val="0"/>
                  </a:schemeClr>
                </a:gs>
                <a:gs pos="100000">
                  <a:srgbClr val="4D0808">
                    <a:alpha val="1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46F95-CA7B-47FF-A649-225CEA54C183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Magnitudes aparentes</a:t>
            </a:r>
          </a:p>
        </p:txBody>
      </p:sp>
      <p:sp>
        <p:nvSpPr>
          <p:cNvPr id="13340" name="Rectangle 119"/>
          <p:cNvSpPr>
            <a:spLocks noChangeArrowheads="1"/>
          </p:cNvSpPr>
          <p:nvPr/>
        </p:nvSpPr>
        <p:spPr bwMode="auto">
          <a:xfrm>
            <a:off x="2627784" y="1926420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Rectangle 126"/>
          <p:cNvSpPr>
            <a:spLocks noChangeArrowheads="1"/>
          </p:cNvSpPr>
          <p:nvPr/>
        </p:nvSpPr>
        <p:spPr bwMode="auto">
          <a:xfrm>
            <a:off x="683568" y="908720"/>
            <a:ext cx="7416824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 smtClean="0">
                <a:solidFill>
                  <a:srgbClr val="00CC99"/>
                </a:solidFill>
                <a:latin typeface="Century Gothic" pitchFamily="34" charset="0"/>
              </a:rPr>
              <a:t>(</a:t>
            </a:r>
            <a:r>
              <a:rPr lang="pt-BR" sz="2800" dirty="0" err="1" smtClean="0">
                <a:solidFill>
                  <a:srgbClr val="00CC99"/>
                </a:solidFill>
                <a:latin typeface="Century Gothic" pitchFamily="34" charset="0"/>
              </a:rPr>
              <a:t>Hiparco</a:t>
            </a:r>
            <a:r>
              <a:rPr lang="pt-BR" sz="2800" dirty="0" smtClean="0">
                <a:solidFill>
                  <a:srgbClr val="00CC99"/>
                </a:solidFill>
                <a:latin typeface="Century Gothic" pitchFamily="34" charset="0"/>
              </a:rPr>
              <a:t> de Nicéia, c.190-c.120 </a:t>
            </a:r>
            <a:r>
              <a:rPr lang="pt-BR" sz="2800" dirty="0">
                <a:solidFill>
                  <a:srgbClr val="00CC99"/>
                </a:solidFill>
                <a:latin typeface="Century Gothic" pitchFamily="34" charset="0"/>
              </a:rPr>
              <a:t>a.C.)</a:t>
            </a:r>
          </a:p>
        </p:txBody>
      </p:sp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3370469" y="1772816"/>
            <a:ext cx="785813" cy="785884"/>
          </a:xfrm>
          <a:prstGeom prst="ellipse">
            <a:avLst/>
          </a:prstGeom>
          <a:gradFill flip="none" rotWithShape="1">
            <a:gsLst>
              <a:gs pos="53000">
                <a:srgbClr val="FFC000"/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>
            <a:off x="3441907" y="2718508"/>
            <a:ext cx="642938" cy="642996"/>
          </a:xfrm>
          <a:prstGeom prst="ellipse">
            <a:avLst/>
          </a:prstGeom>
          <a:gradFill flip="none" rotWithShape="1">
            <a:gsLst>
              <a:gs pos="53000">
                <a:srgbClr val="FFC000"/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4" name="Oval 3"/>
          <p:cNvSpPr>
            <a:spLocks noChangeArrowheads="1"/>
          </p:cNvSpPr>
          <p:nvPr/>
        </p:nvSpPr>
        <p:spPr bwMode="auto">
          <a:xfrm>
            <a:off x="3513344" y="3654612"/>
            <a:ext cx="500063" cy="500108"/>
          </a:xfrm>
          <a:prstGeom prst="ellipse">
            <a:avLst/>
          </a:prstGeom>
          <a:gradFill flip="none" rotWithShape="1">
            <a:gsLst>
              <a:gs pos="53000">
                <a:srgbClr val="FFC000"/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5" name="Oval 3"/>
          <p:cNvSpPr>
            <a:spLocks noChangeAspect="1" noChangeArrowheads="1"/>
          </p:cNvSpPr>
          <p:nvPr/>
        </p:nvSpPr>
        <p:spPr bwMode="auto">
          <a:xfrm>
            <a:off x="3690323" y="5813225"/>
            <a:ext cx="150019" cy="150033"/>
          </a:xfrm>
          <a:prstGeom prst="ellipse">
            <a:avLst/>
          </a:prstGeom>
          <a:gradFill flip="none" rotWithShape="1">
            <a:gsLst>
              <a:gs pos="53000">
                <a:srgbClr val="FFC000"/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6" name="Oval 3"/>
          <p:cNvSpPr>
            <a:spLocks noChangeAspect="1" noChangeArrowheads="1"/>
          </p:cNvSpPr>
          <p:nvPr/>
        </p:nvSpPr>
        <p:spPr bwMode="auto">
          <a:xfrm>
            <a:off x="3584782" y="4457730"/>
            <a:ext cx="357188" cy="357220"/>
          </a:xfrm>
          <a:prstGeom prst="ellipse">
            <a:avLst/>
          </a:prstGeom>
          <a:gradFill flip="none" rotWithShape="1">
            <a:gsLst>
              <a:gs pos="53000">
                <a:srgbClr val="FFC000"/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5" name="Oval 3"/>
          <p:cNvSpPr>
            <a:spLocks noChangeAspect="1" noChangeArrowheads="1"/>
          </p:cNvSpPr>
          <p:nvPr/>
        </p:nvSpPr>
        <p:spPr bwMode="auto">
          <a:xfrm>
            <a:off x="3615759" y="5166780"/>
            <a:ext cx="285750" cy="285776"/>
          </a:xfrm>
          <a:prstGeom prst="ellipse">
            <a:avLst/>
          </a:prstGeom>
          <a:gradFill flip="none" rotWithShape="1">
            <a:gsLst>
              <a:gs pos="53000">
                <a:srgbClr val="FFC000"/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8" name="Text Box 141"/>
          <p:cNvSpPr txBox="1">
            <a:spLocks noChangeArrowheads="1"/>
          </p:cNvSpPr>
          <p:nvPr/>
        </p:nvSpPr>
        <p:spPr bwMode="auto">
          <a:xfrm>
            <a:off x="0" y="6536377"/>
            <a:ext cx="89644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Crédito: Prof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. Roberto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, com adaptações; crédito da imagem de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Hiparco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: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Wikipedia</a:t>
            </a: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" name="Rectangle 119"/>
          <p:cNvSpPr>
            <a:spLocks noChangeArrowheads="1"/>
          </p:cNvSpPr>
          <p:nvPr/>
        </p:nvSpPr>
        <p:spPr bwMode="auto">
          <a:xfrm>
            <a:off x="2628751" y="2832265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2ª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" name="Rectangle 119"/>
          <p:cNvSpPr>
            <a:spLocks noChangeArrowheads="1"/>
          </p:cNvSpPr>
          <p:nvPr/>
        </p:nvSpPr>
        <p:spPr bwMode="auto">
          <a:xfrm>
            <a:off x="2627784" y="3696361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3ª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" name="Rectangle 119"/>
          <p:cNvSpPr>
            <a:spLocks noChangeArrowheads="1"/>
          </p:cNvSpPr>
          <p:nvPr/>
        </p:nvSpPr>
        <p:spPr bwMode="auto">
          <a:xfrm>
            <a:off x="2627784" y="4409860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4ª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119"/>
          <p:cNvSpPr>
            <a:spLocks noChangeArrowheads="1"/>
          </p:cNvSpPr>
          <p:nvPr/>
        </p:nvSpPr>
        <p:spPr bwMode="auto">
          <a:xfrm>
            <a:off x="2628751" y="5089748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5ª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3" name="Rectangle 119"/>
          <p:cNvSpPr>
            <a:spLocks noChangeArrowheads="1"/>
          </p:cNvSpPr>
          <p:nvPr/>
        </p:nvSpPr>
        <p:spPr bwMode="auto">
          <a:xfrm>
            <a:off x="2627784" y="5655649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6ª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2" name="Rectangle 119"/>
          <p:cNvSpPr>
            <a:spLocks noChangeArrowheads="1"/>
          </p:cNvSpPr>
          <p:nvPr/>
        </p:nvSpPr>
        <p:spPr bwMode="auto">
          <a:xfrm>
            <a:off x="4355976" y="1940806"/>
            <a:ext cx="4788024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762000"/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As mais brilhantes do céu noturno</a:t>
            </a:r>
            <a:endParaRPr lang="pt-BR" sz="1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3" name="Rectangle 119"/>
          <p:cNvSpPr>
            <a:spLocks noChangeArrowheads="1"/>
          </p:cNvSpPr>
          <p:nvPr/>
        </p:nvSpPr>
        <p:spPr bwMode="auto">
          <a:xfrm>
            <a:off x="4176464" y="5686648"/>
            <a:ext cx="5004048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762000"/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No limite da visibilidade do olho humano.</a:t>
            </a:r>
            <a:endParaRPr lang="pt-BR" sz="1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4578" name="Picture 2" descr="http://upload.wikimedia.org/wikipedia/en/7/7e/Hipparchus_by_Rapha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564904"/>
            <a:ext cx="3792422" cy="2880320"/>
          </a:xfrm>
          <a:prstGeom prst="rect">
            <a:avLst/>
          </a:prstGeom>
          <a:noFill/>
        </p:spPr>
      </p:pic>
      <p:sp>
        <p:nvSpPr>
          <p:cNvPr id="24" name="Espaço Reservado para Número de Slid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0" grpId="0"/>
      <p:bldP spid="12" grpId="0" animBg="1"/>
      <p:bldP spid="13" grpId="0" animBg="1"/>
      <p:bldP spid="14" grpId="0" animBg="1"/>
      <p:bldP spid="15" grpId="0" animBg="1"/>
      <p:bldP spid="16" grpId="0" animBg="1"/>
      <p:bldP spid="25" grpId="0" animBg="1"/>
      <p:bldP spid="18" grpId="0"/>
      <p:bldP spid="19" grpId="0"/>
      <p:bldP spid="20" grpId="0"/>
      <p:bldP spid="21" grpId="0"/>
      <p:bldP spid="22" grpId="0"/>
      <p:bldP spid="23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Distâncias estelares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Atenção: cuidado!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987824" y="2996952"/>
            <a:ext cx="5760640" cy="1752600"/>
          </a:xfrm>
        </p:spPr>
        <p:txBody>
          <a:bodyPr/>
          <a:lstStyle/>
          <a:p>
            <a:pPr algn="l"/>
            <a:r>
              <a:rPr lang="pt-BR" b="0" dirty="0" smtClean="0">
                <a:solidFill>
                  <a:srgbClr val="00CC99"/>
                </a:solidFill>
                <a:latin typeface="Century Gothic" pitchFamily="34" charset="0"/>
              </a:rPr>
              <a:t>A relação entre magnitude e brilho é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inversa</a:t>
            </a:r>
            <a:r>
              <a:rPr lang="pt-BR" b="0" dirty="0" smtClean="0">
                <a:solidFill>
                  <a:srgbClr val="00CC99"/>
                </a:solidFill>
                <a:latin typeface="Century Gothic" pitchFamily="34" charset="0"/>
              </a:rPr>
              <a:t>: quanto maior o brilho, menor a magnitude!</a:t>
            </a:r>
            <a:endParaRPr lang="pt-BR" b="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pic>
        <p:nvPicPr>
          <p:cNvPr id="1026" name="Picture 2" descr="https://encrypted-tbn2.gstatic.com/images?q=tbn:ANd9GcTjvS03MavYB8l1G96i9aMsJgnZRQLiuZM_TcnDR8K6rdHO2Gh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266" y="3139032"/>
            <a:ext cx="2114550" cy="2162176"/>
          </a:xfrm>
          <a:prstGeom prst="rect">
            <a:avLst/>
          </a:prstGeom>
          <a:noFill/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 bwMode="auto">
          <a:xfrm>
            <a:off x="406764" y="188640"/>
            <a:ext cx="8072437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</a:rPr>
              <a:t>Magnitudes: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20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571500" indent="-5715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2800" kern="0" dirty="0" smtClean="0">
                <a:solidFill>
                  <a:schemeClr val="bg1"/>
                </a:solidFill>
                <a:latin typeface="Century Gothic" pitchFamily="34" charset="0"/>
              </a:rPr>
              <a:t>diferença</a:t>
            </a:r>
            <a:r>
              <a:rPr lang="pt-BR" sz="2800" kern="0" dirty="0" smtClean="0">
                <a:solidFill>
                  <a:srgbClr val="00CC99"/>
                </a:solidFill>
                <a:latin typeface="Century Gothic" pitchFamily="34" charset="0"/>
              </a:rPr>
              <a:t> de </a:t>
            </a:r>
            <a:r>
              <a:rPr lang="pt-BR" sz="2800" kern="0" dirty="0" smtClean="0">
                <a:solidFill>
                  <a:schemeClr val="bg1"/>
                </a:solidFill>
                <a:latin typeface="Century Gothic" pitchFamily="34" charset="0"/>
              </a:rPr>
              <a:t>5 magnitudes </a:t>
            </a:r>
            <a:r>
              <a:rPr lang="pt-BR" sz="2800" kern="0" dirty="0" smtClean="0">
                <a:solidFill>
                  <a:srgbClr val="00CC99"/>
                </a:solidFill>
                <a:latin typeface="Century Gothic" pitchFamily="34" charset="0"/>
              </a:rPr>
              <a:t>= relação entre fluxos de </a:t>
            </a:r>
            <a:r>
              <a:rPr lang="pt-BR" sz="2800" kern="0" dirty="0" smtClean="0">
                <a:solidFill>
                  <a:schemeClr val="bg1"/>
                </a:solidFill>
                <a:latin typeface="Century Gothic" pitchFamily="34" charset="0"/>
              </a:rPr>
              <a:t>100x</a:t>
            </a:r>
            <a:r>
              <a:rPr lang="pt-BR" sz="2800" kern="0" dirty="0" smtClean="0">
                <a:solidFill>
                  <a:srgbClr val="00CC99"/>
                </a:solidFill>
                <a:latin typeface="Century Gothic" pitchFamily="34" charset="0"/>
              </a:rPr>
              <a:t>:</a:t>
            </a:r>
          </a:p>
          <a:p>
            <a:pPr marL="571500" indent="-5715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2800" b="0" kern="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marL="903288" lvl="1" indent="-53975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2800" b="0" kern="0" dirty="0" smtClean="0">
                <a:solidFill>
                  <a:srgbClr val="00CC99"/>
                </a:solidFill>
                <a:latin typeface="Century Gothic" pitchFamily="34" charset="0"/>
              </a:rPr>
              <a:t>mag.</a:t>
            </a:r>
            <a:r>
              <a:rPr lang="pt-BR" sz="2800" kern="0" dirty="0" smtClean="0">
                <a:solidFill>
                  <a:schemeClr val="bg1"/>
                </a:solidFill>
                <a:latin typeface="Century Gothic" pitchFamily="34" charset="0"/>
              </a:rPr>
              <a:t>1</a:t>
            </a:r>
            <a:r>
              <a:rPr lang="pt-BR" sz="2800" b="0" kern="0" dirty="0" smtClean="0">
                <a:solidFill>
                  <a:srgbClr val="00CC99"/>
                </a:solidFill>
                <a:latin typeface="Century Gothic" pitchFamily="34" charset="0"/>
              </a:rPr>
              <a:t>: </a:t>
            </a:r>
            <a:r>
              <a:rPr lang="pt-BR" sz="2800" b="0" kern="0" dirty="0" smtClean="0">
                <a:solidFill>
                  <a:schemeClr val="bg1"/>
                </a:solidFill>
                <a:latin typeface="Century Gothic" pitchFamily="34" charset="0"/>
              </a:rPr>
              <a:t>≈ </a:t>
            </a:r>
            <a:r>
              <a:rPr lang="pt-BR" sz="2800" kern="0" dirty="0" smtClean="0">
                <a:solidFill>
                  <a:schemeClr val="bg1"/>
                </a:solidFill>
                <a:latin typeface="Century Gothic" pitchFamily="34" charset="0"/>
              </a:rPr>
              <a:t>2,5x</a:t>
            </a:r>
            <a:r>
              <a:rPr lang="pt-BR" sz="2800" b="0" kern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2800" b="0" kern="0" dirty="0" smtClean="0">
                <a:solidFill>
                  <a:srgbClr val="00CC99"/>
                </a:solidFill>
                <a:latin typeface="Century Gothic" pitchFamily="34" charset="0"/>
              </a:rPr>
              <a:t>mais brilhante que a de mag. </a:t>
            </a:r>
            <a:r>
              <a:rPr lang="pt-BR" sz="2800" kern="0" dirty="0" smtClean="0">
                <a:solidFill>
                  <a:schemeClr val="bg1"/>
                </a:solidFill>
                <a:latin typeface="Century Gothic" pitchFamily="34" charset="0"/>
              </a:rPr>
              <a:t>2</a:t>
            </a:r>
          </a:p>
          <a:p>
            <a:pPr marL="1028700" lvl="1" indent="-5715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2800" b="0" i="1" kern="0" dirty="0" smtClean="0">
              <a:solidFill>
                <a:srgbClr val="00CC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61200" lvl="2" indent="-571500" algn="l">
              <a:spcBef>
                <a:spcPts val="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2800" b="0" kern="0" dirty="0" smtClean="0">
                <a:solidFill>
                  <a:srgbClr val="00CC99"/>
                </a:solidFill>
                <a:latin typeface="Century Gothic" pitchFamily="34" charset="0"/>
              </a:rPr>
              <a:t>mag. </a:t>
            </a:r>
            <a:r>
              <a:rPr lang="pt-BR" sz="2800" kern="0" dirty="0" smtClean="0">
                <a:solidFill>
                  <a:schemeClr val="bg1"/>
                </a:solidFill>
                <a:latin typeface="Century Gothic" pitchFamily="34" charset="0"/>
              </a:rPr>
              <a:t>1</a:t>
            </a:r>
            <a:r>
              <a:rPr lang="pt-BR" sz="2800" b="0" kern="0" dirty="0" smtClean="0">
                <a:solidFill>
                  <a:srgbClr val="00CC99"/>
                </a:solidFill>
                <a:latin typeface="Century Gothic" pitchFamily="34" charset="0"/>
              </a:rPr>
              <a:t>: </a:t>
            </a:r>
            <a:r>
              <a:rPr lang="pt-BR" sz="2800" b="0" kern="0" dirty="0" smtClean="0">
                <a:solidFill>
                  <a:schemeClr val="bg1"/>
                </a:solidFill>
                <a:latin typeface="Century Gothic" pitchFamily="34" charset="0"/>
              </a:rPr>
              <a:t>≈ </a:t>
            </a:r>
            <a:r>
              <a:rPr lang="pt-BR" sz="2800" kern="0" dirty="0" smtClean="0">
                <a:solidFill>
                  <a:schemeClr val="bg1"/>
                </a:solidFill>
                <a:latin typeface="Century Gothic" pitchFamily="34" charset="0"/>
              </a:rPr>
              <a:t>(2,5 x 2,5 = 6,25)x</a:t>
            </a:r>
            <a:r>
              <a:rPr lang="pt-BR" sz="2800" kern="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2800" b="0" kern="0" dirty="0" smtClean="0">
                <a:solidFill>
                  <a:srgbClr val="00CC99"/>
                </a:solidFill>
                <a:latin typeface="Century Gothic" pitchFamily="34" charset="0"/>
              </a:rPr>
              <a:t>mais brilhante que a mag. </a:t>
            </a:r>
            <a:r>
              <a:rPr lang="pt-BR" sz="2800" kern="0" dirty="0" smtClean="0">
                <a:solidFill>
                  <a:schemeClr val="bg1"/>
                </a:solidFill>
                <a:latin typeface="Century Gothic" pitchFamily="34" charset="0"/>
              </a:rPr>
              <a:t>3</a:t>
            </a:r>
          </a:p>
          <a:p>
            <a:pPr marL="961200" lvl="2" indent="-571500" algn="l">
              <a:spcBef>
                <a:spcPts val="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2800" b="0" kern="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marL="961200" lvl="2" indent="-571500" algn="l">
              <a:spcBef>
                <a:spcPts val="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2800" b="0" kern="0" dirty="0" err="1" smtClean="0">
                <a:solidFill>
                  <a:srgbClr val="00CC99"/>
                </a:solidFill>
                <a:latin typeface="Century Gothic" pitchFamily="34" charset="0"/>
              </a:rPr>
              <a:t>mag</a:t>
            </a:r>
            <a:r>
              <a:rPr lang="pt-BR" sz="2800" b="0" kern="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2800" kern="0" dirty="0" smtClean="0">
                <a:solidFill>
                  <a:schemeClr val="bg1"/>
                </a:solidFill>
                <a:latin typeface="Century Gothic" pitchFamily="34" charset="0"/>
              </a:rPr>
              <a:t>1</a:t>
            </a:r>
            <a:r>
              <a:rPr lang="pt-BR" sz="2800" b="0" kern="0" dirty="0" smtClean="0">
                <a:solidFill>
                  <a:srgbClr val="00CC99"/>
                </a:solidFill>
                <a:latin typeface="Century Gothic" pitchFamily="34" charset="0"/>
              </a:rPr>
              <a:t>: </a:t>
            </a:r>
            <a:r>
              <a:rPr lang="pt-BR" sz="2800" b="0" kern="0" dirty="0" smtClean="0">
                <a:solidFill>
                  <a:schemeClr val="bg1"/>
                </a:solidFill>
                <a:latin typeface="Century Gothic" pitchFamily="34" charset="0"/>
              </a:rPr>
              <a:t>≈ </a:t>
            </a:r>
            <a:r>
              <a:rPr lang="pt-BR" sz="2800" kern="0" dirty="0" smtClean="0">
                <a:solidFill>
                  <a:schemeClr val="bg1"/>
                </a:solidFill>
                <a:latin typeface="Century Gothic" pitchFamily="34" charset="0"/>
              </a:rPr>
              <a:t>(2,5</a:t>
            </a:r>
            <a:r>
              <a:rPr lang="pt-BR" sz="2800" kern="0" baseline="30000" dirty="0" smtClean="0">
                <a:solidFill>
                  <a:schemeClr val="bg1"/>
                </a:solidFill>
                <a:latin typeface="Century Gothic" pitchFamily="34" charset="0"/>
              </a:rPr>
              <a:t>5</a:t>
            </a:r>
            <a:r>
              <a:rPr lang="pt-BR" sz="2800" kern="0" dirty="0" smtClean="0">
                <a:solidFill>
                  <a:schemeClr val="bg1"/>
                </a:solidFill>
                <a:latin typeface="Century Gothic" pitchFamily="34" charset="0"/>
              </a:rPr>
              <a:t>)x </a:t>
            </a:r>
            <a:r>
              <a:rPr lang="pt-BR" sz="2800" b="0" kern="0" dirty="0" smtClean="0">
                <a:solidFill>
                  <a:schemeClr val="bg1"/>
                </a:solidFill>
                <a:latin typeface="Century Gothic" pitchFamily="34" charset="0"/>
              </a:rPr>
              <a:t>≈ </a:t>
            </a:r>
            <a:r>
              <a:rPr lang="pt-BR" sz="2800" kern="0" dirty="0" smtClean="0">
                <a:solidFill>
                  <a:schemeClr val="bg1"/>
                </a:solidFill>
                <a:latin typeface="Century Gothic" pitchFamily="34" charset="0"/>
              </a:rPr>
              <a:t>100x</a:t>
            </a:r>
            <a:r>
              <a:rPr lang="pt-BR" sz="2800" b="0" kern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2800" b="0" kern="0" dirty="0" smtClean="0">
                <a:solidFill>
                  <a:srgbClr val="00CC99"/>
                </a:solidFill>
                <a:latin typeface="Century Gothic" pitchFamily="34" charset="0"/>
              </a:rPr>
              <a:t>mais brilhante que a mag. </a:t>
            </a:r>
            <a:r>
              <a:rPr lang="pt-BR" sz="2800" kern="0" dirty="0" smtClean="0">
                <a:solidFill>
                  <a:schemeClr val="bg1"/>
                </a:solidFill>
                <a:latin typeface="Century Gothic" pitchFamily="34" charset="0"/>
              </a:rPr>
              <a:t>6</a:t>
            </a:r>
            <a:endParaRPr lang="pt-BR" sz="2800" i="1" kern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93907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Magnitudes aparentes modernas com exemplos</a:t>
            </a:r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556792"/>
            <a:ext cx="7772400" cy="4824536"/>
          </a:xfrm>
        </p:spPr>
        <p:txBody>
          <a:bodyPr/>
          <a:lstStyle/>
          <a:p>
            <a:pPr algn="just"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dirty="0">
                <a:solidFill>
                  <a:srgbClr val="00CC99"/>
                </a:solidFill>
                <a:latin typeface="Century Gothic" pitchFamily="34" charset="0"/>
              </a:rPr>
              <a:t>Mag</a:t>
            </a:r>
            <a:r>
              <a:rPr lang="pt-BR" sz="2400" b="0" dirty="0" smtClean="0">
                <a:solidFill>
                  <a:srgbClr val="00CC99"/>
                </a:solidFill>
                <a:latin typeface="Century Gothic" pitchFamily="34" charset="0"/>
              </a:rPr>
              <a:t>. </a:t>
            </a: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30</a:t>
            </a:r>
            <a:r>
              <a:rPr lang="pt-BR" sz="2400" b="0" dirty="0">
                <a:solidFill>
                  <a:srgbClr val="00CC99"/>
                </a:solidFill>
                <a:latin typeface="Century Gothic" pitchFamily="34" charset="0"/>
              </a:rPr>
              <a:t>: limite </a:t>
            </a:r>
            <a:r>
              <a:rPr lang="pt-BR" sz="2400" b="0" dirty="0" smtClean="0">
                <a:solidFill>
                  <a:srgbClr val="00CC99"/>
                </a:solidFill>
                <a:latin typeface="Century Gothic" pitchFamily="34" charset="0"/>
              </a:rPr>
              <a:t>dos </a:t>
            </a: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maiores telescópios do mundo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  <a:p>
            <a:pPr algn="just">
              <a:lnSpc>
                <a:spcPct val="150000"/>
              </a:lnSpc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dirty="0" smtClean="0">
                <a:solidFill>
                  <a:srgbClr val="00CC99"/>
                </a:solidFill>
                <a:latin typeface="Century Gothic" pitchFamily="34" charset="0"/>
              </a:rPr>
              <a:t>Mag</a:t>
            </a:r>
            <a:r>
              <a:rPr lang="pt-BR" sz="2400" b="0" dirty="0">
                <a:solidFill>
                  <a:srgbClr val="00CC99"/>
                </a:solidFill>
                <a:latin typeface="Century Gothic" pitchFamily="34" charset="0"/>
              </a:rPr>
              <a:t>. </a:t>
            </a: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10</a:t>
            </a:r>
            <a:r>
              <a:rPr lang="pt-BR" sz="2400" b="0" dirty="0" smtClean="0">
                <a:solidFill>
                  <a:srgbClr val="00CC99"/>
                </a:solidFill>
                <a:latin typeface="Century Gothic" pitchFamily="34" charset="0"/>
              </a:rPr>
              <a:t>:...................... </a:t>
            </a:r>
            <a:r>
              <a:rPr lang="pt-BR" sz="2400" dirty="0">
                <a:solidFill>
                  <a:srgbClr val="00CC99"/>
                </a:solidFill>
                <a:latin typeface="Century Gothic" pitchFamily="34" charset="0"/>
              </a:rPr>
              <a:t>limite de um binóculo </a:t>
            </a:r>
            <a:r>
              <a:rPr lang="pt-BR" sz="2400" dirty="0">
                <a:solidFill>
                  <a:schemeClr val="bg1"/>
                </a:solidFill>
                <a:latin typeface="Century Gothic" pitchFamily="34" charset="0"/>
              </a:rPr>
              <a:t>7x50</a:t>
            </a:r>
          </a:p>
          <a:p>
            <a:pPr algn="just">
              <a:lnSpc>
                <a:spcPct val="150000"/>
              </a:lnSpc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dirty="0">
                <a:solidFill>
                  <a:srgbClr val="00CC99"/>
                </a:solidFill>
                <a:latin typeface="Century Gothic" pitchFamily="34" charset="0"/>
              </a:rPr>
              <a:t>Mag. </a:t>
            </a:r>
            <a:r>
              <a:rPr lang="pt-BR" sz="2400" dirty="0">
                <a:solidFill>
                  <a:schemeClr val="bg1"/>
                </a:solidFill>
                <a:latin typeface="Century Gothic" pitchFamily="34" charset="0"/>
              </a:rPr>
              <a:t>6</a:t>
            </a:r>
            <a:r>
              <a:rPr lang="pt-BR" sz="2400" b="0" dirty="0" smtClean="0">
                <a:solidFill>
                  <a:srgbClr val="00CC99"/>
                </a:solidFill>
                <a:latin typeface="Century Gothic" pitchFamily="34" charset="0"/>
              </a:rPr>
              <a:t>:................................ </a:t>
            </a:r>
            <a:r>
              <a:rPr lang="pt-BR" sz="2400" dirty="0">
                <a:solidFill>
                  <a:srgbClr val="00CC99"/>
                </a:solidFill>
                <a:latin typeface="Century Gothic" pitchFamily="34" charset="0"/>
              </a:rPr>
              <a:t>limite </a:t>
            </a:r>
            <a:r>
              <a:rPr lang="pt-BR" sz="2400" dirty="0" smtClean="0">
                <a:solidFill>
                  <a:srgbClr val="00CC99"/>
                </a:solidFill>
                <a:latin typeface="Century Gothic" pitchFamily="34" charset="0"/>
              </a:rPr>
              <a:t>do </a:t>
            </a:r>
            <a:r>
              <a:rPr lang="pt-BR" sz="2400" dirty="0">
                <a:solidFill>
                  <a:schemeClr val="bg1"/>
                </a:solidFill>
                <a:latin typeface="Century Gothic" pitchFamily="34" charset="0"/>
              </a:rPr>
              <a:t>olho</a:t>
            </a:r>
            <a:r>
              <a:rPr lang="pt-BR" sz="2400" dirty="0">
                <a:solidFill>
                  <a:srgbClr val="00CC99"/>
                </a:solidFill>
                <a:latin typeface="Century Gothic" pitchFamily="34" charset="0"/>
              </a:rPr>
              <a:t> humano</a:t>
            </a:r>
          </a:p>
          <a:p>
            <a:pPr algn="just">
              <a:lnSpc>
                <a:spcPct val="150000"/>
              </a:lnSpc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dirty="0">
                <a:solidFill>
                  <a:srgbClr val="00CC99"/>
                </a:solidFill>
                <a:latin typeface="Century Gothic" pitchFamily="34" charset="0"/>
              </a:rPr>
              <a:t>Mag. </a:t>
            </a:r>
            <a:r>
              <a:rPr lang="pt-BR" sz="2400" dirty="0">
                <a:solidFill>
                  <a:schemeClr val="bg1"/>
                </a:solidFill>
                <a:latin typeface="Century Gothic" pitchFamily="34" charset="0"/>
              </a:rPr>
              <a:t>2,7</a:t>
            </a:r>
            <a:r>
              <a:rPr lang="pt-BR" sz="2400" b="0" dirty="0" smtClean="0">
                <a:solidFill>
                  <a:srgbClr val="00CC99"/>
                </a:solidFill>
                <a:latin typeface="Century Gothic" pitchFamily="34" charset="0"/>
              </a:rPr>
              <a:t>:.........................................</a:t>
            </a:r>
            <a:r>
              <a:rPr lang="el-GR" sz="2400" i="1" dirty="0" smtClean="0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pt-BR" sz="240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2400" dirty="0" err="1" smtClean="0">
                <a:solidFill>
                  <a:srgbClr val="00CC99"/>
                </a:solidFill>
                <a:latin typeface="Century Gothic" pitchFamily="34" charset="0"/>
              </a:rPr>
              <a:t>Crucis</a:t>
            </a:r>
            <a:r>
              <a:rPr lang="pt-BR" sz="2400" dirty="0" smtClean="0">
                <a:solidFill>
                  <a:srgbClr val="00CC99"/>
                </a:solidFill>
                <a:latin typeface="Century Gothic" pitchFamily="34" charset="0"/>
              </a:rPr>
              <a:t> (</a:t>
            </a: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Pálida</a:t>
            </a:r>
            <a:r>
              <a:rPr lang="pt-BR" sz="2400" dirty="0" smtClean="0">
                <a:solidFill>
                  <a:srgbClr val="00CC99"/>
                </a:solidFill>
                <a:latin typeface="Century Gothic" pitchFamily="34" charset="0"/>
              </a:rPr>
              <a:t>)</a:t>
            </a:r>
            <a:endParaRPr lang="pt-BR" sz="2400" dirty="0">
              <a:solidFill>
                <a:srgbClr val="00CC99"/>
              </a:solidFill>
              <a:latin typeface="Century Gothic" pitchFamily="34" charset="0"/>
            </a:endParaRPr>
          </a:p>
          <a:p>
            <a:pPr algn="just">
              <a:lnSpc>
                <a:spcPct val="150000"/>
              </a:lnSpc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dirty="0">
                <a:solidFill>
                  <a:srgbClr val="00CC99"/>
                </a:solidFill>
                <a:latin typeface="Century Gothic" pitchFamily="34" charset="0"/>
              </a:rPr>
              <a:t>Mag. </a:t>
            </a:r>
            <a:r>
              <a:rPr lang="pt-BR" sz="2400" dirty="0">
                <a:solidFill>
                  <a:schemeClr val="bg1"/>
                </a:solidFill>
                <a:latin typeface="Century Gothic" pitchFamily="34" charset="0"/>
              </a:rPr>
              <a:t>-1,5</a:t>
            </a:r>
            <a:r>
              <a:rPr lang="pt-BR" sz="2400" b="0" dirty="0" smtClean="0">
                <a:solidFill>
                  <a:srgbClr val="00CC99"/>
                </a:solidFill>
                <a:latin typeface="Century Gothic" pitchFamily="34" charset="0"/>
              </a:rPr>
              <a:t>:.......................................................... </a:t>
            </a: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Sirius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  <a:p>
            <a:pPr algn="just">
              <a:lnSpc>
                <a:spcPct val="150000"/>
              </a:lnSpc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dirty="0" smtClean="0">
                <a:solidFill>
                  <a:srgbClr val="00CC99"/>
                </a:solidFill>
                <a:latin typeface="Century Gothic" pitchFamily="34" charset="0"/>
              </a:rPr>
              <a:t>Mag. </a:t>
            </a: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-</a:t>
            </a:r>
            <a:r>
              <a:rPr lang="pt-BR" sz="2400" dirty="0">
                <a:solidFill>
                  <a:schemeClr val="bg1"/>
                </a:solidFill>
                <a:latin typeface="Century Gothic" pitchFamily="34" charset="0"/>
              </a:rPr>
              <a:t>12,5</a:t>
            </a:r>
            <a:r>
              <a:rPr lang="pt-BR" sz="2400" b="0" dirty="0" smtClean="0">
                <a:solidFill>
                  <a:srgbClr val="00CC99"/>
                </a:solidFill>
                <a:latin typeface="Century Gothic" pitchFamily="34" charset="0"/>
              </a:rPr>
              <a:t>:................................................</a:t>
            </a: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Lua </a:t>
            </a:r>
            <a:r>
              <a:rPr lang="pt-BR" sz="2400" dirty="0">
                <a:solidFill>
                  <a:schemeClr val="bg1"/>
                </a:solidFill>
                <a:latin typeface="Century Gothic" pitchFamily="34" charset="0"/>
              </a:rPr>
              <a:t>Cheia</a:t>
            </a:r>
          </a:p>
          <a:p>
            <a:pPr algn="just">
              <a:lnSpc>
                <a:spcPct val="150000"/>
              </a:lnSpc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dirty="0" err="1" smtClean="0">
                <a:solidFill>
                  <a:srgbClr val="00CC99"/>
                </a:solidFill>
                <a:latin typeface="Century Gothic" pitchFamily="34" charset="0"/>
              </a:rPr>
              <a:t>Mag</a:t>
            </a:r>
            <a:r>
              <a:rPr lang="pt-BR" sz="2400" b="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.-</a:t>
            </a:r>
            <a:r>
              <a:rPr lang="pt-BR" sz="2400" dirty="0">
                <a:solidFill>
                  <a:schemeClr val="bg1"/>
                </a:solidFill>
                <a:latin typeface="Century Gothic" pitchFamily="34" charset="0"/>
              </a:rPr>
              <a:t>26,8</a:t>
            </a:r>
            <a:r>
              <a:rPr lang="pt-BR" sz="2400" b="0" dirty="0" smtClean="0">
                <a:solidFill>
                  <a:srgbClr val="00CC99"/>
                </a:solidFill>
                <a:latin typeface="Century Gothic" pitchFamily="34" charset="0"/>
              </a:rPr>
              <a:t>:........................................................... </a:t>
            </a: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Sol 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E86FA0-AE5E-4EEA-87DF-A32503552203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06544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 bwMode="auto">
          <a:xfrm>
            <a:off x="467544" y="260648"/>
            <a:ext cx="8072437" cy="613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Relação entre fluxos e magnitudes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kern="0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1"/>
                </a:solidFill>
                <a:latin typeface="Century Gothic" pitchFamily="34" charset="0"/>
              </a:rPr>
              <a:t>Se </a:t>
            </a:r>
          </a:p>
          <a:p>
            <a:pPr marL="1028700" lvl="1" indent="-571500" algn="l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/>
            </a:pPr>
            <a:r>
              <a:rPr lang="pt-BR" sz="3600" i="1" kern="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r>
              <a:rPr lang="pt-BR" sz="3600" kern="0" baseline="-25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pt-BR" sz="3600" kern="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pt-BR" sz="3600" b="0" kern="0" dirty="0" smtClean="0">
                <a:solidFill>
                  <a:schemeClr val="accent1"/>
                </a:solidFill>
                <a:latin typeface="Century Gothic" pitchFamily="34" charset="0"/>
              </a:rPr>
              <a:t>é a magnitude aparente de uma estrela</a:t>
            </a:r>
          </a:p>
          <a:p>
            <a:pPr marL="1028700" lvl="1" indent="-571500" algn="l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/>
            </a:pPr>
            <a:r>
              <a:rPr lang="pt-BR" sz="3600" i="1" kern="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r>
              <a:rPr lang="pt-BR" sz="3600" kern="0" baseline="-25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pt-BR" sz="3600" kern="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pt-BR" sz="3600" b="0" kern="0" dirty="0" smtClean="0">
                <a:solidFill>
                  <a:schemeClr val="accent1"/>
                </a:solidFill>
                <a:latin typeface="Century Gothic" pitchFamily="34" charset="0"/>
              </a:rPr>
              <a:t>é a magnitude aparente de uma outra</a:t>
            </a:r>
          </a:p>
          <a:p>
            <a:pPr marL="1028700" lvl="1" indent="-571500" algn="l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/>
            </a:pPr>
            <a:r>
              <a:rPr lang="pt-BR" sz="3600" i="1" kern="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pt-BR" sz="3600" kern="0" baseline="-25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pt-BR" sz="3600" kern="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pt-BR" sz="3600" b="0" kern="0" dirty="0" smtClean="0">
                <a:solidFill>
                  <a:schemeClr val="accent1"/>
                </a:solidFill>
                <a:latin typeface="Century Gothic" pitchFamily="34" charset="0"/>
              </a:rPr>
              <a:t>e</a:t>
            </a:r>
            <a:r>
              <a:rPr lang="pt-BR" sz="3600" kern="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pt-BR" sz="3600" i="1" kern="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pt-BR" sz="3600" kern="0" baseline="-25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pt-BR" sz="3600" kern="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pt-BR" sz="3600" b="0" kern="0" dirty="0" smtClean="0">
                <a:solidFill>
                  <a:schemeClr val="accent1"/>
                </a:solidFill>
                <a:latin typeface="Century Gothic" pitchFamily="34" charset="0"/>
              </a:rPr>
              <a:t>são os fluxos respectivos</a:t>
            </a:r>
          </a:p>
          <a:p>
            <a:pPr marL="1028700" lvl="1" indent="-571500" algn="l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/>
            </a:pPr>
            <a:endParaRPr lang="pt-BR" sz="3600" b="0" kern="0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1"/>
                </a:solidFill>
                <a:latin typeface="Century Gothic" pitchFamily="34" charset="0"/>
              </a:rPr>
              <a:t>então:</a:t>
            </a:r>
          </a:p>
          <a:p>
            <a:pPr marL="571500" indent="-5715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600" i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200" kern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37405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323528" y="620688"/>
                <a:ext cx="9040552" cy="18796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60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60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pt-BR" sz="60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t-BR" sz="60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60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60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pt-BR" sz="60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pt-BR" sz="6000" b="1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60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BR" sz="60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60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pt-BR" sz="60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𝒍𝒐𝒈</m:t>
                      </m:r>
                      <m:r>
                        <a:rPr lang="pt-BR" sz="60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pt-BR" sz="6000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60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60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pt-BR" sz="60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60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60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pt-BR" sz="60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pt-BR" sz="60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pt-BR" sz="6000" dirty="0">
                          <a:solidFill>
                            <a:srgbClr val="FFC000"/>
                          </a:solidFill>
                        </a:rPr>
                        <m:t> </m:t>
                      </m:r>
                    </m:oMath>
                  </m:oMathPara>
                </a14:m>
                <a:endParaRPr lang="pt-BR" sz="6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620688"/>
                <a:ext cx="9040552" cy="18796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 descr="C:\Documents and Settings\andre silva\Meus documentos\CONCURSO_CDCC\apresentações\Imagens\telescópios\very_angry_baby_face.jpg"/>
          <p:cNvPicPr>
            <a:picLocks noChangeAspect="1" noChangeArrowheads="1"/>
          </p:cNvPicPr>
          <p:nvPr/>
        </p:nvPicPr>
        <p:blipFill>
          <a:blip r:embed="rId4" cstate="print">
            <a:grayscl/>
            <a:lum bright="20000"/>
          </a:blip>
          <a:srcRect/>
          <a:stretch>
            <a:fillRect/>
          </a:stretch>
        </p:blipFill>
        <p:spPr bwMode="auto">
          <a:xfrm>
            <a:off x="1783837" y="2866576"/>
            <a:ext cx="2500131" cy="3226055"/>
          </a:xfrm>
          <a:prstGeom prst="rect">
            <a:avLst/>
          </a:prstGeom>
          <a:noFill/>
          <a:ln w="25400">
            <a:solidFill>
              <a:srgbClr val="00CC99"/>
            </a:solidFill>
          </a:ln>
        </p:spPr>
      </p:pic>
      <p:pic>
        <p:nvPicPr>
          <p:cNvPr id="10" name="Picture 2" descr="F:\André\BackUp_26fev11\ASTRONOMIA\Observatório_Magno\Apresentações\atmosferas planetárias\figuras_atmosferas\einstein_bebe.jpg"/>
          <p:cNvPicPr>
            <a:picLocks noChangeAspect="1" noChangeArrowheads="1"/>
          </p:cNvPicPr>
          <p:nvPr/>
        </p:nvPicPr>
        <p:blipFill rotWithShape="1">
          <a:blip r:embed="rId5" cstate="print">
            <a:lum bright="13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-4000" contrast="-10000"/>
                    </a14:imgEffect>
                  </a14:imgLayer>
                </a14:imgProps>
              </a:ext>
            </a:extLst>
          </a:blip>
          <a:srcRect l="18045" t="27394" r="44641" b="1404"/>
          <a:stretch/>
        </p:blipFill>
        <p:spPr bwMode="auto">
          <a:xfrm>
            <a:off x="4572000" y="2852936"/>
            <a:ext cx="2700000" cy="3226055"/>
          </a:xfrm>
          <a:prstGeom prst="rect">
            <a:avLst/>
          </a:prstGeom>
          <a:noFill/>
          <a:ln w="25400">
            <a:solidFill>
              <a:srgbClr val="00CC99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32419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9269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Correspondência magnitude-fluxo</a:t>
            </a:r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359968"/>
            <a:ext cx="8496943" cy="3888432"/>
          </a:xfrm>
        </p:spPr>
        <p:txBody>
          <a:bodyPr/>
          <a:lstStyle/>
          <a:p>
            <a:pPr algn="just"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b="0" dirty="0" smtClean="0">
                <a:solidFill>
                  <a:srgbClr val="00CC99"/>
                </a:solidFill>
                <a:latin typeface="Century Gothic" pitchFamily="34" charset="0"/>
              </a:rPr>
              <a:t> Mag</a:t>
            </a:r>
            <a:r>
              <a:rPr lang="pt-BR" dirty="0">
                <a:solidFill>
                  <a:schemeClr val="bg1"/>
                </a:solidFill>
                <a:latin typeface="Century Gothic" pitchFamily="34" charset="0"/>
              </a:rPr>
              <a:t>.-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26,7</a:t>
            </a:r>
            <a:r>
              <a:rPr lang="pt-BR" b="0" dirty="0" smtClean="0">
                <a:solidFill>
                  <a:srgbClr val="00CC99"/>
                </a:solidFill>
                <a:latin typeface="Century Gothic" pitchFamily="34" charset="0"/>
              </a:rPr>
              <a:t>: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Sol</a:t>
            </a:r>
            <a:r>
              <a:rPr lang="pt-BR" dirty="0" smtClean="0">
                <a:solidFill>
                  <a:srgbClr val="00CC99"/>
                </a:solidFill>
                <a:latin typeface="Century Gothic" pitchFamily="34" charset="0"/>
              </a:rPr>
              <a:t> →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1400 W/m</a:t>
            </a:r>
            <a:r>
              <a:rPr lang="pt-BR" baseline="30000" dirty="0" smtClean="0">
                <a:solidFill>
                  <a:schemeClr val="bg1"/>
                </a:solidFill>
                <a:latin typeface="Century Gothic" pitchFamily="34" charset="0"/>
              </a:rPr>
              <a:t>2</a:t>
            </a:r>
          </a:p>
          <a:p>
            <a:pPr algn="just"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baseline="3000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b="0" dirty="0" smtClean="0">
                <a:solidFill>
                  <a:srgbClr val="00CC99"/>
                </a:solidFill>
                <a:latin typeface="Century Gothic" pitchFamily="34" charset="0"/>
              </a:rPr>
              <a:t> Mag.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1</a:t>
            </a:r>
            <a:r>
              <a:rPr lang="pt-BR" b="0" dirty="0" smtClean="0">
                <a:solidFill>
                  <a:srgbClr val="00CC99"/>
                </a:solidFill>
                <a:latin typeface="Century Gothic" pitchFamily="34" charset="0"/>
              </a:rPr>
              <a:t>: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Spica</a:t>
            </a:r>
            <a:r>
              <a:rPr lang="pt-BR" dirty="0" smtClean="0">
                <a:solidFill>
                  <a:srgbClr val="00CC99"/>
                </a:solidFill>
                <a:latin typeface="Century Gothic" pitchFamily="34" charset="0"/>
              </a:rPr>
              <a:t> →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~10</a:t>
            </a:r>
            <a:r>
              <a:rPr lang="pt-BR" baseline="30000" dirty="0" smtClean="0">
                <a:solidFill>
                  <a:schemeClr val="bg1"/>
                </a:solidFill>
                <a:latin typeface="Century Gothic" pitchFamily="34" charset="0"/>
              </a:rPr>
              <a:t>-8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 W/m</a:t>
            </a:r>
            <a:r>
              <a:rPr lang="pt-BR" baseline="30000" dirty="0" smtClean="0">
                <a:solidFill>
                  <a:schemeClr val="bg1"/>
                </a:solidFill>
                <a:latin typeface="Century Gothic" pitchFamily="34" charset="0"/>
              </a:rPr>
              <a:t>2</a:t>
            </a:r>
          </a:p>
          <a:p>
            <a:pPr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baseline="3000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b="0" dirty="0" smtClean="0">
                <a:solidFill>
                  <a:srgbClr val="00CC99"/>
                </a:solidFill>
                <a:latin typeface="Century Gothic" pitchFamily="34" charset="0"/>
              </a:rPr>
              <a:t>Mag.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30</a:t>
            </a:r>
            <a:r>
              <a:rPr lang="pt-BR" b="0" dirty="0" smtClean="0">
                <a:solidFill>
                  <a:srgbClr val="00CC99"/>
                </a:solidFill>
                <a:latin typeface="Century Gothic" pitchFamily="34" charset="0"/>
              </a:rPr>
              <a:t>: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limite Hubble </a:t>
            </a:r>
            <a:r>
              <a:rPr lang="pt-BR" dirty="0" smtClean="0">
                <a:solidFill>
                  <a:srgbClr val="00CC99"/>
                </a:solidFill>
                <a:latin typeface="Century Gothic" pitchFamily="34" charset="0"/>
              </a:rPr>
              <a:t>→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~3x10</a:t>
            </a:r>
            <a:r>
              <a:rPr lang="pt-BR" baseline="30000" dirty="0" smtClean="0">
                <a:solidFill>
                  <a:schemeClr val="bg1"/>
                </a:solidFill>
                <a:latin typeface="Century Gothic" pitchFamily="34" charset="0"/>
              </a:rPr>
              <a:t>-20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 W/m</a:t>
            </a:r>
            <a:r>
              <a:rPr lang="pt-BR" baseline="30000" dirty="0" smtClean="0">
                <a:solidFill>
                  <a:schemeClr val="bg1"/>
                </a:solidFill>
                <a:latin typeface="Century Gothic" pitchFamily="34" charset="0"/>
              </a:rPr>
              <a:t>2</a:t>
            </a:r>
          </a:p>
          <a:p>
            <a:pPr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baseline="30000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Extensão </a:t>
            </a:r>
            <a:r>
              <a:rPr lang="pt-BR" b="0" dirty="0" smtClean="0">
                <a:solidFill>
                  <a:schemeClr val="accent1"/>
                </a:solidFill>
                <a:latin typeface="Century Gothic" pitchFamily="34" charset="0"/>
              </a:rPr>
              <a:t>da escala: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~ 5x10</a:t>
            </a:r>
            <a:r>
              <a:rPr lang="pt-BR" baseline="30000" dirty="0" smtClean="0">
                <a:solidFill>
                  <a:schemeClr val="bg1"/>
                </a:solidFill>
                <a:latin typeface="Century Gothic" pitchFamily="34" charset="0"/>
              </a:rPr>
              <a:t>22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E86FA0-AE5E-4EEA-87DF-A32503552203}" type="slidenum">
              <a:rPr lang="pt-BR" smtClean="0"/>
              <a:pPr>
                <a:defRPr/>
              </a:pPr>
              <a:t>25</a:t>
            </a:fld>
            <a:endParaRPr lang="pt-B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9269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Fluxo de uma estrela de magnitude aparente = 1</a:t>
            </a:r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72816"/>
            <a:ext cx="8496943" cy="3888432"/>
          </a:xfrm>
        </p:spPr>
        <p:txBody>
          <a:bodyPr/>
          <a:lstStyle/>
          <a:p>
            <a:pPr algn="just"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baseline="3000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b="0" dirty="0" smtClean="0">
                <a:solidFill>
                  <a:srgbClr val="00CC99"/>
                </a:solidFill>
                <a:latin typeface="Century Gothic" pitchFamily="34" charset="0"/>
              </a:rPr>
              <a:t> Mag.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1</a:t>
            </a:r>
            <a:r>
              <a:rPr lang="pt-BR" b="0" dirty="0" smtClean="0">
                <a:solidFill>
                  <a:srgbClr val="00CC99"/>
                </a:solidFill>
                <a:latin typeface="Century Gothic" pitchFamily="34" charset="0"/>
              </a:rPr>
              <a:t>: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Spica</a:t>
            </a:r>
            <a:r>
              <a:rPr lang="pt-BR" dirty="0" smtClean="0">
                <a:solidFill>
                  <a:srgbClr val="00CC99"/>
                </a:solidFill>
                <a:latin typeface="Century Gothic" pitchFamily="34" charset="0"/>
              </a:rPr>
              <a:t> →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~10</a:t>
            </a:r>
            <a:r>
              <a:rPr lang="pt-BR" baseline="30000" dirty="0" smtClean="0">
                <a:solidFill>
                  <a:schemeClr val="bg1"/>
                </a:solidFill>
                <a:latin typeface="Century Gothic" pitchFamily="34" charset="0"/>
              </a:rPr>
              <a:t>-8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 W/m</a:t>
            </a:r>
            <a:r>
              <a:rPr lang="pt-BR" baseline="30000" dirty="0" smtClean="0">
                <a:solidFill>
                  <a:schemeClr val="bg1"/>
                </a:solidFill>
                <a:latin typeface="Century Gothic" pitchFamily="34" charset="0"/>
              </a:rPr>
              <a:t>2</a:t>
            </a:r>
          </a:p>
          <a:p>
            <a:pPr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baseline="3000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lvl="1">
              <a:lnSpc>
                <a:spcPct val="150000"/>
              </a:lnSpc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b="0" dirty="0" smtClean="0">
                <a:solidFill>
                  <a:srgbClr val="00CC99"/>
                </a:solidFill>
                <a:latin typeface="Century Gothic" pitchFamily="34" charset="0"/>
              </a:rPr>
              <a:t>Para captar o equivalente a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4 W</a:t>
            </a:r>
            <a:r>
              <a:rPr lang="pt-BR" b="0" dirty="0" smtClean="0">
                <a:solidFill>
                  <a:srgbClr val="00CC99"/>
                </a:solidFill>
                <a:latin typeface="Century Gothic" pitchFamily="34" charset="0"/>
              </a:rPr>
              <a:t>:</a:t>
            </a:r>
          </a:p>
          <a:p>
            <a:pPr lvl="1">
              <a:lnSpc>
                <a:spcPct val="150000"/>
              </a:lnSpc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b="0" dirty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b="0" dirty="0" smtClean="0">
                <a:solidFill>
                  <a:srgbClr val="00CC99"/>
                </a:solidFill>
                <a:latin typeface="Century Gothic" pitchFamily="34" charset="0"/>
              </a:rPr>
              <a:t>Precisaríamos de uma área de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330 km</a:t>
            </a:r>
            <a:r>
              <a:rPr lang="pt-BR" baseline="30000" dirty="0" smtClean="0">
                <a:solidFill>
                  <a:schemeClr val="bg1"/>
                </a:solidFill>
                <a:latin typeface="Century Gothic" pitchFamily="34" charset="0"/>
              </a:rPr>
              <a:t>2</a:t>
            </a:r>
          </a:p>
          <a:p>
            <a:pPr lvl="1">
              <a:lnSpc>
                <a:spcPct val="150000"/>
              </a:lnSpc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b="0" dirty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b="0" dirty="0" smtClean="0">
                <a:solidFill>
                  <a:srgbClr val="00CC99"/>
                </a:solidFill>
                <a:latin typeface="Century Gothic" pitchFamily="34" charset="0"/>
              </a:rPr>
              <a:t>Equivalente a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40 mil campos de futebol</a:t>
            </a:r>
            <a:r>
              <a:rPr lang="pt-BR" b="0" dirty="0">
                <a:solidFill>
                  <a:srgbClr val="00CC99"/>
                </a:solidFill>
                <a:latin typeface="Century Gothic" pitchFamily="34" charset="0"/>
              </a:rPr>
              <a:t>!</a:t>
            </a:r>
            <a:endParaRPr lang="pt-BR" b="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marL="457200" lvl="1" indent="0">
              <a:buClr>
                <a:srgbClr val="00CC99"/>
              </a:buClr>
              <a:buNone/>
              <a:defRPr/>
            </a:pPr>
            <a:r>
              <a:rPr lang="pt-BR" b="0" dirty="0">
                <a:solidFill>
                  <a:srgbClr val="00CC99"/>
                </a:solidFill>
                <a:latin typeface="Century Gothic" pitchFamily="34" charset="0"/>
              </a:rPr>
              <a:t> </a:t>
            </a:r>
            <a:endParaRPr lang="pt-BR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E86FA0-AE5E-4EEA-87DF-A32503552203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07059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" y="345282"/>
            <a:ext cx="3657600" cy="1371600"/>
          </a:xfrm>
          <a:noFill/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Magnitude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absoluta</a:t>
            </a:r>
          </a:p>
        </p:txBody>
      </p:sp>
      <p:sp>
        <p:nvSpPr>
          <p:cNvPr id="15363" name="Line 22"/>
          <p:cNvSpPr>
            <a:spLocks noChangeShapeType="1"/>
          </p:cNvSpPr>
          <p:nvPr/>
        </p:nvSpPr>
        <p:spPr bwMode="auto">
          <a:xfrm flipH="1">
            <a:off x="3200400" y="1484785"/>
            <a:ext cx="2019672" cy="4382616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64" name="Line 23"/>
          <p:cNvSpPr>
            <a:spLocks noChangeShapeType="1"/>
          </p:cNvSpPr>
          <p:nvPr/>
        </p:nvSpPr>
        <p:spPr bwMode="auto">
          <a:xfrm flipH="1">
            <a:off x="3200400" y="2000250"/>
            <a:ext cx="2943225" cy="386715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65" name="Line 24"/>
          <p:cNvSpPr>
            <a:spLocks noChangeShapeType="1"/>
          </p:cNvSpPr>
          <p:nvPr/>
        </p:nvSpPr>
        <p:spPr bwMode="auto">
          <a:xfrm flipH="1">
            <a:off x="3214688" y="2643188"/>
            <a:ext cx="3571875" cy="3224212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66" name="Line 25"/>
          <p:cNvSpPr>
            <a:spLocks noChangeShapeType="1"/>
          </p:cNvSpPr>
          <p:nvPr/>
        </p:nvSpPr>
        <p:spPr bwMode="auto">
          <a:xfrm flipH="1">
            <a:off x="3200400" y="3357563"/>
            <a:ext cx="4086225" cy="2509837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67" name="Line 26"/>
          <p:cNvSpPr>
            <a:spLocks noChangeShapeType="1"/>
          </p:cNvSpPr>
          <p:nvPr/>
        </p:nvSpPr>
        <p:spPr bwMode="auto">
          <a:xfrm flipH="1">
            <a:off x="3200400" y="4071938"/>
            <a:ext cx="4514850" cy="1795462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68" name="Line 27"/>
          <p:cNvSpPr>
            <a:spLocks noChangeShapeType="1"/>
          </p:cNvSpPr>
          <p:nvPr/>
        </p:nvSpPr>
        <p:spPr bwMode="auto">
          <a:xfrm flipH="1">
            <a:off x="3200400" y="4929188"/>
            <a:ext cx="4729163" cy="938212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59484" name="Rectangle 28"/>
          <p:cNvSpPr>
            <a:spLocks noChangeArrowheads="1"/>
          </p:cNvSpPr>
          <p:nvPr/>
        </p:nvSpPr>
        <p:spPr bwMode="auto">
          <a:xfrm>
            <a:off x="4643438" y="254860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85" name="Rectangle 29"/>
          <p:cNvSpPr>
            <a:spLocks noChangeArrowheads="1"/>
          </p:cNvSpPr>
          <p:nvPr/>
        </p:nvSpPr>
        <p:spPr bwMode="auto">
          <a:xfrm>
            <a:off x="5249663" y="2954075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86" name="Rectangle 30"/>
          <p:cNvSpPr>
            <a:spLocks noChangeArrowheads="1"/>
          </p:cNvSpPr>
          <p:nvPr/>
        </p:nvSpPr>
        <p:spPr bwMode="auto">
          <a:xfrm>
            <a:off x="5701438" y="3403863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87" name="Rectangle 31"/>
          <p:cNvSpPr>
            <a:spLocks noChangeArrowheads="1"/>
          </p:cNvSpPr>
          <p:nvPr/>
        </p:nvSpPr>
        <p:spPr bwMode="auto">
          <a:xfrm>
            <a:off x="6000750" y="3929063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88" name="Rectangle 32"/>
          <p:cNvSpPr>
            <a:spLocks noChangeArrowheads="1"/>
          </p:cNvSpPr>
          <p:nvPr/>
        </p:nvSpPr>
        <p:spPr bwMode="auto">
          <a:xfrm>
            <a:off x="6286500" y="4429125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89" name="Rectangle 33"/>
          <p:cNvSpPr>
            <a:spLocks noChangeArrowheads="1"/>
          </p:cNvSpPr>
          <p:nvPr/>
        </p:nvSpPr>
        <p:spPr bwMode="auto">
          <a:xfrm>
            <a:off x="6431363" y="5000625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90" name="Rectangle 34"/>
          <p:cNvSpPr>
            <a:spLocks noChangeArrowheads="1"/>
          </p:cNvSpPr>
          <p:nvPr/>
        </p:nvSpPr>
        <p:spPr bwMode="auto">
          <a:xfrm>
            <a:off x="4355976" y="5877272"/>
            <a:ext cx="4538102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3600" dirty="0">
                <a:solidFill>
                  <a:srgbClr val="00CC99"/>
                </a:solidFill>
                <a:latin typeface="Century Gothic" pitchFamily="34" charset="0"/>
              </a:rPr>
              <a:t>D = </a:t>
            </a:r>
            <a:r>
              <a:rPr lang="pt-BR" sz="3600" dirty="0">
                <a:solidFill>
                  <a:schemeClr val="bg1"/>
                </a:solidFill>
                <a:latin typeface="Century Gothic" pitchFamily="34" charset="0"/>
              </a:rPr>
              <a:t>10 </a:t>
            </a:r>
            <a:r>
              <a:rPr lang="pt-BR" sz="3600" dirty="0" err="1">
                <a:solidFill>
                  <a:schemeClr val="bg1"/>
                </a:solidFill>
                <a:latin typeface="Century Gothic" pitchFamily="34" charset="0"/>
              </a:rPr>
              <a:t>pc</a:t>
            </a:r>
            <a:r>
              <a:rPr lang="pt-BR" sz="36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3600" dirty="0">
                <a:solidFill>
                  <a:srgbClr val="00CC99"/>
                </a:solidFill>
                <a:latin typeface="Century Gothic" pitchFamily="34" charset="0"/>
              </a:rPr>
              <a:t>=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32,6 </a:t>
            </a:r>
            <a:r>
              <a:rPr lang="pt-BR" sz="3600" dirty="0" err="1">
                <a:solidFill>
                  <a:schemeClr val="bg1"/>
                </a:solidFill>
                <a:latin typeface="Century Gothic" pitchFamily="34" charset="0"/>
              </a:rPr>
              <a:t>a.l.</a:t>
            </a:r>
            <a:endParaRPr lang="pt-BR" sz="3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59491" name="Text Box 35"/>
          <p:cNvSpPr txBox="1">
            <a:spLocks noChangeArrowheads="1"/>
          </p:cNvSpPr>
          <p:nvPr/>
        </p:nvSpPr>
        <p:spPr bwMode="auto">
          <a:xfrm>
            <a:off x="395536" y="1977802"/>
            <a:ext cx="2592288" cy="35394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defTabSz="762000">
              <a:defRPr/>
            </a:pPr>
            <a:r>
              <a:rPr lang="pt-BR" sz="3200" b="0" dirty="0" smtClean="0">
                <a:solidFill>
                  <a:srgbClr val="00CC99"/>
                </a:solidFill>
                <a:latin typeface="Century Gothic" pitchFamily="34" charset="0"/>
              </a:rPr>
              <a:t>Magnitude aparente que uma estrela </a:t>
            </a: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teria</a:t>
            </a:r>
            <a:r>
              <a:rPr lang="pt-BR" sz="3200" b="0" dirty="0" smtClean="0">
                <a:solidFill>
                  <a:srgbClr val="00CC99"/>
                </a:solidFill>
                <a:latin typeface="Century Gothic" pitchFamily="34" charset="0"/>
              </a:rPr>
              <a:t> a uma distância </a:t>
            </a: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D</a:t>
            </a:r>
            <a:r>
              <a:rPr lang="pt-BR" sz="3200" b="0" dirty="0" smtClean="0">
                <a:solidFill>
                  <a:srgbClr val="00CC99"/>
                </a:solidFill>
                <a:latin typeface="Century Gothic" pitchFamily="34" charset="0"/>
              </a:rPr>
              <a:t>, fixa.</a:t>
            </a:r>
            <a:endParaRPr lang="pt-BR" sz="3200" b="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15377" name="Oval 3"/>
          <p:cNvSpPr>
            <a:spLocks noChangeArrowheads="1"/>
          </p:cNvSpPr>
          <p:nvPr/>
        </p:nvSpPr>
        <p:spPr bwMode="auto">
          <a:xfrm>
            <a:off x="8135801" y="4725144"/>
            <a:ext cx="285750" cy="285750"/>
          </a:xfrm>
          <a:prstGeom prst="ellipse">
            <a:avLst/>
          </a:prstGeom>
          <a:gradFill rotWithShape="1">
            <a:gsLst>
              <a:gs pos="12000">
                <a:schemeClr val="bg1"/>
              </a:gs>
              <a:gs pos="57000">
                <a:srgbClr val="00B0F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57150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78" name="Oval 3"/>
          <p:cNvSpPr>
            <a:spLocks noChangeArrowheads="1"/>
          </p:cNvSpPr>
          <p:nvPr/>
        </p:nvSpPr>
        <p:spPr bwMode="auto">
          <a:xfrm>
            <a:off x="7818369" y="3734628"/>
            <a:ext cx="428625" cy="428625"/>
          </a:xfrm>
          <a:prstGeom prst="ellipse">
            <a:avLst/>
          </a:prstGeom>
          <a:gradFill rotWithShape="1">
            <a:gsLst>
              <a:gs pos="8000">
                <a:srgbClr val="FFFF00"/>
              </a:gs>
              <a:gs pos="52000">
                <a:srgbClr val="FF3300"/>
              </a:gs>
              <a:gs pos="100000">
                <a:srgbClr val="4D0808">
                  <a:alpha val="53000"/>
                </a:srgbClr>
              </a:gs>
            </a:gsLst>
            <a:path path="shape">
              <a:fillToRect l="50000" t="50000" r="50000" b="50000"/>
            </a:path>
          </a:gradFill>
          <a:ln w="57150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1" name="Oval 3"/>
          <p:cNvSpPr>
            <a:spLocks noChangeArrowheads="1"/>
          </p:cNvSpPr>
          <p:nvPr/>
        </p:nvSpPr>
        <p:spPr bwMode="auto">
          <a:xfrm>
            <a:off x="7429500" y="2928938"/>
            <a:ext cx="500063" cy="500062"/>
          </a:xfrm>
          <a:prstGeom prst="ellipse">
            <a:avLst/>
          </a:prstGeom>
          <a:gradFill flip="none" rotWithShape="1">
            <a:gsLst>
              <a:gs pos="44000">
                <a:srgbClr val="FFFF00"/>
              </a:gs>
              <a:gs pos="12000">
                <a:schemeClr val="bg1"/>
              </a:gs>
              <a:gs pos="100000">
                <a:srgbClr val="4D0808">
                  <a:alpha val="31000"/>
                </a:srgb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2" name="Oval 3"/>
          <p:cNvSpPr>
            <a:spLocks noChangeArrowheads="1"/>
          </p:cNvSpPr>
          <p:nvPr/>
        </p:nvSpPr>
        <p:spPr bwMode="auto">
          <a:xfrm>
            <a:off x="6858016" y="2000240"/>
            <a:ext cx="642942" cy="642942"/>
          </a:xfrm>
          <a:prstGeom prst="ellipse">
            <a:avLst/>
          </a:prstGeom>
          <a:gradFill flip="none" rotWithShape="1">
            <a:gsLst>
              <a:gs pos="59000">
                <a:srgbClr val="FFC000"/>
              </a:gs>
              <a:gs pos="86364">
                <a:srgbClr val="EA8D04">
                  <a:alpha val="5000"/>
                </a:srgbClr>
              </a:gs>
              <a:gs pos="17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3" name="Oval 3"/>
          <p:cNvSpPr>
            <a:spLocks noChangeArrowheads="1"/>
          </p:cNvSpPr>
          <p:nvPr/>
        </p:nvSpPr>
        <p:spPr bwMode="auto">
          <a:xfrm>
            <a:off x="6072198" y="1142984"/>
            <a:ext cx="785818" cy="785818"/>
          </a:xfrm>
          <a:prstGeom prst="ellipse">
            <a:avLst/>
          </a:prstGeom>
          <a:gradFill flip="none" rotWithShape="1">
            <a:gsLst>
              <a:gs pos="2000">
                <a:schemeClr val="bg1"/>
              </a:gs>
              <a:gs pos="62000">
                <a:srgbClr val="69D8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4" name="Oval 3"/>
          <p:cNvSpPr>
            <a:spLocks noChangeArrowheads="1"/>
          </p:cNvSpPr>
          <p:nvPr/>
        </p:nvSpPr>
        <p:spPr bwMode="auto">
          <a:xfrm>
            <a:off x="5000628" y="357166"/>
            <a:ext cx="1000132" cy="1000132"/>
          </a:xfrm>
          <a:prstGeom prst="ellipse">
            <a:avLst/>
          </a:prstGeom>
          <a:gradFill flip="none" rotWithShape="1">
            <a:gsLst>
              <a:gs pos="73000">
                <a:srgbClr val="FF0000"/>
              </a:gs>
              <a:gs pos="42180">
                <a:srgbClr val="E39175"/>
              </a:gs>
              <a:gs pos="6000">
                <a:schemeClr val="bg1"/>
              </a:gs>
              <a:gs pos="100000">
                <a:srgbClr val="EA8D04">
                  <a:alpha val="4000"/>
                </a:srgb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5" name="Text Box 141"/>
          <p:cNvSpPr txBox="1">
            <a:spLocks noChangeArrowheads="1"/>
          </p:cNvSpPr>
          <p:nvPr/>
        </p:nvSpPr>
        <p:spPr bwMode="auto">
          <a:xfrm>
            <a:off x="0" y="6536377"/>
            <a:ext cx="82469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imagem original: Prof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. Roberto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;  adaptações: André Luiz da Silva CDCC/USP</a:t>
            </a: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2" name="Rectangle 21"/>
          <p:cNvSpPr>
            <a:spLocks noChangeArrowheads="1"/>
          </p:cNvSpPr>
          <p:nvPr/>
        </p:nvSpPr>
        <p:spPr bwMode="auto">
          <a:xfrm>
            <a:off x="1547664" y="5454749"/>
            <a:ext cx="1368152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635000">
              <a:defRPr/>
            </a:pPr>
            <a:r>
              <a:rPr lang="pt-BR" sz="3600" dirty="0" smtClean="0">
                <a:solidFill>
                  <a:srgbClr val="00B0F0"/>
                </a:solidFill>
                <a:latin typeface="Century Gothic" pitchFamily="34" charset="0"/>
                <a:cs typeface="MS Shell Dlg" charset="0"/>
              </a:rPr>
              <a:t>Terra</a:t>
            </a:r>
            <a:endParaRPr lang="pt-BR" sz="3600" dirty="0">
              <a:solidFill>
                <a:srgbClr val="00B0F0"/>
              </a:solidFill>
              <a:latin typeface="Century Gothic" pitchFamily="34" charset="0"/>
              <a:cs typeface="MS Shell Dlg" charset="0"/>
            </a:endParaRPr>
          </a:p>
        </p:txBody>
      </p:sp>
      <p:grpSp>
        <p:nvGrpSpPr>
          <p:cNvPr id="40" name="Grupo 54"/>
          <p:cNvGrpSpPr>
            <a:grpSpLocks noChangeAspect="1"/>
          </p:cNvGrpSpPr>
          <p:nvPr/>
        </p:nvGrpSpPr>
        <p:grpSpPr>
          <a:xfrm>
            <a:off x="2699792" y="5373216"/>
            <a:ext cx="974237" cy="959916"/>
            <a:chOff x="1436812" y="954231"/>
            <a:chExt cx="5991841" cy="5903769"/>
          </a:xfrm>
        </p:grpSpPr>
        <p:sp>
          <p:nvSpPr>
            <p:cNvPr id="42" name="Elipse 41"/>
            <p:cNvSpPr>
              <a:spLocks noChangeAspect="1"/>
            </p:cNvSpPr>
            <p:nvPr/>
          </p:nvSpPr>
          <p:spPr bwMode="auto">
            <a:xfrm>
              <a:off x="1436812" y="954231"/>
              <a:ext cx="5991841" cy="5903769"/>
            </a:xfrm>
            <a:prstGeom prst="ellipse">
              <a:avLst/>
            </a:prstGeom>
            <a:gradFill flip="none" rotWithShape="1">
              <a:gsLst>
                <a:gs pos="0">
                  <a:srgbClr val="0066FF">
                    <a:alpha val="0"/>
                  </a:srgbClr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43" name="Grupo 47"/>
            <p:cNvGrpSpPr/>
            <p:nvPr/>
          </p:nvGrpSpPr>
          <p:grpSpPr>
            <a:xfrm>
              <a:off x="2734232" y="2187217"/>
              <a:ext cx="3600401" cy="3609373"/>
              <a:chOff x="2734232" y="2187217"/>
              <a:chExt cx="3600401" cy="3609373"/>
            </a:xfrm>
          </p:grpSpPr>
          <p:sp>
            <p:nvSpPr>
              <p:cNvPr id="44" name="Elipse 43"/>
              <p:cNvSpPr/>
              <p:nvPr/>
            </p:nvSpPr>
            <p:spPr bwMode="auto">
              <a:xfrm>
                <a:off x="2734232" y="2196190"/>
                <a:ext cx="3600401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Forma livre 44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Forma livre 46"/>
              <p:cNvSpPr/>
              <p:nvPr/>
            </p:nvSpPr>
            <p:spPr bwMode="auto">
              <a:xfrm>
                <a:off x="3831708" y="2187217"/>
                <a:ext cx="2075410" cy="1213969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Forma livre 62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36" name="Espaço Reservado para Número de Slide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  <p:sp>
        <p:nvSpPr>
          <p:cNvPr id="37" name="Elipse 36"/>
          <p:cNvSpPr/>
          <p:nvPr/>
        </p:nvSpPr>
        <p:spPr bwMode="auto">
          <a:xfrm rot="17679432">
            <a:off x="6999576" y="4640659"/>
            <a:ext cx="395640" cy="350197"/>
          </a:xfrm>
          <a:prstGeom prst="ellipse">
            <a:avLst/>
          </a:prstGeom>
          <a:solidFill>
            <a:schemeClr val="tx1">
              <a:alpha val="5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8" name="Elipse 37"/>
          <p:cNvSpPr/>
          <p:nvPr/>
        </p:nvSpPr>
        <p:spPr bwMode="auto">
          <a:xfrm rot="2828843">
            <a:off x="2891893" y="5648033"/>
            <a:ext cx="549023" cy="499392"/>
          </a:xfrm>
          <a:prstGeom prst="ellipse">
            <a:avLst/>
          </a:prstGeom>
          <a:solidFill>
            <a:schemeClr val="tx1">
              <a:alpha val="5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5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5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5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5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5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65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5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5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4" grpId="0" animBg="1"/>
      <p:bldP spid="15365" grpId="0" animBg="1"/>
      <p:bldP spid="15366" grpId="0" animBg="1"/>
      <p:bldP spid="15367" grpId="0" animBg="1"/>
      <p:bldP spid="15368" grpId="0" animBg="1"/>
      <p:bldP spid="659484" grpId="0"/>
      <p:bldP spid="659485" grpId="0"/>
      <p:bldP spid="659486" grpId="0"/>
      <p:bldP spid="659487" grpId="0"/>
      <p:bldP spid="659488" grpId="0"/>
      <p:bldP spid="659489" grpId="0"/>
      <p:bldP spid="659490" grpId="0"/>
      <p:bldP spid="659491" grpId="0" autoUpdateAnimBg="0"/>
      <p:bldP spid="15377" grpId="0" animBg="1"/>
      <p:bldP spid="15378" grpId="0" animBg="1"/>
      <p:bldP spid="31" grpId="0" animBg="1"/>
      <p:bldP spid="32" grpId="0" animBg="1"/>
      <p:bldP spid="33" grpId="0" animBg="1"/>
      <p:bldP spid="34" grpId="0" animBg="1"/>
      <p:bldP spid="3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aixaDeTexto 201"/>
          <p:cNvSpPr txBox="1"/>
          <p:nvPr/>
        </p:nvSpPr>
        <p:spPr>
          <a:xfrm>
            <a:off x="107504" y="44624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Magnitude Absoluta e Luminosidade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3" name="Text Box 141"/>
          <p:cNvSpPr txBox="1">
            <a:spLocks noChangeArrowheads="1"/>
          </p:cNvSpPr>
          <p:nvPr/>
        </p:nvSpPr>
        <p:spPr bwMode="auto">
          <a:xfrm>
            <a:off x="0" y="6567155"/>
            <a:ext cx="91313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Crédito :  André Luiz da Silva/CDA/CDCC/USP, baseado em diagrama de </a:t>
            </a:r>
            <a:r>
              <a:rPr lang="pt-BR" sz="1000" dirty="0" err="1" smtClean="0">
                <a:solidFill>
                  <a:schemeClr val="accent1"/>
                </a:solidFill>
                <a:latin typeface="Century Gothic" pitchFamily="34" charset="0"/>
              </a:rPr>
              <a:t>Chaisson</a:t>
            </a:r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 &amp; </a:t>
            </a:r>
            <a:r>
              <a:rPr lang="pt-BR" sz="1000" dirty="0" err="1" smtClean="0">
                <a:solidFill>
                  <a:schemeClr val="accent1"/>
                </a:solidFill>
                <a:latin typeface="Century Gothic" pitchFamily="34" charset="0"/>
              </a:rPr>
              <a:t>McMillan</a:t>
            </a:r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, </a:t>
            </a:r>
            <a:r>
              <a:rPr lang="pt-BR" sz="1000" dirty="0" err="1" smtClean="0">
                <a:solidFill>
                  <a:schemeClr val="accent1"/>
                </a:solidFill>
                <a:latin typeface="Century Gothic" pitchFamily="34" charset="0"/>
              </a:rPr>
              <a:t>Astronomy</a:t>
            </a:r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pt-BR" sz="1000" dirty="0" err="1" smtClean="0">
                <a:solidFill>
                  <a:schemeClr val="accent1"/>
                </a:solidFill>
                <a:latin typeface="Century Gothic" pitchFamily="34" charset="0"/>
              </a:rPr>
              <a:t>Today</a:t>
            </a:r>
            <a:endParaRPr lang="pt-BR" sz="10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199" name="CaixaDeTexto 198"/>
          <p:cNvSpPr txBox="1"/>
          <p:nvPr/>
        </p:nvSpPr>
        <p:spPr>
          <a:xfrm>
            <a:off x="2123728" y="620688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err="1" smtClean="0">
                <a:solidFill>
                  <a:schemeClr val="bg1"/>
                </a:solidFill>
                <a:latin typeface="Century Gothic" pitchFamily="34" charset="0"/>
              </a:rPr>
              <a:t>L</a:t>
            </a:r>
            <a:r>
              <a:rPr lang="pt-BR" sz="2000" dirty="0" err="1" smtClean="0">
                <a:solidFill>
                  <a:schemeClr val="bg1"/>
                </a:solidFill>
                <a:latin typeface="Arial"/>
                <a:cs typeface="Arial"/>
              </a:rPr>
              <a:t>ʘ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9" name="Conector de seta reta 8"/>
          <p:cNvCxnSpPr/>
          <p:nvPr/>
        </p:nvCxnSpPr>
        <p:spPr bwMode="auto">
          <a:xfrm>
            <a:off x="3059831" y="836712"/>
            <a:ext cx="1" cy="5580000"/>
          </a:xfrm>
          <a:prstGeom prst="straightConnector1">
            <a:avLst/>
          </a:prstGeom>
          <a:solidFill>
            <a:schemeClr val="accent1"/>
          </a:solidFill>
          <a:ln w="114300" cap="flat" cmpd="sng" algn="ctr">
            <a:solidFill>
              <a:schemeClr val="bg1"/>
            </a:solidFill>
            <a:prstDash val="solid"/>
            <a:round/>
            <a:headEnd type="triangle" w="lg" len="med"/>
            <a:tailEnd type="none" w="lg" len="med"/>
          </a:ln>
          <a:effectLst/>
        </p:spPr>
      </p:cxnSp>
      <p:cxnSp>
        <p:nvCxnSpPr>
          <p:cNvPr id="204" name="Conector de seta reta 203"/>
          <p:cNvCxnSpPr/>
          <p:nvPr/>
        </p:nvCxnSpPr>
        <p:spPr bwMode="auto">
          <a:xfrm>
            <a:off x="6876256" y="836712"/>
            <a:ext cx="1" cy="5688000"/>
          </a:xfrm>
          <a:prstGeom prst="straightConnector1">
            <a:avLst/>
          </a:prstGeom>
          <a:solidFill>
            <a:schemeClr val="accent1"/>
          </a:solidFill>
          <a:ln w="114300" cap="flat" cmpd="sng" algn="ctr">
            <a:solidFill>
              <a:schemeClr val="bg1"/>
            </a:solidFill>
            <a:prstDash val="solid"/>
            <a:round/>
            <a:headEnd type="none" w="lg" len="med"/>
            <a:tailEnd type="triangle" w="lg" len="med"/>
          </a:ln>
          <a:effectLst/>
        </p:spPr>
      </p:cxnSp>
      <p:cxnSp>
        <p:nvCxnSpPr>
          <p:cNvPr id="205" name="Conector reto 204"/>
          <p:cNvCxnSpPr/>
          <p:nvPr/>
        </p:nvCxnSpPr>
        <p:spPr bwMode="auto">
          <a:xfrm flipV="1">
            <a:off x="2699792" y="1840411"/>
            <a:ext cx="4536000" cy="56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08" name="Conector reto 207"/>
          <p:cNvCxnSpPr/>
          <p:nvPr/>
        </p:nvCxnSpPr>
        <p:spPr bwMode="auto">
          <a:xfrm flipV="1">
            <a:off x="2699792" y="2842050"/>
            <a:ext cx="4536000" cy="56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210" name="CaixaDeTexto 209"/>
          <p:cNvSpPr txBox="1"/>
          <p:nvPr/>
        </p:nvSpPr>
        <p:spPr>
          <a:xfrm>
            <a:off x="6803744" y="683985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M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15" name="Conector reto 214"/>
          <p:cNvCxnSpPr/>
          <p:nvPr/>
        </p:nvCxnSpPr>
        <p:spPr bwMode="auto">
          <a:xfrm flipV="1">
            <a:off x="2699792" y="5881410"/>
            <a:ext cx="4536000" cy="56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16" name="Conector reto 215"/>
          <p:cNvCxnSpPr/>
          <p:nvPr/>
        </p:nvCxnSpPr>
        <p:spPr bwMode="auto">
          <a:xfrm flipV="1">
            <a:off x="2699792" y="3844212"/>
            <a:ext cx="4536000" cy="75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17" name="Conector reto 216"/>
          <p:cNvCxnSpPr/>
          <p:nvPr/>
        </p:nvCxnSpPr>
        <p:spPr bwMode="auto">
          <a:xfrm flipV="1">
            <a:off x="2699792" y="4860343"/>
            <a:ext cx="4536000" cy="56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50" name="Elipse 49"/>
          <p:cNvSpPr>
            <a:spLocks noChangeAspect="1"/>
          </p:cNvSpPr>
          <p:nvPr/>
        </p:nvSpPr>
        <p:spPr bwMode="auto">
          <a:xfrm>
            <a:off x="4785649" y="3651716"/>
            <a:ext cx="418038" cy="418038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3" name="Elipse 52"/>
          <p:cNvSpPr>
            <a:spLocks noChangeAspect="1"/>
          </p:cNvSpPr>
          <p:nvPr/>
        </p:nvSpPr>
        <p:spPr bwMode="auto">
          <a:xfrm>
            <a:off x="4823704" y="4689455"/>
            <a:ext cx="347399" cy="347399"/>
          </a:xfrm>
          <a:prstGeom prst="ellipse">
            <a:avLst/>
          </a:prstGeom>
          <a:gradFill>
            <a:gsLst>
              <a:gs pos="21000">
                <a:schemeClr val="bg1"/>
              </a:gs>
              <a:gs pos="34000">
                <a:srgbClr val="EA8D04"/>
              </a:gs>
              <a:gs pos="73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5" name="CaixaDeTexto 194"/>
          <p:cNvSpPr txBox="1"/>
          <p:nvPr/>
        </p:nvSpPr>
        <p:spPr>
          <a:xfrm>
            <a:off x="1907704" y="3573016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dirty="0" smtClean="0">
                <a:solidFill>
                  <a:schemeClr val="accent1"/>
                </a:solidFill>
                <a:latin typeface="Century Gothic" pitchFamily="34" charset="0"/>
              </a:rPr>
              <a:t>1</a:t>
            </a:r>
            <a:endParaRPr lang="pt-BR" sz="32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219" name="CaixaDeTexto 218"/>
          <p:cNvSpPr txBox="1"/>
          <p:nvPr/>
        </p:nvSpPr>
        <p:spPr>
          <a:xfrm>
            <a:off x="529188" y="1528328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dirty="0" smtClean="0">
                <a:solidFill>
                  <a:schemeClr val="accent1"/>
                </a:solidFill>
                <a:latin typeface="Century Gothic" pitchFamily="34" charset="0"/>
              </a:rPr>
              <a:t>10.000</a:t>
            </a:r>
            <a:endParaRPr lang="pt-BR" sz="32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220" name="CaixaDeTexto 219"/>
          <p:cNvSpPr txBox="1"/>
          <p:nvPr/>
        </p:nvSpPr>
        <p:spPr>
          <a:xfrm>
            <a:off x="1591208" y="2531335"/>
            <a:ext cx="1072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dirty="0" smtClean="0">
                <a:solidFill>
                  <a:schemeClr val="accent1"/>
                </a:solidFill>
                <a:latin typeface="Century Gothic" pitchFamily="34" charset="0"/>
              </a:rPr>
              <a:t>100</a:t>
            </a:r>
            <a:endParaRPr lang="pt-BR" sz="32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221" name="CaixaDeTexto 220"/>
          <p:cNvSpPr txBox="1"/>
          <p:nvPr/>
        </p:nvSpPr>
        <p:spPr>
          <a:xfrm>
            <a:off x="559398" y="4583303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dirty="0" smtClean="0">
                <a:solidFill>
                  <a:schemeClr val="accent1"/>
                </a:solidFill>
                <a:latin typeface="Century Gothic" pitchFamily="34" charset="0"/>
              </a:rPr>
              <a:t>0,01</a:t>
            </a:r>
            <a:endParaRPr lang="pt-BR" sz="32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222" name="CaixaDeTexto 221"/>
          <p:cNvSpPr txBox="1"/>
          <p:nvPr/>
        </p:nvSpPr>
        <p:spPr>
          <a:xfrm>
            <a:off x="569186" y="5541791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dirty="0" smtClean="0">
                <a:solidFill>
                  <a:schemeClr val="accent1"/>
                </a:solidFill>
                <a:latin typeface="Century Gothic" pitchFamily="34" charset="0"/>
              </a:rPr>
              <a:t>0,0001</a:t>
            </a:r>
            <a:endParaRPr lang="pt-BR" sz="32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227" name="CaixaDeTexto 226"/>
          <p:cNvSpPr txBox="1"/>
          <p:nvPr/>
        </p:nvSpPr>
        <p:spPr>
          <a:xfrm>
            <a:off x="7236296" y="3548757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200" dirty="0" smtClean="0">
                <a:solidFill>
                  <a:schemeClr val="accent1"/>
                </a:solidFill>
                <a:latin typeface="Century Gothic" pitchFamily="34" charset="0"/>
              </a:rPr>
              <a:t>+5</a:t>
            </a:r>
            <a:endParaRPr lang="pt-BR" sz="32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228" name="CaixaDeTexto 227"/>
          <p:cNvSpPr txBox="1"/>
          <p:nvPr/>
        </p:nvSpPr>
        <p:spPr>
          <a:xfrm>
            <a:off x="7308304" y="1509907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200" dirty="0" smtClean="0">
                <a:solidFill>
                  <a:schemeClr val="accent1"/>
                </a:solidFill>
                <a:latin typeface="Century Gothic" pitchFamily="34" charset="0"/>
              </a:rPr>
              <a:t>-5</a:t>
            </a:r>
            <a:endParaRPr lang="pt-BR" sz="32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229" name="CaixaDeTexto 228"/>
          <p:cNvSpPr txBox="1"/>
          <p:nvPr/>
        </p:nvSpPr>
        <p:spPr>
          <a:xfrm>
            <a:off x="7380312" y="2564904"/>
            <a:ext cx="79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200" dirty="0" smtClean="0">
                <a:solidFill>
                  <a:schemeClr val="accent1"/>
                </a:solidFill>
                <a:latin typeface="Century Gothic" pitchFamily="34" charset="0"/>
              </a:rPr>
              <a:t> 0</a:t>
            </a:r>
            <a:endParaRPr lang="pt-BR" sz="32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230" name="CaixaDeTexto 229"/>
          <p:cNvSpPr txBox="1"/>
          <p:nvPr/>
        </p:nvSpPr>
        <p:spPr>
          <a:xfrm>
            <a:off x="7204574" y="4570242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200" dirty="0" smtClean="0">
                <a:solidFill>
                  <a:schemeClr val="accent1"/>
                </a:solidFill>
                <a:latin typeface="Century Gothic" pitchFamily="34" charset="0"/>
              </a:rPr>
              <a:t>+10</a:t>
            </a:r>
            <a:endParaRPr lang="pt-BR" sz="32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231" name="CaixaDeTexto 230"/>
          <p:cNvSpPr txBox="1"/>
          <p:nvPr/>
        </p:nvSpPr>
        <p:spPr>
          <a:xfrm>
            <a:off x="7192590" y="5580529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200" dirty="0" smtClean="0">
                <a:solidFill>
                  <a:schemeClr val="accent1"/>
                </a:solidFill>
                <a:latin typeface="Century Gothic" pitchFamily="34" charset="0"/>
              </a:rPr>
              <a:t>+15</a:t>
            </a:r>
            <a:endParaRPr lang="pt-BR" sz="32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31" name="Elipse 30"/>
          <p:cNvSpPr>
            <a:spLocks noChangeAspect="1"/>
          </p:cNvSpPr>
          <p:nvPr/>
        </p:nvSpPr>
        <p:spPr bwMode="auto">
          <a:xfrm>
            <a:off x="4886794" y="5773022"/>
            <a:ext cx="218870" cy="218870"/>
          </a:xfrm>
          <a:prstGeom prst="ellipse">
            <a:avLst/>
          </a:prstGeom>
          <a:gradFill>
            <a:gsLst>
              <a:gs pos="12000">
                <a:srgbClr val="FFCCCC"/>
              </a:gs>
              <a:gs pos="25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  <p:sp>
        <p:nvSpPr>
          <p:cNvPr id="32" name="Elipse 31"/>
          <p:cNvSpPr/>
          <p:nvPr/>
        </p:nvSpPr>
        <p:spPr bwMode="auto">
          <a:xfrm>
            <a:off x="3599640" y="466050"/>
            <a:ext cx="2808312" cy="2736040"/>
          </a:xfrm>
          <a:prstGeom prst="ellipse">
            <a:avLst/>
          </a:prstGeom>
          <a:gradFill>
            <a:gsLst>
              <a:gs pos="31000">
                <a:srgbClr val="3788FF"/>
              </a:gs>
              <a:gs pos="0">
                <a:schemeClr val="bg1"/>
              </a:gs>
              <a:gs pos="21000">
                <a:srgbClr val="00B0F0"/>
              </a:gs>
              <a:gs pos="6000">
                <a:srgbClr val="CCECFF"/>
              </a:gs>
              <a:gs pos="33000">
                <a:srgbClr val="3788FF">
                  <a:lumMod val="76000"/>
                </a:srgb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3" name="Elipse 212"/>
          <p:cNvSpPr>
            <a:spLocks noChangeAspect="1"/>
          </p:cNvSpPr>
          <p:nvPr/>
        </p:nvSpPr>
        <p:spPr bwMode="auto">
          <a:xfrm>
            <a:off x="4567428" y="2404520"/>
            <a:ext cx="866163" cy="869529"/>
          </a:xfrm>
          <a:prstGeom prst="ellipse">
            <a:avLst/>
          </a:prstGeom>
          <a:gradFill>
            <a:gsLst>
              <a:gs pos="0">
                <a:schemeClr val="bg1">
                  <a:lumMod val="0"/>
                  <a:lumOff val="100000"/>
                </a:schemeClr>
              </a:gs>
              <a:gs pos="38000">
                <a:srgbClr val="CCECFF"/>
              </a:gs>
              <a:gs pos="100000">
                <a:schemeClr val="tx1">
                  <a:lumMod val="97000"/>
                  <a:lumOff val="3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4" name="CaixaDeTexto 213"/>
          <p:cNvSpPr txBox="1"/>
          <p:nvPr/>
        </p:nvSpPr>
        <p:spPr>
          <a:xfrm>
            <a:off x="3491880" y="3522780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FFFF00"/>
                </a:solidFill>
                <a:latin typeface="Century Gothic" pitchFamily="34" charset="0"/>
              </a:rPr>
              <a:t>Sol</a:t>
            </a:r>
            <a:endParaRPr lang="pt-BR" sz="3200" dirty="0">
              <a:solidFill>
                <a:srgbClr val="FFFF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/>
      <p:bldP spid="199" grpId="0"/>
      <p:bldP spid="210" grpId="0"/>
      <p:bldP spid="50" grpId="0" animBg="1"/>
      <p:bldP spid="53" grpId="0" animBg="1"/>
      <p:bldP spid="195" grpId="0"/>
      <p:bldP spid="219" grpId="0"/>
      <p:bldP spid="220" grpId="0"/>
      <p:bldP spid="221" grpId="0"/>
      <p:bldP spid="222" grpId="0"/>
      <p:bldP spid="227" grpId="0"/>
      <p:bldP spid="228" grpId="0"/>
      <p:bldP spid="229" grpId="0"/>
      <p:bldP spid="230" grpId="0"/>
      <p:bldP spid="231" grpId="0"/>
      <p:bldP spid="31" grpId="0" animBg="1"/>
      <p:bldP spid="32" grpId="0" animBg="1"/>
      <p:bldP spid="213" grpId="0" animBg="1"/>
      <p:bldP spid="2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 bwMode="auto">
          <a:xfrm>
            <a:off x="251521" y="380256"/>
            <a:ext cx="864096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4400" kern="0" dirty="0" smtClean="0">
                <a:solidFill>
                  <a:schemeClr val="bg1"/>
                </a:solidFill>
                <a:latin typeface="Century Gothic" pitchFamily="34" charset="0"/>
              </a:rPr>
              <a:t>Magnitudes absolutas: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571500" indent="-5715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600" b="0" kern="0" dirty="0" smtClean="0">
                <a:solidFill>
                  <a:srgbClr val="00CC99"/>
                </a:solidFill>
                <a:latin typeface="Century Gothic" pitchFamily="34" charset="0"/>
              </a:rPr>
              <a:t>Equivalentes às </a:t>
            </a: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luminosidades</a:t>
            </a:r>
          </a:p>
          <a:p>
            <a:pPr marL="571500" indent="-5715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600" b="0" kern="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marL="571500" indent="-5715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3600" b="0" kern="0" dirty="0" smtClean="0">
                <a:solidFill>
                  <a:srgbClr val="00CC99"/>
                </a:solidFill>
                <a:latin typeface="Century Gothic" pitchFamily="34" charset="0"/>
              </a:rPr>
              <a:t>Característica própria da estrela: </a:t>
            </a: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não varia com a distância</a:t>
            </a:r>
          </a:p>
          <a:p>
            <a:pPr marL="1028700" lvl="1" indent="-571500" algn="l">
              <a:spcBef>
                <a:spcPct val="20000"/>
              </a:spcBef>
              <a:buClr>
                <a:srgbClr val="00CC99"/>
              </a:buClr>
              <a:defRPr/>
            </a:pPr>
            <a:endParaRPr lang="pt-BR" sz="3600" b="0" kern="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marL="571500" indent="-5715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3600" b="0" kern="0" dirty="0" smtClean="0">
                <a:solidFill>
                  <a:srgbClr val="00CC99"/>
                </a:solidFill>
                <a:latin typeface="Century Gothic" pitchFamily="34" charset="0"/>
              </a:rPr>
              <a:t>Permite calcular a </a:t>
            </a: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distância</a:t>
            </a:r>
            <a:r>
              <a:rPr lang="pt-BR" sz="3600" kern="0" dirty="0" smtClean="0">
                <a:solidFill>
                  <a:srgbClr val="00CC99"/>
                </a:solidFill>
                <a:latin typeface="Century Gothic" pitchFamily="34" charset="0"/>
              </a:rPr>
              <a:t>:</a:t>
            </a:r>
          </a:p>
          <a:p>
            <a:pPr marL="1028700" lvl="1" indent="-5715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200" kern="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marL="1028700" lvl="1" indent="-5715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200" i="1" kern="0" dirty="0">
              <a:solidFill>
                <a:srgbClr val="00CC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93907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959" y="764704"/>
            <a:ext cx="8700159" cy="573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 bwMode="auto">
          <a:xfrm>
            <a:off x="4427984" y="692696"/>
            <a:ext cx="4536504" cy="5832648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42938" y="-24340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Método da paralaxe</a:t>
            </a:r>
          </a:p>
        </p:txBody>
      </p:sp>
      <p:sp>
        <p:nvSpPr>
          <p:cNvPr id="5" name="Retângulo 4"/>
          <p:cNvSpPr/>
          <p:nvPr/>
        </p:nvSpPr>
        <p:spPr bwMode="auto">
          <a:xfrm>
            <a:off x="0" y="764704"/>
            <a:ext cx="4536504" cy="5832648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Fonte: http://spot.pcc.edu/~aodman/physics%20122/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parallax-pictures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/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parallax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-lecture.htm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5" grpId="2" animBg="1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67544" y="2420888"/>
            <a:ext cx="8496943" cy="345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pt-BR" sz="3200" b="0" dirty="0" smtClean="0">
                <a:solidFill>
                  <a:srgbClr val="00CC99"/>
                </a:solidFill>
                <a:latin typeface="Century Gothic" pitchFamily="34" charset="0"/>
                <a:cs typeface="MS Shell Dlg" charset="0"/>
              </a:rPr>
              <a:t>Onde:</a:t>
            </a:r>
          </a:p>
          <a:p>
            <a:pPr algn="l"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pt-BR" sz="4400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m </a:t>
            </a:r>
            <a:r>
              <a:rPr lang="pt-BR" sz="3200" dirty="0" smtClean="0">
                <a:solidFill>
                  <a:srgbClr val="00CC99"/>
                </a:solidFill>
                <a:latin typeface="Century Gothic" pitchFamily="34" charset="0"/>
                <a:cs typeface="MS Shell Dlg" charset="0"/>
              </a:rPr>
              <a:t>: </a:t>
            </a:r>
            <a:r>
              <a:rPr lang="pt-BR" sz="3200" b="0" dirty="0" smtClean="0">
                <a:solidFill>
                  <a:srgbClr val="00CC99"/>
                </a:solidFill>
                <a:latin typeface="Century Gothic" pitchFamily="34" charset="0"/>
                <a:cs typeface="MS Shell Dlg" charset="0"/>
              </a:rPr>
              <a:t>é a magnitude aparente</a:t>
            </a:r>
          </a:p>
          <a:p>
            <a:pPr algn="l"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defRPr/>
            </a:pPr>
            <a:r>
              <a:rPr lang="pt-BR" sz="4400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M </a:t>
            </a:r>
            <a:r>
              <a:rPr lang="pt-BR" sz="3200" dirty="0" smtClean="0">
                <a:solidFill>
                  <a:srgbClr val="00CC99"/>
                </a:solidFill>
                <a:latin typeface="Century Gothic" pitchFamily="34" charset="0"/>
                <a:cs typeface="MS Shell Dlg" charset="0"/>
              </a:rPr>
              <a:t>: </a:t>
            </a:r>
            <a:r>
              <a:rPr lang="pt-BR" sz="3200" b="0" dirty="0" smtClean="0">
                <a:solidFill>
                  <a:srgbClr val="00CC99"/>
                </a:solidFill>
                <a:latin typeface="Century Gothic" pitchFamily="34" charset="0"/>
                <a:cs typeface="MS Shell Dlg" charset="0"/>
              </a:rPr>
              <a:t>é a magnitude absoluta</a:t>
            </a:r>
          </a:p>
          <a:p>
            <a:pPr algn="l"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defRPr/>
            </a:pPr>
            <a:r>
              <a:rPr lang="pt-BR" sz="4400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d </a:t>
            </a:r>
            <a:r>
              <a:rPr lang="pt-BR" sz="3200" dirty="0" smtClean="0">
                <a:solidFill>
                  <a:srgbClr val="00CC99"/>
                </a:solidFill>
                <a:latin typeface="Century Gothic" pitchFamily="34" charset="0"/>
                <a:cs typeface="MS Shell Dlg" charset="0"/>
              </a:rPr>
              <a:t>: </a:t>
            </a:r>
            <a:r>
              <a:rPr lang="pt-BR" sz="3200" b="0" dirty="0" smtClean="0">
                <a:solidFill>
                  <a:srgbClr val="00CC99"/>
                </a:solidFill>
                <a:latin typeface="Century Gothic" pitchFamily="34" charset="0"/>
                <a:cs typeface="MS Shell Dlg" charset="0"/>
              </a:rPr>
              <a:t>é a distância, </a:t>
            </a: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em parsecs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564299" y="620688"/>
                <a:ext cx="8559010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6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r>
                        <a:rPr lang="pt-BR" sz="60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6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pt-BR" sz="6000" b="1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60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pt-BR" sz="60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60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pt-BR" sz="60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𝒍𝒐𝒈</m:t>
                      </m:r>
                      <m:r>
                        <a:rPr lang="pt-BR" sz="60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6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pt-BR" sz="60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pt-BR" sz="6000" dirty="0">
                          <a:solidFill>
                            <a:srgbClr val="FFC000"/>
                          </a:solidFill>
                        </a:rPr>
                        <m:t> </m:t>
                      </m:r>
                    </m:oMath>
                  </m:oMathPara>
                </a14:m>
                <a:endParaRPr lang="pt-BR" sz="6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99" y="620688"/>
                <a:ext cx="8559010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49051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692696"/>
            <a:ext cx="8892480" cy="1944216"/>
          </a:xfrm>
        </p:spPr>
        <p:txBody>
          <a:bodyPr/>
          <a:lstStyle/>
          <a:p>
            <a:pPr marL="182563" indent="-182563" algn="l">
              <a:buClr>
                <a:srgbClr val="00B050"/>
              </a:buClr>
              <a:tabLst>
                <a:tab pos="444500" algn="l"/>
              </a:tabLst>
            </a:pPr>
            <a:r>
              <a:rPr lang="pt-BR" sz="4000" b="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“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O Sol é uma estrela de quinta grandeza”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12" name="Elipse 11"/>
          <p:cNvSpPr/>
          <p:nvPr/>
        </p:nvSpPr>
        <p:spPr bwMode="auto">
          <a:xfrm>
            <a:off x="1348058" y="3392253"/>
            <a:ext cx="1440160" cy="1440160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0066FF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" name="Elipse 12"/>
          <p:cNvSpPr/>
          <p:nvPr/>
        </p:nvSpPr>
        <p:spPr bwMode="auto">
          <a:xfrm>
            <a:off x="7380312" y="3789040"/>
            <a:ext cx="900000" cy="900000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FF0000">
                  <a:alpha val="69000"/>
                </a:srgb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Elipse 13"/>
          <p:cNvSpPr>
            <a:spLocks noChangeAspect="1"/>
          </p:cNvSpPr>
          <p:nvPr/>
        </p:nvSpPr>
        <p:spPr bwMode="auto">
          <a:xfrm>
            <a:off x="6444208" y="4077072"/>
            <a:ext cx="1033563" cy="1033563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chemeClr val="bg1">
                  <a:alpha val="46000"/>
                </a:scheme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" name="Elipse 14"/>
          <p:cNvSpPr/>
          <p:nvPr/>
        </p:nvSpPr>
        <p:spPr bwMode="auto">
          <a:xfrm>
            <a:off x="6156256" y="2780928"/>
            <a:ext cx="720000" cy="720000"/>
          </a:xfrm>
          <a:prstGeom prst="ellipse">
            <a:avLst/>
          </a:prstGeom>
          <a:gradFill>
            <a:gsLst>
              <a:gs pos="25000">
                <a:schemeClr val="bg1"/>
              </a:gs>
              <a:gs pos="78000">
                <a:srgbClr val="8856D2">
                  <a:alpha val="72000"/>
                </a:srgb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" name="Elipse 15"/>
          <p:cNvSpPr/>
          <p:nvPr/>
        </p:nvSpPr>
        <p:spPr bwMode="auto">
          <a:xfrm>
            <a:off x="1763688" y="2708920"/>
            <a:ext cx="720000" cy="72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Elipse 16"/>
          <p:cNvSpPr/>
          <p:nvPr/>
        </p:nvSpPr>
        <p:spPr bwMode="auto">
          <a:xfrm>
            <a:off x="2771800" y="1988840"/>
            <a:ext cx="720000" cy="72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Rectangle 34"/>
          <p:cNvSpPr>
            <a:spLocks noChangeArrowheads="1"/>
          </p:cNvSpPr>
          <p:nvPr/>
        </p:nvSpPr>
        <p:spPr bwMode="auto">
          <a:xfrm>
            <a:off x="1104733" y="5130704"/>
            <a:ext cx="1926810" cy="77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4400" i="1" dirty="0" smtClean="0">
                <a:solidFill>
                  <a:schemeClr val="accent5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r>
              <a:rPr lang="pt-BR" sz="4400" baseline="-25000" dirty="0">
                <a:solidFill>
                  <a:schemeClr val="accent5">
                    <a:lumMod val="75000"/>
                  </a:schemeClr>
                </a:solidFill>
                <a:cs typeface="Arial"/>
              </a:rPr>
              <a:t>ʘ</a:t>
            </a:r>
            <a:r>
              <a:rPr lang="pt-BR" sz="4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 ≈ </a:t>
            </a:r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5</a:t>
            </a:r>
            <a:endParaRPr lang="pt-BR" sz="4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8" name="Elipse 17"/>
          <p:cNvSpPr/>
          <p:nvPr/>
        </p:nvSpPr>
        <p:spPr bwMode="auto">
          <a:xfrm>
            <a:off x="4390701" y="3682307"/>
            <a:ext cx="288032" cy="287952"/>
          </a:xfrm>
          <a:prstGeom prst="ellipse">
            <a:avLst/>
          </a:prstGeom>
          <a:gradFill>
            <a:gsLst>
              <a:gs pos="19000">
                <a:srgbClr val="FFC000"/>
              </a:gs>
              <a:gs pos="11000">
                <a:srgbClr val="FFFF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6464369"/>
            <a:ext cx="6084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da imagem: 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  <a:hlinkClick r:id="rId3"/>
              </a:rPr>
              <a:t>http://wwwdevinin.blogspot.com</a:t>
            </a:r>
            <a:endParaRPr lang="pt-BR" sz="1200" dirty="0"/>
          </a:p>
        </p:txBody>
      </p:sp>
      <p:grpSp>
        <p:nvGrpSpPr>
          <p:cNvPr id="23" name="Grupo 22"/>
          <p:cNvGrpSpPr/>
          <p:nvPr/>
        </p:nvGrpSpPr>
        <p:grpSpPr>
          <a:xfrm>
            <a:off x="3226161" y="2564904"/>
            <a:ext cx="2592288" cy="2520280"/>
            <a:chOff x="3226161" y="2564904"/>
            <a:chExt cx="2592288" cy="2520280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46557" y="2857707"/>
              <a:ext cx="2017391" cy="1946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Elipse 21"/>
            <p:cNvSpPr/>
            <p:nvPr/>
          </p:nvSpPr>
          <p:spPr bwMode="auto">
            <a:xfrm>
              <a:off x="3226161" y="2564904"/>
              <a:ext cx="2592288" cy="2520280"/>
            </a:xfrm>
            <a:prstGeom prst="ellipse">
              <a:avLst/>
            </a:prstGeom>
            <a:gradFill>
              <a:gsLst>
                <a:gs pos="72000">
                  <a:srgbClr val="FFC000">
                    <a:alpha val="66000"/>
                  </a:srgbClr>
                </a:gs>
                <a:gs pos="37000">
                  <a:srgbClr val="FDE65D">
                    <a:alpha val="74000"/>
                  </a:srgbClr>
                </a:gs>
                <a:gs pos="100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4" name="Espaço Reservado para Número de Slid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31</a:t>
            </a:fld>
            <a:endParaRPr lang="pt-B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8" grpId="0" animBg="1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852936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Espectros </a:t>
            </a:r>
          </a:p>
          <a:p>
            <a:pPr marL="901700" indent="-901700" algn="l">
              <a:buClr>
                <a:srgbClr val="00B050"/>
              </a:buClr>
              <a:buFont typeface="Arial" pitchFamily="34" charset="0"/>
              <a:buChar char="•"/>
              <a:tabLst>
                <a:tab pos="444500" algn="l"/>
              </a:tabLst>
            </a:pPr>
            <a:endParaRPr lang="pt-BR" sz="4400" b="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02630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r="401"/>
          <a:stretch/>
        </p:blipFill>
        <p:spPr>
          <a:xfrm>
            <a:off x="35496" y="1268760"/>
            <a:ext cx="9072000" cy="3889959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35496" y="6536377"/>
            <a:ext cx="62104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Fonte da imagem: 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Silva, A. L., Radioastronomia, um texto introdutório. 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611560" y="5166030"/>
            <a:ext cx="5112568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762000"/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: comprimento de onda</a:t>
            </a:r>
          </a:p>
        </p:txBody>
      </p:sp>
      <p:grpSp>
        <p:nvGrpSpPr>
          <p:cNvPr id="10" name="Agrupar 9"/>
          <p:cNvGrpSpPr/>
          <p:nvPr/>
        </p:nvGrpSpPr>
        <p:grpSpPr>
          <a:xfrm>
            <a:off x="971600" y="1268760"/>
            <a:ext cx="2520280" cy="1224136"/>
            <a:chOff x="899592" y="1268760"/>
            <a:chExt cx="2520280" cy="1224136"/>
          </a:xfrm>
        </p:grpSpPr>
        <p:sp>
          <p:nvSpPr>
            <p:cNvPr id="6" name="Retângulo 5"/>
            <p:cNvSpPr/>
            <p:nvPr/>
          </p:nvSpPr>
          <p:spPr bwMode="auto">
            <a:xfrm>
              <a:off x="899592" y="1268760"/>
              <a:ext cx="2520280" cy="72198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tângulo 10"/>
            <p:cNvSpPr/>
            <p:nvPr/>
          </p:nvSpPr>
          <p:spPr bwMode="auto">
            <a:xfrm rot="5400000">
              <a:off x="1692633" y="1627848"/>
              <a:ext cx="1008111" cy="72198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3" name="Agrupar 12"/>
          <p:cNvGrpSpPr/>
          <p:nvPr/>
        </p:nvGrpSpPr>
        <p:grpSpPr>
          <a:xfrm rot="10800000">
            <a:off x="4644008" y="3717032"/>
            <a:ext cx="2520280" cy="1224136"/>
            <a:chOff x="899592" y="1268760"/>
            <a:chExt cx="2520280" cy="1224136"/>
          </a:xfrm>
        </p:grpSpPr>
        <p:sp>
          <p:nvSpPr>
            <p:cNvPr id="14" name="Retângulo 13"/>
            <p:cNvSpPr/>
            <p:nvPr/>
          </p:nvSpPr>
          <p:spPr bwMode="auto">
            <a:xfrm>
              <a:off x="899592" y="1268760"/>
              <a:ext cx="2520280" cy="72198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tângulo 14"/>
            <p:cNvSpPr/>
            <p:nvPr/>
          </p:nvSpPr>
          <p:spPr bwMode="auto">
            <a:xfrm rot="5400000">
              <a:off x="1692633" y="1627848"/>
              <a:ext cx="1008111" cy="72198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" name="Corda 11"/>
          <p:cNvSpPr/>
          <p:nvPr/>
        </p:nvSpPr>
        <p:spPr bwMode="auto">
          <a:xfrm>
            <a:off x="6876256" y="3165294"/>
            <a:ext cx="360040" cy="972753"/>
          </a:xfrm>
          <a:prstGeom prst="chord">
            <a:avLst>
              <a:gd name="adj1" fmla="val 15542152"/>
              <a:gd name="adj2" fmla="val 14875656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Corda 16"/>
          <p:cNvSpPr/>
          <p:nvPr/>
        </p:nvSpPr>
        <p:spPr bwMode="auto">
          <a:xfrm rot="10800000">
            <a:off x="745030" y="2143889"/>
            <a:ext cx="576064" cy="1080936"/>
          </a:xfrm>
          <a:prstGeom prst="chord">
            <a:avLst>
              <a:gd name="adj1" fmla="val 17413362"/>
              <a:gd name="adj2" fmla="val 14875656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 bwMode="auto">
          <a:xfrm>
            <a:off x="685800" y="4462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kern="0" dirty="0" smtClean="0">
                <a:solidFill>
                  <a:srgbClr val="00B050"/>
                </a:solidFill>
                <a:latin typeface="Century Gothic" pitchFamily="34" charset="0"/>
              </a:rPr>
              <a:t>A Luz é uma onda</a:t>
            </a:r>
            <a:endParaRPr lang="pt-BR" kern="0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2" name="Retângulo 1"/>
          <p:cNvSpPr/>
          <p:nvPr/>
        </p:nvSpPr>
        <p:spPr bwMode="auto">
          <a:xfrm>
            <a:off x="6732240" y="3356992"/>
            <a:ext cx="21602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8229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r="401"/>
          <a:stretch/>
        </p:blipFill>
        <p:spPr>
          <a:xfrm>
            <a:off x="35496" y="1268760"/>
            <a:ext cx="9072000" cy="3889959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35496" y="6536377"/>
            <a:ext cx="62104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Fonte da imagem: </a:t>
            </a:r>
            <a:r>
              <a:rPr lang="pt-BR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Silva, A. L., Radioastronomia, um texto introdutório. 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611560" y="5166030"/>
            <a:ext cx="5112568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762000"/>
            <a:r>
              <a:rPr lang="el-GR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: comprimento de onda</a:t>
            </a:r>
          </a:p>
        </p:txBody>
      </p:sp>
      <p:sp>
        <p:nvSpPr>
          <p:cNvPr id="12" name="Corda 11"/>
          <p:cNvSpPr/>
          <p:nvPr/>
        </p:nvSpPr>
        <p:spPr bwMode="auto">
          <a:xfrm>
            <a:off x="6876256" y="3165294"/>
            <a:ext cx="360040" cy="972753"/>
          </a:xfrm>
          <a:prstGeom prst="chord">
            <a:avLst>
              <a:gd name="adj1" fmla="val 15542152"/>
              <a:gd name="adj2" fmla="val 14875656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Corda 16"/>
          <p:cNvSpPr/>
          <p:nvPr/>
        </p:nvSpPr>
        <p:spPr bwMode="auto">
          <a:xfrm rot="10800000">
            <a:off x="745030" y="2143889"/>
            <a:ext cx="576064" cy="1080936"/>
          </a:xfrm>
          <a:prstGeom prst="chord">
            <a:avLst>
              <a:gd name="adj1" fmla="val 17413362"/>
              <a:gd name="adj2" fmla="val 14875656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 bwMode="auto">
          <a:xfrm>
            <a:off x="685800" y="4462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kern="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A Luz é uma onda</a:t>
            </a:r>
            <a:endParaRPr lang="pt-BR" kern="0" dirty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Retângulo 1"/>
          <p:cNvSpPr/>
          <p:nvPr/>
        </p:nvSpPr>
        <p:spPr bwMode="auto">
          <a:xfrm>
            <a:off x="6732240" y="3356992"/>
            <a:ext cx="21602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325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5496" y="6536377"/>
            <a:ext cx="62104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Fonte da imagem: </a:t>
            </a:r>
            <a:r>
              <a:rPr lang="pt-BR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https://www.if.ufrj.br/~bertu/fis2/ondas1/ondulatorio.html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584430" y="5577441"/>
            <a:ext cx="5112568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762000"/>
            <a:r>
              <a:rPr lang="el-GR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: frequência</a:t>
            </a:r>
          </a:p>
        </p:txBody>
      </p:sp>
      <p:grpSp>
        <p:nvGrpSpPr>
          <p:cNvPr id="10" name="Agrupar 9"/>
          <p:cNvGrpSpPr/>
          <p:nvPr/>
        </p:nvGrpSpPr>
        <p:grpSpPr>
          <a:xfrm>
            <a:off x="971600" y="1268760"/>
            <a:ext cx="2520280" cy="1224136"/>
            <a:chOff x="899592" y="1268760"/>
            <a:chExt cx="2520280" cy="1224136"/>
          </a:xfrm>
        </p:grpSpPr>
        <p:sp>
          <p:nvSpPr>
            <p:cNvPr id="6" name="Retângulo 5"/>
            <p:cNvSpPr/>
            <p:nvPr/>
          </p:nvSpPr>
          <p:spPr bwMode="auto">
            <a:xfrm>
              <a:off x="899592" y="1268760"/>
              <a:ext cx="2520280" cy="72198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tângulo 10"/>
            <p:cNvSpPr/>
            <p:nvPr/>
          </p:nvSpPr>
          <p:spPr bwMode="auto">
            <a:xfrm rot="5400000">
              <a:off x="1692633" y="1627848"/>
              <a:ext cx="1008111" cy="72198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3" name="Agrupar 12"/>
          <p:cNvGrpSpPr/>
          <p:nvPr/>
        </p:nvGrpSpPr>
        <p:grpSpPr>
          <a:xfrm rot="10800000">
            <a:off x="4644008" y="3717032"/>
            <a:ext cx="2520280" cy="1224136"/>
            <a:chOff x="899592" y="1268760"/>
            <a:chExt cx="2520280" cy="1224136"/>
          </a:xfrm>
        </p:grpSpPr>
        <p:sp>
          <p:nvSpPr>
            <p:cNvPr id="14" name="Retângulo 13"/>
            <p:cNvSpPr/>
            <p:nvPr/>
          </p:nvSpPr>
          <p:spPr bwMode="auto">
            <a:xfrm>
              <a:off x="899592" y="1268760"/>
              <a:ext cx="2520280" cy="72198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tângulo 14"/>
            <p:cNvSpPr/>
            <p:nvPr/>
          </p:nvSpPr>
          <p:spPr bwMode="auto">
            <a:xfrm rot="5400000">
              <a:off x="1692633" y="1627848"/>
              <a:ext cx="1008111" cy="72198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" name="Corda 11"/>
          <p:cNvSpPr/>
          <p:nvPr/>
        </p:nvSpPr>
        <p:spPr bwMode="auto">
          <a:xfrm>
            <a:off x="6876256" y="3165294"/>
            <a:ext cx="360040" cy="972753"/>
          </a:xfrm>
          <a:prstGeom prst="chord">
            <a:avLst>
              <a:gd name="adj1" fmla="val 15542152"/>
              <a:gd name="adj2" fmla="val 14875656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Corda 16"/>
          <p:cNvSpPr/>
          <p:nvPr/>
        </p:nvSpPr>
        <p:spPr bwMode="auto">
          <a:xfrm rot="10800000">
            <a:off x="745030" y="2143889"/>
            <a:ext cx="576064" cy="1080936"/>
          </a:xfrm>
          <a:prstGeom prst="chord">
            <a:avLst>
              <a:gd name="adj1" fmla="val 17413362"/>
              <a:gd name="adj2" fmla="val 14875656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 bwMode="auto">
          <a:xfrm>
            <a:off x="685800" y="4462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kern="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A Luz é uma onda</a:t>
            </a:r>
            <a:endParaRPr lang="pt-BR" kern="0" dirty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Retângulo 1"/>
          <p:cNvSpPr/>
          <p:nvPr/>
        </p:nvSpPr>
        <p:spPr bwMode="auto">
          <a:xfrm>
            <a:off x="6732240" y="3356992"/>
            <a:ext cx="21602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solidFill>
                <a:srgbClr val="FF0066"/>
              </a:solidFill>
              <a:effectLst/>
              <a:latin typeface="Arial" charset="0"/>
            </a:endParaRPr>
          </a:p>
        </p:txBody>
      </p:sp>
      <p:pic>
        <p:nvPicPr>
          <p:cNvPr id="18" name="Picture 2" descr="https://www.if.ufrj.br/~bertu/fis2/ondas1/ond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4650"/>
            <a:ext cx="9144000" cy="445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9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  <a:latin typeface="Century Gothic" pitchFamily="34" charset="0"/>
              </a:rPr>
              <a:t>Espectro eletromagnético</a:t>
            </a:r>
            <a:endParaRPr lang="pt-BR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5496" y="6536377"/>
            <a:ext cx="62104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Fonte da imagem: http://www.infoescola.com/fisica/espectro-eletromagnetico/</a:t>
            </a:r>
            <a:endParaRPr lang="pt-BR" sz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17762" name="Picture 2" descr="Espectro eletromagnético. Ilustração: Peter Hermes Furian / Shutterstock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9144000" cy="5153321"/>
          </a:xfrm>
          <a:prstGeom prst="rect">
            <a:avLst/>
          </a:prstGeom>
          <a:noFill/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78920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67544" y="2636912"/>
            <a:ext cx="8496943" cy="415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pt-BR" sz="3200" b="0" dirty="0" smtClean="0">
                <a:solidFill>
                  <a:srgbClr val="00CC99"/>
                </a:solidFill>
                <a:latin typeface="Century Gothic" pitchFamily="34" charset="0"/>
                <a:cs typeface="MS Shell Dlg" charset="0"/>
              </a:rPr>
              <a:t>Onde:</a:t>
            </a:r>
          </a:p>
          <a:p>
            <a:pPr algn="l"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pt-BR" sz="4800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E</a:t>
            </a:r>
            <a:r>
              <a:rPr lang="pt-BR" sz="4400" i="1" baseline="-25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pt-BR" sz="3200" dirty="0" smtClean="0">
                <a:solidFill>
                  <a:srgbClr val="00CC99"/>
                </a:solidFill>
                <a:latin typeface="Century Gothic" pitchFamily="34" charset="0"/>
                <a:cs typeface="MS Shell Dlg" charset="0"/>
              </a:rPr>
              <a:t>: </a:t>
            </a:r>
            <a:r>
              <a:rPr lang="pt-BR" sz="3200" b="0" dirty="0" smtClean="0">
                <a:solidFill>
                  <a:srgbClr val="00CC99"/>
                </a:solidFill>
                <a:latin typeface="Century Gothic" pitchFamily="34" charset="0"/>
                <a:cs typeface="MS Shell Dlg" charset="0"/>
              </a:rPr>
              <a:t>é a Energia</a:t>
            </a:r>
          </a:p>
          <a:p>
            <a:pPr algn="l"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pt-BR" sz="4000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</a:t>
            </a:r>
            <a:r>
              <a:rPr lang="pt-BR" sz="4000" b="0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MS Shell Dlg" charset="0"/>
              </a:rPr>
              <a:t> </a:t>
            </a:r>
            <a:r>
              <a:rPr lang="pt-BR" sz="3200" b="0" dirty="0" smtClean="0">
                <a:solidFill>
                  <a:srgbClr val="00CC99"/>
                </a:solidFill>
                <a:latin typeface="Century Gothic" pitchFamily="34" charset="0"/>
                <a:cs typeface="MS Shell Dlg" charset="0"/>
              </a:rPr>
              <a:t>: é a constante de Planck </a:t>
            </a:r>
          </a:p>
          <a:p>
            <a:pPr algn="l"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l-GR" sz="4400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ν</a:t>
            </a:r>
            <a:r>
              <a:rPr lang="pt-BR" sz="4400" b="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 smtClean="0">
                <a:solidFill>
                  <a:srgbClr val="00CC99"/>
                </a:solidFill>
                <a:latin typeface="Century Gothic" pitchFamily="34" charset="0"/>
                <a:cs typeface="MS Shell Dlg" charset="0"/>
              </a:rPr>
              <a:t>: </a:t>
            </a:r>
            <a:r>
              <a:rPr lang="pt-BR" sz="3200" b="0" dirty="0" smtClean="0">
                <a:solidFill>
                  <a:srgbClr val="00CC99"/>
                </a:solidFill>
                <a:latin typeface="Century Gothic" pitchFamily="34" charset="0"/>
                <a:cs typeface="MS Shell Dlg" charset="0"/>
              </a:rPr>
              <a:t>frequência</a:t>
            </a:r>
          </a:p>
          <a:p>
            <a:pPr algn="l"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pt-BR" sz="3200" b="0" dirty="0" smtClean="0">
              <a:solidFill>
                <a:srgbClr val="00CC99"/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37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3128240" y="1052736"/>
                <a:ext cx="3175549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72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pt-BR" sz="7200" b="1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72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pt-BR" sz="72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𝝊</m:t>
                      </m:r>
                    </m:oMath>
                  </m:oMathPara>
                </a14:m>
                <a:endParaRPr lang="pt-BR" sz="72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240" y="1052736"/>
                <a:ext cx="3175549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0070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8839200" cy="838200"/>
          </a:xfrm>
          <a:noFill/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As cores e as temperaturas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397375" y="1081088"/>
            <a:ext cx="3032125" cy="5263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3</a:t>
            </a:r>
            <a:r>
              <a:rPr kumimoji="0" lang="pt-BR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B9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0.000 </a:t>
            </a:r>
            <a:r>
              <a:rPr kumimoji="0" lang="pt-BR" sz="4800" b="0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°C</a:t>
            </a:r>
          </a:p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 dirty="0">
                <a:ln>
                  <a:noFill/>
                </a:ln>
                <a:solidFill>
                  <a:srgbClr val="69D8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2</a:t>
            </a:r>
            <a:r>
              <a:rPr kumimoji="0" lang="pt-BR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D8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0.000 </a:t>
            </a:r>
            <a:r>
              <a:rPr kumimoji="0" lang="pt-BR" sz="4800" b="0" i="0" u="none" strike="noStrike" kern="1200" cap="none" spc="0" normalizeH="0" baseline="0" noProof="0" dirty="0">
                <a:ln>
                  <a:noFill/>
                </a:ln>
                <a:solidFill>
                  <a:srgbClr val="69D8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°C</a:t>
            </a:r>
          </a:p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10.000 </a:t>
            </a:r>
            <a:r>
              <a:rPr kumimoji="0" lang="pt-BR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°C</a:t>
            </a:r>
          </a:p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 </a:t>
            </a:r>
            <a:r>
              <a:rPr kumimoji="0" lang="pt-BR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7.000 </a:t>
            </a:r>
            <a:r>
              <a:rPr kumimoji="0" lang="pt-BR" sz="48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°C</a:t>
            </a:r>
          </a:p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 6.000 °C</a:t>
            </a:r>
          </a:p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 </a:t>
            </a:r>
            <a:r>
              <a:rPr kumimoji="0" lang="pt-BR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4.000 </a:t>
            </a:r>
            <a:r>
              <a:rPr kumimoji="0" lang="pt-BR" sz="4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°C</a:t>
            </a:r>
          </a:p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 </a:t>
            </a:r>
            <a:r>
              <a:rPr kumimoji="0" lang="pt-BR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3.000 </a:t>
            </a:r>
            <a:r>
              <a:rPr kumimoji="0" lang="pt-BR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°C</a:t>
            </a:r>
          </a:p>
        </p:txBody>
      </p:sp>
      <p:sp>
        <p:nvSpPr>
          <p:cNvPr id="17412" name="Rectangle 12"/>
          <p:cNvSpPr>
            <a:spLocks noChangeArrowheads="1"/>
          </p:cNvSpPr>
          <p:nvPr/>
        </p:nvSpPr>
        <p:spPr bwMode="auto">
          <a:xfrm>
            <a:off x="1613465" y="5562600"/>
            <a:ext cx="798295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Fria</a:t>
            </a:r>
          </a:p>
        </p:txBody>
      </p:sp>
      <p:sp>
        <p:nvSpPr>
          <p:cNvPr id="17413" name="Rectangle 13"/>
          <p:cNvSpPr>
            <a:spLocks noChangeArrowheads="1"/>
          </p:cNvSpPr>
          <p:nvPr/>
        </p:nvSpPr>
        <p:spPr bwMode="auto">
          <a:xfrm>
            <a:off x="1259632" y="1268760"/>
            <a:ext cx="1300036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Quente</a:t>
            </a:r>
          </a:p>
        </p:txBody>
      </p:sp>
      <p:sp>
        <p:nvSpPr>
          <p:cNvPr id="17414" name="Text Box 14"/>
          <p:cNvSpPr txBox="1">
            <a:spLocks noChangeArrowheads="1"/>
          </p:cNvSpPr>
          <p:nvPr/>
        </p:nvSpPr>
        <p:spPr bwMode="auto">
          <a:xfrm>
            <a:off x="7376714" y="4286250"/>
            <a:ext cx="54213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marL="0" marR="0" lvl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Sol</a:t>
            </a:r>
          </a:p>
        </p:txBody>
      </p:sp>
      <p:grpSp>
        <p:nvGrpSpPr>
          <p:cNvPr id="17415" name="Group 15"/>
          <p:cNvGrpSpPr>
            <a:grpSpLocks/>
          </p:cNvGrpSpPr>
          <p:nvPr/>
        </p:nvGrpSpPr>
        <p:grpSpPr bwMode="auto">
          <a:xfrm>
            <a:off x="550542" y="1241426"/>
            <a:ext cx="898527" cy="5291139"/>
            <a:chOff x="25" y="926"/>
            <a:chExt cx="566" cy="3333"/>
          </a:xfrm>
        </p:grpSpPr>
        <p:sp>
          <p:nvSpPr>
            <p:cNvPr id="17432" name="Rectangle 16"/>
            <p:cNvSpPr>
              <a:spLocks noChangeArrowheads="1"/>
            </p:cNvSpPr>
            <p:nvPr/>
          </p:nvSpPr>
          <p:spPr bwMode="auto">
            <a:xfrm>
              <a:off x="232" y="926"/>
              <a:ext cx="152" cy="2775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  <p:sp>
          <p:nvSpPr>
            <p:cNvPr id="17433" name="Oval 17"/>
            <p:cNvSpPr>
              <a:spLocks noChangeAspect="1" noChangeArrowheads="1"/>
            </p:cNvSpPr>
            <p:nvPr/>
          </p:nvSpPr>
          <p:spPr bwMode="auto">
            <a:xfrm>
              <a:off x="25" y="3693"/>
              <a:ext cx="566" cy="566"/>
            </a:xfrm>
            <a:prstGeom prst="ellipse">
              <a:avLst/>
            </a:prstGeom>
            <a:solidFill>
              <a:schemeClr val="bg1">
                <a:alpha val="58000"/>
              </a:scheme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  <p:sp>
          <p:nvSpPr>
            <p:cNvPr id="17434" name="Rectangle 18"/>
            <p:cNvSpPr>
              <a:spLocks noChangeArrowheads="1"/>
            </p:cNvSpPr>
            <p:nvPr/>
          </p:nvSpPr>
          <p:spPr bwMode="auto">
            <a:xfrm>
              <a:off x="288" y="2745"/>
              <a:ext cx="47" cy="106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  <p:sp>
          <p:nvSpPr>
            <p:cNvPr id="17435" name="Oval 19"/>
            <p:cNvSpPr>
              <a:spLocks noChangeArrowheads="1"/>
            </p:cNvSpPr>
            <p:nvPr/>
          </p:nvSpPr>
          <p:spPr bwMode="auto">
            <a:xfrm>
              <a:off x="83" y="3745"/>
              <a:ext cx="454" cy="45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</p:grpSp>
      <p:sp>
        <p:nvSpPr>
          <p:cNvPr id="28" name="Elipse 27"/>
          <p:cNvSpPr/>
          <p:nvPr/>
        </p:nvSpPr>
        <p:spPr bwMode="auto">
          <a:xfrm>
            <a:off x="3048195" y="1844824"/>
            <a:ext cx="720000" cy="720000"/>
          </a:xfrm>
          <a:prstGeom prst="ellipse">
            <a:avLst/>
          </a:prstGeom>
          <a:gradFill>
            <a:gsLst>
              <a:gs pos="24000">
                <a:schemeClr val="bg1"/>
              </a:gs>
              <a:gs pos="55000">
                <a:srgbClr val="00B0F0">
                  <a:alpha val="87000"/>
                </a:srgbClr>
              </a:gs>
              <a:gs pos="93000">
                <a:schemeClr val="tx1">
                  <a:alpha val="18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Elipse 28"/>
          <p:cNvSpPr/>
          <p:nvPr/>
        </p:nvSpPr>
        <p:spPr bwMode="auto">
          <a:xfrm>
            <a:off x="3069771" y="2612278"/>
            <a:ext cx="720000" cy="72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" name="Elipse 29"/>
          <p:cNvSpPr/>
          <p:nvPr/>
        </p:nvSpPr>
        <p:spPr bwMode="auto">
          <a:xfrm>
            <a:off x="3082128" y="3325956"/>
            <a:ext cx="720000" cy="72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" name="Elipse 30"/>
          <p:cNvSpPr/>
          <p:nvPr/>
        </p:nvSpPr>
        <p:spPr bwMode="auto">
          <a:xfrm>
            <a:off x="3093765" y="4050304"/>
            <a:ext cx="720000" cy="72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" name="Elipse 31"/>
          <p:cNvSpPr/>
          <p:nvPr/>
        </p:nvSpPr>
        <p:spPr bwMode="auto">
          <a:xfrm>
            <a:off x="3105979" y="4758027"/>
            <a:ext cx="720000" cy="72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" name="Elipse 32"/>
          <p:cNvSpPr/>
          <p:nvPr/>
        </p:nvSpPr>
        <p:spPr bwMode="auto">
          <a:xfrm>
            <a:off x="3115634" y="5492598"/>
            <a:ext cx="720000" cy="720000"/>
          </a:xfrm>
          <a:prstGeom prst="ellipse">
            <a:avLst/>
          </a:prstGeom>
          <a:gradFill>
            <a:gsLst>
              <a:gs pos="19000">
                <a:schemeClr val="bg1"/>
              </a:gs>
              <a:gs pos="46000">
                <a:srgbClr val="FF00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Elipse 18"/>
          <p:cNvSpPr/>
          <p:nvPr/>
        </p:nvSpPr>
        <p:spPr bwMode="auto">
          <a:xfrm>
            <a:off x="3030095" y="1124744"/>
            <a:ext cx="720000" cy="720000"/>
          </a:xfrm>
          <a:prstGeom prst="ellipse">
            <a:avLst/>
          </a:prstGeom>
          <a:gradFill>
            <a:gsLst>
              <a:gs pos="24000">
                <a:schemeClr val="bg1"/>
              </a:gs>
              <a:gs pos="64000">
                <a:schemeClr val="accent6">
                  <a:lumMod val="60000"/>
                  <a:lumOff val="40000"/>
                </a:schemeClr>
              </a:gs>
              <a:gs pos="93000">
                <a:schemeClr val="tx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2099373" y="6536376"/>
            <a:ext cx="700913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Crédito da </a:t>
            </a:r>
            <a:r>
              <a:rPr kumimoji="0" lang="pt-BR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imagem original: Prof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. Roberto </a:t>
            </a:r>
            <a:r>
              <a:rPr kumimoji="0" lang="pt-BR" sz="1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Boczko</a:t>
            </a:r>
            <a:r>
              <a:rPr kumimoji="0" lang="pt-BR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; adaptações: André Luiz da Silva/CDA/CDCC/USP</a:t>
            </a:r>
            <a:endParaRPr kumimoji="0" lang="pt-BR" sz="1100" b="1" i="0" u="none" strike="noStrike" kern="1200" cap="none" spc="0" normalizeH="0" baseline="0" noProof="0" dirty="0">
              <a:ln>
                <a:noFill/>
              </a:ln>
              <a:solidFill>
                <a:srgbClr val="00CC99">
                  <a:lumMod val="75000"/>
                </a:srgb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1" name="Elipse 20"/>
          <p:cNvSpPr/>
          <p:nvPr/>
        </p:nvSpPr>
        <p:spPr bwMode="auto">
          <a:xfrm>
            <a:off x="723504" y="5777114"/>
            <a:ext cx="562100" cy="504000"/>
          </a:xfrm>
          <a:prstGeom prst="ellipse">
            <a:avLst/>
          </a:prstGeom>
          <a:gradFill flip="none" rotWithShape="1">
            <a:gsLst>
              <a:gs pos="24000">
                <a:schemeClr val="bg1">
                  <a:alpha val="76000"/>
                </a:schemeClr>
              </a:gs>
              <a:gs pos="64000">
                <a:srgbClr val="C00000">
                  <a:alpha val="54000"/>
                </a:srgbClr>
              </a:gs>
              <a:gs pos="93000">
                <a:schemeClr val="tx1">
                  <a:alpha val="0"/>
                </a:schemeClr>
              </a:gs>
            </a:gsLst>
            <a:lin ang="54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B87C77-B3D2-4F25-BA53-DE448FCEF32B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9139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7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7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  <p:bldP spid="17414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19" grpId="0" animBg="1"/>
      <p:bldP spid="20" grpId="0"/>
      <p:bldP spid="2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5800" y="19776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Simulador: espectro de corpo negro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5496" y="6536377"/>
            <a:ext cx="62104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rgbClr val="00CC99"/>
                </a:solidFill>
                <a:latin typeface="Century Gothic" panose="020B0502020202020204" pitchFamily="34" charset="0"/>
              </a:rPr>
              <a:t>Crédito: Universidade de Nebraska-Lincoln</a:t>
            </a:r>
            <a:endParaRPr lang="pt-BR" sz="1200" dirty="0">
              <a:solidFill>
                <a:srgbClr val="00CC9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5299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 l="12365" r="7831"/>
          <a:stretch>
            <a:fillRect/>
          </a:stretch>
        </p:blipFill>
        <p:spPr bwMode="auto">
          <a:xfrm>
            <a:off x="3286784" y="2348880"/>
            <a:ext cx="2509352" cy="2506599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75828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959" y="764704"/>
            <a:ext cx="8700159" cy="573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42938" y="-24340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Método da paralaxe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Fonte: http://spot.pcc.edu/~aodman/physics%20122/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parallax-pictures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/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parallax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-lecture.htm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852936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Leis de </a:t>
            </a:r>
            <a:r>
              <a:rPr lang="pt-BR" sz="4400" b="0" dirty="0" err="1" smtClean="0">
                <a:solidFill>
                  <a:srgbClr val="00CC99"/>
                </a:solidFill>
                <a:latin typeface="Century Gothic" pitchFamily="34" charset="0"/>
              </a:rPr>
              <a:t>Kirchhoff</a:t>
            </a:r>
            <a:endParaRPr lang="pt-BR" sz="4400" b="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marL="901700" indent="-901700" algn="l">
              <a:buClr>
                <a:srgbClr val="00B050"/>
              </a:buClr>
              <a:buFont typeface="Arial" pitchFamily="34" charset="0"/>
              <a:buChar char="•"/>
              <a:tabLst>
                <a:tab pos="444500" algn="l"/>
              </a:tabLst>
            </a:pPr>
            <a:endParaRPr lang="pt-BR" sz="4400" b="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34331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496" y="6536377"/>
            <a:ext cx="62104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rgbClr val="00CC99"/>
                </a:solidFill>
                <a:latin typeface="Century Gothic" panose="020B0502020202020204" pitchFamily="34" charset="0"/>
              </a:rPr>
              <a:t>Crédito: </a:t>
            </a:r>
            <a:r>
              <a:rPr lang="pt-BR" sz="1200" dirty="0" err="1" smtClean="0">
                <a:solidFill>
                  <a:srgbClr val="00CC99"/>
                </a:solidFill>
                <a:latin typeface="Century Gothic" panose="020B0502020202020204" pitchFamily="34" charset="0"/>
              </a:rPr>
              <a:t>Wikipedia</a:t>
            </a:r>
            <a:endParaRPr lang="pt-BR" sz="1200" dirty="0">
              <a:solidFill>
                <a:srgbClr val="00CC99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41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52" y="1434276"/>
            <a:ext cx="3585840" cy="5064174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7990656" cy="1143000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  <a:latin typeface="Century Gothic" pitchFamily="34" charset="0"/>
              </a:rPr>
              <a:t>Gustav Robert Kirchhoff </a:t>
            </a:r>
            <a:r>
              <a:rPr lang="de-DE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de-DE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de-DE" sz="3200" dirty="0" smtClean="0">
                <a:solidFill>
                  <a:schemeClr val="bg1"/>
                </a:solidFill>
                <a:latin typeface="Century Gothic" pitchFamily="34" charset="0"/>
              </a:rPr>
              <a:t>(</a:t>
            </a:r>
            <a:r>
              <a:rPr lang="de-DE" sz="3200" dirty="0">
                <a:solidFill>
                  <a:schemeClr val="bg1"/>
                </a:solidFill>
                <a:latin typeface="Century Gothic" pitchFamily="34" charset="0"/>
              </a:rPr>
              <a:t>1824 - 1887)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3228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5800" y="128047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Leis 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Kirchhoff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5496" y="6536377"/>
            <a:ext cx="62104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rgbClr val="00CC99"/>
                </a:solidFill>
                <a:latin typeface="Century Gothic" panose="020B0502020202020204" pitchFamily="34" charset="0"/>
              </a:rPr>
              <a:t>Crédito da imagem: </a:t>
            </a:r>
            <a:r>
              <a:rPr lang="pt-BR" sz="1200" dirty="0">
                <a:solidFill>
                  <a:srgbClr val="00CC99"/>
                </a:solidFill>
                <a:latin typeface="Century Gothic" panose="020B0502020202020204" pitchFamily="34" charset="0"/>
              </a:rPr>
              <a:t>Penn </a:t>
            </a:r>
            <a:r>
              <a:rPr lang="pt-BR" sz="1200" dirty="0" err="1">
                <a:solidFill>
                  <a:srgbClr val="00CC99"/>
                </a:solidFill>
                <a:latin typeface="Century Gothic" panose="020B0502020202020204" pitchFamily="34" charset="0"/>
              </a:rPr>
              <a:t>State</a:t>
            </a:r>
            <a:r>
              <a:rPr lang="pt-BR" sz="1200" dirty="0">
                <a:solidFill>
                  <a:srgbClr val="00CC99"/>
                </a:solidFill>
                <a:latin typeface="Century Gothic" panose="020B0502020202020204" pitchFamily="34" charset="0"/>
              </a:rPr>
              <a:t> </a:t>
            </a:r>
            <a:r>
              <a:rPr lang="pt-BR" sz="1200" dirty="0" err="1">
                <a:solidFill>
                  <a:srgbClr val="00CC99"/>
                </a:solidFill>
                <a:latin typeface="Century Gothic" panose="020B0502020202020204" pitchFamily="34" charset="0"/>
              </a:rPr>
              <a:t>Astronomy</a:t>
            </a:r>
            <a:r>
              <a:rPr lang="pt-BR" sz="1200" dirty="0">
                <a:solidFill>
                  <a:srgbClr val="00CC99"/>
                </a:solidFill>
                <a:latin typeface="Century Gothic" panose="020B0502020202020204" pitchFamily="34" charset="0"/>
              </a:rPr>
              <a:t> &amp; </a:t>
            </a:r>
            <a:r>
              <a:rPr lang="pt-BR" sz="1200" dirty="0" err="1">
                <a:solidFill>
                  <a:srgbClr val="00CC99"/>
                </a:solidFill>
                <a:latin typeface="Century Gothic" panose="020B0502020202020204" pitchFamily="34" charset="0"/>
              </a:rPr>
              <a:t>Astrophysics</a:t>
            </a:r>
            <a:endParaRPr lang="pt-BR" sz="1200" dirty="0">
              <a:solidFill>
                <a:srgbClr val="00CC9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6000"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1464623"/>
            <a:ext cx="8604448" cy="430222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 bwMode="auto">
          <a:xfrm>
            <a:off x="3059832" y="1340768"/>
            <a:ext cx="3024336" cy="4824536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" name="Retângulo 12"/>
          <p:cNvSpPr/>
          <p:nvPr/>
        </p:nvSpPr>
        <p:spPr bwMode="auto">
          <a:xfrm>
            <a:off x="5983132" y="1356419"/>
            <a:ext cx="3024336" cy="4824536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4181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5800" y="128047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Leis 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Kirchhoff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5496" y="6536377"/>
            <a:ext cx="62104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rgbClr val="00CC99"/>
                </a:solidFill>
                <a:latin typeface="Century Gothic" panose="020B0502020202020204" pitchFamily="34" charset="0"/>
              </a:rPr>
              <a:t>Crédito da imagem: </a:t>
            </a:r>
            <a:r>
              <a:rPr lang="pt-BR" sz="1200" dirty="0">
                <a:solidFill>
                  <a:srgbClr val="00CC99"/>
                </a:solidFill>
                <a:latin typeface="Century Gothic" panose="020B0502020202020204" pitchFamily="34" charset="0"/>
              </a:rPr>
              <a:t>Penn </a:t>
            </a:r>
            <a:r>
              <a:rPr lang="pt-BR" sz="1200" dirty="0" err="1">
                <a:solidFill>
                  <a:srgbClr val="00CC99"/>
                </a:solidFill>
                <a:latin typeface="Century Gothic" panose="020B0502020202020204" pitchFamily="34" charset="0"/>
              </a:rPr>
              <a:t>State</a:t>
            </a:r>
            <a:r>
              <a:rPr lang="pt-BR" sz="1200" dirty="0">
                <a:solidFill>
                  <a:srgbClr val="00CC99"/>
                </a:solidFill>
                <a:latin typeface="Century Gothic" panose="020B0502020202020204" pitchFamily="34" charset="0"/>
              </a:rPr>
              <a:t> </a:t>
            </a:r>
            <a:r>
              <a:rPr lang="pt-BR" sz="1200" dirty="0" err="1">
                <a:solidFill>
                  <a:srgbClr val="00CC99"/>
                </a:solidFill>
                <a:latin typeface="Century Gothic" panose="020B0502020202020204" pitchFamily="34" charset="0"/>
              </a:rPr>
              <a:t>Astronomy</a:t>
            </a:r>
            <a:r>
              <a:rPr lang="pt-BR" sz="1200" dirty="0">
                <a:solidFill>
                  <a:srgbClr val="00CC99"/>
                </a:solidFill>
                <a:latin typeface="Century Gothic" panose="020B0502020202020204" pitchFamily="34" charset="0"/>
              </a:rPr>
              <a:t> &amp; </a:t>
            </a:r>
            <a:r>
              <a:rPr lang="pt-BR" sz="1200" dirty="0" err="1">
                <a:solidFill>
                  <a:srgbClr val="00CC99"/>
                </a:solidFill>
                <a:latin typeface="Century Gothic" panose="020B0502020202020204" pitchFamily="34" charset="0"/>
              </a:rPr>
              <a:t>Astrophysics</a:t>
            </a:r>
            <a:endParaRPr lang="pt-BR" sz="1200" dirty="0">
              <a:solidFill>
                <a:srgbClr val="00CC9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6000"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1464623"/>
            <a:ext cx="8604448" cy="430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03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44" y="1944495"/>
            <a:ext cx="9104056" cy="2969009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Espectro Solar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5496" y="6536377"/>
            <a:ext cx="62104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Fonte da imagem: 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https://catalog.flatworldknowledge.com</a:t>
            </a:r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44</a:t>
            </a:fld>
            <a:endParaRPr lang="pt-BR"/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267744" y="4437112"/>
            <a:ext cx="5112568" cy="4623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comprimento de onda (</a:t>
            </a:r>
            <a:r>
              <a:rPr lang="pt-BR" sz="24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nm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)</a:t>
            </a:r>
          </a:p>
        </p:txBody>
      </p:sp>
      <p:sp>
        <p:nvSpPr>
          <p:cNvPr id="5" name="Elipse 4"/>
          <p:cNvSpPr/>
          <p:nvPr/>
        </p:nvSpPr>
        <p:spPr bwMode="auto">
          <a:xfrm>
            <a:off x="422430" y="2278777"/>
            <a:ext cx="360040" cy="36004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" name="Elipse 7"/>
          <p:cNvSpPr/>
          <p:nvPr/>
        </p:nvSpPr>
        <p:spPr bwMode="auto">
          <a:xfrm>
            <a:off x="1083949" y="2278777"/>
            <a:ext cx="360040" cy="36004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" name="Elipse 8"/>
          <p:cNvSpPr/>
          <p:nvPr/>
        </p:nvSpPr>
        <p:spPr bwMode="auto">
          <a:xfrm>
            <a:off x="2569223" y="2276872"/>
            <a:ext cx="360040" cy="36004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" name="Elipse 9"/>
          <p:cNvSpPr/>
          <p:nvPr/>
        </p:nvSpPr>
        <p:spPr bwMode="auto">
          <a:xfrm>
            <a:off x="7393759" y="2281645"/>
            <a:ext cx="360040" cy="36004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4291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espectros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88840"/>
            <a:ext cx="3800475" cy="86409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600822"/>
            <a:ext cx="3810000" cy="86409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8464" y="5229200"/>
            <a:ext cx="3810000" cy="84681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755576" y="2204864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Espectro contínuo</a:t>
            </a:r>
            <a:endParaRPr lang="pt-BR" sz="2400" dirty="0"/>
          </a:p>
        </p:txBody>
      </p:sp>
      <p:sp>
        <p:nvSpPr>
          <p:cNvPr id="9" name="Retângulo 8"/>
          <p:cNvSpPr/>
          <p:nvPr/>
        </p:nvSpPr>
        <p:spPr>
          <a:xfrm>
            <a:off x="611560" y="3831431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Espectro de absorção</a:t>
            </a:r>
            <a:endParaRPr lang="pt-BR" sz="2400" dirty="0"/>
          </a:p>
        </p:txBody>
      </p:sp>
      <p:sp>
        <p:nvSpPr>
          <p:cNvPr id="10" name="Retângulo 9"/>
          <p:cNvSpPr/>
          <p:nvPr/>
        </p:nvSpPr>
        <p:spPr>
          <a:xfrm>
            <a:off x="539552" y="5404490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Espectro de emissão</a:t>
            </a:r>
            <a:endParaRPr lang="pt-BR" sz="2400" dirty="0"/>
          </a:p>
        </p:txBody>
      </p:sp>
      <p:sp>
        <p:nvSpPr>
          <p:cNvPr id="2" name="Retângulo 1"/>
          <p:cNvSpPr/>
          <p:nvPr/>
        </p:nvSpPr>
        <p:spPr>
          <a:xfrm>
            <a:off x="35496" y="6536377"/>
            <a:ext cx="62104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rgbClr val="00CC99"/>
                </a:solidFill>
                <a:latin typeface="Century Gothic" panose="020B0502020202020204" pitchFamily="34" charset="0"/>
              </a:rPr>
              <a:t>Fonte da imagem: </a:t>
            </a:r>
            <a:r>
              <a:rPr lang="pt-BR" sz="1200" dirty="0">
                <a:solidFill>
                  <a:srgbClr val="00CC99"/>
                </a:solidFill>
                <a:latin typeface="Century Gothic" panose="020B0502020202020204" pitchFamily="34" charset="0"/>
              </a:rPr>
              <a:t>Silva, A. L., Radioastronomia, um texto introdutório. </a:t>
            </a:r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45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3635896" y="1988840"/>
            <a:ext cx="271709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Temperatura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467544" y="4903797"/>
            <a:ext cx="8640960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762000"/>
            <a:r>
              <a:rPr lang="pt-BR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O</a:t>
            </a:r>
            <a:r>
              <a:rPr lang="pt-BR" sz="4800" dirty="0" smtClean="0">
                <a:ln w="19050">
                  <a:solidFill>
                    <a:srgbClr val="00CC99"/>
                  </a:solidFill>
                </a:ln>
                <a:noFill/>
                <a:latin typeface="Century Gothic" pitchFamily="34" charset="0"/>
              </a:rPr>
              <a:t>h...</a:t>
            </a:r>
            <a:r>
              <a:rPr lang="pt-BR" sz="480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4800" dirty="0" err="1" smtClean="0">
                <a:solidFill>
                  <a:srgbClr val="69D8FF"/>
                </a:solidFill>
                <a:latin typeface="Century Gothic" pitchFamily="34" charset="0"/>
              </a:rPr>
              <a:t>B</a:t>
            </a:r>
            <a:r>
              <a:rPr lang="pt-BR" sz="4800" dirty="0" err="1" smtClean="0">
                <a:ln w="19050">
                  <a:solidFill>
                    <a:srgbClr val="00CC99"/>
                  </a:solidFill>
                </a:ln>
                <a:noFill/>
                <a:latin typeface="Century Gothic" pitchFamily="34" charset="0"/>
              </a:rPr>
              <a:t>e</a:t>
            </a:r>
            <a:r>
              <a:rPr lang="pt-BR" sz="480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4800" dirty="0" smtClean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480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4800" dirty="0" smtClean="0">
                <a:solidFill>
                  <a:srgbClr val="FFFFCC"/>
                </a:solidFill>
                <a:latin typeface="Century Gothic" pitchFamily="34" charset="0"/>
              </a:rPr>
              <a:t>F</a:t>
            </a:r>
            <a:r>
              <a:rPr lang="pt-BR" sz="4800" dirty="0" smtClean="0">
                <a:ln w="19050">
                  <a:solidFill>
                    <a:srgbClr val="00CC99"/>
                  </a:solidFill>
                </a:ln>
                <a:noFill/>
                <a:latin typeface="Century Gothic" pitchFamily="34" charset="0"/>
              </a:rPr>
              <a:t>ine</a:t>
            </a:r>
            <a:r>
              <a:rPr lang="pt-BR" sz="480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4800" dirty="0" smtClean="0">
                <a:solidFill>
                  <a:srgbClr val="FFFF00"/>
                </a:solidFill>
                <a:latin typeface="Century Gothic" pitchFamily="34" charset="0"/>
              </a:rPr>
              <a:t>G</a:t>
            </a:r>
            <a:r>
              <a:rPr lang="pt-BR" sz="4800" dirty="0" smtClean="0">
                <a:ln w="19050">
                  <a:solidFill>
                    <a:srgbClr val="00CC99"/>
                  </a:solidFill>
                </a:ln>
                <a:noFill/>
                <a:latin typeface="Century Gothic" pitchFamily="34" charset="0"/>
              </a:rPr>
              <a:t>irl:</a:t>
            </a:r>
            <a:r>
              <a:rPr lang="pt-BR" sz="480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4800" dirty="0" smtClean="0">
                <a:solidFill>
                  <a:srgbClr val="FFC000"/>
                </a:solidFill>
                <a:latin typeface="Century Gothic" pitchFamily="34" charset="0"/>
              </a:rPr>
              <a:t>K</a:t>
            </a:r>
            <a:r>
              <a:rPr lang="pt-BR" sz="4800" dirty="0" smtClean="0">
                <a:ln w="19050">
                  <a:solidFill>
                    <a:srgbClr val="00CC99"/>
                  </a:solidFill>
                </a:ln>
                <a:noFill/>
                <a:latin typeface="Century Gothic" pitchFamily="34" charset="0"/>
              </a:rPr>
              <a:t>iss</a:t>
            </a:r>
            <a:r>
              <a:rPr lang="pt-BR" sz="480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4800" dirty="0" smtClean="0">
                <a:solidFill>
                  <a:srgbClr val="FF0000"/>
                </a:solidFill>
                <a:latin typeface="Century Gothic" pitchFamily="34" charset="0"/>
              </a:rPr>
              <a:t>M</a:t>
            </a:r>
            <a:r>
              <a:rPr lang="pt-BR" sz="4800" dirty="0" smtClean="0">
                <a:ln w="19050">
                  <a:solidFill>
                    <a:srgbClr val="00CC99"/>
                  </a:solidFill>
                </a:ln>
                <a:noFill/>
                <a:latin typeface="Century Gothic" pitchFamily="34" charset="0"/>
              </a:rPr>
              <a:t>e!</a:t>
            </a:r>
            <a:endParaRPr lang="pt-BR" sz="4800" dirty="0">
              <a:ln w="19050">
                <a:solidFill>
                  <a:srgbClr val="00CC99"/>
                </a:solidFill>
              </a:ln>
              <a:noFill/>
              <a:latin typeface="Century Gothic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716016" y="5550331"/>
            <a:ext cx="18966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dirty="0" smtClean="0">
                <a:ln w="19050">
                  <a:solidFill>
                    <a:srgbClr val="00CC99"/>
                  </a:solidFill>
                </a:ln>
                <a:noFill/>
                <a:latin typeface="Century Gothic" pitchFamily="34" charset="0"/>
              </a:rPr>
              <a:t>(</a:t>
            </a:r>
            <a:r>
              <a:rPr lang="pt-BR" sz="4800" dirty="0" smtClean="0">
                <a:solidFill>
                  <a:srgbClr val="FFFF00"/>
                </a:solidFill>
                <a:latin typeface="Century Gothic" pitchFamily="34" charset="0"/>
              </a:rPr>
              <a:t>G</a:t>
            </a:r>
            <a:r>
              <a:rPr lang="pt-BR" sz="4800" dirty="0" smtClean="0">
                <a:ln w="19050">
                  <a:solidFill>
                    <a:srgbClr val="00CC99"/>
                  </a:solidFill>
                </a:ln>
                <a:noFill/>
                <a:latin typeface="Century Gothic" pitchFamily="34" charset="0"/>
              </a:rPr>
              <a:t>uy)</a:t>
            </a:r>
            <a:endParaRPr lang="pt-BR" sz="4800" dirty="0">
              <a:ln w="19050">
                <a:solidFill>
                  <a:srgbClr val="00CC99"/>
                </a:solidFill>
              </a:ln>
              <a:noFill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018352" y="4149080"/>
            <a:ext cx="5293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O</a:t>
            </a:r>
            <a:endParaRPr lang="pt-BR" sz="3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419872" y="4161713"/>
            <a:ext cx="4876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A</a:t>
            </a:r>
            <a:endParaRPr lang="pt-BR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572000" y="4173588"/>
            <a:ext cx="3818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solidFill>
                  <a:srgbClr val="FFFFCC"/>
                </a:solidFill>
                <a:latin typeface="Century Gothic" pitchFamily="34" charset="0"/>
              </a:rPr>
              <a:t>F</a:t>
            </a:r>
            <a:endParaRPr lang="pt-BR" sz="3200" dirty="0">
              <a:solidFill>
                <a:srgbClr val="FFFFCC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5698872" y="4173588"/>
            <a:ext cx="5293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solidFill>
                  <a:srgbClr val="FFFF00"/>
                </a:solidFill>
                <a:latin typeface="Century Gothic" pitchFamily="34" charset="0"/>
              </a:rPr>
              <a:t>G</a:t>
            </a:r>
            <a:endParaRPr lang="pt-BR" sz="3200" dirty="0">
              <a:solidFill>
                <a:srgbClr val="FFFF00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868761" y="4173588"/>
            <a:ext cx="439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K</a:t>
            </a:r>
            <a:endParaRPr lang="pt-BR" sz="3200" dirty="0">
              <a:solidFill>
                <a:srgbClr val="FFC000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7956376" y="4173588"/>
            <a:ext cx="5533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solidFill>
                  <a:srgbClr val="FF0000"/>
                </a:solidFill>
                <a:latin typeface="Century Gothic" pitchFamily="34" charset="0"/>
              </a:rPr>
              <a:t>M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276279" y="4161713"/>
            <a:ext cx="4235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solidFill>
                  <a:srgbClr val="69D8FF"/>
                </a:solidFill>
                <a:latin typeface="Century Gothic" pitchFamily="34" charset="0"/>
              </a:rPr>
              <a:t>B</a:t>
            </a:r>
            <a:endParaRPr lang="pt-BR" sz="3200" dirty="0">
              <a:solidFill>
                <a:srgbClr val="69D8FF"/>
              </a:solidFill>
            </a:endParaRPr>
          </a:p>
        </p:txBody>
      </p:sp>
      <p:sp>
        <p:nvSpPr>
          <p:cNvPr id="18" name="Elipse 17"/>
          <p:cNvSpPr/>
          <p:nvPr/>
        </p:nvSpPr>
        <p:spPr bwMode="auto">
          <a:xfrm rot="16200000">
            <a:off x="1892081" y="2684578"/>
            <a:ext cx="1041808" cy="1141292"/>
          </a:xfrm>
          <a:prstGeom prst="ellipse">
            <a:avLst/>
          </a:prstGeom>
          <a:gradFill>
            <a:gsLst>
              <a:gs pos="0">
                <a:schemeClr val="bg1"/>
              </a:gs>
              <a:gs pos="35000">
                <a:srgbClr val="00B0F0">
                  <a:alpha val="87000"/>
                </a:srgbClr>
              </a:gs>
              <a:gs pos="93000">
                <a:schemeClr val="tx1">
                  <a:alpha val="18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" name="Elipse 18"/>
          <p:cNvSpPr/>
          <p:nvPr/>
        </p:nvSpPr>
        <p:spPr bwMode="auto">
          <a:xfrm rot="16200000">
            <a:off x="3091241" y="2697489"/>
            <a:ext cx="1041808" cy="1141292"/>
          </a:xfrm>
          <a:prstGeom prst="ellipse">
            <a:avLst/>
          </a:prstGeom>
          <a:gradFill>
            <a:gsLst>
              <a:gs pos="0">
                <a:schemeClr val="bg1"/>
              </a:gs>
              <a:gs pos="35000">
                <a:schemeClr val="bg1">
                  <a:lumMod val="85000"/>
                </a:schemeClr>
              </a:gs>
              <a:gs pos="80000">
                <a:schemeClr val="tx1"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Elipse 19"/>
          <p:cNvSpPr/>
          <p:nvPr/>
        </p:nvSpPr>
        <p:spPr bwMode="auto">
          <a:xfrm rot="16200000">
            <a:off x="4222514" y="2694206"/>
            <a:ext cx="1041808" cy="1141292"/>
          </a:xfrm>
          <a:prstGeom prst="ellipse">
            <a:avLst/>
          </a:prstGeom>
          <a:gradFill>
            <a:gsLst>
              <a:gs pos="0">
                <a:schemeClr val="bg1"/>
              </a:gs>
              <a:gs pos="35000">
                <a:srgbClr val="FFFFCC"/>
              </a:gs>
              <a:gs pos="91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Elipse 20"/>
          <p:cNvSpPr/>
          <p:nvPr/>
        </p:nvSpPr>
        <p:spPr bwMode="auto">
          <a:xfrm rot="16200000">
            <a:off x="5370696" y="2697489"/>
            <a:ext cx="1041808" cy="1141292"/>
          </a:xfrm>
          <a:prstGeom prst="ellipse">
            <a:avLst/>
          </a:prstGeom>
          <a:gradFill>
            <a:gsLst>
              <a:gs pos="1000">
                <a:schemeClr val="bg1"/>
              </a:gs>
              <a:gs pos="35000">
                <a:srgbClr val="FDE65D"/>
              </a:gs>
              <a:gs pos="88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2" name="Elipse 21"/>
          <p:cNvSpPr/>
          <p:nvPr/>
        </p:nvSpPr>
        <p:spPr bwMode="auto">
          <a:xfrm rot="16200000">
            <a:off x="6492529" y="2697490"/>
            <a:ext cx="1041808" cy="1141292"/>
          </a:xfrm>
          <a:prstGeom prst="ellipse">
            <a:avLst/>
          </a:prstGeom>
          <a:gradFill>
            <a:gsLst>
              <a:gs pos="0">
                <a:schemeClr val="bg1"/>
              </a:gs>
              <a:gs pos="35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" name="Elipse 22"/>
          <p:cNvSpPr/>
          <p:nvPr/>
        </p:nvSpPr>
        <p:spPr bwMode="auto">
          <a:xfrm rot="16200000">
            <a:off x="7656917" y="2709418"/>
            <a:ext cx="1041808" cy="1141292"/>
          </a:xfrm>
          <a:prstGeom prst="ellipse">
            <a:avLst/>
          </a:prstGeom>
          <a:gradFill>
            <a:gsLst>
              <a:gs pos="83000">
                <a:schemeClr val="tx1"/>
              </a:gs>
              <a:gs pos="0">
                <a:schemeClr val="bg1"/>
              </a:gs>
              <a:gs pos="35000">
                <a:srgbClr val="FF0000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" name="Elipse 23"/>
          <p:cNvSpPr/>
          <p:nvPr/>
        </p:nvSpPr>
        <p:spPr bwMode="auto">
          <a:xfrm rot="16200000">
            <a:off x="712103" y="2671878"/>
            <a:ext cx="1041808" cy="1141292"/>
          </a:xfrm>
          <a:prstGeom prst="ellipse">
            <a:avLst/>
          </a:prstGeom>
          <a:gradFill>
            <a:gsLst>
              <a:gs pos="0">
                <a:schemeClr val="bg1"/>
              </a:gs>
              <a:gs pos="35000">
                <a:schemeClr val="accent6">
                  <a:lumMod val="40000"/>
                  <a:lumOff val="60000"/>
                </a:schemeClr>
              </a:gs>
              <a:gs pos="73000">
                <a:schemeClr val="tx1">
                  <a:alpha val="42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6" name="Text Box 141"/>
          <p:cNvSpPr txBox="1">
            <a:spLocks noChangeArrowheads="1"/>
          </p:cNvSpPr>
          <p:nvPr/>
        </p:nvSpPr>
        <p:spPr bwMode="auto">
          <a:xfrm>
            <a:off x="3246" y="6510852"/>
            <a:ext cx="40106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Crédito :  André Luiz da Silva/CDA/CDCC/USP</a:t>
            </a:r>
            <a:endParaRPr lang="pt-BR" sz="12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28" name="Subtítulo 2"/>
          <p:cNvSpPr txBox="1">
            <a:spLocks/>
          </p:cNvSpPr>
          <p:nvPr/>
        </p:nvSpPr>
        <p:spPr>
          <a:xfrm>
            <a:off x="251520" y="332656"/>
            <a:ext cx="8712968" cy="1080120"/>
          </a:xfrm>
          <a:prstGeom prst="rect">
            <a:avLst/>
          </a:prstGeom>
        </p:spPr>
        <p:txBody>
          <a:bodyPr/>
          <a:lstStyle/>
          <a:p>
            <a:pPr marL="901700" marR="0" lvl="0" indent="-9017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Tx/>
              <a:tabLst>
                <a:tab pos="444500" algn="l"/>
              </a:tabLst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Classes espectrais</a:t>
            </a: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cxnSp>
        <p:nvCxnSpPr>
          <p:cNvPr id="25" name="Conector de seta reta 24"/>
          <p:cNvCxnSpPr/>
          <p:nvPr/>
        </p:nvCxnSpPr>
        <p:spPr bwMode="auto">
          <a:xfrm>
            <a:off x="539552" y="1844824"/>
            <a:ext cx="7848872" cy="0"/>
          </a:xfrm>
          <a:prstGeom prst="straightConnector1">
            <a:avLst/>
          </a:prstGeom>
          <a:solidFill>
            <a:schemeClr val="accent1"/>
          </a:solidFill>
          <a:ln w="212725" cap="flat" cmpd="sng" algn="ctr">
            <a:gradFill flip="none" rotWithShape="1">
              <a:gsLst>
                <a:gs pos="6000">
                  <a:srgbClr val="FF0000"/>
                </a:gs>
                <a:gs pos="0">
                  <a:srgbClr val="EE8800"/>
                </a:gs>
                <a:gs pos="66000">
                  <a:srgbClr val="55B1E3"/>
                </a:gs>
                <a:gs pos="51000">
                  <a:schemeClr val="bg1"/>
                </a:gs>
                <a:gs pos="42000">
                  <a:srgbClr val="FFFF00">
                    <a:lumMod val="77000"/>
                    <a:lumOff val="23000"/>
                  </a:srgbClr>
                </a:gs>
                <a:gs pos="57000">
                  <a:srgbClr val="00B0F0">
                    <a:lumMod val="38000"/>
                    <a:lumOff val="62000"/>
                  </a:srgbClr>
                </a:gs>
                <a:gs pos="73000">
                  <a:srgbClr val="0070C0"/>
                </a:gs>
                <a:gs pos="82000">
                  <a:srgbClr val="7030A0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round/>
            <a:headEnd type="triangle" w="med" len="lg"/>
            <a:tailEnd type="none" w="sm" len="med"/>
          </a:ln>
          <a:effectLst/>
        </p:spPr>
      </p:cxn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FB460-A035-43A2-A06C-837E95980A5A}" type="slidenum">
              <a:rPr lang="pt-BR" smtClean="0"/>
              <a:pPr>
                <a:defRPr/>
              </a:pPr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03366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852936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Os tamanhos das estrelas</a:t>
            </a:r>
          </a:p>
          <a:p>
            <a:pPr marL="901700" indent="-901700" algn="l">
              <a:buClr>
                <a:srgbClr val="00B050"/>
              </a:buClr>
              <a:buFont typeface="Arial" pitchFamily="34" charset="0"/>
              <a:buChar char="•"/>
              <a:tabLst>
                <a:tab pos="444500" algn="l"/>
              </a:tabLst>
            </a:pPr>
            <a:endParaRPr lang="pt-BR" sz="4400" b="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47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647482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Crédito: Jon S. disponível em http://www.youtube.com/watch?v=c8CgDGhYKe8</a:t>
            </a: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54274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 l="3287" r="2348"/>
          <a:stretch>
            <a:fillRect/>
          </a:stretch>
        </p:blipFill>
        <p:spPr bwMode="auto">
          <a:xfrm>
            <a:off x="3274008" y="2420888"/>
            <a:ext cx="2522128" cy="2520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algn="ctr"/>
            <a:r>
              <a:rPr lang="pt-BR" cap="none" dirty="0" smtClean="0">
                <a:solidFill>
                  <a:schemeClr val="bg1"/>
                </a:solidFill>
                <a:latin typeface="Century Gothic" pitchFamily="34" charset="0"/>
              </a:rPr>
              <a:t>Vídeo: tamanhos estelares</a:t>
            </a:r>
            <a:endParaRPr lang="pt-BR" cap="none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60CA8-1E4C-4861-B69B-83450422E18E}" type="slidenum">
              <a:rPr lang="pt-BR" smtClean="0"/>
              <a:pPr>
                <a:defRPr/>
              </a:pPr>
              <a:t>48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2046562" y="3786366"/>
            <a:ext cx="1476000" cy="1476000"/>
            <a:chOff x="2439329" y="2549852"/>
            <a:chExt cx="1476000" cy="1476000"/>
          </a:xfrm>
        </p:grpSpPr>
        <p:sp>
          <p:nvSpPr>
            <p:cNvPr id="27" name="Elipse 26"/>
            <p:cNvSpPr>
              <a:spLocks noChangeAspect="1"/>
            </p:cNvSpPr>
            <p:nvPr/>
          </p:nvSpPr>
          <p:spPr bwMode="auto">
            <a:xfrm>
              <a:off x="2439329" y="2549852"/>
              <a:ext cx="1476000" cy="1476000"/>
            </a:xfrm>
            <a:prstGeom prst="ellipse">
              <a:avLst/>
            </a:prstGeom>
            <a:gradFill>
              <a:gsLst>
                <a:gs pos="0">
                  <a:schemeClr val="bg1">
                    <a:lumMod val="0"/>
                    <a:lumOff val="100000"/>
                  </a:schemeClr>
                </a:gs>
                <a:gs pos="58000">
                  <a:srgbClr val="EE8800">
                    <a:lumMod val="88000"/>
                    <a:lumOff val="12000"/>
                  </a:srgbClr>
                </a:gs>
                <a:gs pos="100000">
                  <a:schemeClr val="tx1">
                    <a:alpha val="6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Elipse 16"/>
            <p:cNvSpPr/>
            <p:nvPr/>
          </p:nvSpPr>
          <p:spPr bwMode="auto">
            <a:xfrm>
              <a:off x="2702165" y="2824982"/>
              <a:ext cx="972000" cy="972000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rgbClr val="EE88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0" name="Retângulo 19"/>
          <p:cNvSpPr/>
          <p:nvPr/>
        </p:nvSpPr>
        <p:spPr>
          <a:xfrm>
            <a:off x="35496" y="6544005"/>
            <a:ext cx="44999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da imagem: 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</a:rPr>
              <a:t>André Luiz da Silva/CDA/CDCC/USP</a:t>
            </a:r>
            <a:endParaRPr lang="pt-BR" sz="1200" dirty="0"/>
          </a:p>
        </p:txBody>
      </p:sp>
      <p:grpSp>
        <p:nvGrpSpPr>
          <p:cNvPr id="3" name="Grupo 2"/>
          <p:cNvGrpSpPr/>
          <p:nvPr/>
        </p:nvGrpSpPr>
        <p:grpSpPr>
          <a:xfrm>
            <a:off x="2317619" y="-6868143"/>
            <a:ext cx="13680000" cy="13680000"/>
            <a:chOff x="2317619" y="-6868143"/>
            <a:chExt cx="13680000" cy="13680000"/>
          </a:xfrm>
        </p:grpSpPr>
        <p:sp>
          <p:nvSpPr>
            <p:cNvPr id="26" name="Arco 25"/>
            <p:cNvSpPr>
              <a:spLocks noChangeAspect="1"/>
            </p:cNvSpPr>
            <p:nvPr/>
          </p:nvSpPr>
          <p:spPr bwMode="auto">
            <a:xfrm rot="10800000">
              <a:off x="2317619" y="-6868143"/>
              <a:ext cx="13680000" cy="13680000"/>
            </a:xfrm>
            <a:prstGeom prst="arc">
              <a:avLst/>
            </a:prstGeom>
            <a:gradFill flip="none" rotWithShape="1">
              <a:gsLst>
                <a:gs pos="71000">
                  <a:srgbClr val="FE732F">
                    <a:alpha val="0"/>
                  </a:srgbClr>
                </a:gs>
                <a:gs pos="56000">
                  <a:srgbClr val="C00000">
                    <a:alpha val="94000"/>
                  </a:srgbClr>
                </a:gs>
                <a:gs pos="13000">
                  <a:srgbClr val="FDE65D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" name="Arco 1"/>
            <p:cNvSpPr>
              <a:spLocks noChangeAspect="1"/>
            </p:cNvSpPr>
            <p:nvPr/>
          </p:nvSpPr>
          <p:spPr bwMode="auto">
            <a:xfrm rot="10800000">
              <a:off x="3744000" y="-5400000"/>
              <a:ext cx="10800000" cy="10800000"/>
            </a:xfrm>
            <a:prstGeom prst="arc">
              <a:avLst/>
            </a:prstGeom>
            <a:gradFill flip="none" rotWithShape="1">
              <a:gsLst>
                <a:gs pos="66000">
                  <a:srgbClr val="C00000"/>
                </a:gs>
                <a:gs pos="12000">
                  <a:srgbClr val="FDE65D"/>
                </a:gs>
              </a:gsLst>
              <a:path path="circle">
                <a:fillToRect t="100000" r="100000"/>
              </a:path>
              <a:tileRect l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charset="0"/>
              </a:endParaRPr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6156175" y="3585210"/>
            <a:ext cx="2808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Antares: 500 R</a:t>
            </a:r>
            <a:r>
              <a:rPr lang="pt-BR" sz="2400" baseline="-25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cs typeface="Arial"/>
              </a:rPr>
              <a:t>ʘ</a:t>
            </a:r>
          </a:p>
          <a:p>
            <a:r>
              <a:rPr lang="pt-BR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(2,3 UA)</a:t>
            </a:r>
            <a:endParaRPr lang="pt-BR" sz="24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endParaRPr lang="pt-BR" dirty="0"/>
          </a:p>
        </p:txBody>
      </p:sp>
      <p:grpSp>
        <p:nvGrpSpPr>
          <p:cNvPr id="32" name="Grupo 31"/>
          <p:cNvGrpSpPr/>
          <p:nvPr/>
        </p:nvGrpSpPr>
        <p:grpSpPr>
          <a:xfrm>
            <a:off x="4139952" y="5630989"/>
            <a:ext cx="396000" cy="396000"/>
            <a:chOff x="2615118" y="2724499"/>
            <a:chExt cx="396000" cy="396000"/>
          </a:xfrm>
        </p:grpSpPr>
        <p:sp>
          <p:nvSpPr>
            <p:cNvPr id="33" name="Elipse 32"/>
            <p:cNvSpPr>
              <a:spLocks noChangeAspect="1"/>
            </p:cNvSpPr>
            <p:nvPr/>
          </p:nvSpPr>
          <p:spPr bwMode="auto">
            <a:xfrm>
              <a:off x="2615118" y="2724499"/>
              <a:ext cx="396000" cy="396000"/>
            </a:xfrm>
            <a:prstGeom prst="ellipse">
              <a:avLst/>
            </a:prstGeom>
            <a:gradFill>
              <a:gsLst>
                <a:gs pos="11000">
                  <a:srgbClr val="69D8FF">
                    <a:alpha val="0"/>
                  </a:srgbClr>
                </a:gs>
                <a:gs pos="25000">
                  <a:srgbClr val="3788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Elipse 33"/>
            <p:cNvSpPr>
              <a:spLocks noChangeAspect="1"/>
            </p:cNvSpPr>
            <p:nvPr/>
          </p:nvSpPr>
          <p:spPr bwMode="auto">
            <a:xfrm>
              <a:off x="2736888" y="2852936"/>
              <a:ext cx="144000" cy="144000"/>
            </a:xfrm>
            <a:prstGeom prst="ellipse">
              <a:avLst/>
            </a:prstGeom>
            <a:gradFill>
              <a:gsLst>
                <a:gs pos="17000">
                  <a:schemeClr val="bg1"/>
                </a:gs>
                <a:gs pos="92000">
                  <a:srgbClr val="3788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" name="Retângulo 7"/>
          <p:cNvSpPr>
            <a:spLocks noChangeAspect="1"/>
          </p:cNvSpPr>
          <p:nvPr/>
        </p:nvSpPr>
        <p:spPr bwMode="auto">
          <a:xfrm>
            <a:off x="8221669" y="6165304"/>
            <a:ext cx="238763" cy="180000"/>
          </a:xfrm>
          <a:prstGeom prst="rect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0" name="Conector de seta reta 9"/>
          <p:cNvCxnSpPr/>
          <p:nvPr/>
        </p:nvCxnSpPr>
        <p:spPr bwMode="auto">
          <a:xfrm>
            <a:off x="7596336" y="5919021"/>
            <a:ext cx="432048" cy="231153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1" name="Elipse 10"/>
          <p:cNvSpPr>
            <a:spLocks noChangeAspect="1"/>
          </p:cNvSpPr>
          <p:nvPr/>
        </p:nvSpPr>
        <p:spPr bwMode="auto">
          <a:xfrm>
            <a:off x="8322499" y="6232061"/>
            <a:ext cx="36000" cy="36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23528" y="3068960"/>
            <a:ext cx="2808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2000">
              <a:defRPr/>
            </a:pPr>
            <a:r>
              <a:rPr lang="pt-B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Deneb</a:t>
            </a:r>
            <a:r>
              <a:rPr lang="pt-B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100 R</a:t>
            </a:r>
            <a:r>
              <a:rPr lang="pt-BR" sz="2400" baseline="-25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ʘ</a:t>
            </a:r>
            <a:endParaRPr lang="pt-BR" sz="24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619672" y="5097378"/>
            <a:ext cx="2808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2000">
              <a:defRPr/>
            </a:pPr>
            <a:r>
              <a:rPr lang="pt-B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Aldebaran</a:t>
            </a:r>
            <a:r>
              <a:rPr lang="pt-B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: 40 R</a:t>
            </a:r>
            <a:r>
              <a:rPr lang="pt-BR" sz="2400" baseline="-25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ʘ</a:t>
            </a:r>
            <a:endParaRPr lang="pt-BR" sz="24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endParaRPr lang="pt-BR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2929565" y="5896118"/>
            <a:ext cx="2808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2000">
              <a:defRPr/>
            </a:pPr>
            <a:r>
              <a:rPr lang="pt-B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Spica</a:t>
            </a:r>
            <a:r>
              <a:rPr lang="pt-B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A: 7 R</a:t>
            </a:r>
            <a:r>
              <a:rPr lang="pt-BR" sz="2400" baseline="-25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ʘ</a:t>
            </a:r>
            <a:endParaRPr lang="pt-BR" sz="24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endParaRPr lang="pt-BR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5508103" y="5376118"/>
            <a:ext cx="2808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2000">
              <a:defRPr/>
            </a:pPr>
            <a:r>
              <a:rPr lang="pt-B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Sol: próximo slide...</a:t>
            </a:r>
          </a:p>
          <a:p>
            <a:endParaRPr lang="pt-BR" dirty="0"/>
          </a:p>
        </p:txBody>
      </p:sp>
      <p:grpSp>
        <p:nvGrpSpPr>
          <p:cNvPr id="6" name="Grupo 5"/>
          <p:cNvGrpSpPr/>
          <p:nvPr/>
        </p:nvGrpSpPr>
        <p:grpSpPr>
          <a:xfrm>
            <a:off x="213174" y="404704"/>
            <a:ext cx="2880000" cy="2880000"/>
            <a:chOff x="213174" y="404704"/>
            <a:chExt cx="2880000" cy="2880000"/>
          </a:xfrm>
        </p:grpSpPr>
        <p:sp>
          <p:nvSpPr>
            <p:cNvPr id="28" name="Elipse 27"/>
            <p:cNvSpPr>
              <a:spLocks noChangeAspect="1"/>
            </p:cNvSpPr>
            <p:nvPr/>
          </p:nvSpPr>
          <p:spPr bwMode="auto">
            <a:xfrm>
              <a:off x="213174" y="404704"/>
              <a:ext cx="2880000" cy="2880000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  <a:lumMod val="90000"/>
                    <a:lumOff val="10000"/>
                  </a:schemeClr>
                </a:gs>
                <a:gs pos="73000">
                  <a:srgbClr val="69D8FF">
                    <a:lumMod val="65000"/>
                  </a:srgbClr>
                </a:gs>
                <a:gs pos="100000">
                  <a:schemeClr val="tx1">
                    <a:alpha val="0"/>
                    <a:lumMod val="78000"/>
                    <a:lumOff val="2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Elipse 11"/>
            <p:cNvSpPr>
              <a:spLocks noChangeAspect="1"/>
            </p:cNvSpPr>
            <p:nvPr/>
          </p:nvSpPr>
          <p:spPr bwMode="auto">
            <a:xfrm>
              <a:off x="564531" y="773669"/>
              <a:ext cx="2160000" cy="2160000"/>
            </a:xfrm>
            <a:prstGeom prst="ellipse">
              <a:avLst/>
            </a:prstGeom>
            <a:gradFill>
              <a:gsLst>
                <a:gs pos="0">
                  <a:schemeClr val="bg1">
                    <a:lumMod val="83000"/>
                    <a:lumOff val="17000"/>
                  </a:schemeClr>
                </a:gs>
                <a:gs pos="90000">
                  <a:srgbClr val="CCECFF">
                    <a:lumMod val="91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4" name="Espaço Reservado para Número de Slid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03851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7" grpId="0"/>
      <p:bldP spid="8" grpId="0" animBg="1"/>
      <p:bldP spid="11" grpId="0" animBg="1"/>
      <p:bldP spid="23" grpId="0"/>
      <p:bldP spid="25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Elipse 45"/>
          <p:cNvSpPr/>
          <p:nvPr/>
        </p:nvSpPr>
        <p:spPr bwMode="auto">
          <a:xfrm>
            <a:off x="4612109" y="2451305"/>
            <a:ext cx="1440160" cy="1440160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0066FF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3" name="Elipse 42"/>
          <p:cNvSpPr/>
          <p:nvPr/>
        </p:nvSpPr>
        <p:spPr bwMode="auto">
          <a:xfrm>
            <a:off x="7065227" y="1052736"/>
            <a:ext cx="900000" cy="900000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FF0000">
                  <a:alpha val="69000"/>
                </a:srgb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1" name="Elipse 40"/>
          <p:cNvSpPr>
            <a:spLocks noChangeAspect="1"/>
          </p:cNvSpPr>
          <p:nvPr/>
        </p:nvSpPr>
        <p:spPr bwMode="auto">
          <a:xfrm>
            <a:off x="4595691" y="1191908"/>
            <a:ext cx="1033563" cy="1033563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chemeClr val="bg1">
                  <a:alpha val="46000"/>
                </a:scheme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-2738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Paralaxe de uma estrela</a:t>
            </a:r>
          </a:p>
        </p:txBody>
      </p:sp>
      <p:sp>
        <p:nvSpPr>
          <p:cNvPr id="6149" name="AutoShape 4"/>
          <p:cNvSpPr>
            <a:spLocks noChangeArrowheads="1"/>
          </p:cNvSpPr>
          <p:nvPr/>
        </p:nvSpPr>
        <p:spPr bwMode="auto">
          <a:xfrm>
            <a:off x="468313" y="4776826"/>
            <a:ext cx="7272039" cy="1657499"/>
          </a:xfrm>
          <a:prstGeom prst="parallelogram">
            <a:avLst>
              <a:gd name="adj" fmla="val 100395"/>
            </a:avLst>
          </a:prstGeom>
          <a:solidFill>
            <a:schemeClr val="bg2">
              <a:lumMod val="60000"/>
              <a:lumOff val="40000"/>
              <a:alpha val="27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6150" name="Oval 5"/>
          <p:cNvSpPr>
            <a:spLocks noChangeArrowheads="1"/>
          </p:cNvSpPr>
          <p:nvPr/>
        </p:nvSpPr>
        <p:spPr bwMode="auto">
          <a:xfrm>
            <a:off x="1963738" y="5024626"/>
            <a:ext cx="4075112" cy="1154113"/>
          </a:xfrm>
          <a:prstGeom prst="ellipse">
            <a:avLst/>
          </a:prstGeom>
          <a:solidFill>
            <a:schemeClr val="tx2">
              <a:lumMod val="95000"/>
              <a:lumOff val="5000"/>
            </a:schemeClr>
          </a:solidFill>
          <a:ln w="508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6155" name="Rectangle 37"/>
          <p:cNvSpPr>
            <a:spLocks noChangeArrowheads="1"/>
          </p:cNvSpPr>
          <p:nvPr/>
        </p:nvSpPr>
        <p:spPr bwMode="auto">
          <a:xfrm>
            <a:off x="6085593" y="5710613"/>
            <a:ext cx="1006687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/>
            <a:r>
              <a:rPr lang="pt-BR" sz="1800" dirty="0" smtClean="0">
                <a:solidFill>
                  <a:schemeClr val="bg1"/>
                </a:solidFill>
                <a:cs typeface="MS Shell Dlg" charset="0"/>
              </a:rPr>
              <a:t>Janeiro</a:t>
            </a:r>
            <a:endParaRPr lang="pt-BR" sz="1800" dirty="0">
              <a:solidFill>
                <a:schemeClr val="bg1"/>
              </a:solidFill>
              <a:cs typeface="MS Shell Dlg" charset="0"/>
            </a:endParaRPr>
          </a:p>
        </p:txBody>
      </p:sp>
      <p:sp>
        <p:nvSpPr>
          <p:cNvPr id="6156" name="Rectangle 38"/>
          <p:cNvSpPr>
            <a:spLocks noChangeArrowheads="1"/>
          </p:cNvSpPr>
          <p:nvPr/>
        </p:nvSpPr>
        <p:spPr bwMode="auto">
          <a:xfrm>
            <a:off x="1715809" y="4692839"/>
            <a:ext cx="878446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/>
            <a:r>
              <a:rPr lang="pt-BR" sz="1800" dirty="0" smtClean="0">
                <a:solidFill>
                  <a:schemeClr val="bg1"/>
                </a:solidFill>
                <a:cs typeface="MS Shell Dlg" charset="0"/>
              </a:rPr>
              <a:t>Junho</a:t>
            </a:r>
            <a:endParaRPr lang="pt-BR" sz="1800" dirty="0">
              <a:solidFill>
                <a:schemeClr val="bg1"/>
              </a:solidFill>
              <a:cs typeface="MS Shell Dlg" charset="0"/>
            </a:endParaRPr>
          </a:p>
        </p:txBody>
      </p:sp>
      <p:sp>
        <p:nvSpPr>
          <p:cNvPr id="44" name="Oval 3"/>
          <p:cNvSpPr>
            <a:spLocks noChangeArrowheads="1"/>
          </p:cNvSpPr>
          <p:nvPr/>
        </p:nvSpPr>
        <p:spPr bwMode="auto">
          <a:xfrm>
            <a:off x="5024887" y="1624008"/>
            <a:ext cx="180000" cy="180000"/>
          </a:xfrm>
          <a:prstGeom prst="ellipse">
            <a:avLst/>
          </a:prstGeom>
          <a:gradFill flip="none" rotWithShape="1">
            <a:gsLst>
              <a:gs pos="56000">
                <a:schemeClr val="bg1"/>
              </a:gs>
              <a:gs pos="12000">
                <a:schemeClr val="bg1"/>
              </a:gs>
              <a:gs pos="100000">
                <a:schemeClr val="accent2">
                  <a:lumMod val="60000"/>
                  <a:lumOff val="40000"/>
                  <a:alpha val="31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grpSp>
        <p:nvGrpSpPr>
          <p:cNvPr id="73" name="Grupo 72"/>
          <p:cNvGrpSpPr/>
          <p:nvPr/>
        </p:nvGrpSpPr>
        <p:grpSpPr>
          <a:xfrm>
            <a:off x="3422501" y="4858563"/>
            <a:ext cx="1260000" cy="1260000"/>
            <a:chOff x="3432229" y="5157192"/>
            <a:chExt cx="1260000" cy="1260000"/>
          </a:xfrm>
        </p:grpSpPr>
        <p:sp>
          <p:nvSpPr>
            <p:cNvPr id="47" name="Elipse 46"/>
            <p:cNvSpPr/>
            <p:nvPr/>
          </p:nvSpPr>
          <p:spPr bwMode="auto">
            <a:xfrm>
              <a:off x="3432229" y="5157192"/>
              <a:ext cx="1260000" cy="1260000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51000">
                  <a:srgbClr val="FFC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Oval 3"/>
            <p:cNvSpPr>
              <a:spLocks noChangeArrowheads="1"/>
            </p:cNvSpPr>
            <p:nvPr/>
          </p:nvSpPr>
          <p:spPr bwMode="auto">
            <a:xfrm>
              <a:off x="3714750" y="5429250"/>
              <a:ext cx="714375" cy="714375"/>
            </a:xfrm>
            <a:prstGeom prst="ellipse">
              <a:avLst/>
            </a:prstGeom>
            <a:gradFill flip="none" rotWithShape="1">
              <a:gsLst>
                <a:gs pos="100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6151" name="AutoShape 21"/>
          <p:cNvSpPr>
            <a:spLocks noChangeArrowheads="1"/>
          </p:cNvSpPr>
          <p:nvPr/>
        </p:nvSpPr>
        <p:spPr bwMode="auto">
          <a:xfrm rot="21368868">
            <a:off x="3353836" y="4906192"/>
            <a:ext cx="494010" cy="274637"/>
          </a:xfrm>
          <a:prstGeom prst="leftArrow">
            <a:avLst>
              <a:gd name="adj1" fmla="val 50000"/>
              <a:gd name="adj2" fmla="val 148966"/>
            </a:avLst>
          </a:prstGeom>
          <a:solidFill>
            <a:schemeClr val="bg1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52" name="AutoShape 22"/>
          <p:cNvSpPr>
            <a:spLocks noChangeArrowheads="1"/>
          </p:cNvSpPr>
          <p:nvPr/>
        </p:nvSpPr>
        <p:spPr bwMode="auto">
          <a:xfrm rot="21426281">
            <a:off x="4067944" y="6029103"/>
            <a:ext cx="497706" cy="276225"/>
          </a:xfrm>
          <a:prstGeom prst="rightArrow">
            <a:avLst>
              <a:gd name="adj1" fmla="val 50000"/>
              <a:gd name="adj2" fmla="val 148197"/>
            </a:avLst>
          </a:prstGeom>
          <a:solidFill>
            <a:schemeClr val="bg1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1" name="AutoShape 7"/>
          <p:cNvSpPr>
            <a:spLocks noChangeArrowheads="1"/>
          </p:cNvSpPr>
          <p:nvPr/>
        </p:nvSpPr>
        <p:spPr bwMode="auto">
          <a:xfrm rot="5731025">
            <a:off x="4469233" y="2832727"/>
            <a:ext cx="1533377" cy="1518269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2" name="Retângulo 71"/>
          <p:cNvSpPr/>
          <p:nvPr/>
        </p:nvSpPr>
        <p:spPr>
          <a:xfrm>
            <a:off x="4716016" y="4254187"/>
            <a:ext cx="936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p”</a:t>
            </a:r>
            <a:endParaRPr lang="pt-BR" sz="4800" b="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7" name="Grupo 76"/>
          <p:cNvGrpSpPr/>
          <p:nvPr/>
        </p:nvGrpSpPr>
        <p:grpSpPr>
          <a:xfrm>
            <a:off x="2494775" y="4848835"/>
            <a:ext cx="565057" cy="556751"/>
            <a:chOff x="2494775" y="5085184"/>
            <a:chExt cx="565057" cy="556751"/>
          </a:xfrm>
        </p:grpSpPr>
        <p:grpSp>
          <p:nvGrpSpPr>
            <p:cNvPr id="56" name="Grupo 55"/>
            <p:cNvGrpSpPr>
              <a:grpSpLocks noChangeAspect="1"/>
            </p:cNvGrpSpPr>
            <p:nvPr/>
          </p:nvGrpSpPr>
          <p:grpSpPr>
            <a:xfrm>
              <a:off x="2494775" y="5085184"/>
              <a:ext cx="565057" cy="556751"/>
              <a:chOff x="1436812" y="954231"/>
              <a:chExt cx="5991841" cy="5903769"/>
            </a:xfrm>
          </p:grpSpPr>
          <p:sp>
            <p:nvSpPr>
              <p:cNvPr id="57" name="Elipse 56"/>
              <p:cNvSpPr>
                <a:spLocks noChangeAspect="1"/>
              </p:cNvSpPr>
              <p:nvPr/>
            </p:nvSpPr>
            <p:spPr bwMode="auto">
              <a:xfrm>
                <a:off x="1436812" y="954231"/>
                <a:ext cx="5991841" cy="5903769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>
                      <a:alpha val="0"/>
                    </a:srgbClr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58" name="Grupo 47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59" name="Elipse 58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0" name="Forma livre 59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1" name="Forma livre 60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2" name="Forma livre 61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3" name="Forma livre 62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74" name="Lua 73"/>
            <p:cNvSpPr>
              <a:spLocks/>
            </p:cNvSpPr>
            <p:nvPr/>
          </p:nvSpPr>
          <p:spPr bwMode="auto">
            <a:xfrm>
              <a:off x="2608158" y="5200050"/>
              <a:ext cx="179998" cy="342000"/>
            </a:xfrm>
            <a:prstGeom prst="moon">
              <a:avLst>
                <a:gd name="adj" fmla="val 30614"/>
              </a:avLst>
            </a:prstGeom>
            <a:solidFill>
              <a:schemeClr val="tx1">
                <a:alpha val="63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6" name="Grupo 75"/>
          <p:cNvGrpSpPr/>
          <p:nvPr/>
        </p:nvGrpSpPr>
        <p:grpSpPr>
          <a:xfrm>
            <a:off x="5253947" y="5401087"/>
            <a:ext cx="974237" cy="959916"/>
            <a:chOff x="5253947" y="5637436"/>
            <a:chExt cx="974237" cy="959916"/>
          </a:xfrm>
        </p:grpSpPr>
        <p:grpSp>
          <p:nvGrpSpPr>
            <p:cNvPr id="55" name="Grupo 54"/>
            <p:cNvGrpSpPr>
              <a:grpSpLocks noChangeAspect="1"/>
            </p:cNvGrpSpPr>
            <p:nvPr/>
          </p:nvGrpSpPr>
          <p:grpSpPr>
            <a:xfrm>
              <a:off x="5253947" y="5637436"/>
              <a:ext cx="974237" cy="959916"/>
              <a:chOff x="1436812" y="954231"/>
              <a:chExt cx="5991841" cy="5903769"/>
            </a:xfrm>
          </p:grpSpPr>
          <p:sp>
            <p:nvSpPr>
              <p:cNvPr id="45" name="Elipse 44"/>
              <p:cNvSpPr>
                <a:spLocks noChangeAspect="1"/>
              </p:cNvSpPr>
              <p:nvPr/>
            </p:nvSpPr>
            <p:spPr bwMode="auto">
              <a:xfrm>
                <a:off x="1436812" y="954231"/>
                <a:ext cx="5991841" cy="5903769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>
                      <a:alpha val="0"/>
                    </a:srgbClr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48" name="Grupo 47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49" name="Elipse 48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0" name="Forma livre 49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1" name="Forma livre 50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Forma livre 51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Forma livre 52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75" name="Elipse 74"/>
            <p:cNvSpPr/>
            <p:nvPr/>
          </p:nvSpPr>
          <p:spPr bwMode="auto">
            <a:xfrm rot="17679432">
              <a:off x="5511322" y="5897278"/>
              <a:ext cx="565200" cy="500280"/>
            </a:xfrm>
            <a:prstGeom prst="ellipse">
              <a:avLst/>
            </a:prstGeom>
            <a:solidFill>
              <a:schemeClr val="tx1">
                <a:alpha val="59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4" name="Retângulo 53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do slide original: Prof. Roberto </a:t>
            </a:r>
            <a:r>
              <a:rPr lang="pt-BR" sz="1200" dirty="0" err="1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; adaptações: André Luiz da Silva CDA/CDCC/USP</a:t>
            </a:r>
          </a:p>
        </p:txBody>
      </p:sp>
      <p:sp>
        <p:nvSpPr>
          <p:cNvPr id="5135" name="Line 19"/>
          <p:cNvSpPr>
            <a:spLocks noChangeShapeType="1"/>
          </p:cNvSpPr>
          <p:nvPr/>
        </p:nvSpPr>
        <p:spPr bwMode="auto">
          <a:xfrm flipV="1">
            <a:off x="2771801" y="1608325"/>
            <a:ext cx="4646588" cy="3528176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arrow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5138" name="Line 23"/>
          <p:cNvSpPr>
            <a:spLocks noChangeShapeType="1"/>
          </p:cNvSpPr>
          <p:nvPr/>
        </p:nvSpPr>
        <p:spPr bwMode="auto">
          <a:xfrm flipH="1" flipV="1">
            <a:off x="5159374" y="1980610"/>
            <a:ext cx="608983" cy="3923054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arrow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4" name="Line 19"/>
          <p:cNvSpPr>
            <a:spLocks noChangeShapeType="1"/>
          </p:cNvSpPr>
          <p:nvPr/>
        </p:nvSpPr>
        <p:spPr bwMode="auto">
          <a:xfrm flipV="1">
            <a:off x="4034060" y="3192651"/>
            <a:ext cx="1300844" cy="2292692"/>
          </a:xfrm>
          <a:prstGeom prst="line">
            <a:avLst/>
          </a:prstGeom>
          <a:noFill/>
          <a:ln w="50800">
            <a:gradFill>
              <a:gsLst>
                <a:gs pos="13000">
                  <a:srgbClr val="EA8D04"/>
                </a:gs>
                <a:gs pos="19000">
                  <a:schemeClr val="bg1"/>
                </a:gs>
              </a:gsLst>
              <a:lin ang="5400000" scaled="1"/>
            </a:gra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3" name="Estrela de 12 Pontos 2"/>
          <p:cNvSpPr/>
          <p:nvPr/>
        </p:nvSpPr>
        <p:spPr bwMode="auto">
          <a:xfrm rot="480000">
            <a:off x="4794904" y="2631385"/>
            <a:ext cx="1080000" cy="1080000"/>
          </a:xfrm>
          <a:prstGeom prst="star12">
            <a:avLst>
              <a:gd name="adj" fmla="val 11449"/>
            </a:avLst>
          </a:prstGeom>
          <a:gradFill>
            <a:gsLst>
              <a:gs pos="100000">
                <a:srgbClr val="CCECFF">
                  <a:alpha val="1000"/>
                </a:srgbClr>
              </a:gs>
              <a:gs pos="50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7" name="Estrela de 12 Pontos 66"/>
          <p:cNvSpPr/>
          <p:nvPr/>
        </p:nvSpPr>
        <p:spPr bwMode="auto">
          <a:xfrm>
            <a:off x="4783020" y="1342516"/>
            <a:ext cx="720000" cy="720000"/>
          </a:xfrm>
          <a:prstGeom prst="star12">
            <a:avLst>
              <a:gd name="adj" fmla="val 11449"/>
            </a:avLst>
          </a:prstGeom>
          <a:gradFill>
            <a:gsLst>
              <a:gs pos="95000">
                <a:schemeClr val="tx1">
                  <a:alpha val="0"/>
                </a:schemeClr>
              </a:gs>
              <a:gs pos="50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8" name="Estrela de 12 Pontos 67"/>
          <p:cNvSpPr/>
          <p:nvPr/>
        </p:nvSpPr>
        <p:spPr bwMode="auto">
          <a:xfrm>
            <a:off x="7146985" y="1153120"/>
            <a:ext cx="720000" cy="720000"/>
          </a:xfrm>
          <a:prstGeom prst="star12">
            <a:avLst>
              <a:gd name="adj" fmla="val 11449"/>
            </a:avLst>
          </a:prstGeom>
          <a:gradFill>
            <a:gsLst>
              <a:gs pos="95000">
                <a:schemeClr val="tx1">
                  <a:alpha val="0"/>
                </a:schemeClr>
              </a:gs>
              <a:gs pos="50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6" name="Espaço Reservado para Número de Slide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  <p:sp>
        <p:nvSpPr>
          <p:cNvPr id="65" name="Line 19"/>
          <p:cNvSpPr>
            <a:spLocks noChangeShapeType="1"/>
          </p:cNvSpPr>
          <p:nvPr/>
        </p:nvSpPr>
        <p:spPr bwMode="auto">
          <a:xfrm flipH="1" flipV="1">
            <a:off x="2771800" y="5136867"/>
            <a:ext cx="2985280" cy="766798"/>
          </a:xfrm>
          <a:prstGeom prst="line">
            <a:avLst/>
          </a:prstGeom>
          <a:noFill/>
          <a:ln w="50800">
            <a:gradFill>
              <a:gsLst>
                <a:gs pos="89000">
                  <a:schemeClr val="bg1">
                    <a:lumMod val="95000"/>
                  </a:schemeClr>
                </a:gs>
                <a:gs pos="28000">
                  <a:schemeClr val="bg1"/>
                </a:gs>
                <a:gs pos="54000">
                  <a:srgbClr val="EA8D04"/>
                </a:gs>
              </a:gsLst>
              <a:lin ang="5400000" scaled="1"/>
            </a:gra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/>
      <p:bldP spid="54" grpId="0"/>
      <p:bldP spid="5135" grpId="0" animBg="1"/>
      <p:bldP spid="5135" grpId="1" animBg="1"/>
      <p:bldP spid="5135" grpId="2" animBg="1"/>
      <p:bldP spid="5138" grpId="0" animBg="1"/>
      <p:bldP spid="5138" grpId="1" animBg="1"/>
      <p:bldP spid="5138" grpId="2" animBg="1"/>
      <p:bldP spid="64" grpId="0" animBg="1"/>
      <p:bldP spid="6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35496" y="6544005"/>
            <a:ext cx="44999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da imagem: 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</a:rPr>
              <a:t>André Luiz da Silva/CDA/CDCC/USP</a:t>
            </a:r>
            <a:endParaRPr lang="pt-BR" sz="1200" dirty="0"/>
          </a:p>
        </p:txBody>
      </p:sp>
      <p:sp>
        <p:nvSpPr>
          <p:cNvPr id="29" name="Rectangle 34"/>
          <p:cNvSpPr>
            <a:spLocks noChangeArrowheads="1"/>
          </p:cNvSpPr>
          <p:nvPr/>
        </p:nvSpPr>
        <p:spPr bwMode="auto">
          <a:xfrm>
            <a:off x="3215608" y="4550869"/>
            <a:ext cx="2718556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Sol: 1 R</a:t>
            </a:r>
            <a:r>
              <a:rPr lang="pt-BR" sz="2400" baseline="-25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ʘ</a:t>
            </a:r>
            <a:endParaRPr lang="pt-BR" sz="24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50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299" y="2604473"/>
            <a:ext cx="2403173" cy="180238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7919444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35496" y="6544005"/>
            <a:ext cx="44999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da imagem: 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</a:rPr>
              <a:t>André Luiz da Silva/CDA/CDCC/USP/</a:t>
            </a:r>
            <a:endParaRPr lang="pt-BR" sz="1200" dirty="0"/>
          </a:p>
        </p:txBody>
      </p:sp>
      <p:grpSp>
        <p:nvGrpSpPr>
          <p:cNvPr id="30" name="Grupo 29"/>
          <p:cNvGrpSpPr>
            <a:grpSpLocks noChangeAspect="1"/>
          </p:cNvGrpSpPr>
          <p:nvPr/>
        </p:nvGrpSpPr>
        <p:grpSpPr>
          <a:xfrm>
            <a:off x="2067643" y="754276"/>
            <a:ext cx="5292000" cy="5292000"/>
            <a:chOff x="2454172" y="2587564"/>
            <a:chExt cx="1476000" cy="1476000"/>
          </a:xfrm>
        </p:grpSpPr>
        <p:sp>
          <p:nvSpPr>
            <p:cNvPr id="31" name="Elipse 30"/>
            <p:cNvSpPr>
              <a:spLocks noChangeAspect="1"/>
            </p:cNvSpPr>
            <p:nvPr/>
          </p:nvSpPr>
          <p:spPr bwMode="auto">
            <a:xfrm>
              <a:off x="2454172" y="2587564"/>
              <a:ext cx="1476000" cy="1476000"/>
            </a:xfrm>
            <a:prstGeom prst="ellipse">
              <a:avLst/>
            </a:prstGeom>
            <a:gradFill>
              <a:gsLst>
                <a:gs pos="0">
                  <a:schemeClr val="bg1">
                    <a:lumMod val="0"/>
                    <a:lumOff val="100000"/>
                    <a:alpha val="0"/>
                  </a:schemeClr>
                </a:gs>
                <a:gs pos="57000">
                  <a:srgbClr val="FFC000"/>
                </a:gs>
                <a:gs pos="92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Elipse 36"/>
            <p:cNvSpPr>
              <a:spLocks noChangeAspect="1"/>
            </p:cNvSpPr>
            <p:nvPr/>
          </p:nvSpPr>
          <p:spPr bwMode="auto">
            <a:xfrm>
              <a:off x="2739306" y="2873371"/>
              <a:ext cx="900000" cy="900000"/>
            </a:xfrm>
            <a:prstGeom prst="ellipse">
              <a:avLst/>
            </a:prstGeom>
            <a:gradFill>
              <a:gsLst>
                <a:gs pos="0">
                  <a:srgbClr val="FFFFCC"/>
                </a:gs>
                <a:gs pos="100000">
                  <a:srgbClr val="FFC000"/>
                </a:gs>
                <a:gs pos="47000">
                  <a:srgbClr val="F4EE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5" name="Grupo 44"/>
          <p:cNvGrpSpPr/>
          <p:nvPr/>
        </p:nvGrpSpPr>
        <p:grpSpPr>
          <a:xfrm>
            <a:off x="7779264" y="3020011"/>
            <a:ext cx="339845" cy="306328"/>
            <a:chOff x="7236296" y="1412776"/>
            <a:chExt cx="339845" cy="306328"/>
          </a:xfrm>
        </p:grpSpPr>
        <p:grpSp>
          <p:nvGrpSpPr>
            <p:cNvPr id="19" name="Grupo 18"/>
            <p:cNvGrpSpPr/>
            <p:nvPr/>
          </p:nvGrpSpPr>
          <p:grpSpPr>
            <a:xfrm>
              <a:off x="7236296" y="1412776"/>
              <a:ext cx="335219" cy="306328"/>
              <a:chOff x="4647044" y="3356992"/>
              <a:chExt cx="335219" cy="306328"/>
            </a:xfrm>
          </p:grpSpPr>
          <p:sp>
            <p:nvSpPr>
              <p:cNvPr id="16" name="Elipse 15"/>
              <p:cNvSpPr/>
              <p:nvPr/>
            </p:nvSpPr>
            <p:spPr bwMode="auto">
              <a:xfrm>
                <a:off x="4647044" y="3356992"/>
                <a:ext cx="335219" cy="306328"/>
              </a:xfrm>
              <a:prstGeom prst="ellipse">
                <a:avLst/>
              </a:prstGeom>
              <a:gradFill>
                <a:gsLst>
                  <a:gs pos="7000">
                    <a:srgbClr val="FBE4AE"/>
                  </a:gs>
                  <a:gs pos="36000">
                    <a:srgbClr val="FFFFCC"/>
                  </a:gs>
                  <a:gs pos="23000">
                    <a:srgbClr val="FFFFCC"/>
                  </a:gs>
                  <a:gs pos="63000">
                    <a:srgbClr val="FBE4AE"/>
                  </a:gs>
                  <a:gs pos="67000">
                    <a:srgbClr val="BD922A"/>
                  </a:gs>
                  <a:gs pos="70000">
                    <a:srgbClr val="835E17"/>
                  </a:gs>
                  <a:gs pos="25000">
                    <a:srgbClr val="A28949"/>
                  </a:gs>
                  <a:gs pos="85000">
                    <a:srgbClr val="FAE3B7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Elipse 17"/>
              <p:cNvSpPr/>
              <p:nvPr/>
            </p:nvSpPr>
            <p:spPr bwMode="auto">
              <a:xfrm>
                <a:off x="4704627" y="3556640"/>
                <a:ext cx="63363" cy="45719"/>
              </a:xfrm>
              <a:prstGeom prst="ellipse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44" name="Corda 43"/>
            <p:cNvSpPr/>
            <p:nvPr/>
          </p:nvSpPr>
          <p:spPr bwMode="auto">
            <a:xfrm rot="10800000">
              <a:off x="7237861" y="1412776"/>
              <a:ext cx="338280" cy="306328"/>
            </a:xfrm>
            <a:prstGeom prst="chord">
              <a:avLst>
                <a:gd name="adj1" fmla="val 5329930"/>
                <a:gd name="adj2" fmla="val 16236989"/>
              </a:avLst>
            </a:prstGeom>
            <a:solidFill>
              <a:schemeClr val="tx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7" name="Grupo 46"/>
          <p:cNvGrpSpPr/>
          <p:nvPr/>
        </p:nvGrpSpPr>
        <p:grpSpPr>
          <a:xfrm>
            <a:off x="776602" y="370940"/>
            <a:ext cx="1476000" cy="1476000"/>
            <a:chOff x="2402918" y="2521530"/>
            <a:chExt cx="1476000" cy="1476000"/>
          </a:xfrm>
        </p:grpSpPr>
        <p:sp>
          <p:nvSpPr>
            <p:cNvPr id="48" name="Elipse 47"/>
            <p:cNvSpPr>
              <a:spLocks noChangeAspect="1"/>
            </p:cNvSpPr>
            <p:nvPr/>
          </p:nvSpPr>
          <p:spPr bwMode="auto">
            <a:xfrm>
              <a:off x="2402918" y="2521530"/>
              <a:ext cx="1476000" cy="1476000"/>
            </a:xfrm>
            <a:prstGeom prst="ellipse">
              <a:avLst/>
            </a:prstGeom>
            <a:gradFill>
              <a:gsLst>
                <a:gs pos="11000">
                  <a:schemeClr val="bg1">
                    <a:lumMod val="0"/>
                    <a:lumOff val="100000"/>
                    <a:alpha val="0"/>
                  </a:schemeClr>
                </a:gs>
                <a:gs pos="43000">
                  <a:srgbClr val="C00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Elipse 48"/>
            <p:cNvSpPr>
              <a:spLocks noChangeAspect="1"/>
            </p:cNvSpPr>
            <p:nvPr/>
          </p:nvSpPr>
          <p:spPr bwMode="auto">
            <a:xfrm>
              <a:off x="2815276" y="2933830"/>
              <a:ext cx="648000" cy="64800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99000">
                  <a:srgbClr val="C00000">
                    <a:lumMod val="91000"/>
                    <a:lumOff val="9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0" name="Rectangle 34"/>
          <p:cNvSpPr>
            <a:spLocks noChangeArrowheads="1"/>
          </p:cNvSpPr>
          <p:nvPr/>
        </p:nvSpPr>
        <p:spPr bwMode="auto">
          <a:xfrm>
            <a:off x="251520" y="1712360"/>
            <a:ext cx="2718556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Estrela de </a:t>
            </a:r>
          </a:p>
          <a:p>
            <a:pPr defTabSz="762000">
              <a:defRPr/>
            </a:pPr>
            <a:r>
              <a:rPr lang="pt-BR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Barnard</a:t>
            </a:r>
            <a:r>
              <a:rPr lang="pt-B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0,2 R</a:t>
            </a:r>
            <a:r>
              <a:rPr lang="pt-BR" sz="2000" baseline="-25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ʘ</a:t>
            </a:r>
            <a:endParaRPr lang="pt-BR" sz="20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1" name="Rectangle 34"/>
          <p:cNvSpPr>
            <a:spLocks noChangeArrowheads="1"/>
          </p:cNvSpPr>
          <p:nvPr/>
        </p:nvSpPr>
        <p:spPr bwMode="auto">
          <a:xfrm>
            <a:off x="6677980" y="3418344"/>
            <a:ext cx="271855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Júpiter: 0,1 R</a:t>
            </a:r>
            <a:r>
              <a:rPr lang="pt-BR" sz="2000" baseline="-25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ʘ</a:t>
            </a:r>
            <a:endParaRPr lang="pt-BR" sz="20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63" name="Grupo 62"/>
          <p:cNvGrpSpPr/>
          <p:nvPr/>
        </p:nvGrpSpPr>
        <p:grpSpPr>
          <a:xfrm>
            <a:off x="7419133" y="5620536"/>
            <a:ext cx="180000" cy="180000"/>
            <a:chOff x="2722538" y="2833796"/>
            <a:chExt cx="180000" cy="180000"/>
          </a:xfrm>
        </p:grpSpPr>
        <p:sp>
          <p:nvSpPr>
            <p:cNvPr id="64" name="Elipse 63"/>
            <p:cNvSpPr>
              <a:spLocks noChangeAspect="1"/>
            </p:cNvSpPr>
            <p:nvPr/>
          </p:nvSpPr>
          <p:spPr bwMode="auto">
            <a:xfrm>
              <a:off x="2722538" y="2833796"/>
              <a:ext cx="180000" cy="180000"/>
            </a:xfrm>
            <a:prstGeom prst="ellipse">
              <a:avLst/>
            </a:prstGeom>
            <a:gradFill>
              <a:gsLst>
                <a:gs pos="0">
                  <a:srgbClr val="0070C0">
                    <a:alpha val="0"/>
                  </a:srgbClr>
                </a:gs>
                <a:gs pos="2000">
                  <a:schemeClr val="accent6">
                    <a:lumMod val="40000"/>
                    <a:lumOff val="60000"/>
                  </a:schemeClr>
                </a:gs>
                <a:gs pos="69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Elipse 64"/>
            <p:cNvSpPr>
              <a:spLocks noChangeAspect="1"/>
            </p:cNvSpPr>
            <p:nvPr/>
          </p:nvSpPr>
          <p:spPr bwMode="auto">
            <a:xfrm>
              <a:off x="2793413" y="2906748"/>
              <a:ext cx="36000" cy="36000"/>
            </a:xfrm>
            <a:prstGeom prst="ellipse">
              <a:avLst/>
            </a:prstGeom>
            <a:gradFill>
              <a:gsLst>
                <a:gs pos="17000">
                  <a:schemeClr val="bg1"/>
                </a:gs>
                <a:gs pos="95000">
                  <a:schemeClr val="accent6">
                    <a:lumMod val="40000"/>
                    <a:lumOff val="6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6" name="Rectangle 34"/>
          <p:cNvSpPr>
            <a:spLocks noChangeArrowheads="1"/>
          </p:cNvSpPr>
          <p:nvPr/>
        </p:nvSpPr>
        <p:spPr bwMode="auto">
          <a:xfrm>
            <a:off x="6173924" y="5836560"/>
            <a:ext cx="271855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Sirius B: 0,01 R</a:t>
            </a:r>
            <a:r>
              <a:rPr lang="pt-BR" sz="2000" baseline="-25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ʘ</a:t>
            </a:r>
            <a:endParaRPr lang="pt-BR" sz="20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2" name="Grupo 31"/>
          <p:cNvGrpSpPr/>
          <p:nvPr/>
        </p:nvGrpSpPr>
        <p:grpSpPr>
          <a:xfrm>
            <a:off x="1120812" y="4078701"/>
            <a:ext cx="1404000" cy="1404000"/>
            <a:chOff x="2267666" y="2349821"/>
            <a:chExt cx="1404000" cy="1404000"/>
          </a:xfrm>
        </p:grpSpPr>
        <p:sp>
          <p:nvSpPr>
            <p:cNvPr id="33" name="Elipse 32"/>
            <p:cNvSpPr>
              <a:spLocks noChangeAspect="1"/>
            </p:cNvSpPr>
            <p:nvPr/>
          </p:nvSpPr>
          <p:spPr bwMode="auto">
            <a:xfrm>
              <a:off x="2267666" y="2349821"/>
              <a:ext cx="1404000" cy="1404000"/>
            </a:xfrm>
            <a:prstGeom prst="ellipse">
              <a:avLst/>
            </a:prstGeom>
            <a:gradFill>
              <a:gsLst>
                <a:gs pos="11000">
                  <a:schemeClr val="bg1">
                    <a:lumMod val="0"/>
                    <a:lumOff val="100000"/>
                    <a:alpha val="0"/>
                  </a:schemeClr>
                </a:gs>
                <a:gs pos="26000">
                  <a:srgbClr val="C00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Elipse 33"/>
            <p:cNvSpPr>
              <a:spLocks noChangeAspect="1"/>
            </p:cNvSpPr>
            <p:nvPr/>
          </p:nvSpPr>
          <p:spPr bwMode="auto">
            <a:xfrm>
              <a:off x="2733495" y="2822138"/>
              <a:ext cx="468000" cy="46800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0000">
                  <a:srgbClr val="C00000">
                    <a:lumMod val="91000"/>
                    <a:lumOff val="9000"/>
                  </a:srgbClr>
                </a:gs>
                <a:gs pos="100000">
                  <a:srgbClr val="C00000">
                    <a:lumMod val="91000"/>
                    <a:lumOff val="9000"/>
                    <a:alpha val="59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467544" y="5157192"/>
            <a:ext cx="2718556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Próxima </a:t>
            </a:r>
          </a:p>
          <a:p>
            <a:pPr defTabSz="762000">
              <a:defRPr/>
            </a:pPr>
            <a:r>
              <a:rPr lang="pt-BR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Centauri</a:t>
            </a:r>
            <a:r>
              <a:rPr lang="pt-B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0,15 R</a:t>
            </a:r>
            <a:r>
              <a:rPr lang="pt-BR" sz="2000" baseline="-25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ʘ</a:t>
            </a:r>
            <a:endParaRPr lang="pt-BR" sz="20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Espaço Reservado para Número de Slid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04270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0" grpId="0"/>
      <p:bldP spid="51" grpId="0"/>
      <p:bldP spid="66" grpId="0"/>
      <p:bldP spid="3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852936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As massas das estrelas</a:t>
            </a:r>
          </a:p>
          <a:p>
            <a:pPr marL="901700" indent="-901700" algn="l">
              <a:buClr>
                <a:srgbClr val="00B050"/>
              </a:buClr>
              <a:buFont typeface="Arial" pitchFamily="34" charset="0"/>
              <a:buChar char="•"/>
              <a:tabLst>
                <a:tab pos="444500" algn="l"/>
              </a:tabLst>
            </a:pPr>
            <a:endParaRPr lang="pt-BR" sz="4400" b="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43866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4841552" y="3203676"/>
            <a:ext cx="1080000" cy="1080120"/>
            <a:chOff x="2410386" y="2508822"/>
            <a:chExt cx="1476000" cy="1476000"/>
          </a:xfrm>
        </p:grpSpPr>
        <p:sp>
          <p:nvSpPr>
            <p:cNvPr id="8" name="Elipse 7"/>
            <p:cNvSpPr>
              <a:spLocks noChangeAspect="1"/>
            </p:cNvSpPr>
            <p:nvPr/>
          </p:nvSpPr>
          <p:spPr bwMode="auto">
            <a:xfrm>
              <a:off x="2410386" y="2508822"/>
              <a:ext cx="1476000" cy="1476000"/>
            </a:xfrm>
            <a:prstGeom prst="ellipse">
              <a:avLst/>
            </a:prstGeom>
            <a:gradFill>
              <a:gsLst>
                <a:gs pos="11000">
                  <a:schemeClr val="bg1">
                    <a:lumMod val="0"/>
                    <a:lumOff val="100000"/>
                    <a:alpha val="0"/>
                  </a:schemeClr>
                </a:gs>
                <a:gs pos="36000">
                  <a:srgbClr val="FFC000"/>
                </a:gs>
                <a:gs pos="92000">
                  <a:schemeClr val="tx1">
                    <a:alpha val="8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9" name="Elipse 8"/>
            <p:cNvSpPr>
              <a:spLocks noChangeAspect="1"/>
            </p:cNvSpPr>
            <p:nvPr/>
          </p:nvSpPr>
          <p:spPr bwMode="auto">
            <a:xfrm>
              <a:off x="2772988" y="2886248"/>
              <a:ext cx="751680" cy="75168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rgbClr val="FFC000">
                    <a:lumMod val="97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" name="Grupo 3"/>
          <p:cNvGrpSpPr>
            <a:grpSpLocks noChangeAspect="1"/>
          </p:cNvGrpSpPr>
          <p:nvPr/>
        </p:nvGrpSpPr>
        <p:grpSpPr>
          <a:xfrm>
            <a:off x="338042" y="1945698"/>
            <a:ext cx="3600000" cy="3600000"/>
            <a:chOff x="2454172" y="2587564"/>
            <a:chExt cx="1476000" cy="1476000"/>
          </a:xfrm>
        </p:grpSpPr>
        <p:sp>
          <p:nvSpPr>
            <p:cNvPr id="5" name="Elipse 4"/>
            <p:cNvSpPr>
              <a:spLocks noChangeAspect="1"/>
            </p:cNvSpPr>
            <p:nvPr/>
          </p:nvSpPr>
          <p:spPr bwMode="auto">
            <a:xfrm>
              <a:off x="2454172" y="2587564"/>
              <a:ext cx="1476000" cy="1476000"/>
            </a:xfrm>
            <a:prstGeom prst="ellipse">
              <a:avLst/>
            </a:prstGeom>
            <a:gradFill>
              <a:gsLst>
                <a:gs pos="0">
                  <a:schemeClr val="bg1">
                    <a:lumMod val="0"/>
                    <a:lumOff val="100000"/>
                    <a:alpha val="0"/>
                  </a:schemeClr>
                </a:gs>
                <a:gs pos="55000">
                  <a:srgbClr val="3788FF">
                    <a:lumMod val="80000"/>
                    <a:lumOff val="20000"/>
                  </a:srgbClr>
                </a:gs>
                <a:gs pos="94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6" name="Elipse 5"/>
            <p:cNvSpPr>
              <a:spLocks noChangeAspect="1"/>
            </p:cNvSpPr>
            <p:nvPr/>
          </p:nvSpPr>
          <p:spPr bwMode="auto">
            <a:xfrm>
              <a:off x="2739306" y="2873371"/>
              <a:ext cx="900000" cy="900000"/>
            </a:xfrm>
            <a:prstGeom prst="ellipse">
              <a:avLst/>
            </a:prstGeom>
            <a:gradFill>
              <a:gsLst>
                <a:gs pos="7000">
                  <a:srgbClr val="69D8FF">
                    <a:lumMod val="37000"/>
                    <a:lumOff val="63000"/>
                  </a:srgbClr>
                </a:gs>
                <a:gs pos="100000">
                  <a:srgbClr val="00B0F0">
                    <a:lumMod val="90000"/>
                  </a:srgbClr>
                </a:gs>
                <a:gs pos="47000">
                  <a:srgbClr val="69D8FF">
                    <a:lumMod val="98000"/>
                    <a:lumOff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2" name="Elipse 1"/>
          <p:cNvSpPr/>
          <p:nvPr/>
        </p:nvSpPr>
        <p:spPr bwMode="auto">
          <a:xfrm>
            <a:off x="404044" y="1320799"/>
            <a:ext cx="4996108" cy="4851401"/>
          </a:xfrm>
          <a:prstGeom prst="ellipse">
            <a:avLst/>
          </a:prstGeom>
          <a:noFill/>
          <a:ln w="28575" cap="flat" cmpd="sng" algn="ctr">
            <a:solidFill>
              <a:srgbClr val="FFC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Elipse 10"/>
          <p:cNvSpPr/>
          <p:nvPr/>
        </p:nvSpPr>
        <p:spPr bwMode="auto">
          <a:xfrm>
            <a:off x="2082734" y="2927683"/>
            <a:ext cx="1625170" cy="1628275"/>
          </a:xfrm>
          <a:prstGeom prst="ellipse">
            <a:avLst/>
          </a:prstGeom>
          <a:noFill/>
          <a:ln w="28575" cap="flat" cmpd="sng" algn="ctr">
            <a:solidFill>
              <a:srgbClr val="3788FF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712968" cy="792088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Estrelas binárias e massas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662024" y="1772816"/>
            <a:ext cx="7569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i="1" dirty="0" smtClean="0">
                <a:solidFill>
                  <a:srgbClr val="3788FF"/>
                </a:solidFill>
                <a:latin typeface="Constantia" panose="02030602050306030303" pitchFamily="18" charset="0"/>
                <a:ea typeface="Cambria Math" panose="02040503050406030204" pitchFamily="18" charset="0"/>
                <a:cs typeface="Times New Roman" pitchFamily="18" charset="0"/>
              </a:rPr>
              <a:t>M</a:t>
            </a:r>
            <a:endParaRPr lang="pt-BR" sz="4800" i="1" dirty="0">
              <a:solidFill>
                <a:srgbClr val="3788FF"/>
              </a:solidFill>
              <a:latin typeface="Constantia" panose="02030602050306030303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126689" y="2636912"/>
            <a:ext cx="5661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i="1" dirty="0" smtClean="0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m</a:t>
            </a:r>
            <a:endParaRPr lang="pt-BR" sz="4800" i="1" dirty="0">
              <a:solidFill>
                <a:srgbClr val="FFC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580112" y="4596691"/>
            <a:ext cx="324036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pt-BR" sz="3600" i="1" dirty="0" smtClean="0">
                <a:solidFill>
                  <a:srgbClr val="3788FF"/>
                </a:solidFill>
                <a:latin typeface="Constantia" panose="02030602050306030303" pitchFamily="18" charset="0"/>
                <a:cs typeface="Times New Roman" pitchFamily="18" charset="0"/>
              </a:rPr>
              <a:t>M</a:t>
            </a:r>
            <a:r>
              <a:rPr lang="pt-BR" sz="2800" i="1" dirty="0" smtClean="0">
                <a:solidFill>
                  <a:schemeClr val="bg1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pt-BR" sz="2800" b="0" i="1" dirty="0" smtClean="0">
                <a:solidFill>
                  <a:schemeClr val="accent1"/>
                </a:solidFill>
                <a:latin typeface="Century Gothic" pitchFamily="34" charset="0"/>
                <a:cs typeface="Times New Roman" pitchFamily="18" charset="0"/>
              </a:rPr>
              <a:t>e</a:t>
            </a:r>
            <a:r>
              <a:rPr lang="pt-BR" sz="2800" b="0" i="1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pt-BR" sz="3200" i="1" dirty="0" smtClean="0">
                <a:solidFill>
                  <a:srgbClr val="FFC000"/>
                </a:solidFill>
                <a:latin typeface="Constantia" panose="02030602050306030303" pitchFamily="18" charset="0"/>
                <a:cs typeface="Times New Roman" pitchFamily="18" charset="0"/>
              </a:rPr>
              <a:t>m</a:t>
            </a:r>
            <a:r>
              <a:rPr lang="pt-BR" sz="2800" b="0" i="1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pt-BR" sz="2800" b="0" i="1" dirty="0" smtClean="0">
                <a:solidFill>
                  <a:schemeClr val="accent1"/>
                </a:solidFill>
                <a:latin typeface="Century Gothic" pitchFamily="34" charset="0"/>
                <a:cs typeface="Times New Roman" pitchFamily="18" charset="0"/>
              </a:rPr>
              <a:t>em</a:t>
            </a:r>
            <a:r>
              <a:rPr lang="pt-BR" sz="2800" b="0" i="1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pt-BR" sz="2800" i="1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M</a:t>
            </a:r>
            <a:r>
              <a:rPr lang="pt-BR" sz="2800" baseline="-25000" dirty="0" smtClean="0">
                <a:solidFill>
                  <a:schemeClr val="bg1"/>
                </a:solidFill>
                <a:latin typeface="Arial"/>
                <a:cs typeface="Arial"/>
              </a:rPr>
              <a:t>ʘ</a:t>
            </a:r>
            <a:endParaRPr lang="pt-BR" sz="2800" i="1" baseline="-25000" dirty="0" smtClean="0">
              <a:solidFill>
                <a:schemeClr val="bg1"/>
              </a:solidFill>
              <a:latin typeface="Century Gothic" pitchFamily="34" charset="0"/>
              <a:cs typeface="Times New Roman" pitchFamily="18" charset="0"/>
            </a:endParaRPr>
          </a:p>
          <a:p>
            <a:pPr algn="l">
              <a:spcBef>
                <a:spcPts val="600"/>
              </a:spcBef>
            </a:pPr>
            <a:r>
              <a:rPr lang="pt-BR" sz="3200" i="1" dirty="0" smtClean="0">
                <a:solidFill>
                  <a:schemeClr val="bg1"/>
                </a:solidFill>
                <a:latin typeface="Constantia" panose="02030602050306030303" pitchFamily="18" charset="0"/>
                <a:cs typeface="Times New Roman" pitchFamily="18" charset="0"/>
              </a:rPr>
              <a:t>a</a:t>
            </a:r>
            <a:r>
              <a:rPr lang="pt-BR" sz="3200" b="0" i="1" dirty="0" smtClean="0">
                <a:solidFill>
                  <a:schemeClr val="bg1"/>
                </a:solidFill>
                <a:latin typeface="Constantia" panose="02030602050306030303" pitchFamily="18" charset="0"/>
                <a:cs typeface="Times New Roman" pitchFamily="18" charset="0"/>
              </a:rPr>
              <a:t>,</a:t>
            </a:r>
            <a:r>
              <a:rPr lang="pt-BR" sz="3200" i="1" dirty="0" err="1" smtClean="0">
                <a:solidFill>
                  <a:srgbClr val="FFC000"/>
                </a:solidFill>
                <a:latin typeface="Constantia" panose="02030602050306030303" pitchFamily="18" charset="0"/>
                <a:cs typeface="Times New Roman" pitchFamily="18" charset="0"/>
              </a:rPr>
              <a:t>a</a:t>
            </a:r>
            <a:r>
              <a:rPr lang="pt-BR" sz="3200" i="1" baseline="-25000" dirty="0" err="1" smtClean="0">
                <a:solidFill>
                  <a:srgbClr val="FFC000"/>
                </a:solidFill>
                <a:latin typeface="Constantia" panose="02030602050306030303" pitchFamily="18" charset="0"/>
                <a:cs typeface="Times New Roman" pitchFamily="18" charset="0"/>
              </a:rPr>
              <a:t>m</a:t>
            </a:r>
            <a:r>
              <a:rPr lang="pt-BR" sz="2800" b="0" i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pt-BR" sz="2800" b="0" i="1" dirty="0" smtClean="0">
                <a:solidFill>
                  <a:schemeClr val="accent1"/>
                </a:solidFill>
                <a:latin typeface="Century Gothic" panose="020B0502020202020204" pitchFamily="34" charset="0"/>
                <a:cs typeface="Times New Roman" pitchFamily="18" charset="0"/>
              </a:rPr>
              <a:t>e</a:t>
            </a:r>
            <a:r>
              <a:rPr lang="pt-BR" sz="2800" b="0" i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pt-BR" sz="3200" i="1" dirty="0" smtClean="0">
                <a:solidFill>
                  <a:srgbClr val="3788FF"/>
                </a:solidFill>
                <a:latin typeface="Constantia" panose="02030602050306030303" pitchFamily="18" charset="0"/>
                <a:cs typeface="Times New Roman" pitchFamily="18" charset="0"/>
              </a:rPr>
              <a:t>a</a:t>
            </a:r>
            <a:r>
              <a:rPr lang="pt-BR" sz="3200" i="1" baseline="-25000" dirty="0" smtClean="0">
                <a:solidFill>
                  <a:srgbClr val="3788FF"/>
                </a:solidFill>
                <a:latin typeface="Constantia" panose="02030602050306030303" pitchFamily="18" charset="0"/>
                <a:cs typeface="Times New Roman" pitchFamily="18" charset="0"/>
              </a:rPr>
              <a:t>M</a:t>
            </a:r>
            <a:r>
              <a:rPr lang="pt-BR" sz="2800" b="0" i="1" dirty="0" smtClean="0">
                <a:solidFill>
                  <a:schemeClr val="bg1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pt-BR" sz="2800" b="0" i="1" dirty="0" smtClean="0">
                <a:solidFill>
                  <a:schemeClr val="accent1"/>
                </a:solidFill>
                <a:latin typeface="Century Gothic" pitchFamily="34" charset="0"/>
                <a:cs typeface="Times New Roman" pitchFamily="18" charset="0"/>
              </a:rPr>
              <a:t>em</a:t>
            </a:r>
            <a:r>
              <a:rPr lang="pt-BR" sz="2800" b="0" i="1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pt-BR" sz="2800" i="1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UA</a:t>
            </a:r>
          </a:p>
          <a:p>
            <a:pPr algn="l">
              <a:spcBef>
                <a:spcPts val="600"/>
              </a:spcBef>
            </a:pPr>
            <a:r>
              <a:rPr lang="pt-BR" sz="3200" i="1" dirty="0" smtClean="0">
                <a:solidFill>
                  <a:schemeClr val="bg1"/>
                </a:solidFill>
                <a:latin typeface="Constantia" panose="02030602050306030303" pitchFamily="18" charset="0"/>
                <a:cs typeface="Times New Roman" pitchFamily="18" charset="0"/>
              </a:rPr>
              <a:t>T </a:t>
            </a:r>
            <a:r>
              <a:rPr lang="pt-BR" sz="2800" b="0" i="1" dirty="0" smtClean="0">
                <a:solidFill>
                  <a:schemeClr val="accent1"/>
                </a:solidFill>
                <a:latin typeface="Century Gothic" pitchFamily="34" charset="0"/>
                <a:cs typeface="Times New Roman" pitchFamily="18" charset="0"/>
              </a:rPr>
              <a:t>em</a:t>
            </a:r>
            <a:r>
              <a:rPr lang="pt-BR" sz="2800" b="0" i="1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pt-BR" sz="2800" i="1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anos</a:t>
            </a:r>
            <a:endParaRPr lang="pt-BR" sz="2800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Conector de seta reta 16"/>
          <p:cNvCxnSpPr/>
          <p:nvPr/>
        </p:nvCxnSpPr>
        <p:spPr bwMode="auto">
          <a:xfrm>
            <a:off x="2086103" y="3718560"/>
            <a:ext cx="3289069" cy="3048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gradFill flip="none" rotWithShape="1">
              <a:gsLst>
                <a:gs pos="9000">
                  <a:srgbClr val="993300"/>
                </a:gs>
                <a:gs pos="64000">
                  <a:schemeClr val="bg1"/>
                </a:gs>
                <a:gs pos="32000">
                  <a:schemeClr val="accent1">
                    <a:lumMod val="5000"/>
                    <a:lumOff val="95000"/>
                  </a:schemeClr>
                </a:gs>
                <a:gs pos="100000">
                  <a:srgbClr val="0070C0"/>
                </a:gs>
              </a:gsLst>
              <a:lin ang="10800000" scaled="1"/>
              <a:tileRect/>
            </a:gra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18" name="Retângulo 17"/>
          <p:cNvSpPr/>
          <p:nvPr/>
        </p:nvSpPr>
        <p:spPr>
          <a:xfrm>
            <a:off x="3516458" y="3674583"/>
            <a:ext cx="5405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i="1" dirty="0" smtClean="0">
                <a:solidFill>
                  <a:schemeClr val="bg1"/>
                </a:solidFill>
                <a:latin typeface="Constantia" panose="02030602050306030303" pitchFamily="18" charset="0"/>
                <a:ea typeface="Cambria Math" panose="02040503050406030204" pitchFamily="18" charset="0"/>
                <a:cs typeface="Times New Roman" pitchFamily="18" charset="0"/>
              </a:rPr>
              <a:t>a</a:t>
            </a:r>
            <a:endParaRPr lang="pt-BR" sz="4800" i="1" dirty="0">
              <a:solidFill>
                <a:schemeClr val="accent5">
                  <a:lumMod val="75000"/>
                </a:schemeClr>
              </a:solidFill>
              <a:latin typeface="Constantia" panose="02030602050306030303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20" name="Elipse 19"/>
          <p:cNvSpPr/>
          <p:nvPr/>
        </p:nvSpPr>
        <p:spPr bwMode="auto">
          <a:xfrm>
            <a:off x="2832762" y="3661650"/>
            <a:ext cx="144016" cy="144016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1" name="Chave esquerda 20"/>
          <p:cNvSpPr/>
          <p:nvPr/>
        </p:nvSpPr>
        <p:spPr bwMode="auto">
          <a:xfrm rot="16200000">
            <a:off x="2393758" y="3555013"/>
            <a:ext cx="216024" cy="828092"/>
          </a:xfrm>
          <a:prstGeom prst="leftBrace">
            <a:avLst>
              <a:gd name="adj1" fmla="val 39117"/>
              <a:gd name="adj2" fmla="val 50000"/>
            </a:avLst>
          </a:prstGeom>
          <a:noFill/>
          <a:ln w="3175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2" name="Chave esquerda 21"/>
          <p:cNvSpPr/>
          <p:nvPr/>
        </p:nvSpPr>
        <p:spPr bwMode="auto">
          <a:xfrm rot="5400000">
            <a:off x="4031940" y="2240868"/>
            <a:ext cx="216024" cy="2448272"/>
          </a:xfrm>
          <a:prstGeom prst="leftBrace">
            <a:avLst>
              <a:gd name="adj1" fmla="val 39117"/>
              <a:gd name="adj2" fmla="val 50000"/>
            </a:avLst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3810242" y="2772217"/>
            <a:ext cx="6703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i="1" dirty="0" err="1" smtClean="0">
                <a:solidFill>
                  <a:srgbClr val="FFC000"/>
                </a:solidFill>
                <a:latin typeface="Constantia" panose="02030602050306030303" pitchFamily="18" charset="0"/>
                <a:ea typeface="Cambria Math" panose="02040503050406030204" pitchFamily="18" charset="0"/>
                <a:cs typeface="Times New Roman" pitchFamily="18" charset="0"/>
              </a:rPr>
              <a:t>a</a:t>
            </a:r>
            <a:r>
              <a:rPr lang="pt-BR" sz="3200" i="1" baseline="-25000" dirty="0" err="1" smtClean="0">
                <a:solidFill>
                  <a:srgbClr val="FFC000"/>
                </a:solidFill>
                <a:latin typeface="Constantia" panose="02030602050306030303" pitchFamily="18" charset="0"/>
                <a:ea typeface="Cambria Math" panose="02040503050406030204" pitchFamily="18" charset="0"/>
                <a:cs typeface="Times New Roman" pitchFamily="18" charset="0"/>
              </a:rPr>
              <a:t>m</a:t>
            </a:r>
            <a:endParaRPr lang="pt-BR" sz="3200" i="1" dirty="0">
              <a:solidFill>
                <a:srgbClr val="FFC000"/>
              </a:solidFill>
              <a:latin typeface="Constantia" panose="02030602050306030303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2251842" y="3924345"/>
            <a:ext cx="6767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i="1" dirty="0" smtClean="0">
                <a:solidFill>
                  <a:srgbClr val="0070C0"/>
                </a:solidFill>
                <a:latin typeface="Constantia" panose="02030602050306030303" pitchFamily="18" charset="0"/>
                <a:ea typeface="Cambria Math" panose="02040503050406030204" pitchFamily="18" charset="0"/>
                <a:cs typeface="Times New Roman" pitchFamily="18" charset="0"/>
              </a:rPr>
              <a:t>a</a:t>
            </a:r>
            <a:r>
              <a:rPr lang="pt-BR" sz="3200" i="1" baseline="-25000" dirty="0" smtClean="0">
                <a:solidFill>
                  <a:srgbClr val="0070C0"/>
                </a:solidFill>
                <a:latin typeface="Constantia" panose="02030602050306030303" pitchFamily="18" charset="0"/>
                <a:ea typeface="Cambria Math" panose="02040503050406030204" pitchFamily="18" charset="0"/>
                <a:cs typeface="Times New Roman" pitchFamily="18" charset="0"/>
              </a:rPr>
              <a:t>M</a:t>
            </a:r>
            <a:endParaRPr lang="pt-BR" sz="3200" i="1" dirty="0">
              <a:solidFill>
                <a:srgbClr val="0070C0"/>
              </a:solidFill>
              <a:latin typeface="Constantia" panose="02030602050306030303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25" name="Espaço Reservado para Número de Slid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53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5320526" y="1079070"/>
                <a:ext cx="3352328" cy="12612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40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40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p>
                          <m:r>
                            <a:rPr lang="pt-BR" sz="40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pt-BR" sz="4000" b="1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4000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40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40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pt-BR" sz="40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pt-BR" sz="4000" b="1" i="1" dirty="0" smtClean="0">
                              <a:solidFill>
                                <a:srgbClr val="3788FF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  <m:r>
                            <a:rPr lang="pt-BR" sz="4000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4000" b="1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  <m:r>
                        <m:rPr>
                          <m:nor/>
                        </m:rPr>
                        <a:rPr lang="pt-BR" sz="4000" dirty="0">
                          <a:solidFill>
                            <a:srgbClr val="FFC000"/>
                          </a:solidFill>
                          <a:latin typeface="Bookman Old Style" panose="02050604050505020204" pitchFamily="18" charset="0"/>
                        </a:rPr>
                        <m:t> </m:t>
                      </m:r>
                    </m:oMath>
                  </m:oMathPara>
                </a14:m>
                <a:endParaRPr lang="pt-BR" sz="4000" dirty="0">
                  <a:solidFill>
                    <a:schemeClr val="bg1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526" y="1079070"/>
                <a:ext cx="3352328" cy="12612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6449395" y="2889989"/>
                <a:ext cx="2267223" cy="1253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400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4000" b="1" i="1" dirty="0" smtClean="0">
                              <a:solidFill>
                                <a:srgbClr val="3788FF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num>
                        <m:den>
                          <m:r>
                            <a:rPr lang="pt-BR" sz="4000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  <m:r>
                        <a:rPr lang="pt-BR" sz="4000" b="1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4000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4000" b="1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4000" b="1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pt-BR" sz="4000" b="1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4000" i="1" dirty="0" smtClean="0">
                                  <a:solidFill>
                                    <a:srgbClr val="3788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4000" i="1" dirty="0">
                                  <a:solidFill>
                                    <a:srgbClr val="3788FF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pt-BR" sz="4000" b="1" i="1" dirty="0" smtClean="0">
                                  <a:solidFill>
                                    <a:srgbClr val="3788FF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sub>
                          </m:sSub>
                        </m:den>
                      </m:f>
                      <m:r>
                        <m:rPr>
                          <m:nor/>
                        </m:rPr>
                        <a:rPr lang="pt-BR" sz="4000" dirty="0">
                          <a:solidFill>
                            <a:srgbClr val="FFC000"/>
                          </a:solidFill>
                          <a:latin typeface="Bookman Old Style" panose="02050604050505020204" pitchFamily="18" charset="0"/>
                        </a:rPr>
                        <m:t> </m:t>
                      </m:r>
                    </m:oMath>
                  </m:oMathPara>
                </a14:m>
                <a:endParaRPr lang="pt-BR" sz="4000" dirty="0">
                  <a:solidFill>
                    <a:schemeClr val="bg1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395" y="2889989"/>
                <a:ext cx="2267223" cy="12531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tângulo 27"/>
          <p:cNvSpPr/>
          <p:nvPr/>
        </p:nvSpPr>
        <p:spPr>
          <a:xfrm>
            <a:off x="142426" y="5961474"/>
            <a:ext cx="2701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i="1" dirty="0" smtClean="0">
                <a:solidFill>
                  <a:schemeClr val="bg1"/>
                </a:solidFill>
                <a:latin typeface="Constantia" panose="02030602050306030303" pitchFamily="18" charset="0"/>
                <a:ea typeface="Cambria Math" panose="02040503050406030204" pitchFamily="18" charset="0"/>
                <a:cs typeface="Times New Roman" pitchFamily="18" charset="0"/>
              </a:rPr>
              <a:t>a </a:t>
            </a:r>
            <a:r>
              <a:rPr lang="pt-BR" sz="4000" i="1" dirty="0" smtClean="0">
                <a:solidFill>
                  <a:schemeClr val="accent1"/>
                </a:solidFill>
                <a:latin typeface="Constantia" panose="02030602050306030303" pitchFamily="18" charset="0"/>
                <a:ea typeface="Cambria Math" panose="02040503050406030204" pitchFamily="18" charset="0"/>
                <a:cs typeface="Times New Roman" pitchFamily="18" charset="0"/>
              </a:rPr>
              <a:t>= </a:t>
            </a:r>
            <a:r>
              <a:rPr lang="pt-BR" sz="4000" i="1" dirty="0" err="1" smtClean="0">
                <a:solidFill>
                  <a:srgbClr val="3788FF"/>
                </a:solidFill>
                <a:latin typeface="Constantia" panose="02030602050306030303" pitchFamily="18" charset="0"/>
                <a:ea typeface="Cambria Math" panose="02040503050406030204" pitchFamily="18" charset="0"/>
                <a:cs typeface="Times New Roman" pitchFamily="18" charset="0"/>
              </a:rPr>
              <a:t>a</a:t>
            </a:r>
            <a:r>
              <a:rPr lang="pt-BR" sz="4000" i="1" baseline="-25000" dirty="0" err="1" smtClean="0">
                <a:solidFill>
                  <a:srgbClr val="3788FF"/>
                </a:solidFill>
                <a:latin typeface="Constantia" panose="02030602050306030303" pitchFamily="18" charset="0"/>
                <a:ea typeface="Cambria Math" panose="02040503050406030204" pitchFamily="18" charset="0"/>
                <a:cs typeface="Times New Roman" pitchFamily="18" charset="0"/>
              </a:rPr>
              <a:t>M</a:t>
            </a:r>
            <a:r>
              <a:rPr lang="pt-BR" sz="4000" i="1" baseline="-25000" dirty="0" smtClean="0">
                <a:solidFill>
                  <a:srgbClr val="3788FF"/>
                </a:solidFill>
                <a:latin typeface="Constantia" panose="02030602050306030303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pt-BR" sz="4000" i="1" dirty="0" smtClean="0">
                <a:solidFill>
                  <a:schemeClr val="accent1"/>
                </a:solidFill>
                <a:latin typeface="Constantia" panose="02030602050306030303" pitchFamily="18" charset="0"/>
                <a:ea typeface="Cambria Math" panose="02040503050406030204" pitchFamily="18" charset="0"/>
                <a:cs typeface="Times New Roman" pitchFamily="18" charset="0"/>
              </a:rPr>
              <a:t>+ </a:t>
            </a:r>
            <a:r>
              <a:rPr lang="pt-BR" sz="4000" i="1" dirty="0" err="1" smtClean="0">
                <a:solidFill>
                  <a:srgbClr val="FFC000"/>
                </a:solidFill>
                <a:latin typeface="Constantia" panose="02030602050306030303" pitchFamily="18" charset="0"/>
                <a:ea typeface="Cambria Math" panose="02040503050406030204" pitchFamily="18" charset="0"/>
                <a:cs typeface="Times New Roman" pitchFamily="18" charset="0"/>
              </a:rPr>
              <a:t>a</a:t>
            </a:r>
            <a:r>
              <a:rPr lang="pt-BR" sz="4000" i="1" baseline="-25000" dirty="0" err="1" smtClean="0">
                <a:solidFill>
                  <a:srgbClr val="FFC000"/>
                </a:solidFill>
                <a:latin typeface="Constantia" panose="02030602050306030303" pitchFamily="18" charset="0"/>
                <a:ea typeface="Cambria Math" panose="02040503050406030204" pitchFamily="18" charset="0"/>
                <a:cs typeface="Times New Roman" pitchFamily="18" charset="0"/>
              </a:rPr>
              <a:t>m</a:t>
            </a:r>
            <a:endParaRPr lang="pt-BR" sz="4000" i="1" baseline="-25000" dirty="0">
              <a:solidFill>
                <a:srgbClr val="FFC000"/>
              </a:solidFill>
              <a:latin typeface="Constantia" panose="02030602050306030303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149924" y="3164265"/>
            <a:ext cx="8386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i="1" dirty="0" smtClean="0">
                <a:solidFill>
                  <a:schemeClr val="bg1"/>
                </a:solidFill>
                <a:latin typeface="Constantia" panose="02030602050306030303" pitchFamily="18" charset="0"/>
                <a:ea typeface="Cambria Math" panose="02040503050406030204" pitchFamily="18" charset="0"/>
                <a:cs typeface="Times New Roman" pitchFamily="18" charset="0"/>
              </a:rPr>
              <a:t>CM</a:t>
            </a:r>
            <a:endParaRPr lang="pt-BR" sz="3200" i="1" baseline="-25000" dirty="0">
              <a:solidFill>
                <a:srgbClr val="FFC000"/>
              </a:solidFill>
              <a:latin typeface="Constantia" panose="02030602050306030303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5637760" y="6567101"/>
            <a:ext cx="36147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Crédito: André Luiz da Silva/CDA/CDCC/USP</a:t>
            </a:r>
            <a:endParaRPr lang="pt-BR" sz="11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8706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278 C -0.00087 0.19213 -0.12135 0.35209 -0.27066 0.35209 C -0.4217 0.35209 -0.54427 0.19213 -0.54427 -0.00278 C -0.54427 -0.19745 -0.4217 -0.35486 -0.27066 -0.35486 C -0.12135 -0.35486 -0.00087 -0.19745 -0.00087 -0.00278 Z " pathEditMode="relative" rAng="5400000" ptsTypes="fffff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70" y="13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8 -0.00023 C -0.00608 0.06474 0.03351 0.11792 0.08212 0.11792 C 0.13055 0.11792 0.17031 0.06474 0.17031 -0.00023 C 0.17031 -0.06543 0.13055 -0.11792 0.08212 -0.11792 C 0.03351 -0.11792 -0.00608 -0.06543 -0.00608 -0.00023 Z " pathEditMode="relative" rAng="5400000" ptsTypes="fffff">
                                      <p:cBhvr>
                                        <p:cTn id="36" dur="10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/>
      <p:bldP spid="13" grpId="0"/>
      <p:bldP spid="18" grpId="0"/>
      <p:bldP spid="20" grpId="0" animBg="1"/>
      <p:bldP spid="21" grpId="0" animBg="1"/>
      <p:bldP spid="22" grpId="0" animBg="1"/>
      <p:bldP spid="26" grpId="0"/>
      <p:bldP spid="27" grpId="0"/>
      <p:bldP spid="3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 bwMode="auto">
          <a:xfrm>
            <a:off x="500063" y="308248"/>
            <a:ext cx="80724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4400" kern="0" dirty="0" smtClean="0">
                <a:solidFill>
                  <a:schemeClr val="bg1"/>
                </a:solidFill>
                <a:latin typeface="Century Gothic" pitchFamily="34" charset="0"/>
              </a:rPr>
              <a:t>Massas estelares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20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indent="-571500" algn="l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/>
            </a:pPr>
            <a:r>
              <a:rPr lang="pt-BR" sz="4400" b="0" kern="0" dirty="0" smtClean="0">
                <a:solidFill>
                  <a:schemeClr val="accent1"/>
                </a:solidFill>
                <a:latin typeface="Century Gothic" pitchFamily="34" charset="0"/>
              </a:rPr>
              <a:t>Fatores </a:t>
            </a:r>
            <a:r>
              <a:rPr lang="pt-BR" sz="4400" b="0" kern="0" dirty="0" err="1" smtClean="0">
                <a:solidFill>
                  <a:schemeClr val="accent1"/>
                </a:solidFill>
                <a:latin typeface="Century Gothic" pitchFamily="34" charset="0"/>
              </a:rPr>
              <a:t>complicantes</a:t>
            </a:r>
            <a:r>
              <a:rPr lang="pt-BR" sz="4400" b="0" kern="0" dirty="0" smtClean="0">
                <a:solidFill>
                  <a:schemeClr val="accent1"/>
                </a:solidFill>
                <a:latin typeface="Century Gothic" pitchFamily="34" charset="0"/>
              </a:rPr>
              <a:t>:</a:t>
            </a:r>
          </a:p>
          <a:p>
            <a:pPr indent="-571500" algn="l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/>
            </a:pPr>
            <a:endParaRPr lang="pt-BR" sz="4400" b="0" kern="0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lvl="2" indent="-571500" algn="l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/>
            </a:pPr>
            <a:r>
              <a:rPr lang="pt-BR" sz="4000" b="0" kern="0" dirty="0" smtClean="0">
                <a:solidFill>
                  <a:schemeClr val="accent1"/>
                </a:solidFill>
                <a:latin typeface="Century Gothic" pitchFamily="34" charset="0"/>
              </a:rPr>
              <a:t>nem sempre as duas estrelas são </a:t>
            </a: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</a:rPr>
              <a:t>visíveis</a:t>
            </a:r>
          </a:p>
          <a:p>
            <a:pPr lvl="2" indent="-571500" algn="l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/>
            </a:pPr>
            <a:endParaRPr lang="pt-BR" sz="4000" b="0" kern="0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lvl="2" indent="-571500" algn="l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/>
            </a:pPr>
            <a:r>
              <a:rPr lang="pt-BR" sz="4000" b="0" kern="0" dirty="0" smtClean="0">
                <a:solidFill>
                  <a:schemeClr val="accent1"/>
                </a:solidFill>
                <a:latin typeface="Century Gothic" pitchFamily="34" charset="0"/>
              </a:rPr>
              <a:t> plano de órbita </a:t>
            </a: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</a:rPr>
              <a:t>inclinado</a:t>
            </a:r>
          </a:p>
          <a:p>
            <a:pPr indent="-571500" algn="l">
              <a:spcBef>
                <a:spcPts val="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600" kern="0" dirty="0">
              <a:solidFill>
                <a:srgbClr val="00CC99"/>
              </a:solidFill>
              <a:latin typeface="Century Gothic" pitchFamily="34" charset="0"/>
            </a:endParaRPr>
          </a:p>
          <a:p>
            <a:pPr indent="-571500" algn="l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v"/>
              <a:defRPr/>
            </a:pPr>
            <a:endParaRPr lang="pt-BR" sz="3600" kern="0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pPr marL="571500" indent="-5715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600" kern="0" dirty="0">
              <a:solidFill>
                <a:srgbClr val="00CC99"/>
              </a:solidFill>
              <a:latin typeface="Century Gothic" pitchFamily="34" charset="0"/>
            </a:endParaRPr>
          </a:p>
          <a:p>
            <a:pPr marL="571500" indent="-5715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600" kern="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marL="571500" indent="-5715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1100" b="0" kern="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marL="457200" indent="-4572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89432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 bwMode="auto">
          <a:xfrm>
            <a:off x="500063" y="308248"/>
            <a:ext cx="80724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4400" kern="0" dirty="0" smtClean="0">
                <a:solidFill>
                  <a:schemeClr val="bg1"/>
                </a:solidFill>
                <a:latin typeface="Century Gothic" pitchFamily="34" charset="0"/>
              </a:rPr>
              <a:t>Distribuição de massas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20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indent="-571500" algn="l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pt-BR" sz="3600" kern="0" dirty="0" smtClean="0">
                <a:solidFill>
                  <a:srgbClr val="FF0000"/>
                </a:solidFill>
                <a:latin typeface="Century Gothic" pitchFamily="34" charset="0"/>
              </a:rPr>
              <a:t>69%:  &lt;0,5 M</a:t>
            </a:r>
            <a:r>
              <a:rPr lang="pt-BR" sz="2400" dirty="0" smtClean="0">
                <a:solidFill>
                  <a:srgbClr val="FF0000"/>
                </a:solidFill>
                <a:latin typeface="Arial"/>
                <a:cs typeface="Arial"/>
              </a:rPr>
              <a:t>ʘ</a:t>
            </a:r>
            <a:endParaRPr lang="pt-BR" sz="3600" kern="0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indent="-571500" algn="l">
              <a:spcBef>
                <a:spcPts val="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600" kern="0" dirty="0">
              <a:solidFill>
                <a:srgbClr val="00CC99"/>
              </a:solidFill>
              <a:latin typeface="Century Gothic" pitchFamily="34" charset="0"/>
            </a:endParaRPr>
          </a:p>
          <a:p>
            <a:pPr indent="-571500" algn="l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v"/>
              <a:defRPr/>
            </a:pPr>
            <a:r>
              <a:rPr lang="pt-BR" sz="3600" kern="0" dirty="0" smtClean="0">
                <a:solidFill>
                  <a:srgbClr val="FFC000"/>
                </a:solidFill>
                <a:latin typeface="Century Gothic" pitchFamily="34" charset="0"/>
              </a:rPr>
              <a:t>19%: entre 0,5 e &lt;1 M</a:t>
            </a:r>
            <a:r>
              <a:rPr lang="pt-BR" sz="2400" dirty="0" smtClean="0">
                <a:solidFill>
                  <a:srgbClr val="FFC000"/>
                </a:solidFill>
                <a:latin typeface="Arial"/>
                <a:cs typeface="Arial"/>
              </a:rPr>
              <a:t>ʘ</a:t>
            </a:r>
            <a:endParaRPr lang="pt-BR" sz="3600" kern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indent="-571500" algn="l">
              <a:spcBef>
                <a:spcPts val="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600" kern="0" dirty="0">
              <a:solidFill>
                <a:srgbClr val="00CC99"/>
              </a:solidFill>
              <a:latin typeface="Century Gothic" pitchFamily="34" charset="0"/>
            </a:endParaRPr>
          </a:p>
          <a:p>
            <a:pPr indent="-571500" algn="l"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v"/>
              <a:defRPr/>
            </a:pPr>
            <a:r>
              <a:rPr lang="pt-BR" sz="3600" kern="0" dirty="0" smtClean="0">
                <a:solidFill>
                  <a:srgbClr val="FFFF00"/>
                </a:solidFill>
                <a:latin typeface="Century Gothic" pitchFamily="34" charset="0"/>
              </a:rPr>
              <a:t>8%: entre 1 e &lt;2 M</a:t>
            </a:r>
            <a:r>
              <a:rPr lang="pt-BR" sz="2400" dirty="0" smtClean="0">
                <a:solidFill>
                  <a:srgbClr val="FFFF00"/>
                </a:solidFill>
                <a:latin typeface="Arial"/>
                <a:cs typeface="Arial"/>
              </a:rPr>
              <a:t>ʘ</a:t>
            </a:r>
            <a:endParaRPr lang="pt-BR" sz="3600" kern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indent="-571500" algn="l">
              <a:spcBef>
                <a:spcPts val="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600" kern="0" dirty="0">
              <a:solidFill>
                <a:srgbClr val="00CC99"/>
              </a:solidFill>
              <a:latin typeface="Century Gothic" pitchFamily="34" charset="0"/>
            </a:endParaRPr>
          </a:p>
          <a:p>
            <a:pPr indent="-571500" algn="l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v"/>
              <a:defRPr/>
            </a:pP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3%: entre 2 e 4 M</a:t>
            </a:r>
            <a:r>
              <a:rPr lang="pt-BR" sz="2400" dirty="0" smtClean="0">
                <a:solidFill>
                  <a:schemeClr val="bg1"/>
                </a:solidFill>
                <a:latin typeface="Arial"/>
                <a:cs typeface="Arial"/>
              </a:rPr>
              <a:t>ʘ</a:t>
            </a:r>
            <a:endParaRPr lang="pt-BR" sz="36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indent="-571500" algn="l">
              <a:spcBef>
                <a:spcPts val="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600" kern="0" dirty="0">
              <a:solidFill>
                <a:srgbClr val="00CC99"/>
              </a:solidFill>
              <a:latin typeface="Century Gothic" pitchFamily="34" charset="0"/>
            </a:endParaRPr>
          </a:p>
          <a:p>
            <a:pPr indent="-571500" algn="l"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v"/>
              <a:defRPr/>
            </a:pPr>
            <a:r>
              <a:rPr lang="pt-BR" sz="3600" kern="0" dirty="0" smtClean="0">
                <a:solidFill>
                  <a:srgbClr val="00B0F0"/>
                </a:solidFill>
                <a:latin typeface="Century Gothic" pitchFamily="34" charset="0"/>
              </a:rPr>
              <a:t>1% &gt; 4 M</a:t>
            </a:r>
            <a:r>
              <a:rPr lang="pt-BR" sz="2400" dirty="0" smtClean="0">
                <a:solidFill>
                  <a:srgbClr val="00B0F0"/>
                </a:solidFill>
                <a:latin typeface="Arial"/>
                <a:cs typeface="Arial"/>
              </a:rPr>
              <a:t>ʘ</a:t>
            </a:r>
            <a:endParaRPr lang="pt-BR" sz="3600" kern="0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pPr marL="571500" indent="-5715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600" kern="0" dirty="0">
              <a:solidFill>
                <a:srgbClr val="00CC99"/>
              </a:solidFill>
              <a:latin typeface="Century Gothic" pitchFamily="34" charset="0"/>
            </a:endParaRPr>
          </a:p>
          <a:p>
            <a:pPr marL="571500" indent="-5715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600" kern="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marL="571500" indent="-5715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1100" b="0" kern="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marL="457200" indent="-4572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55</a:t>
            </a:fld>
            <a:endParaRPr lang="pt-BR"/>
          </a:p>
        </p:txBody>
      </p:sp>
      <p:grpSp>
        <p:nvGrpSpPr>
          <p:cNvPr id="165" name="Agrupar 164"/>
          <p:cNvGrpSpPr/>
          <p:nvPr/>
        </p:nvGrpSpPr>
        <p:grpSpPr>
          <a:xfrm>
            <a:off x="6572964" y="3611393"/>
            <a:ext cx="1679472" cy="745200"/>
            <a:chOff x="6572964" y="3611393"/>
            <a:chExt cx="1679472" cy="745200"/>
          </a:xfrm>
        </p:grpSpPr>
        <p:sp>
          <p:nvSpPr>
            <p:cNvPr id="5" name="Elipse 4"/>
            <p:cNvSpPr>
              <a:spLocks noChangeAspect="1"/>
            </p:cNvSpPr>
            <p:nvPr/>
          </p:nvSpPr>
          <p:spPr bwMode="auto">
            <a:xfrm>
              <a:off x="6572964" y="3612085"/>
              <a:ext cx="418038" cy="418038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26000">
                  <a:srgbClr val="FDE65D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Elipse 11"/>
            <p:cNvSpPr>
              <a:spLocks noChangeAspect="1"/>
            </p:cNvSpPr>
            <p:nvPr/>
          </p:nvSpPr>
          <p:spPr bwMode="auto">
            <a:xfrm>
              <a:off x="7834398" y="3938555"/>
              <a:ext cx="418038" cy="418038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26000">
                  <a:srgbClr val="FDE65D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Elipse 12"/>
            <p:cNvSpPr>
              <a:spLocks noChangeAspect="1"/>
            </p:cNvSpPr>
            <p:nvPr/>
          </p:nvSpPr>
          <p:spPr bwMode="auto">
            <a:xfrm>
              <a:off x="6914802" y="3612085"/>
              <a:ext cx="418038" cy="418038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26000">
                  <a:srgbClr val="FDE65D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Elipse 13"/>
            <p:cNvSpPr>
              <a:spLocks noChangeAspect="1"/>
            </p:cNvSpPr>
            <p:nvPr/>
          </p:nvSpPr>
          <p:spPr bwMode="auto">
            <a:xfrm>
              <a:off x="6764690" y="3929963"/>
              <a:ext cx="418038" cy="418038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26000">
                  <a:srgbClr val="FDE65D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Elipse 14"/>
            <p:cNvSpPr>
              <a:spLocks noChangeAspect="1"/>
            </p:cNvSpPr>
            <p:nvPr/>
          </p:nvSpPr>
          <p:spPr bwMode="auto">
            <a:xfrm>
              <a:off x="7263128" y="3611393"/>
              <a:ext cx="418038" cy="418038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26000">
                  <a:srgbClr val="FDE65D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Elipse 15"/>
            <p:cNvSpPr>
              <a:spLocks noChangeAspect="1"/>
            </p:cNvSpPr>
            <p:nvPr/>
          </p:nvSpPr>
          <p:spPr bwMode="auto">
            <a:xfrm>
              <a:off x="7109896" y="3929963"/>
              <a:ext cx="418038" cy="418038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26000">
                  <a:srgbClr val="FDE65D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Elipse 16"/>
            <p:cNvSpPr>
              <a:spLocks noChangeAspect="1"/>
            </p:cNvSpPr>
            <p:nvPr/>
          </p:nvSpPr>
          <p:spPr bwMode="auto">
            <a:xfrm>
              <a:off x="7611453" y="3621736"/>
              <a:ext cx="418038" cy="418038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26000">
                  <a:srgbClr val="FDE65D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Elipse 17"/>
            <p:cNvSpPr>
              <a:spLocks noChangeAspect="1"/>
            </p:cNvSpPr>
            <p:nvPr/>
          </p:nvSpPr>
          <p:spPr bwMode="auto">
            <a:xfrm>
              <a:off x="7465659" y="3938555"/>
              <a:ext cx="418038" cy="418038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26000">
                  <a:srgbClr val="FDE65D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4" name="Agrupar 163"/>
          <p:cNvGrpSpPr/>
          <p:nvPr/>
        </p:nvGrpSpPr>
        <p:grpSpPr>
          <a:xfrm>
            <a:off x="6303888" y="2308100"/>
            <a:ext cx="2290843" cy="912048"/>
            <a:chOff x="6303888" y="2308100"/>
            <a:chExt cx="2290843" cy="912048"/>
          </a:xfrm>
        </p:grpSpPr>
        <p:sp>
          <p:nvSpPr>
            <p:cNvPr id="6" name="Elipse 5"/>
            <p:cNvSpPr>
              <a:spLocks noChangeAspect="1"/>
            </p:cNvSpPr>
            <p:nvPr/>
          </p:nvSpPr>
          <p:spPr bwMode="auto">
            <a:xfrm>
              <a:off x="6303888" y="2569608"/>
              <a:ext cx="347399" cy="347399"/>
            </a:xfrm>
            <a:prstGeom prst="ellipse">
              <a:avLst/>
            </a:prstGeom>
            <a:gradFill>
              <a:gsLst>
                <a:gs pos="9000">
                  <a:schemeClr val="bg1"/>
                </a:gs>
                <a:gs pos="32000">
                  <a:srgbClr val="EA8D04"/>
                </a:gs>
                <a:gs pos="100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Elipse 19"/>
            <p:cNvSpPr>
              <a:spLocks noChangeAspect="1"/>
            </p:cNvSpPr>
            <p:nvPr/>
          </p:nvSpPr>
          <p:spPr bwMode="auto">
            <a:xfrm>
              <a:off x="6456578" y="2308100"/>
              <a:ext cx="347399" cy="347399"/>
            </a:xfrm>
            <a:prstGeom prst="ellipse">
              <a:avLst/>
            </a:prstGeom>
            <a:gradFill>
              <a:gsLst>
                <a:gs pos="9000">
                  <a:schemeClr val="bg1"/>
                </a:gs>
                <a:gs pos="32000">
                  <a:srgbClr val="EA8D04"/>
                </a:gs>
                <a:gs pos="100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Elipse 20"/>
            <p:cNvSpPr>
              <a:spLocks noChangeAspect="1"/>
            </p:cNvSpPr>
            <p:nvPr/>
          </p:nvSpPr>
          <p:spPr bwMode="auto">
            <a:xfrm>
              <a:off x="6507035" y="2871365"/>
              <a:ext cx="347399" cy="347399"/>
            </a:xfrm>
            <a:prstGeom prst="ellipse">
              <a:avLst/>
            </a:prstGeom>
            <a:gradFill>
              <a:gsLst>
                <a:gs pos="9000">
                  <a:schemeClr val="bg1"/>
                </a:gs>
                <a:gs pos="32000">
                  <a:srgbClr val="EA8D04"/>
                </a:gs>
                <a:gs pos="100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Elipse 21"/>
            <p:cNvSpPr>
              <a:spLocks noChangeAspect="1"/>
            </p:cNvSpPr>
            <p:nvPr/>
          </p:nvSpPr>
          <p:spPr bwMode="auto">
            <a:xfrm>
              <a:off x="6631440" y="2577719"/>
              <a:ext cx="347399" cy="347399"/>
            </a:xfrm>
            <a:prstGeom prst="ellipse">
              <a:avLst/>
            </a:prstGeom>
            <a:gradFill>
              <a:gsLst>
                <a:gs pos="9000">
                  <a:schemeClr val="bg1"/>
                </a:gs>
                <a:gs pos="32000">
                  <a:srgbClr val="EA8D04"/>
                </a:gs>
                <a:gs pos="100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Elipse 22"/>
            <p:cNvSpPr>
              <a:spLocks noChangeAspect="1"/>
            </p:cNvSpPr>
            <p:nvPr/>
          </p:nvSpPr>
          <p:spPr bwMode="auto">
            <a:xfrm>
              <a:off x="6774460" y="2315517"/>
              <a:ext cx="347399" cy="347399"/>
            </a:xfrm>
            <a:prstGeom prst="ellipse">
              <a:avLst/>
            </a:prstGeom>
            <a:gradFill>
              <a:gsLst>
                <a:gs pos="9000">
                  <a:schemeClr val="bg1"/>
                </a:gs>
                <a:gs pos="32000">
                  <a:srgbClr val="EA8D04"/>
                </a:gs>
                <a:gs pos="100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Elipse 23"/>
            <p:cNvSpPr>
              <a:spLocks noChangeAspect="1"/>
            </p:cNvSpPr>
            <p:nvPr/>
          </p:nvSpPr>
          <p:spPr bwMode="auto">
            <a:xfrm>
              <a:off x="6828331" y="2864024"/>
              <a:ext cx="347399" cy="347399"/>
            </a:xfrm>
            <a:prstGeom prst="ellipse">
              <a:avLst/>
            </a:prstGeom>
            <a:gradFill>
              <a:gsLst>
                <a:gs pos="9000">
                  <a:schemeClr val="bg1"/>
                </a:gs>
                <a:gs pos="32000">
                  <a:srgbClr val="EA8D04"/>
                </a:gs>
                <a:gs pos="100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Elipse 24"/>
            <p:cNvSpPr>
              <a:spLocks noChangeAspect="1"/>
            </p:cNvSpPr>
            <p:nvPr/>
          </p:nvSpPr>
          <p:spPr bwMode="auto">
            <a:xfrm>
              <a:off x="6994304" y="2569609"/>
              <a:ext cx="347399" cy="347399"/>
            </a:xfrm>
            <a:prstGeom prst="ellipse">
              <a:avLst/>
            </a:prstGeom>
            <a:gradFill>
              <a:gsLst>
                <a:gs pos="9000">
                  <a:schemeClr val="bg1"/>
                </a:gs>
                <a:gs pos="32000">
                  <a:srgbClr val="EA8D04"/>
                </a:gs>
                <a:gs pos="100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Elipse 25"/>
            <p:cNvSpPr>
              <a:spLocks noChangeAspect="1"/>
            </p:cNvSpPr>
            <p:nvPr/>
          </p:nvSpPr>
          <p:spPr bwMode="auto">
            <a:xfrm>
              <a:off x="7112756" y="2315517"/>
              <a:ext cx="347399" cy="347399"/>
            </a:xfrm>
            <a:prstGeom prst="ellipse">
              <a:avLst/>
            </a:prstGeom>
            <a:gradFill>
              <a:gsLst>
                <a:gs pos="9000">
                  <a:schemeClr val="bg1"/>
                </a:gs>
                <a:gs pos="32000">
                  <a:srgbClr val="EA8D04"/>
                </a:gs>
                <a:gs pos="100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Elipse 26"/>
            <p:cNvSpPr>
              <a:spLocks noChangeAspect="1"/>
            </p:cNvSpPr>
            <p:nvPr/>
          </p:nvSpPr>
          <p:spPr bwMode="auto">
            <a:xfrm>
              <a:off x="7338347" y="2576912"/>
              <a:ext cx="347399" cy="347399"/>
            </a:xfrm>
            <a:prstGeom prst="ellipse">
              <a:avLst/>
            </a:prstGeom>
            <a:gradFill>
              <a:gsLst>
                <a:gs pos="9000">
                  <a:schemeClr val="bg1"/>
                </a:gs>
                <a:gs pos="32000">
                  <a:srgbClr val="EA8D04"/>
                </a:gs>
                <a:gs pos="100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Elipse 27"/>
            <p:cNvSpPr>
              <a:spLocks noChangeAspect="1"/>
            </p:cNvSpPr>
            <p:nvPr/>
          </p:nvSpPr>
          <p:spPr bwMode="auto">
            <a:xfrm>
              <a:off x="7168855" y="2867605"/>
              <a:ext cx="347399" cy="347399"/>
            </a:xfrm>
            <a:prstGeom prst="ellipse">
              <a:avLst/>
            </a:prstGeom>
            <a:gradFill>
              <a:gsLst>
                <a:gs pos="9000">
                  <a:schemeClr val="bg1"/>
                </a:gs>
                <a:gs pos="32000">
                  <a:srgbClr val="EA8D04"/>
                </a:gs>
                <a:gs pos="100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Elipse 28"/>
            <p:cNvSpPr>
              <a:spLocks noChangeAspect="1"/>
            </p:cNvSpPr>
            <p:nvPr/>
          </p:nvSpPr>
          <p:spPr bwMode="auto">
            <a:xfrm>
              <a:off x="7443150" y="2316733"/>
              <a:ext cx="347399" cy="347399"/>
            </a:xfrm>
            <a:prstGeom prst="ellipse">
              <a:avLst/>
            </a:prstGeom>
            <a:gradFill>
              <a:gsLst>
                <a:gs pos="9000">
                  <a:schemeClr val="bg1"/>
                </a:gs>
                <a:gs pos="32000">
                  <a:srgbClr val="EA8D04"/>
                </a:gs>
                <a:gs pos="100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Elipse 29"/>
            <p:cNvSpPr>
              <a:spLocks noChangeAspect="1"/>
            </p:cNvSpPr>
            <p:nvPr/>
          </p:nvSpPr>
          <p:spPr bwMode="auto">
            <a:xfrm>
              <a:off x="7478013" y="2872749"/>
              <a:ext cx="347399" cy="347399"/>
            </a:xfrm>
            <a:prstGeom prst="ellipse">
              <a:avLst/>
            </a:prstGeom>
            <a:gradFill>
              <a:gsLst>
                <a:gs pos="9000">
                  <a:schemeClr val="bg1"/>
                </a:gs>
                <a:gs pos="32000">
                  <a:srgbClr val="EA8D04"/>
                </a:gs>
                <a:gs pos="100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Elipse 31"/>
            <p:cNvSpPr>
              <a:spLocks noChangeAspect="1"/>
            </p:cNvSpPr>
            <p:nvPr/>
          </p:nvSpPr>
          <p:spPr bwMode="auto">
            <a:xfrm>
              <a:off x="7764090" y="2319269"/>
              <a:ext cx="347399" cy="347399"/>
            </a:xfrm>
            <a:prstGeom prst="ellipse">
              <a:avLst/>
            </a:prstGeom>
            <a:gradFill>
              <a:gsLst>
                <a:gs pos="9000">
                  <a:schemeClr val="bg1"/>
                </a:gs>
                <a:gs pos="32000">
                  <a:srgbClr val="EA8D04"/>
                </a:gs>
                <a:gs pos="100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Elipse 32"/>
            <p:cNvSpPr>
              <a:spLocks noChangeAspect="1"/>
            </p:cNvSpPr>
            <p:nvPr/>
          </p:nvSpPr>
          <p:spPr bwMode="auto">
            <a:xfrm>
              <a:off x="8065094" y="2312278"/>
              <a:ext cx="347399" cy="347399"/>
            </a:xfrm>
            <a:prstGeom prst="ellipse">
              <a:avLst/>
            </a:prstGeom>
            <a:gradFill>
              <a:gsLst>
                <a:gs pos="9000">
                  <a:schemeClr val="bg1"/>
                </a:gs>
                <a:gs pos="32000">
                  <a:srgbClr val="EA8D04"/>
                </a:gs>
                <a:gs pos="100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Elipse 33"/>
            <p:cNvSpPr>
              <a:spLocks noChangeAspect="1"/>
            </p:cNvSpPr>
            <p:nvPr/>
          </p:nvSpPr>
          <p:spPr bwMode="auto">
            <a:xfrm>
              <a:off x="8107299" y="2872748"/>
              <a:ext cx="347399" cy="347399"/>
            </a:xfrm>
            <a:prstGeom prst="ellipse">
              <a:avLst/>
            </a:prstGeom>
            <a:gradFill>
              <a:gsLst>
                <a:gs pos="9000">
                  <a:schemeClr val="bg1"/>
                </a:gs>
                <a:gs pos="32000">
                  <a:srgbClr val="EA8D04"/>
                </a:gs>
                <a:gs pos="100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Elipse 34"/>
            <p:cNvSpPr>
              <a:spLocks noChangeAspect="1"/>
            </p:cNvSpPr>
            <p:nvPr/>
          </p:nvSpPr>
          <p:spPr bwMode="auto">
            <a:xfrm>
              <a:off x="7636897" y="2582083"/>
              <a:ext cx="347399" cy="347399"/>
            </a:xfrm>
            <a:prstGeom prst="ellipse">
              <a:avLst/>
            </a:prstGeom>
            <a:gradFill>
              <a:gsLst>
                <a:gs pos="9000">
                  <a:schemeClr val="bg1"/>
                </a:gs>
                <a:gs pos="32000">
                  <a:srgbClr val="EA8D04"/>
                </a:gs>
                <a:gs pos="100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Elipse 35"/>
            <p:cNvSpPr>
              <a:spLocks noChangeAspect="1"/>
            </p:cNvSpPr>
            <p:nvPr/>
          </p:nvSpPr>
          <p:spPr bwMode="auto">
            <a:xfrm>
              <a:off x="7932091" y="2607617"/>
              <a:ext cx="347399" cy="347399"/>
            </a:xfrm>
            <a:prstGeom prst="ellipse">
              <a:avLst/>
            </a:prstGeom>
            <a:gradFill>
              <a:gsLst>
                <a:gs pos="9000">
                  <a:schemeClr val="bg1"/>
                </a:gs>
                <a:gs pos="32000">
                  <a:srgbClr val="EA8D04"/>
                </a:gs>
                <a:gs pos="100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Elipse 36"/>
            <p:cNvSpPr>
              <a:spLocks noChangeAspect="1"/>
            </p:cNvSpPr>
            <p:nvPr/>
          </p:nvSpPr>
          <p:spPr bwMode="auto">
            <a:xfrm>
              <a:off x="7783402" y="2859566"/>
              <a:ext cx="347399" cy="347399"/>
            </a:xfrm>
            <a:prstGeom prst="ellipse">
              <a:avLst/>
            </a:prstGeom>
            <a:gradFill>
              <a:gsLst>
                <a:gs pos="9000">
                  <a:schemeClr val="bg1"/>
                </a:gs>
                <a:gs pos="32000">
                  <a:srgbClr val="EA8D04"/>
                </a:gs>
                <a:gs pos="100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Elipse 37"/>
            <p:cNvSpPr>
              <a:spLocks noChangeAspect="1"/>
            </p:cNvSpPr>
            <p:nvPr/>
          </p:nvSpPr>
          <p:spPr bwMode="auto">
            <a:xfrm>
              <a:off x="8247332" y="2598537"/>
              <a:ext cx="347399" cy="347399"/>
            </a:xfrm>
            <a:prstGeom prst="ellipse">
              <a:avLst/>
            </a:prstGeom>
            <a:gradFill>
              <a:gsLst>
                <a:gs pos="9000">
                  <a:schemeClr val="bg1"/>
                </a:gs>
                <a:gs pos="32000">
                  <a:srgbClr val="EA8D04"/>
                </a:gs>
                <a:gs pos="100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3" name="Agrupar 162"/>
          <p:cNvGrpSpPr/>
          <p:nvPr/>
        </p:nvGrpSpPr>
        <p:grpSpPr>
          <a:xfrm>
            <a:off x="4860032" y="1330464"/>
            <a:ext cx="3756413" cy="743567"/>
            <a:chOff x="4436372" y="1192281"/>
            <a:chExt cx="4575976" cy="888312"/>
          </a:xfrm>
        </p:grpSpPr>
        <p:grpSp>
          <p:nvGrpSpPr>
            <p:cNvPr id="87" name="Agrupar 86"/>
            <p:cNvGrpSpPr/>
            <p:nvPr/>
          </p:nvGrpSpPr>
          <p:grpSpPr>
            <a:xfrm>
              <a:off x="4436372" y="1206254"/>
              <a:ext cx="1355829" cy="874339"/>
              <a:chOff x="6472297" y="1267470"/>
              <a:chExt cx="1355827" cy="874338"/>
            </a:xfrm>
          </p:grpSpPr>
          <p:grpSp>
            <p:nvGrpSpPr>
              <p:cNvPr id="52" name="Agrupar 51"/>
              <p:cNvGrpSpPr/>
              <p:nvPr/>
            </p:nvGrpSpPr>
            <p:grpSpPr>
              <a:xfrm>
                <a:off x="6472297" y="1440865"/>
                <a:ext cx="523670" cy="523670"/>
                <a:chOff x="6451240" y="1432552"/>
                <a:chExt cx="523670" cy="523670"/>
              </a:xfrm>
            </p:grpSpPr>
            <p:sp>
              <p:nvSpPr>
                <p:cNvPr id="43" name="Elipse 42"/>
                <p:cNvSpPr>
                  <a:spLocks noChangeAspect="1"/>
                </p:cNvSpPr>
                <p:nvPr/>
              </p:nvSpPr>
              <p:spPr bwMode="auto">
                <a:xfrm>
                  <a:off x="6451240" y="1432552"/>
                  <a:ext cx="218870" cy="218870"/>
                </a:xfrm>
                <a:prstGeom prst="ellipse">
                  <a:avLst/>
                </a:prstGeom>
                <a:gradFill>
                  <a:gsLst>
                    <a:gs pos="9000">
                      <a:srgbClr val="FFC000"/>
                    </a:gs>
                    <a:gs pos="32000">
                      <a:srgbClr val="FF0000"/>
                    </a:gs>
                    <a:gs pos="100000">
                      <a:srgbClr val="FFC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4" name="Elipse 43"/>
                <p:cNvSpPr>
                  <a:spLocks noChangeAspect="1"/>
                </p:cNvSpPr>
                <p:nvPr/>
              </p:nvSpPr>
              <p:spPr bwMode="auto">
                <a:xfrm>
                  <a:off x="6603640" y="1584952"/>
                  <a:ext cx="218870" cy="218870"/>
                </a:xfrm>
                <a:prstGeom prst="ellipse">
                  <a:avLst/>
                </a:prstGeom>
                <a:gradFill>
                  <a:gsLst>
                    <a:gs pos="9000">
                      <a:srgbClr val="FFC000"/>
                    </a:gs>
                    <a:gs pos="32000">
                      <a:srgbClr val="FF0000"/>
                    </a:gs>
                    <a:gs pos="100000">
                      <a:srgbClr val="FFC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5" name="Elipse 44"/>
                <p:cNvSpPr>
                  <a:spLocks noChangeAspect="1"/>
                </p:cNvSpPr>
                <p:nvPr/>
              </p:nvSpPr>
              <p:spPr bwMode="auto">
                <a:xfrm>
                  <a:off x="6756040" y="1737352"/>
                  <a:ext cx="218870" cy="218870"/>
                </a:xfrm>
                <a:prstGeom prst="ellipse">
                  <a:avLst/>
                </a:prstGeom>
                <a:gradFill>
                  <a:gsLst>
                    <a:gs pos="9000">
                      <a:srgbClr val="FFC000"/>
                    </a:gs>
                    <a:gs pos="32000">
                      <a:srgbClr val="FF0000"/>
                    </a:gs>
                    <a:gs pos="100000">
                      <a:srgbClr val="FFC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6" name="Agrupar 65"/>
              <p:cNvGrpSpPr/>
              <p:nvPr/>
            </p:nvGrpSpPr>
            <p:grpSpPr>
              <a:xfrm>
                <a:off x="6632234" y="1268760"/>
                <a:ext cx="676070" cy="676070"/>
                <a:chOff x="6298840" y="1280152"/>
                <a:chExt cx="676070" cy="676070"/>
              </a:xfrm>
            </p:grpSpPr>
            <p:sp>
              <p:nvSpPr>
                <p:cNvPr id="67" name="Elipse 66"/>
                <p:cNvSpPr>
                  <a:spLocks noChangeAspect="1"/>
                </p:cNvSpPr>
                <p:nvPr/>
              </p:nvSpPr>
              <p:spPr bwMode="auto">
                <a:xfrm>
                  <a:off x="6298840" y="1280152"/>
                  <a:ext cx="218870" cy="218870"/>
                </a:xfrm>
                <a:prstGeom prst="ellipse">
                  <a:avLst/>
                </a:prstGeom>
                <a:gradFill>
                  <a:gsLst>
                    <a:gs pos="9000">
                      <a:srgbClr val="FFC000"/>
                    </a:gs>
                    <a:gs pos="32000">
                      <a:srgbClr val="FF0000"/>
                    </a:gs>
                    <a:gs pos="100000">
                      <a:srgbClr val="FFC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8" name="Elipse 67"/>
                <p:cNvSpPr>
                  <a:spLocks noChangeAspect="1"/>
                </p:cNvSpPr>
                <p:nvPr/>
              </p:nvSpPr>
              <p:spPr bwMode="auto">
                <a:xfrm>
                  <a:off x="6451240" y="1432552"/>
                  <a:ext cx="218870" cy="218870"/>
                </a:xfrm>
                <a:prstGeom prst="ellipse">
                  <a:avLst/>
                </a:prstGeom>
                <a:gradFill>
                  <a:gsLst>
                    <a:gs pos="9000">
                      <a:srgbClr val="FFC000"/>
                    </a:gs>
                    <a:gs pos="32000">
                      <a:srgbClr val="FF0000"/>
                    </a:gs>
                    <a:gs pos="100000">
                      <a:srgbClr val="FFC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9" name="Elipse 68"/>
                <p:cNvSpPr>
                  <a:spLocks noChangeAspect="1"/>
                </p:cNvSpPr>
                <p:nvPr/>
              </p:nvSpPr>
              <p:spPr bwMode="auto">
                <a:xfrm>
                  <a:off x="6603640" y="1584952"/>
                  <a:ext cx="218870" cy="218870"/>
                </a:xfrm>
                <a:prstGeom prst="ellipse">
                  <a:avLst/>
                </a:prstGeom>
                <a:gradFill>
                  <a:gsLst>
                    <a:gs pos="9000">
                      <a:srgbClr val="FFC000"/>
                    </a:gs>
                    <a:gs pos="32000">
                      <a:srgbClr val="FF0000"/>
                    </a:gs>
                    <a:gs pos="100000">
                      <a:srgbClr val="FFC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0" name="Elipse 69"/>
                <p:cNvSpPr>
                  <a:spLocks noChangeAspect="1"/>
                </p:cNvSpPr>
                <p:nvPr/>
              </p:nvSpPr>
              <p:spPr bwMode="auto">
                <a:xfrm>
                  <a:off x="6756040" y="1737352"/>
                  <a:ext cx="218870" cy="218870"/>
                </a:xfrm>
                <a:prstGeom prst="ellipse">
                  <a:avLst/>
                </a:prstGeom>
                <a:gradFill>
                  <a:gsLst>
                    <a:gs pos="9000">
                      <a:srgbClr val="FFC000"/>
                    </a:gs>
                    <a:gs pos="32000">
                      <a:srgbClr val="FF0000"/>
                    </a:gs>
                    <a:gs pos="100000">
                      <a:srgbClr val="FFC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1" name="Agrupar 70"/>
              <p:cNvGrpSpPr/>
              <p:nvPr/>
            </p:nvGrpSpPr>
            <p:grpSpPr>
              <a:xfrm>
                <a:off x="6944961" y="1267470"/>
                <a:ext cx="693950" cy="683079"/>
                <a:chOff x="6298840" y="1280152"/>
                <a:chExt cx="693950" cy="683079"/>
              </a:xfrm>
            </p:grpSpPr>
            <p:sp>
              <p:nvSpPr>
                <p:cNvPr id="72" name="Elipse 71"/>
                <p:cNvSpPr>
                  <a:spLocks noChangeAspect="1"/>
                </p:cNvSpPr>
                <p:nvPr/>
              </p:nvSpPr>
              <p:spPr bwMode="auto">
                <a:xfrm>
                  <a:off x="6298840" y="1280152"/>
                  <a:ext cx="218870" cy="218870"/>
                </a:xfrm>
                <a:prstGeom prst="ellipse">
                  <a:avLst/>
                </a:prstGeom>
                <a:gradFill>
                  <a:gsLst>
                    <a:gs pos="9000">
                      <a:srgbClr val="FFC000"/>
                    </a:gs>
                    <a:gs pos="32000">
                      <a:srgbClr val="FF0000"/>
                    </a:gs>
                    <a:gs pos="100000">
                      <a:srgbClr val="FFC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3" name="Elipse 72"/>
                <p:cNvSpPr>
                  <a:spLocks noChangeAspect="1"/>
                </p:cNvSpPr>
                <p:nvPr/>
              </p:nvSpPr>
              <p:spPr bwMode="auto">
                <a:xfrm>
                  <a:off x="6451240" y="1432552"/>
                  <a:ext cx="218870" cy="218870"/>
                </a:xfrm>
                <a:prstGeom prst="ellipse">
                  <a:avLst/>
                </a:prstGeom>
                <a:gradFill>
                  <a:gsLst>
                    <a:gs pos="9000">
                      <a:srgbClr val="FFC000"/>
                    </a:gs>
                    <a:gs pos="32000">
                      <a:srgbClr val="FF0000"/>
                    </a:gs>
                    <a:gs pos="100000">
                      <a:srgbClr val="FFC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4" name="Elipse 73"/>
                <p:cNvSpPr>
                  <a:spLocks noChangeAspect="1"/>
                </p:cNvSpPr>
                <p:nvPr/>
              </p:nvSpPr>
              <p:spPr bwMode="auto">
                <a:xfrm>
                  <a:off x="6603640" y="1584952"/>
                  <a:ext cx="218870" cy="218870"/>
                </a:xfrm>
                <a:prstGeom prst="ellipse">
                  <a:avLst/>
                </a:prstGeom>
                <a:gradFill>
                  <a:gsLst>
                    <a:gs pos="9000">
                      <a:srgbClr val="FFC000"/>
                    </a:gs>
                    <a:gs pos="32000">
                      <a:srgbClr val="FF0000"/>
                    </a:gs>
                    <a:gs pos="100000">
                      <a:srgbClr val="FFC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5" name="Elipse 74"/>
                <p:cNvSpPr>
                  <a:spLocks noChangeAspect="1"/>
                </p:cNvSpPr>
                <p:nvPr/>
              </p:nvSpPr>
              <p:spPr bwMode="auto">
                <a:xfrm>
                  <a:off x="6773920" y="1744361"/>
                  <a:ext cx="218870" cy="218870"/>
                </a:xfrm>
                <a:prstGeom prst="ellipse">
                  <a:avLst/>
                </a:prstGeom>
                <a:gradFill>
                  <a:gsLst>
                    <a:gs pos="9000">
                      <a:srgbClr val="FFC000"/>
                    </a:gs>
                    <a:gs pos="32000">
                      <a:srgbClr val="FF0000"/>
                    </a:gs>
                    <a:gs pos="100000">
                      <a:srgbClr val="FFC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76" name="Elipse 75"/>
              <p:cNvSpPr>
                <a:spLocks noChangeAspect="1"/>
              </p:cNvSpPr>
              <p:nvPr/>
            </p:nvSpPr>
            <p:spPr bwMode="auto">
              <a:xfrm>
                <a:off x="6937379" y="1898065"/>
                <a:ext cx="218870" cy="218870"/>
              </a:xfrm>
              <a:prstGeom prst="ellipse">
                <a:avLst/>
              </a:prstGeom>
              <a:gradFill>
                <a:gsLst>
                  <a:gs pos="9000">
                    <a:srgbClr val="FFC000"/>
                  </a:gs>
                  <a:gs pos="32000">
                    <a:srgbClr val="FF0000"/>
                  </a:gs>
                  <a:gs pos="100000">
                    <a:srgbClr val="FFC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7" name="Elipse 76"/>
              <p:cNvSpPr>
                <a:spLocks noChangeAspect="1"/>
              </p:cNvSpPr>
              <p:nvPr/>
            </p:nvSpPr>
            <p:spPr bwMode="auto">
              <a:xfrm>
                <a:off x="6628295" y="1901538"/>
                <a:ext cx="218870" cy="218870"/>
              </a:xfrm>
              <a:prstGeom prst="ellipse">
                <a:avLst/>
              </a:prstGeom>
              <a:gradFill>
                <a:gsLst>
                  <a:gs pos="9000">
                    <a:srgbClr val="FFC000"/>
                  </a:gs>
                  <a:gs pos="32000">
                    <a:srgbClr val="FF0000"/>
                  </a:gs>
                  <a:gs pos="100000">
                    <a:srgbClr val="FFC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8" name="Elipse 77"/>
              <p:cNvSpPr>
                <a:spLocks noChangeAspect="1"/>
              </p:cNvSpPr>
              <p:nvPr/>
            </p:nvSpPr>
            <p:spPr bwMode="auto">
              <a:xfrm>
                <a:off x="7272317" y="1273730"/>
                <a:ext cx="218870" cy="218870"/>
              </a:xfrm>
              <a:prstGeom prst="ellipse">
                <a:avLst/>
              </a:prstGeom>
              <a:gradFill>
                <a:gsLst>
                  <a:gs pos="9000">
                    <a:srgbClr val="FFC000"/>
                  </a:gs>
                  <a:gs pos="32000">
                    <a:srgbClr val="FF0000"/>
                  </a:gs>
                  <a:gs pos="100000">
                    <a:srgbClr val="FFC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9" name="Elipse 78"/>
              <p:cNvSpPr>
                <a:spLocks noChangeAspect="1"/>
              </p:cNvSpPr>
              <p:nvPr/>
            </p:nvSpPr>
            <p:spPr bwMode="auto">
              <a:xfrm>
                <a:off x="6477257" y="1745665"/>
                <a:ext cx="218870" cy="218870"/>
              </a:xfrm>
              <a:prstGeom prst="ellipse">
                <a:avLst/>
              </a:prstGeom>
              <a:gradFill>
                <a:gsLst>
                  <a:gs pos="9000">
                    <a:srgbClr val="FFC000"/>
                  </a:gs>
                  <a:gs pos="32000">
                    <a:srgbClr val="FF0000"/>
                  </a:gs>
                  <a:gs pos="100000">
                    <a:srgbClr val="FFC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0" name="Elipse 79"/>
              <p:cNvSpPr>
                <a:spLocks noChangeAspect="1"/>
              </p:cNvSpPr>
              <p:nvPr/>
            </p:nvSpPr>
            <p:spPr bwMode="auto">
              <a:xfrm>
                <a:off x="7259571" y="1922938"/>
                <a:ext cx="218870" cy="218870"/>
              </a:xfrm>
              <a:prstGeom prst="ellipse">
                <a:avLst/>
              </a:prstGeom>
              <a:gradFill>
                <a:gsLst>
                  <a:gs pos="9000">
                    <a:srgbClr val="FFC000"/>
                  </a:gs>
                  <a:gs pos="32000">
                    <a:srgbClr val="FF0000"/>
                  </a:gs>
                  <a:gs pos="100000">
                    <a:srgbClr val="FFC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1" name="Elipse 80"/>
              <p:cNvSpPr>
                <a:spLocks noChangeAspect="1"/>
              </p:cNvSpPr>
              <p:nvPr/>
            </p:nvSpPr>
            <p:spPr bwMode="auto">
              <a:xfrm>
                <a:off x="7432842" y="1430123"/>
                <a:ext cx="218870" cy="218870"/>
              </a:xfrm>
              <a:prstGeom prst="ellipse">
                <a:avLst/>
              </a:prstGeom>
              <a:gradFill>
                <a:gsLst>
                  <a:gs pos="9000">
                    <a:srgbClr val="FFC000"/>
                  </a:gs>
                  <a:gs pos="32000">
                    <a:srgbClr val="FF0000"/>
                  </a:gs>
                  <a:gs pos="100000">
                    <a:srgbClr val="FFC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4" name="Elipse 83"/>
              <p:cNvSpPr>
                <a:spLocks noChangeAspect="1"/>
              </p:cNvSpPr>
              <p:nvPr/>
            </p:nvSpPr>
            <p:spPr bwMode="auto">
              <a:xfrm>
                <a:off x="7605696" y="1911564"/>
                <a:ext cx="218870" cy="218870"/>
              </a:xfrm>
              <a:prstGeom prst="ellipse">
                <a:avLst/>
              </a:prstGeom>
              <a:gradFill>
                <a:gsLst>
                  <a:gs pos="9000">
                    <a:srgbClr val="FFC000"/>
                  </a:gs>
                  <a:gs pos="32000">
                    <a:srgbClr val="FF0000"/>
                  </a:gs>
                  <a:gs pos="100000">
                    <a:srgbClr val="FFC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5" name="Elipse 84"/>
              <p:cNvSpPr>
                <a:spLocks noChangeAspect="1"/>
              </p:cNvSpPr>
              <p:nvPr/>
            </p:nvSpPr>
            <p:spPr bwMode="auto">
              <a:xfrm>
                <a:off x="7609254" y="1576497"/>
                <a:ext cx="218870" cy="218870"/>
              </a:xfrm>
              <a:prstGeom prst="ellipse">
                <a:avLst/>
              </a:prstGeom>
              <a:gradFill>
                <a:gsLst>
                  <a:gs pos="9000">
                    <a:srgbClr val="FFC000"/>
                  </a:gs>
                  <a:gs pos="32000">
                    <a:srgbClr val="FF0000"/>
                  </a:gs>
                  <a:gs pos="100000">
                    <a:srgbClr val="FFC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6" name="Elipse 85"/>
              <p:cNvSpPr>
                <a:spLocks noChangeAspect="1"/>
              </p:cNvSpPr>
              <p:nvPr/>
            </p:nvSpPr>
            <p:spPr bwMode="auto">
              <a:xfrm>
                <a:off x="7608159" y="1272701"/>
                <a:ext cx="218870" cy="218870"/>
              </a:xfrm>
              <a:prstGeom prst="ellipse">
                <a:avLst/>
              </a:prstGeom>
              <a:gradFill>
                <a:gsLst>
                  <a:gs pos="9000">
                    <a:srgbClr val="FFC000"/>
                  </a:gs>
                  <a:gs pos="32000">
                    <a:srgbClr val="FF0000"/>
                  </a:gs>
                  <a:gs pos="100000">
                    <a:srgbClr val="FFC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8" name="Agrupar 87"/>
            <p:cNvGrpSpPr/>
            <p:nvPr/>
          </p:nvGrpSpPr>
          <p:grpSpPr>
            <a:xfrm>
              <a:off x="5721914" y="1206067"/>
              <a:ext cx="1355829" cy="874339"/>
              <a:chOff x="6472297" y="1267470"/>
              <a:chExt cx="1355827" cy="874338"/>
            </a:xfrm>
          </p:grpSpPr>
          <p:grpSp>
            <p:nvGrpSpPr>
              <p:cNvPr id="89" name="Agrupar 88"/>
              <p:cNvGrpSpPr/>
              <p:nvPr/>
            </p:nvGrpSpPr>
            <p:grpSpPr>
              <a:xfrm>
                <a:off x="6472297" y="1440865"/>
                <a:ext cx="523670" cy="523670"/>
                <a:chOff x="6451240" y="1432552"/>
                <a:chExt cx="523670" cy="523670"/>
              </a:xfrm>
            </p:grpSpPr>
            <p:sp>
              <p:nvSpPr>
                <p:cNvPr id="112" name="Elipse 111"/>
                <p:cNvSpPr>
                  <a:spLocks noChangeAspect="1"/>
                </p:cNvSpPr>
                <p:nvPr/>
              </p:nvSpPr>
              <p:spPr bwMode="auto">
                <a:xfrm>
                  <a:off x="6451240" y="1432552"/>
                  <a:ext cx="218870" cy="218870"/>
                </a:xfrm>
                <a:prstGeom prst="ellipse">
                  <a:avLst/>
                </a:prstGeom>
                <a:gradFill>
                  <a:gsLst>
                    <a:gs pos="9000">
                      <a:srgbClr val="FFC000"/>
                    </a:gs>
                    <a:gs pos="32000">
                      <a:srgbClr val="FF0000"/>
                    </a:gs>
                    <a:gs pos="100000">
                      <a:srgbClr val="FFC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3" name="Elipse 112"/>
                <p:cNvSpPr>
                  <a:spLocks noChangeAspect="1"/>
                </p:cNvSpPr>
                <p:nvPr/>
              </p:nvSpPr>
              <p:spPr bwMode="auto">
                <a:xfrm>
                  <a:off x="6603640" y="1584952"/>
                  <a:ext cx="218870" cy="218870"/>
                </a:xfrm>
                <a:prstGeom prst="ellipse">
                  <a:avLst/>
                </a:prstGeom>
                <a:gradFill>
                  <a:gsLst>
                    <a:gs pos="9000">
                      <a:srgbClr val="FFC000"/>
                    </a:gs>
                    <a:gs pos="32000">
                      <a:srgbClr val="FF0000"/>
                    </a:gs>
                    <a:gs pos="100000">
                      <a:srgbClr val="FFC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4" name="Elipse 113"/>
                <p:cNvSpPr>
                  <a:spLocks noChangeAspect="1"/>
                </p:cNvSpPr>
                <p:nvPr/>
              </p:nvSpPr>
              <p:spPr bwMode="auto">
                <a:xfrm>
                  <a:off x="6756040" y="1737352"/>
                  <a:ext cx="218870" cy="218870"/>
                </a:xfrm>
                <a:prstGeom prst="ellipse">
                  <a:avLst/>
                </a:prstGeom>
                <a:gradFill>
                  <a:gsLst>
                    <a:gs pos="9000">
                      <a:srgbClr val="FFC000"/>
                    </a:gs>
                    <a:gs pos="32000">
                      <a:srgbClr val="FF0000"/>
                    </a:gs>
                    <a:gs pos="100000">
                      <a:srgbClr val="FFC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90" name="Agrupar 89"/>
              <p:cNvGrpSpPr/>
              <p:nvPr/>
            </p:nvGrpSpPr>
            <p:grpSpPr>
              <a:xfrm>
                <a:off x="6632234" y="1268760"/>
                <a:ext cx="676070" cy="676070"/>
                <a:chOff x="6298840" y="1280152"/>
                <a:chExt cx="676070" cy="676070"/>
              </a:xfrm>
            </p:grpSpPr>
            <p:sp>
              <p:nvSpPr>
                <p:cNvPr id="107" name="Elipse 106"/>
                <p:cNvSpPr>
                  <a:spLocks noChangeAspect="1"/>
                </p:cNvSpPr>
                <p:nvPr/>
              </p:nvSpPr>
              <p:spPr bwMode="auto">
                <a:xfrm>
                  <a:off x="6298840" y="1280152"/>
                  <a:ext cx="218870" cy="218870"/>
                </a:xfrm>
                <a:prstGeom prst="ellipse">
                  <a:avLst/>
                </a:prstGeom>
                <a:gradFill>
                  <a:gsLst>
                    <a:gs pos="9000">
                      <a:srgbClr val="FFC000"/>
                    </a:gs>
                    <a:gs pos="32000">
                      <a:srgbClr val="FF0000"/>
                    </a:gs>
                    <a:gs pos="100000">
                      <a:srgbClr val="FFC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8" name="Elipse 107"/>
                <p:cNvSpPr>
                  <a:spLocks noChangeAspect="1"/>
                </p:cNvSpPr>
                <p:nvPr/>
              </p:nvSpPr>
              <p:spPr bwMode="auto">
                <a:xfrm>
                  <a:off x="6451240" y="1432552"/>
                  <a:ext cx="218870" cy="218870"/>
                </a:xfrm>
                <a:prstGeom prst="ellipse">
                  <a:avLst/>
                </a:prstGeom>
                <a:gradFill>
                  <a:gsLst>
                    <a:gs pos="9000">
                      <a:srgbClr val="FFC000"/>
                    </a:gs>
                    <a:gs pos="32000">
                      <a:srgbClr val="FF0000"/>
                    </a:gs>
                    <a:gs pos="100000">
                      <a:srgbClr val="FFC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9" name="Elipse 108"/>
                <p:cNvSpPr>
                  <a:spLocks noChangeAspect="1"/>
                </p:cNvSpPr>
                <p:nvPr/>
              </p:nvSpPr>
              <p:spPr bwMode="auto">
                <a:xfrm>
                  <a:off x="6603640" y="1584952"/>
                  <a:ext cx="218870" cy="218870"/>
                </a:xfrm>
                <a:prstGeom prst="ellipse">
                  <a:avLst/>
                </a:prstGeom>
                <a:gradFill>
                  <a:gsLst>
                    <a:gs pos="9000">
                      <a:srgbClr val="FFC000"/>
                    </a:gs>
                    <a:gs pos="32000">
                      <a:srgbClr val="FF0000"/>
                    </a:gs>
                    <a:gs pos="100000">
                      <a:srgbClr val="FFC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0" name="Elipse 109"/>
                <p:cNvSpPr>
                  <a:spLocks noChangeAspect="1"/>
                </p:cNvSpPr>
                <p:nvPr/>
              </p:nvSpPr>
              <p:spPr bwMode="auto">
                <a:xfrm>
                  <a:off x="6756040" y="1737352"/>
                  <a:ext cx="218870" cy="218870"/>
                </a:xfrm>
                <a:prstGeom prst="ellipse">
                  <a:avLst/>
                </a:prstGeom>
                <a:gradFill>
                  <a:gsLst>
                    <a:gs pos="9000">
                      <a:srgbClr val="FFC000"/>
                    </a:gs>
                    <a:gs pos="32000">
                      <a:srgbClr val="FF0000"/>
                    </a:gs>
                    <a:gs pos="100000">
                      <a:srgbClr val="FFC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91" name="Agrupar 90"/>
              <p:cNvGrpSpPr/>
              <p:nvPr/>
            </p:nvGrpSpPr>
            <p:grpSpPr>
              <a:xfrm>
                <a:off x="6944961" y="1267470"/>
                <a:ext cx="693950" cy="683079"/>
                <a:chOff x="6298840" y="1280152"/>
                <a:chExt cx="693950" cy="683079"/>
              </a:xfrm>
            </p:grpSpPr>
            <p:sp>
              <p:nvSpPr>
                <p:cNvPr id="103" name="Elipse 102"/>
                <p:cNvSpPr>
                  <a:spLocks noChangeAspect="1"/>
                </p:cNvSpPr>
                <p:nvPr/>
              </p:nvSpPr>
              <p:spPr bwMode="auto">
                <a:xfrm>
                  <a:off x="6298840" y="1280152"/>
                  <a:ext cx="218870" cy="218870"/>
                </a:xfrm>
                <a:prstGeom prst="ellipse">
                  <a:avLst/>
                </a:prstGeom>
                <a:gradFill>
                  <a:gsLst>
                    <a:gs pos="9000">
                      <a:srgbClr val="FFC000"/>
                    </a:gs>
                    <a:gs pos="32000">
                      <a:srgbClr val="FF0000"/>
                    </a:gs>
                    <a:gs pos="100000">
                      <a:srgbClr val="FFC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4" name="Elipse 103"/>
                <p:cNvSpPr>
                  <a:spLocks noChangeAspect="1"/>
                </p:cNvSpPr>
                <p:nvPr/>
              </p:nvSpPr>
              <p:spPr bwMode="auto">
                <a:xfrm>
                  <a:off x="6451240" y="1432552"/>
                  <a:ext cx="218870" cy="218870"/>
                </a:xfrm>
                <a:prstGeom prst="ellipse">
                  <a:avLst/>
                </a:prstGeom>
                <a:gradFill>
                  <a:gsLst>
                    <a:gs pos="9000">
                      <a:srgbClr val="FFC000"/>
                    </a:gs>
                    <a:gs pos="32000">
                      <a:srgbClr val="FF0000"/>
                    </a:gs>
                    <a:gs pos="100000">
                      <a:srgbClr val="FFC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5" name="Elipse 104"/>
                <p:cNvSpPr>
                  <a:spLocks noChangeAspect="1"/>
                </p:cNvSpPr>
                <p:nvPr/>
              </p:nvSpPr>
              <p:spPr bwMode="auto">
                <a:xfrm>
                  <a:off x="6603640" y="1584952"/>
                  <a:ext cx="218870" cy="218870"/>
                </a:xfrm>
                <a:prstGeom prst="ellipse">
                  <a:avLst/>
                </a:prstGeom>
                <a:gradFill>
                  <a:gsLst>
                    <a:gs pos="9000">
                      <a:srgbClr val="FFC000"/>
                    </a:gs>
                    <a:gs pos="32000">
                      <a:srgbClr val="FF0000"/>
                    </a:gs>
                    <a:gs pos="100000">
                      <a:srgbClr val="FFC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6" name="Elipse 105"/>
                <p:cNvSpPr>
                  <a:spLocks noChangeAspect="1"/>
                </p:cNvSpPr>
                <p:nvPr/>
              </p:nvSpPr>
              <p:spPr bwMode="auto">
                <a:xfrm>
                  <a:off x="6773920" y="1744361"/>
                  <a:ext cx="218870" cy="218870"/>
                </a:xfrm>
                <a:prstGeom prst="ellipse">
                  <a:avLst/>
                </a:prstGeom>
                <a:gradFill>
                  <a:gsLst>
                    <a:gs pos="9000">
                      <a:srgbClr val="FFC000"/>
                    </a:gs>
                    <a:gs pos="32000">
                      <a:srgbClr val="FF0000"/>
                    </a:gs>
                    <a:gs pos="100000">
                      <a:srgbClr val="FFC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92" name="Elipse 91"/>
              <p:cNvSpPr>
                <a:spLocks noChangeAspect="1"/>
              </p:cNvSpPr>
              <p:nvPr/>
            </p:nvSpPr>
            <p:spPr bwMode="auto">
              <a:xfrm>
                <a:off x="6937379" y="1898065"/>
                <a:ext cx="218870" cy="218870"/>
              </a:xfrm>
              <a:prstGeom prst="ellipse">
                <a:avLst/>
              </a:prstGeom>
              <a:gradFill>
                <a:gsLst>
                  <a:gs pos="9000">
                    <a:srgbClr val="FFC000"/>
                  </a:gs>
                  <a:gs pos="32000">
                    <a:srgbClr val="FF0000"/>
                  </a:gs>
                  <a:gs pos="100000">
                    <a:srgbClr val="FFC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3" name="Elipse 92"/>
              <p:cNvSpPr>
                <a:spLocks noChangeAspect="1"/>
              </p:cNvSpPr>
              <p:nvPr/>
            </p:nvSpPr>
            <p:spPr bwMode="auto">
              <a:xfrm>
                <a:off x="6628295" y="1901538"/>
                <a:ext cx="218870" cy="218870"/>
              </a:xfrm>
              <a:prstGeom prst="ellipse">
                <a:avLst/>
              </a:prstGeom>
              <a:gradFill>
                <a:gsLst>
                  <a:gs pos="9000">
                    <a:srgbClr val="FFC000"/>
                  </a:gs>
                  <a:gs pos="32000">
                    <a:srgbClr val="FF0000"/>
                  </a:gs>
                  <a:gs pos="100000">
                    <a:srgbClr val="FFC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4" name="Elipse 93"/>
              <p:cNvSpPr>
                <a:spLocks noChangeAspect="1"/>
              </p:cNvSpPr>
              <p:nvPr/>
            </p:nvSpPr>
            <p:spPr bwMode="auto">
              <a:xfrm>
                <a:off x="7272317" y="1273730"/>
                <a:ext cx="218870" cy="218870"/>
              </a:xfrm>
              <a:prstGeom prst="ellipse">
                <a:avLst/>
              </a:prstGeom>
              <a:gradFill>
                <a:gsLst>
                  <a:gs pos="9000">
                    <a:srgbClr val="FFC000"/>
                  </a:gs>
                  <a:gs pos="32000">
                    <a:srgbClr val="FF0000"/>
                  </a:gs>
                  <a:gs pos="100000">
                    <a:srgbClr val="FFC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5" name="Elipse 94"/>
              <p:cNvSpPr>
                <a:spLocks noChangeAspect="1"/>
              </p:cNvSpPr>
              <p:nvPr/>
            </p:nvSpPr>
            <p:spPr bwMode="auto">
              <a:xfrm>
                <a:off x="6477257" y="1745665"/>
                <a:ext cx="218870" cy="218870"/>
              </a:xfrm>
              <a:prstGeom prst="ellipse">
                <a:avLst/>
              </a:prstGeom>
              <a:gradFill>
                <a:gsLst>
                  <a:gs pos="9000">
                    <a:srgbClr val="FFC000"/>
                  </a:gs>
                  <a:gs pos="32000">
                    <a:srgbClr val="FF0000"/>
                  </a:gs>
                  <a:gs pos="100000">
                    <a:srgbClr val="FFC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6" name="Elipse 95"/>
              <p:cNvSpPr>
                <a:spLocks noChangeAspect="1"/>
              </p:cNvSpPr>
              <p:nvPr/>
            </p:nvSpPr>
            <p:spPr bwMode="auto">
              <a:xfrm>
                <a:off x="7259571" y="1922938"/>
                <a:ext cx="218870" cy="218870"/>
              </a:xfrm>
              <a:prstGeom prst="ellipse">
                <a:avLst/>
              </a:prstGeom>
              <a:gradFill>
                <a:gsLst>
                  <a:gs pos="9000">
                    <a:srgbClr val="FFC000"/>
                  </a:gs>
                  <a:gs pos="32000">
                    <a:srgbClr val="FF0000"/>
                  </a:gs>
                  <a:gs pos="100000">
                    <a:srgbClr val="FFC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7" name="Elipse 96"/>
              <p:cNvSpPr>
                <a:spLocks noChangeAspect="1"/>
              </p:cNvSpPr>
              <p:nvPr/>
            </p:nvSpPr>
            <p:spPr bwMode="auto">
              <a:xfrm>
                <a:off x="7432842" y="1430123"/>
                <a:ext cx="218870" cy="218870"/>
              </a:xfrm>
              <a:prstGeom prst="ellipse">
                <a:avLst/>
              </a:prstGeom>
              <a:gradFill>
                <a:gsLst>
                  <a:gs pos="9000">
                    <a:srgbClr val="FFC000"/>
                  </a:gs>
                  <a:gs pos="32000">
                    <a:srgbClr val="FF0000"/>
                  </a:gs>
                  <a:gs pos="100000">
                    <a:srgbClr val="FFC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0" name="Elipse 99"/>
              <p:cNvSpPr>
                <a:spLocks noChangeAspect="1"/>
              </p:cNvSpPr>
              <p:nvPr/>
            </p:nvSpPr>
            <p:spPr bwMode="auto">
              <a:xfrm>
                <a:off x="7605696" y="1911564"/>
                <a:ext cx="218870" cy="218870"/>
              </a:xfrm>
              <a:prstGeom prst="ellipse">
                <a:avLst/>
              </a:prstGeom>
              <a:gradFill>
                <a:gsLst>
                  <a:gs pos="9000">
                    <a:srgbClr val="FFC000"/>
                  </a:gs>
                  <a:gs pos="32000">
                    <a:srgbClr val="FF0000"/>
                  </a:gs>
                  <a:gs pos="100000">
                    <a:srgbClr val="FFC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1" name="Elipse 100"/>
              <p:cNvSpPr>
                <a:spLocks noChangeAspect="1"/>
              </p:cNvSpPr>
              <p:nvPr/>
            </p:nvSpPr>
            <p:spPr bwMode="auto">
              <a:xfrm>
                <a:off x="7609254" y="1576497"/>
                <a:ext cx="218870" cy="218870"/>
              </a:xfrm>
              <a:prstGeom prst="ellipse">
                <a:avLst/>
              </a:prstGeom>
              <a:gradFill>
                <a:gsLst>
                  <a:gs pos="9000">
                    <a:srgbClr val="FFC000"/>
                  </a:gs>
                  <a:gs pos="32000">
                    <a:srgbClr val="FF0000"/>
                  </a:gs>
                  <a:gs pos="100000">
                    <a:srgbClr val="FFC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2" name="Elipse 101"/>
              <p:cNvSpPr>
                <a:spLocks noChangeAspect="1"/>
              </p:cNvSpPr>
              <p:nvPr/>
            </p:nvSpPr>
            <p:spPr bwMode="auto">
              <a:xfrm>
                <a:off x="7608159" y="1272701"/>
                <a:ext cx="218870" cy="218870"/>
              </a:xfrm>
              <a:prstGeom prst="ellipse">
                <a:avLst/>
              </a:prstGeom>
              <a:gradFill>
                <a:gsLst>
                  <a:gs pos="9000">
                    <a:srgbClr val="FFC000"/>
                  </a:gs>
                  <a:gs pos="32000">
                    <a:srgbClr val="FF0000"/>
                  </a:gs>
                  <a:gs pos="100000">
                    <a:srgbClr val="FFC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15" name="Agrupar 114"/>
            <p:cNvGrpSpPr/>
            <p:nvPr/>
          </p:nvGrpSpPr>
          <p:grpSpPr>
            <a:xfrm>
              <a:off x="7032602" y="1196751"/>
              <a:ext cx="1355828" cy="874339"/>
              <a:chOff x="6472297" y="1267470"/>
              <a:chExt cx="1355827" cy="874338"/>
            </a:xfrm>
          </p:grpSpPr>
          <p:grpSp>
            <p:nvGrpSpPr>
              <p:cNvPr id="116" name="Agrupar 115"/>
              <p:cNvGrpSpPr/>
              <p:nvPr/>
            </p:nvGrpSpPr>
            <p:grpSpPr>
              <a:xfrm>
                <a:off x="6472297" y="1440865"/>
                <a:ext cx="523670" cy="523670"/>
                <a:chOff x="6451240" y="1432552"/>
                <a:chExt cx="523670" cy="523670"/>
              </a:xfrm>
            </p:grpSpPr>
            <p:sp>
              <p:nvSpPr>
                <p:cNvPr id="136" name="Elipse 135"/>
                <p:cNvSpPr>
                  <a:spLocks noChangeAspect="1"/>
                </p:cNvSpPr>
                <p:nvPr/>
              </p:nvSpPr>
              <p:spPr bwMode="auto">
                <a:xfrm>
                  <a:off x="6451240" y="1432552"/>
                  <a:ext cx="218870" cy="218870"/>
                </a:xfrm>
                <a:prstGeom prst="ellipse">
                  <a:avLst/>
                </a:prstGeom>
                <a:gradFill>
                  <a:gsLst>
                    <a:gs pos="9000">
                      <a:srgbClr val="FFC000"/>
                    </a:gs>
                    <a:gs pos="32000">
                      <a:srgbClr val="FF0000"/>
                    </a:gs>
                    <a:gs pos="100000">
                      <a:srgbClr val="FFC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7" name="Elipse 136"/>
                <p:cNvSpPr>
                  <a:spLocks noChangeAspect="1"/>
                </p:cNvSpPr>
                <p:nvPr/>
              </p:nvSpPr>
              <p:spPr bwMode="auto">
                <a:xfrm>
                  <a:off x="6603640" y="1584952"/>
                  <a:ext cx="218870" cy="218870"/>
                </a:xfrm>
                <a:prstGeom prst="ellipse">
                  <a:avLst/>
                </a:prstGeom>
                <a:gradFill>
                  <a:gsLst>
                    <a:gs pos="9000">
                      <a:srgbClr val="FFC000"/>
                    </a:gs>
                    <a:gs pos="32000">
                      <a:srgbClr val="FF0000"/>
                    </a:gs>
                    <a:gs pos="100000">
                      <a:srgbClr val="FFC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8" name="Elipse 137"/>
                <p:cNvSpPr>
                  <a:spLocks noChangeAspect="1"/>
                </p:cNvSpPr>
                <p:nvPr/>
              </p:nvSpPr>
              <p:spPr bwMode="auto">
                <a:xfrm>
                  <a:off x="6756040" y="1737352"/>
                  <a:ext cx="218870" cy="218870"/>
                </a:xfrm>
                <a:prstGeom prst="ellipse">
                  <a:avLst/>
                </a:prstGeom>
                <a:gradFill>
                  <a:gsLst>
                    <a:gs pos="9000">
                      <a:srgbClr val="FFC000"/>
                    </a:gs>
                    <a:gs pos="32000">
                      <a:srgbClr val="FF0000"/>
                    </a:gs>
                    <a:gs pos="100000">
                      <a:srgbClr val="FFC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17" name="Agrupar 116"/>
              <p:cNvGrpSpPr/>
              <p:nvPr/>
            </p:nvGrpSpPr>
            <p:grpSpPr>
              <a:xfrm>
                <a:off x="6632234" y="1268760"/>
                <a:ext cx="676070" cy="676070"/>
                <a:chOff x="6298840" y="1280152"/>
                <a:chExt cx="676070" cy="676070"/>
              </a:xfrm>
            </p:grpSpPr>
            <p:sp>
              <p:nvSpPr>
                <p:cNvPr id="132" name="Elipse 131"/>
                <p:cNvSpPr>
                  <a:spLocks noChangeAspect="1"/>
                </p:cNvSpPr>
                <p:nvPr/>
              </p:nvSpPr>
              <p:spPr bwMode="auto">
                <a:xfrm>
                  <a:off x="6298840" y="1280152"/>
                  <a:ext cx="218870" cy="218870"/>
                </a:xfrm>
                <a:prstGeom prst="ellipse">
                  <a:avLst/>
                </a:prstGeom>
                <a:gradFill>
                  <a:gsLst>
                    <a:gs pos="9000">
                      <a:srgbClr val="FFC000"/>
                    </a:gs>
                    <a:gs pos="32000">
                      <a:srgbClr val="FF0000"/>
                    </a:gs>
                    <a:gs pos="100000">
                      <a:srgbClr val="FFC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3" name="Elipse 132"/>
                <p:cNvSpPr>
                  <a:spLocks noChangeAspect="1"/>
                </p:cNvSpPr>
                <p:nvPr/>
              </p:nvSpPr>
              <p:spPr bwMode="auto">
                <a:xfrm>
                  <a:off x="6451240" y="1432552"/>
                  <a:ext cx="218870" cy="218870"/>
                </a:xfrm>
                <a:prstGeom prst="ellipse">
                  <a:avLst/>
                </a:prstGeom>
                <a:gradFill>
                  <a:gsLst>
                    <a:gs pos="9000">
                      <a:srgbClr val="FFC000"/>
                    </a:gs>
                    <a:gs pos="32000">
                      <a:srgbClr val="FF0000"/>
                    </a:gs>
                    <a:gs pos="100000">
                      <a:srgbClr val="FFC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4" name="Elipse 133"/>
                <p:cNvSpPr>
                  <a:spLocks noChangeAspect="1"/>
                </p:cNvSpPr>
                <p:nvPr/>
              </p:nvSpPr>
              <p:spPr bwMode="auto">
                <a:xfrm>
                  <a:off x="6603640" y="1584952"/>
                  <a:ext cx="218870" cy="218870"/>
                </a:xfrm>
                <a:prstGeom prst="ellipse">
                  <a:avLst/>
                </a:prstGeom>
                <a:gradFill>
                  <a:gsLst>
                    <a:gs pos="9000">
                      <a:srgbClr val="FFC000"/>
                    </a:gs>
                    <a:gs pos="32000">
                      <a:srgbClr val="FF0000"/>
                    </a:gs>
                    <a:gs pos="100000">
                      <a:srgbClr val="FFC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5" name="Elipse 134"/>
                <p:cNvSpPr>
                  <a:spLocks noChangeAspect="1"/>
                </p:cNvSpPr>
                <p:nvPr/>
              </p:nvSpPr>
              <p:spPr bwMode="auto">
                <a:xfrm>
                  <a:off x="6756040" y="1737352"/>
                  <a:ext cx="218870" cy="218870"/>
                </a:xfrm>
                <a:prstGeom prst="ellipse">
                  <a:avLst/>
                </a:prstGeom>
                <a:gradFill>
                  <a:gsLst>
                    <a:gs pos="9000">
                      <a:srgbClr val="FFC000"/>
                    </a:gs>
                    <a:gs pos="32000">
                      <a:srgbClr val="FF0000"/>
                    </a:gs>
                    <a:gs pos="100000">
                      <a:srgbClr val="FFC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18" name="Agrupar 117"/>
              <p:cNvGrpSpPr/>
              <p:nvPr/>
            </p:nvGrpSpPr>
            <p:grpSpPr>
              <a:xfrm>
                <a:off x="6944961" y="1267470"/>
                <a:ext cx="693950" cy="683079"/>
                <a:chOff x="6298840" y="1280152"/>
                <a:chExt cx="693950" cy="683079"/>
              </a:xfrm>
            </p:grpSpPr>
            <p:sp>
              <p:nvSpPr>
                <p:cNvPr id="128" name="Elipse 127"/>
                <p:cNvSpPr>
                  <a:spLocks noChangeAspect="1"/>
                </p:cNvSpPr>
                <p:nvPr/>
              </p:nvSpPr>
              <p:spPr bwMode="auto">
                <a:xfrm>
                  <a:off x="6298840" y="1280152"/>
                  <a:ext cx="218870" cy="218870"/>
                </a:xfrm>
                <a:prstGeom prst="ellipse">
                  <a:avLst/>
                </a:prstGeom>
                <a:gradFill>
                  <a:gsLst>
                    <a:gs pos="9000">
                      <a:srgbClr val="FFC000"/>
                    </a:gs>
                    <a:gs pos="32000">
                      <a:srgbClr val="FF0000"/>
                    </a:gs>
                    <a:gs pos="100000">
                      <a:srgbClr val="FFC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9" name="Elipse 128"/>
                <p:cNvSpPr>
                  <a:spLocks noChangeAspect="1"/>
                </p:cNvSpPr>
                <p:nvPr/>
              </p:nvSpPr>
              <p:spPr bwMode="auto">
                <a:xfrm>
                  <a:off x="6451240" y="1432552"/>
                  <a:ext cx="218870" cy="218870"/>
                </a:xfrm>
                <a:prstGeom prst="ellipse">
                  <a:avLst/>
                </a:prstGeom>
                <a:gradFill>
                  <a:gsLst>
                    <a:gs pos="9000">
                      <a:srgbClr val="FFC000"/>
                    </a:gs>
                    <a:gs pos="32000">
                      <a:srgbClr val="FF0000"/>
                    </a:gs>
                    <a:gs pos="100000">
                      <a:srgbClr val="FFC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0" name="Elipse 129"/>
                <p:cNvSpPr>
                  <a:spLocks noChangeAspect="1"/>
                </p:cNvSpPr>
                <p:nvPr/>
              </p:nvSpPr>
              <p:spPr bwMode="auto">
                <a:xfrm>
                  <a:off x="6603640" y="1584952"/>
                  <a:ext cx="218870" cy="218870"/>
                </a:xfrm>
                <a:prstGeom prst="ellipse">
                  <a:avLst/>
                </a:prstGeom>
                <a:gradFill>
                  <a:gsLst>
                    <a:gs pos="9000">
                      <a:srgbClr val="FFC000"/>
                    </a:gs>
                    <a:gs pos="32000">
                      <a:srgbClr val="FF0000"/>
                    </a:gs>
                    <a:gs pos="100000">
                      <a:srgbClr val="FFC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1" name="Elipse 130"/>
                <p:cNvSpPr>
                  <a:spLocks noChangeAspect="1"/>
                </p:cNvSpPr>
                <p:nvPr/>
              </p:nvSpPr>
              <p:spPr bwMode="auto">
                <a:xfrm>
                  <a:off x="6773920" y="1744361"/>
                  <a:ext cx="218870" cy="218870"/>
                </a:xfrm>
                <a:prstGeom prst="ellipse">
                  <a:avLst/>
                </a:prstGeom>
                <a:gradFill>
                  <a:gsLst>
                    <a:gs pos="9000">
                      <a:srgbClr val="FFC000"/>
                    </a:gs>
                    <a:gs pos="32000">
                      <a:srgbClr val="FF0000"/>
                    </a:gs>
                    <a:gs pos="100000">
                      <a:srgbClr val="FFC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119" name="Elipse 118"/>
              <p:cNvSpPr>
                <a:spLocks noChangeAspect="1"/>
              </p:cNvSpPr>
              <p:nvPr/>
            </p:nvSpPr>
            <p:spPr bwMode="auto">
              <a:xfrm>
                <a:off x="6937379" y="1898065"/>
                <a:ext cx="218870" cy="218870"/>
              </a:xfrm>
              <a:prstGeom prst="ellipse">
                <a:avLst/>
              </a:prstGeom>
              <a:gradFill>
                <a:gsLst>
                  <a:gs pos="9000">
                    <a:srgbClr val="FFC000"/>
                  </a:gs>
                  <a:gs pos="32000">
                    <a:srgbClr val="FF0000"/>
                  </a:gs>
                  <a:gs pos="100000">
                    <a:srgbClr val="FFC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0" name="Elipse 119"/>
              <p:cNvSpPr>
                <a:spLocks noChangeAspect="1"/>
              </p:cNvSpPr>
              <p:nvPr/>
            </p:nvSpPr>
            <p:spPr bwMode="auto">
              <a:xfrm>
                <a:off x="6628295" y="1901538"/>
                <a:ext cx="218870" cy="218870"/>
              </a:xfrm>
              <a:prstGeom prst="ellipse">
                <a:avLst/>
              </a:prstGeom>
              <a:gradFill>
                <a:gsLst>
                  <a:gs pos="9000">
                    <a:srgbClr val="FFC000"/>
                  </a:gs>
                  <a:gs pos="32000">
                    <a:srgbClr val="FF0000"/>
                  </a:gs>
                  <a:gs pos="100000">
                    <a:srgbClr val="FFC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1" name="Elipse 120"/>
              <p:cNvSpPr>
                <a:spLocks noChangeAspect="1"/>
              </p:cNvSpPr>
              <p:nvPr/>
            </p:nvSpPr>
            <p:spPr bwMode="auto">
              <a:xfrm>
                <a:off x="7272317" y="1273730"/>
                <a:ext cx="218870" cy="218870"/>
              </a:xfrm>
              <a:prstGeom prst="ellipse">
                <a:avLst/>
              </a:prstGeom>
              <a:gradFill>
                <a:gsLst>
                  <a:gs pos="9000">
                    <a:srgbClr val="FFC000"/>
                  </a:gs>
                  <a:gs pos="32000">
                    <a:srgbClr val="FF0000"/>
                  </a:gs>
                  <a:gs pos="100000">
                    <a:srgbClr val="FFC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2" name="Elipse 121"/>
              <p:cNvSpPr>
                <a:spLocks noChangeAspect="1"/>
              </p:cNvSpPr>
              <p:nvPr/>
            </p:nvSpPr>
            <p:spPr bwMode="auto">
              <a:xfrm>
                <a:off x="6477257" y="1745665"/>
                <a:ext cx="218870" cy="218870"/>
              </a:xfrm>
              <a:prstGeom prst="ellipse">
                <a:avLst/>
              </a:prstGeom>
              <a:gradFill>
                <a:gsLst>
                  <a:gs pos="9000">
                    <a:srgbClr val="FFC000"/>
                  </a:gs>
                  <a:gs pos="32000">
                    <a:srgbClr val="FF0000"/>
                  </a:gs>
                  <a:gs pos="100000">
                    <a:srgbClr val="FFC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3" name="Elipse 122"/>
              <p:cNvSpPr>
                <a:spLocks noChangeAspect="1"/>
              </p:cNvSpPr>
              <p:nvPr/>
            </p:nvSpPr>
            <p:spPr bwMode="auto">
              <a:xfrm>
                <a:off x="7259571" y="1922938"/>
                <a:ext cx="218870" cy="218870"/>
              </a:xfrm>
              <a:prstGeom prst="ellipse">
                <a:avLst/>
              </a:prstGeom>
              <a:gradFill>
                <a:gsLst>
                  <a:gs pos="9000">
                    <a:srgbClr val="FFC000"/>
                  </a:gs>
                  <a:gs pos="32000">
                    <a:srgbClr val="FF0000"/>
                  </a:gs>
                  <a:gs pos="100000">
                    <a:srgbClr val="FFC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4" name="Elipse 123"/>
              <p:cNvSpPr>
                <a:spLocks noChangeAspect="1"/>
              </p:cNvSpPr>
              <p:nvPr/>
            </p:nvSpPr>
            <p:spPr bwMode="auto">
              <a:xfrm>
                <a:off x="7432842" y="1430123"/>
                <a:ext cx="218870" cy="218870"/>
              </a:xfrm>
              <a:prstGeom prst="ellipse">
                <a:avLst/>
              </a:prstGeom>
              <a:gradFill>
                <a:gsLst>
                  <a:gs pos="9000">
                    <a:srgbClr val="FFC000"/>
                  </a:gs>
                  <a:gs pos="32000">
                    <a:srgbClr val="FF0000"/>
                  </a:gs>
                  <a:gs pos="100000">
                    <a:srgbClr val="FFC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5" name="Elipse 124"/>
              <p:cNvSpPr>
                <a:spLocks noChangeAspect="1"/>
              </p:cNvSpPr>
              <p:nvPr/>
            </p:nvSpPr>
            <p:spPr bwMode="auto">
              <a:xfrm>
                <a:off x="7605696" y="1911564"/>
                <a:ext cx="218870" cy="218870"/>
              </a:xfrm>
              <a:prstGeom prst="ellipse">
                <a:avLst/>
              </a:prstGeom>
              <a:gradFill>
                <a:gsLst>
                  <a:gs pos="9000">
                    <a:srgbClr val="FFC000"/>
                  </a:gs>
                  <a:gs pos="32000">
                    <a:srgbClr val="FF0000"/>
                  </a:gs>
                  <a:gs pos="100000">
                    <a:srgbClr val="FFC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6" name="Elipse 125"/>
              <p:cNvSpPr>
                <a:spLocks noChangeAspect="1"/>
              </p:cNvSpPr>
              <p:nvPr/>
            </p:nvSpPr>
            <p:spPr bwMode="auto">
              <a:xfrm>
                <a:off x="7609254" y="1576497"/>
                <a:ext cx="218870" cy="218870"/>
              </a:xfrm>
              <a:prstGeom prst="ellipse">
                <a:avLst/>
              </a:prstGeom>
              <a:gradFill>
                <a:gsLst>
                  <a:gs pos="9000">
                    <a:srgbClr val="FFC000"/>
                  </a:gs>
                  <a:gs pos="32000">
                    <a:srgbClr val="FF0000"/>
                  </a:gs>
                  <a:gs pos="100000">
                    <a:srgbClr val="FFC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7" name="Elipse 126"/>
              <p:cNvSpPr>
                <a:spLocks noChangeAspect="1"/>
              </p:cNvSpPr>
              <p:nvPr/>
            </p:nvSpPr>
            <p:spPr bwMode="auto">
              <a:xfrm>
                <a:off x="7608159" y="1272701"/>
                <a:ext cx="218870" cy="218870"/>
              </a:xfrm>
              <a:prstGeom prst="ellipse">
                <a:avLst/>
              </a:prstGeom>
              <a:gradFill>
                <a:gsLst>
                  <a:gs pos="9000">
                    <a:srgbClr val="FFC000"/>
                  </a:gs>
                  <a:gs pos="32000">
                    <a:srgbClr val="FF0000"/>
                  </a:gs>
                  <a:gs pos="100000">
                    <a:srgbClr val="FFC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39" name="Agrupar 138"/>
            <p:cNvGrpSpPr/>
            <p:nvPr/>
          </p:nvGrpSpPr>
          <p:grpSpPr>
            <a:xfrm>
              <a:off x="8328740" y="1192281"/>
              <a:ext cx="683608" cy="857409"/>
              <a:chOff x="6472297" y="1262999"/>
              <a:chExt cx="683607" cy="857409"/>
            </a:xfrm>
          </p:grpSpPr>
          <p:grpSp>
            <p:nvGrpSpPr>
              <p:cNvPr id="140" name="Agrupar 139"/>
              <p:cNvGrpSpPr/>
              <p:nvPr/>
            </p:nvGrpSpPr>
            <p:grpSpPr>
              <a:xfrm>
                <a:off x="6472297" y="1440865"/>
                <a:ext cx="523670" cy="523670"/>
                <a:chOff x="6451240" y="1432552"/>
                <a:chExt cx="523670" cy="523670"/>
              </a:xfrm>
            </p:grpSpPr>
            <p:sp>
              <p:nvSpPr>
                <p:cNvPr id="160" name="Elipse 159"/>
                <p:cNvSpPr>
                  <a:spLocks noChangeAspect="1"/>
                </p:cNvSpPr>
                <p:nvPr/>
              </p:nvSpPr>
              <p:spPr bwMode="auto">
                <a:xfrm>
                  <a:off x="6451240" y="1432552"/>
                  <a:ext cx="218870" cy="218870"/>
                </a:xfrm>
                <a:prstGeom prst="ellipse">
                  <a:avLst/>
                </a:prstGeom>
                <a:gradFill>
                  <a:gsLst>
                    <a:gs pos="9000">
                      <a:srgbClr val="FFC000"/>
                    </a:gs>
                    <a:gs pos="32000">
                      <a:srgbClr val="FF0000"/>
                    </a:gs>
                    <a:gs pos="100000">
                      <a:srgbClr val="FFC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1" name="Elipse 160"/>
                <p:cNvSpPr>
                  <a:spLocks noChangeAspect="1"/>
                </p:cNvSpPr>
                <p:nvPr/>
              </p:nvSpPr>
              <p:spPr bwMode="auto">
                <a:xfrm>
                  <a:off x="6603640" y="1584952"/>
                  <a:ext cx="218870" cy="218870"/>
                </a:xfrm>
                <a:prstGeom prst="ellipse">
                  <a:avLst/>
                </a:prstGeom>
                <a:gradFill>
                  <a:gsLst>
                    <a:gs pos="9000">
                      <a:srgbClr val="FFC000"/>
                    </a:gs>
                    <a:gs pos="32000">
                      <a:srgbClr val="FF0000"/>
                    </a:gs>
                    <a:gs pos="100000">
                      <a:srgbClr val="FFC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2" name="Elipse 161"/>
                <p:cNvSpPr>
                  <a:spLocks noChangeAspect="1"/>
                </p:cNvSpPr>
                <p:nvPr/>
              </p:nvSpPr>
              <p:spPr bwMode="auto">
                <a:xfrm>
                  <a:off x="6756040" y="1737352"/>
                  <a:ext cx="218870" cy="218870"/>
                </a:xfrm>
                <a:prstGeom prst="ellipse">
                  <a:avLst/>
                </a:prstGeom>
                <a:gradFill>
                  <a:gsLst>
                    <a:gs pos="9000">
                      <a:srgbClr val="FFC000"/>
                    </a:gs>
                    <a:gs pos="32000">
                      <a:srgbClr val="FF0000"/>
                    </a:gs>
                    <a:gs pos="100000">
                      <a:srgbClr val="FFC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41" name="Agrupar 140"/>
              <p:cNvGrpSpPr/>
              <p:nvPr/>
            </p:nvGrpSpPr>
            <p:grpSpPr>
              <a:xfrm>
                <a:off x="6632234" y="1268760"/>
                <a:ext cx="523670" cy="523670"/>
                <a:chOff x="6298840" y="1280152"/>
                <a:chExt cx="523670" cy="523670"/>
              </a:xfrm>
            </p:grpSpPr>
            <p:sp>
              <p:nvSpPr>
                <p:cNvPr id="156" name="Elipse 155"/>
                <p:cNvSpPr>
                  <a:spLocks noChangeAspect="1"/>
                </p:cNvSpPr>
                <p:nvPr/>
              </p:nvSpPr>
              <p:spPr bwMode="auto">
                <a:xfrm>
                  <a:off x="6298840" y="1280152"/>
                  <a:ext cx="218870" cy="218870"/>
                </a:xfrm>
                <a:prstGeom prst="ellipse">
                  <a:avLst/>
                </a:prstGeom>
                <a:gradFill>
                  <a:gsLst>
                    <a:gs pos="9000">
                      <a:srgbClr val="FFC000"/>
                    </a:gs>
                    <a:gs pos="32000">
                      <a:srgbClr val="FF0000"/>
                    </a:gs>
                    <a:gs pos="100000">
                      <a:srgbClr val="FFC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7" name="Elipse 156"/>
                <p:cNvSpPr>
                  <a:spLocks noChangeAspect="1"/>
                </p:cNvSpPr>
                <p:nvPr/>
              </p:nvSpPr>
              <p:spPr bwMode="auto">
                <a:xfrm>
                  <a:off x="6451240" y="1432552"/>
                  <a:ext cx="218870" cy="218870"/>
                </a:xfrm>
                <a:prstGeom prst="ellipse">
                  <a:avLst/>
                </a:prstGeom>
                <a:gradFill>
                  <a:gsLst>
                    <a:gs pos="9000">
                      <a:srgbClr val="FFC000"/>
                    </a:gs>
                    <a:gs pos="32000">
                      <a:srgbClr val="FF0000"/>
                    </a:gs>
                    <a:gs pos="100000">
                      <a:srgbClr val="FFC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8" name="Elipse 157"/>
                <p:cNvSpPr>
                  <a:spLocks noChangeAspect="1"/>
                </p:cNvSpPr>
                <p:nvPr/>
              </p:nvSpPr>
              <p:spPr bwMode="auto">
                <a:xfrm>
                  <a:off x="6603640" y="1584952"/>
                  <a:ext cx="218870" cy="218870"/>
                </a:xfrm>
                <a:prstGeom prst="ellipse">
                  <a:avLst/>
                </a:prstGeom>
                <a:gradFill>
                  <a:gsLst>
                    <a:gs pos="9000">
                      <a:srgbClr val="FFC000"/>
                    </a:gs>
                    <a:gs pos="32000">
                      <a:srgbClr val="FF0000"/>
                    </a:gs>
                    <a:gs pos="100000">
                      <a:srgbClr val="FFC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153" name="Elipse 152"/>
              <p:cNvSpPr>
                <a:spLocks noChangeAspect="1"/>
              </p:cNvSpPr>
              <p:nvPr/>
            </p:nvSpPr>
            <p:spPr bwMode="auto">
              <a:xfrm>
                <a:off x="6925443" y="1262999"/>
                <a:ext cx="218870" cy="218869"/>
              </a:xfrm>
              <a:prstGeom prst="ellipse">
                <a:avLst/>
              </a:prstGeom>
              <a:gradFill>
                <a:gsLst>
                  <a:gs pos="9000">
                    <a:srgbClr val="FFC000"/>
                  </a:gs>
                  <a:gs pos="32000">
                    <a:srgbClr val="FF0000"/>
                  </a:gs>
                  <a:gs pos="100000">
                    <a:srgbClr val="FFC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4" name="Elipse 143"/>
              <p:cNvSpPr>
                <a:spLocks noChangeAspect="1"/>
              </p:cNvSpPr>
              <p:nvPr/>
            </p:nvSpPr>
            <p:spPr bwMode="auto">
              <a:xfrm>
                <a:off x="6628295" y="1901538"/>
                <a:ext cx="218870" cy="218870"/>
              </a:xfrm>
              <a:prstGeom prst="ellipse">
                <a:avLst/>
              </a:prstGeom>
              <a:gradFill>
                <a:gsLst>
                  <a:gs pos="9000">
                    <a:srgbClr val="FFC000"/>
                  </a:gs>
                  <a:gs pos="32000">
                    <a:srgbClr val="FF0000"/>
                  </a:gs>
                  <a:gs pos="100000">
                    <a:srgbClr val="FFC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6" name="Elipse 145"/>
              <p:cNvSpPr>
                <a:spLocks noChangeAspect="1"/>
              </p:cNvSpPr>
              <p:nvPr/>
            </p:nvSpPr>
            <p:spPr bwMode="auto">
              <a:xfrm>
                <a:off x="6477257" y="1745665"/>
                <a:ext cx="218870" cy="218870"/>
              </a:xfrm>
              <a:prstGeom prst="ellipse">
                <a:avLst/>
              </a:prstGeom>
              <a:gradFill>
                <a:gsLst>
                  <a:gs pos="9000">
                    <a:srgbClr val="FFC000"/>
                  </a:gs>
                  <a:gs pos="32000">
                    <a:srgbClr val="FF0000"/>
                  </a:gs>
                  <a:gs pos="100000">
                    <a:srgbClr val="FFC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42" name="Elipse 141"/>
          <p:cNvSpPr/>
          <p:nvPr/>
        </p:nvSpPr>
        <p:spPr bwMode="auto">
          <a:xfrm>
            <a:off x="6064964" y="4747839"/>
            <a:ext cx="2808312" cy="2736040"/>
          </a:xfrm>
          <a:prstGeom prst="ellipse">
            <a:avLst/>
          </a:prstGeom>
          <a:gradFill>
            <a:gsLst>
              <a:gs pos="31000">
                <a:srgbClr val="3788FF"/>
              </a:gs>
              <a:gs pos="0">
                <a:schemeClr val="bg1"/>
              </a:gs>
              <a:gs pos="21000">
                <a:srgbClr val="00B0F0"/>
              </a:gs>
              <a:gs pos="6000">
                <a:srgbClr val="CCECFF"/>
              </a:gs>
              <a:gs pos="33000">
                <a:srgbClr val="3788FF">
                  <a:lumMod val="76000"/>
                </a:srgb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66" name="Agrupar 165"/>
          <p:cNvGrpSpPr/>
          <p:nvPr/>
        </p:nvGrpSpPr>
        <p:grpSpPr>
          <a:xfrm>
            <a:off x="6481721" y="4575695"/>
            <a:ext cx="1868568" cy="869529"/>
            <a:chOff x="6481721" y="4575695"/>
            <a:chExt cx="1868568" cy="869529"/>
          </a:xfrm>
        </p:grpSpPr>
        <p:sp>
          <p:nvSpPr>
            <p:cNvPr id="8" name="Elipse 7"/>
            <p:cNvSpPr>
              <a:spLocks noChangeAspect="1"/>
            </p:cNvSpPr>
            <p:nvPr/>
          </p:nvSpPr>
          <p:spPr bwMode="auto">
            <a:xfrm>
              <a:off x="6991002" y="4575695"/>
              <a:ext cx="866163" cy="869529"/>
            </a:xfrm>
            <a:prstGeom prst="ellipse">
              <a:avLst/>
            </a:prstGeom>
            <a:gradFill>
              <a:gsLst>
                <a:gs pos="20000">
                  <a:schemeClr val="bg1"/>
                </a:gs>
                <a:gs pos="67000">
                  <a:schemeClr val="bg1">
                    <a:lumMod val="65000"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Elipse 9"/>
            <p:cNvSpPr>
              <a:spLocks noChangeAspect="1"/>
            </p:cNvSpPr>
            <p:nvPr/>
          </p:nvSpPr>
          <p:spPr bwMode="auto">
            <a:xfrm>
              <a:off x="7484126" y="4575695"/>
              <a:ext cx="866163" cy="869529"/>
            </a:xfrm>
            <a:prstGeom prst="ellipse">
              <a:avLst/>
            </a:prstGeom>
            <a:gradFill>
              <a:gsLst>
                <a:gs pos="20000">
                  <a:schemeClr val="bg1"/>
                </a:gs>
                <a:gs pos="67000">
                  <a:schemeClr val="bg1">
                    <a:lumMod val="75000"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Elipse 10"/>
            <p:cNvSpPr>
              <a:spLocks noChangeAspect="1"/>
            </p:cNvSpPr>
            <p:nvPr/>
          </p:nvSpPr>
          <p:spPr bwMode="auto">
            <a:xfrm>
              <a:off x="6481721" y="4575695"/>
              <a:ext cx="866163" cy="869529"/>
            </a:xfrm>
            <a:prstGeom prst="ellipse">
              <a:avLst/>
            </a:prstGeom>
            <a:gradFill>
              <a:gsLst>
                <a:gs pos="20000">
                  <a:schemeClr val="bg1"/>
                </a:gs>
                <a:gs pos="67000">
                  <a:schemeClr val="bg1">
                    <a:lumMod val="65000"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89432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 bwMode="auto">
          <a:xfrm>
            <a:off x="539552" y="260648"/>
            <a:ext cx="8072437" cy="556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D2DB9">
                  <a:lumMod val="60000"/>
                  <a:lumOff val="40000"/>
                </a:srgbClr>
              </a:buClr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Massas estelares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D2DB9">
                  <a:lumMod val="60000"/>
                  <a:lumOff val="40000"/>
                </a:srgbClr>
              </a:buClr>
              <a:buSzTx/>
              <a:buFontTx/>
              <a:buNone/>
              <a:tabLst/>
              <a:defRPr/>
            </a:pPr>
            <a:endParaRPr kumimoji="0" lang="pt-BR" sz="2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-5715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CC99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Se relaciona com outras propriedades na </a:t>
            </a:r>
            <a:r>
              <a:rPr kumimoji="0" lang="pt-BR" sz="4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SP</a:t>
            </a:r>
            <a:r>
              <a:rPr lang="pt-BR" sz="4400" b="0" kern="0" dirty="0" smtClean="0">
                <a:solidFill>
                  <a:srgbClr val="00CC99"/>
                </a:solidFill>
                <a:latin typeface="Century Gothic" pitchFamily="34" charset="0"/>
              </a:rPr>
              <a:t>. </a:t>
            </a:r>
          </a:p>
          <a:p>
            <a:pPr marL="0" marR="0" lvl="0" indent="-5715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CC99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lang="pt-BR" sz="4400" b="0" kern="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marL="0" marR="0" lvl="0" indent="-5715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CC99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pt-BR" sz="4400" b="0" kern="0" dirty="0" smtClean="0">
                <a:solidFill>
                  <a:srgbClr val="00CC99"/>
                </a:solidFill>
                <a:latin typeface="Century Gothic" pitchFamily="34" charset="0"/>
              </a:rPr>
              <a:t>De forma </a:t>
            </a:r>
            <a:r>
              <a:rPr lang="pt-BR" sz="4400" kern="0" dirty="0" smtClean="0">
                <a:solidFill>
                  <a:schemeClr val="bg1"/>
                </a:solidFill>
                <a:latin typeface="Century Gothic" pitchFamily="34" charset="0"/>
              </a:rPr>
              <a:t>aproximada</a:t>
            </a:r>
            <a:r>
              <a:rPr lang="pt-BR" sz="4400" b="0" kern="0" dirty="0" smtClean="0">
                <a:solidFill>
                  <a:schemeClr val="accent1"/>
                </a:solidFill>
                <a:latin typeface="Century Gothic" pitchFamily="34" charset="0"/>
              </a:rPr>
              <a:t>:</a:t>
            </a:r>
          </a:p>
          <a:p>
            <a:pPr lvl="2" indent="-571500" algn="l">
              <a:spcBef>
                <a:spcPts val="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3600" b="0" kern="0" dirty="0" smtClean="0">
                <a:solidFill>
                  <a:srgbClr val="00CC99"/>
                </a:solidFill>
                <a:latin typeface="Century Gothic" pitchFamily="34" charset="0"/>
              </a:rPr>
              <a:t>Tamanho (</a:t>
            </a:r>
            <a:r>
              <a:rPr lang="pt-BR" sz="3600" b="0" kern="0" dirty="0" err="1" smtClean="0">
                <a:solidFill>
                  <a:srgbClr val="00CC99"/>
                </a:solidFill>
                <a:latin typeface="Century Gothic" pitchFamily="34" charset="0"/>
              </a:rPr>
              <a:t>prop</a:t>
            </a:r>
            <a:r>
              <a:rPr lang="pt-BR" sz="3600" b="0" kern="0" dirty="0" smtClean="0">
                <a:solidFill>
                  <a:srgbClr val="00CC99"/>
                </a:solidFill>
                <a:latin typeface="Century Gothic" pitchFamily="34" charset="0"/>
              </a:rPr>
              <a:t>. </a:t>
            </a: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M</a:t>
            </a:r>
            <a:r>
              <a:rPr lang="pt-BR" sz="3600" b="0" kern="0" dirty="0" smtClean="0">
                <a:solidFill>
                  <a:srgbClr val="00CC99"/>
                </a:solidFill>
                <a:latin typeface="Century Gothic" pitchFamily="34" charset="0"/>
              </a:rPr>
              <a:t>)</a:t>
            </a:r>
          </a:p>
          <a:p>
            <a:pPr lvl="2" indent="-571500" algn="l">
              <a:spcBef>
                <a:spcPts val="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kumimoji="0" lang="pt-B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entury Gothic" pitchFamily="34" charset="0"/>
              </a:rPr>
              <a:t>Luminosidade (</a:t>
            </a:r>
            <a:r>
              <a:rPr kumimoji="0" lang="pt-BR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entury Gothic" pitchFamily="34" charset="0"/>
              </a:rPr>
              <a:t>prop</a:t>
            </a:r>
            <a:r>
              <a:rPr kumimoji="0" lang="pt-B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entury Gothic" pitchFamily="34" charset="0"/>
              </a:rPr>
              <a:t>. </a:t>
            </a:r>
            <a:r>
              <a:rPr kumimoji="0" lang="pt-BR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M</a:t>
            </a:r>
            <a:r>
              <a:rPr kumimoji="0" lang="pt-BR" sz="3600" i="0" u="none" strike="noStrike" kern="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4</a:t>
            </a:r>
            <a:r>
              <a:rPr kumimoji="0" lang="pt-B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entury Gothic" pitchFamily="34" charset="0"/>
              </a:rPr>
              <a:t>)</a:t>
            </a:r>
          </a:p>
          <a:p>
            <a:pPr lvl="2" indent="-571500" algn="l">
              <a:spcBef>
                <a:spcPts val="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3600" b="0" kern="0" dirty="0" smtClean="0">
                <a:solidFill>
                  <a:srgbClr val="00CC99"/>
                </a:solidFill>
                <a:latin typeface="Century Gothic" pitchFamily="34" charset="0"/>
              </a:rPr>
              <a:t>Tempo de vida (</a:t>
            </a:r>
            <a:r>
              <a:rPr lang="pt-BR" sz="3600" b="0" kern="0" dirty="0" err="1" smtClean="0">
                <a:solidFill>
                  <a:srgbClr val="00CC99"/>
                </a:solidFill>
                <a:latin typeface="Century Gothic" pitchFamily="34" charset="0"/>
              </a:rPr>
              <a:t>prop</a:t>
            </a:r>
            <a:r>
              <a:rPr lang="pt-BR" sz="3600" b="0" kern="0" dirty="0" smtClean="0">
                <a:solidFill>
                  <a:srgbClr val="00CC99"/>
                </a:solidFill>
                <a:latin typeface="Century Gothic" pitchFamily="34" charset="0"/>
              </a:rPr>
              <a:t>. </a:t>
            </a: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M</a:t>
            </a:r>
            <a:r>
              <a:rPr lang="pt-BR" sz="3600" kern="0" baseline="30000" dirty="0" smtClean="0">
                <a:solidFill>
                  <a:schemeClr val="bg1"/>
                </a:solidFill>
                <a:latin typeface="Century Gothic" pitchFamily="34" charset="0"/>
              </a:rPr>
              <a:t>-3</a:t>
            </a:r>
            <a:r>
              <a:rPr lang="pt-BR" sz="3600" b="0" kern="0" dirty="0" smtClean="0">
                <a:solidFill>
                  <a:srgbClr val="00CC99"/>
                </a:solidFill>
                <a:latin typeface="Century Gothic" pitchFamily="34" charset="0"/>
              </a:rPr>
              <a:t>)</a:t>
            </a: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0" marR="0" lvl="0" indent="-5715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CC99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-5715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CC99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pt-BR" sz="3600" b="1" i="0" u="none" strike="noStrike" kern="0" cap="none" spc="0" normalizeH="0" baseline="0" noProof="0" dirty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-5715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pt-BR" sz="3600" b="1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99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pt-BR" sz="3600" b="1" i="0" u="none" strike="noStrike" kern="0" cap="none" spc="0" normalizeH="0" baseline="0" noProof="0" dirty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99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pt-BR" sz="3600" b="1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99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pt-BR" sz="11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99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pt-BR" sz="3200" b="1" i="0" u="none" strike="noStrike" kern="0" cap="none" spc="0" normalizeH="0" baseline="0" noProof="0" dirty="0">
              <a:ln>
                <a:noFill/>
              </a:ln>
              <a:solidFill>
                <a:srgbClr val="2D2DB9">
                  <a:lumMod val="20000"/>
                  <a:lumOff val="80000"/>
                </a:srgb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E8CAD3-4044-4BE4-8FFC-CE5CC9D5A168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6692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 bwMode="auto">
          <a:xfrm>
            <a:off x="539552" y="548680"/>
            <a:ext cx="8072437" cy="556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D2DB9">
                  <a:lumMod val="60000"/>
                  <a:lumOff val="40000"/>
                </a:srgbClr>
              </a:buClr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Exemplo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D2DB9">
                  <a:lumMod val="60000"/>
                  <a:lumOff val="40000"/>
                </a:srgbClr>
              </a:buClr>
              <a:buSzTx/>
              <a:buFontTx/>
              <a:buNone/>
              <a:tabLst/>
              <a:defRPr/>
            </a:pPr>
            <a:endParaRPr kumimoji="0" lang="pt-BR" sz="2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indent="-571500" algn="l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/>
            </a:pPr>
            <a:r>
              <a:rPr lang="pt-BR" sz="4000" b="0" kern="0" dirty="0" smtClean="0">
                <a:solidFill>
                  <a:srgbClr val="00CC99"/>
                </a:solidFill>
                <a:latin typeface="Century Gothic" pitchFamily="34" charset="0"/>
              </a:rPr>
              <a:t>Estrela com </a:t>
            </a: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</a:rPr>
              <a:t>2</a:t>
            </a:r>
            <a:r>
              <a:rPr lang="pt-BR" sz="4000" b="0" kern="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M</a:t>
            </a:r>
            <a:r>
              <a:rPr lang="pt-BR" sz="2400" dirty="0" smtClean="0">
                <a:solidFill>
                  <a:schemeClr val="bg1"/>
                </a:solidFill>
                <a:latin typeface="Arial"/>
                <a:cs typeface="Arial"/>
              </a:rPr>
              <a:t>ʘ </a:t>
            </a:r>
            <a:endParaRPr lang="pt-BR" sz="3600" b="0" kern="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indent="-571500" algn="l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/>
            </a:pPr>
            <a:endParaRPr lang="pt-BR" sz="3600" b="0" kern="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lvl="2" indent="-571500" algn="l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/>
            </a:pPr>
            <a:r>
              <a:rPr lang="pt-BR" sz="3600" b="0" kern="0" dirty="0" smtClean="0">
                <a:solidFill>
                  <a:srgbClr val="00CC99"/>
                </a:solidFill>
                <a:latin typeface="Century Gothic" pitchFamily="34" charset="0"/>
              </a:rPr>
              <a:t>Tamanho: </a:t>
            </a: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2 R</a:t>
            </a:r>
            <a:r>
              <a:rPr lang="pt-BR" sz="3600" baseline="-25000" dirty="0" smtClean="0">
                <a:solidFill>
                  <a:schemeClr val="bg1"/>
                </a:solidFill>
                <a:latin typeface="Arial"/>
                <a:cs typeface="Arial"/>
              </a:rPr>
              <a:t>ʘ</a:t>
            </a:r>
            <a:endParaRPr lang="pt-BR" sz="3600" kern="0" baseline="-25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2" indent="-571500" algn="l">
              <a:spcBef>
                <a:spcPts val="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kumimoji="0" lang="pt-B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entury Gothic" pitchFamily="34" charset="0"/>
              </a:rPr>
              <a:t>Luminosidade: 2</a:t>
            </a:r>
            <a:r>
              <a:rPr kumimoji="0" lang="pt-BR" sz="36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entury Gothic" pitchFamily="34" charset="0"/>
              </a:rPr>
              <a:t>4 </a:t>
            </a:r>
            <a:r>
              <a:rPr kumimoji="0" lang="pt-B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entury Gothic" pitchFamily="34" charset="0"/>
              </a:rPr>
              <a:t>=</a:t>
            </a:r>
            <a:r>
              <a:rPr kumimoji="0" lang="pt-BR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16 </a:t>
            </a:r>
            <a:r>
              <a:rPr lang="pt-BR" sz="3600" kern="0" dirty="0" err="1" smtClean="0">
                <a:solidFill>
                  <a:schemeClr val="bg1"/>
                </a:solidFill>
                <a:latin typeface="Century Gothic" pitchFamily="34" charset="0"/>
              </a:rPr>
              <a:t>L</a:t>
            </a:r>
            <a:r>
              <a:rPr lang="pt-BR" sz="3600" baseline="-25000" dirty="0" err="1" smtClean="0">
                <a:solidFill>
                  <a:schemeClr val="bg1"/>
                </a:solidFill>
                <a:latin typeface="Arial"/>
                <a:cs typeface="Arial"/>
              </a:rPr>
              <a:t>ʘ</a:t>
            </a:r>
            <a:endParaRPr lang="pt-BR" sz="3600" kern="0" baseline="-25000" dirty="0">
              <a:solidFill>
                <a:schemeClr val="bg1"/>
              </a:solidFill>
              <a:latin typeface="Century Gothic" pitchFamily="34" charset="0"/>
            </a:endParaRPr>
          </a:p>
          <a:p>
            <a:pPr lvl="2" indent="-571500" algn="l">
              <a:spcBef>
                <a:spcPts val="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3600" b="0" kern="0" dirty="0" smtClean="0">
                <a:solidFill>
                  <a:srgbClr val="00CC99"/>
                </a:solidFill>
                <a:latin typeface="Century Gothic" pitchFamily="34" charset="0"/>
              </a:rPr>
              <a:t>Tempo de </a:t>
            </a:r>
            <a:r>
              <a:rPr lang="pt-BR" sz="3600" b="0" kern="0" dirty="0" smtClean="0">
                <a:solidFill>
                  <a:srgbClr val="00CC99"/>
                </a:solidFill>
                <a:latin typeface="Century Gothic" pitchFamily="34" charset="0"/>
              </a:rPr>
              <a:t>vida na SP: </a:t>
            </a: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1/8</a:t>
            </a:r>
            <a:r>
              <a:rPr lang="pt-BR" sz="3600" kern="0" baseline="30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3600" kern="0" dirty="0" err="1" smtClean="0">
                <a:solidFill>
                  <a:schemeClr val="bg1"/>
                </a:solidFill>
                <a:latin typeface="Century Gothic" pitchFamily="34" charset="0"/>
              </a:rPr>
              <a:t>Tv</a:t>
            </a:r>
            <a:r>
              <a:rPr lang="pt-BR" sz="3600" baseline="-25000" dirty="0" err="1" smtClean="0">
                <a:solidFill>
                  <a:schemeClr val="bg1"/>
                </a:solidFill>
                <a:latin typeface="Arial"/>
                <a:cs typeface="Arial"/>
              </a:rPr>
              <a:t>ʘ</a:t>
            </a:r>
            <a:endParaRPr lang="pt-BR" sz="3600" kern="0" baseline="-25000" dirty="0">
              <a:solidFill>
                <a:schemeClr val="bg1"/>
              </a:solidFill>
              <a:latin typeface="Century Gothic" pitchFamily="34" charset="0"/>
            </a:endParaRPr>
          </a:p>
          <a:p>
            <a:pPr lvl="2" indent="-571500" algn="l">
              <a:spcBef>
                <a:spcPts val="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0" marR="0" lvl="0" indent="-5715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CC99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-5715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CC99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pt-BR" sz="3600" b="1" i="0" u="none" strike="noStrike" kern="0" cap="none" spc="0" normalizeH="0" baseline="0" noProof="0" dirty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-5715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pt-BR" sz="3600" b="1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99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pt-BR" sz="3600" b="1" i="0" u="none" strike="noStrike" kern="0" cap="none" spc="0" normalizeH="0" baseline="0" noProof="0" dirty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99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pt-BR" sz="3600" b="1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99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pt-BR" sz="11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99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pt-BR" sz="3200" b="1" i="0" u="none" strike="noStrike" kern="0" cap="none" spc="0" normalizeH="0" baseline="0" noProof="0" dirty="0">
              <a:ln>
                <a:noFill/>
              </a:ln>
              <a:solidFill>
                <a:srgbClr val="2D2DB9">
                  <a:lumMod val="20000"/>
                  <a:lumOff val="80000"/>
                </a:srgb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E8CAD3-4044-4BE4-8FFC-CE5CC9D5A168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390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852936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Diagrama H-R</a:t>
            </a:r>
          </a:p>
          <a:p>
            <a:pPr marL="901700" indent="-901700" algn="l">
              <a:buClr>
                <a:srgbClr val="00B050"/>
              </a:buClr>
              <a:buFont typeface="Arial" pitchFamily="34" charset="0"/>
              <a:buChar char="•"/>
              <a:tabLst>
                <a:tab pos="444500" algn="l"/>
              </a:tabLst>
            </a:pPr>
            <a:endParaRPr lang="pt-BR" sz="440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58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4624"/>
            <a:ext cx="8712968" cy="1512168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Diagrama de </a:t>
            </a:r>
            <a:r>
              <a:rPr lang="pt-BR" sz="3600" dirty="0" err="1" smtClean="0">
                <a:solidFill>
                  <a:schemeClr val="bg1"/>
                </a:solidFill>
                <a:latin typeface="Century Gothic" pitchFamily="34" charset="0"/>
              </a:rPr>
              <a:t>Hertzprung</a:t>
            </a:r>
            <a:r>
              <a:rPr lang="en-US" sz="3600" dirty="0" smtClean="0">
                <a:solidFill>
                  <a:schemeClr val="bg1"/>
                </a:solidFill>
                <a:latin typeface="Century Gothic" pitchFamily="34" charset="0"/>
              </a:rPr>
              <a:t>-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Russel</a:t>
            </a:r>
            <a:b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(diagrama H-R)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6413266"/>
            <a:ext cx="46440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000" dirty="0">
                <a:solidFill>
                  <a:srgbClr val="00CC99"/>
                </a:solidFill>
                <a:latin typeface="Century Gothic" pitchFamily="34" charset="0"/>
              </a:rPr>
              <a:t>Crédito da imagem: </a:t>
            </a:r>
            <a:r>
              <a:rPr lang="pt-BR" sz="1000" dirty="0" err="1" smtClean="0">
                <a:solidFill>
                  <a:srgbClr val="00CC99"/>
                </a:solidFill>
                <a:latin typeface="Century Gothic" pitchFamily="34" charset="0"/>
              </a:rPr>
              <a:t>Wikipedia</a:t>
            </a:r>
            <a:r>
              <a:rPr lang="pt-BR" sz="1000" dirty="0" smtClean="0">
                <a:solidFill>
                  <a:srgbClr val="00CC99"/>
                </a:solidFill>
                <a:latin typeface="Century Gothic" pitchFamily="34" charset="0"/>
              </a:rPr>
              <a:t>, </a:t>
            </a:r>
            <a:endParaRPr lang="pt-BR" sz="10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pic>
        <p:nvPicPr>
          <p:cNvPr id="61444" name="Picture 4" descr="http://www.sfak.org/icmpcommon/files/images/H-R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540075"/>
            <a:ext cx="5400600" cy="3761133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1556485" y="5373216"/>
            <a:ext cx="6615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err="1" smtClean="0">
                <a:solidFill>
                  <a:schemeClr val="bg1"/>
                </a:solidFill>
                <a:latin typeface="Century Gothic" pitchFamily="34" charset="0"/>
              </a:rPr>
              <a:t>Ejnar</a:t>
            </a: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2400" dirty="0" err="1" smtClean="0">
                <a:solidFill>
                  <a:schemeClr val="bg1"/>
                </a:solidFill>
                <a:latin typeface="Century Gothic" pitchFamily="34" charset="0"/>
              </a:rPr>
              <a:t>Hertzsprung</a:t>
            </a:r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</a:rPr>
              <a:t> (1873 –1967) - Dinamarca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556485" y="5805264"/>
            <a:ext cx="61029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Henry Norris Russell </a:t>
            </a:r>
            <a:r>
              <a:rPr lang="en-US" sz="2400" b="0" dirty="0" smtClean="0">
                <a:solidFill>
                  <a:schemeClr val="bg1"/>
                </a:solidFill>
                <a:latin typeface="Century Gothic" pitchFamily="34" charset="0"/>
              </a:rPr>
              <a:t>(1877 – 1957) </a:t>
            </a:r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</a:rPr>
              <a:t>– </a:t>
            </a:r>
            <a:r>
              <a:rPr lang="pt-BR" sz="2400" b="0" dirty="0" err="1" smtClean="0">
                <a:solidFill>
                  <a:schemeClr val="bg1"/>
                </a:solidFill>
                <a:latin typeface="Century Gothic" pitchFamily="34" charset="0"/>
              </a:rPr>
              <a:t>E.U.</a:t>
            </a:r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</a:rPr>
              <a:t>A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59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144000" cy="1752600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Unidades de distância:</a:t>
            </a:r>
          </a:p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endParaRPr lang="pt-BR" sz="4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1358900" lvl="1" indent="-901700" algn="l">
              <a:buClr>
                <a:srgbClr val="00CC99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err="1" smtClean="0">
                <a:solidFill>
                  <a:srgbClr val="00CC99"/>
                </a:solidFill>
                <a:latin typeface="Century Gothic" pitchFamily="34" charset="0"/>
              </a:rPr>
              <a:t>Parsec</a:t>
            </a:r>
            <a:endParaRPr lang="pt-BR" sz="400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endParaRPr lang="pt-BR" sz="400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marL="1358900" lvl="1" indent="-901700" algn="l">
              <a:buClr>
                <a:srgbClr val="00CC99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rgbClr val="00CC99"/>
                </a:solidFill>
                <a:latin typeface="Century Gothic" pitchFamily="34" charset="0"/>
              </a:rPr>
              <a:t>Ano-luz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lipse 39"/>
          <p:cNvSpPr>
            <a:spLocks noChangeAspect="1"/>
          </p:cNvSpPr>
          <p:nvPr/>
        </p:nvSpPr>
        <p:spPr bwMode="auto">
          <a:xfrm rot="349981">
            <a:off x="4928056" y="-3259062"/>
            <a:ext cx="180000" cy="180000"/>
          </a:xfrm>
          <a:prstGeom prst="ellipse">
            <a:avLst/>
          </a:prstGeom>
          <a:gradFill>
            <a:gsLst>
              <a:gs pos="14000">
                <a:srgbClr val="FFC000"/>
              </a:gs>
              <a:gs pos="52000">
                <a:srgbClr val="FF0000"/>
              </a:gs>
              <a:gs pos="96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2" name="Elipse 191"/>
          <p:cNvSpPr>
            <a:spLocks noChangeAspect="1"/>
          </p:cNvSpPr>
          <p:nvPr/>
        </p:nvSpPr>
        <p:spPr bwMode="auto">
          <a:xfrm>
            <a:off x="6084168" y="-1490912"/>
            <a:ext cx="180000" cy="180000"/>
          </a:xfrm>
          <a:prstGeom prst="ellipse">
            <a:avLst/>
          </a:prstGeom>
          <a:gradFill>
            <a:gsLst>
              <a:gs pos="100000">
                <a:srgbClr val="FFC000">
                  <a:alpha val="38000"/>
                </a:srgbClr>
              </a:gs>
              <a:gs pos="83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98" name="Conector reto 197"/>
          <p:cNvCxnSpPr/>
          <p:nvPr/>
        </p:nvCxnSpPr>
        <p:spPr bwMode="auto">
          <a:xfrm flipV="1">
            <a:off x="1907704" y="3703466"/>
            <a:ext cx="3724974" cy="503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00" name="Conector reto 199"/>
          <p:cNvCxnSpPr/>
          <p:nvPr/>
        </p:nvCxnSpPr>
        <p:spPr bwMode="auto">
          <a:xfrm flipV="1">
            <a:off x="5676837" y="3736428"/>
            <a:ext cx="3442" cy="2327251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193" name="Text Box 141"/>
          <p:cNvSpPr txBox="1">
            <a:spLocks noChangeArrowheads="1"/>
          </p:cNvSpPr>
          <p:nvPr/>
        </p:nvSpPr>
        <p:spPr bwMode="auto">
          <a:xfrm>
            <a:off x="0" y="6597352"/>
            <a:ext cx="9144000" cy="25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Crédito :  André Luiz da Silva/CDA/CDCC/USP, baseado em figura de </a:t>
            </a:r>
            <a:r>
              <a:rPr lang="pt-BR" sz="1000" dirty="0" err="1" smtClean="0">
                <a:solidFill>
                  <a:schemeClr val="accent1"/>
                </a:solidFill>
                <a:latin typeface="Century Gothic" pitchFamily="34" charset="0"/>
              </a:rPr>
              <a:t>Chaisson</a:t>
            </a:r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 &amp; </a:t>
            </a:r>
            <a:r>
              <a:rPr lang="pt-BR" sz="1000" dirty="0" err="1" smtClean="0">
                <a:solidFill>
                  <a:schemeClr val="accent1"/>
                </a:solidFill>
                <a:latin typeface="Century Gothic" pitchFamily="34" charset="0"/>
              </a:rPr>
              <a:t>McMillan</a:t>
            </a:r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, </a:t>
            </a:r>
            <a:r>
              <a:rPr lang="pt-BR" sz="1000" dirty="0" err="1" smtClean="0">
                <a:solidFill>
                  <a:schemeClr val="accent1"/>
                </a:solidFill>
                <a:latin typeface="Century Gothic" pitchFamily="34" charset="0"/>
              </a:rPr>
              <a:t>Astronomy</a:t>
            </a:r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pt-BR" sz="1000" dirty="0" err="1" smtClean="0">
                <a:solidFill>
                  <a:schemeClr val="accent1"/>
                </a:solidFill>
                <a:latin typeface="Century Gothic" pitchFamily="34" charset="0"/>
              </a:rPr>
              <a:t>Today</a:t>
            </a:r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endParaRPr lang="pt-BR" sz="10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278" name="CaixaDeTexto 277"/>
          <p:cNvSpPr txBox="1"/>
          <p:nvPr/>
        </p:nvSpPr>
        <p:spPr>
          <a:xfrm>
            <a:off x="827584" y="900009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err="1" smtClean="0">
                <a:solidFill>
                  <a:schemeClr val="bg1"/>
                </a:solidFill>
                <a:latin typeface="Century Gothic" pitchFamily="34" charset="0"/>
              </a:rPr>
              <a:t>L</a:t>
            </a:r>
            <a:r>
              <a:rPr lang="pt-BR" sz="2000" dirty="0" err="1" smtClean="0">
                <a:solidFill>
                  <a:schemeClr val="bg1"/>
                </a:solidFill>
                <a:latin typeface="Arial"/>
                <a:cs typeface="Arial"/>
              </a:rPr>
              <a:t>ʘ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4" name="Elipse 43"/>
          <p:cNvSpPr>
            <a:spLocks/>
          </p:cNvSpPr>
          <p:nvPr/>
        </p:nvSpPr>
        <p:spPr bwMode="auto">
          <a:xfrm>
            <a:off x="4139952" y="3008101"/>
            <a:ext cx="180000" cy="18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5" name="Elipse 44"/>
          <p:cNvSpPr>
            <a:spLocks/>
          </p:cNvSpPr>
          <p:nvPr/>
        </p:nvSpPr>
        <p:spPr bwMode="auto">
          <a:xfrm>
            <a:off x="4572000" y="3224125"/>
            <a:ext cx="180000" cy="18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6" name="Elipse 45"/>
          <p:cNvSpPr>
            <a:spLocks/>
          </p:cNvSpPr>
          <p:nvPr/>
        </p:nvSpPr>
        <p:spPr bwMode="auto">
          <a:xfrm>
            <a:off x="5652120" y="3800189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FC0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7" name="Elipse 46"/>
          <p:cNvSpPr>
            <a:spLocks/>
          </p:cNvSpPr>
          <p:nvPr/>
        </p:nvSpPr>
        <p:spPr bwMode="auto">
          <a:xfrm>
            <a:off x="5829132" y="3808453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8" name="Elipse 47"/>
          <p:cNvSpPr>
            <a:spLocks/>
          </p:cNvSpPr>
          <p:nvPr/>
        </p:nvSpPr>
        <p:spPr bwMode="auto">
          <a:xfrm>
            <a:off x="7164288" y="4383241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>
            <a:spLocks/>
          </p:cNvSpPr>
          <p:nvPr/>
        </p:nvSpPr>
        <p:spPr bwMode="auto">
          <a:xfrm>
            <a:off x="3707904" y="3152117"/>
            <a:ext cx="180000" cy="180000"/>
          </a:xfrm>
          <a:prstGeom prst="ellipse">
            <a:avLst/>
          </a:prstGeom>
          <a:gradFill>
            <a:gsLst>
              <a:gs pos="24000">
                <a:schemeClr val="bg1"/>
              </a:gs>
              <a:gs pos="41000">
                <a:srgbClr val="69D8FF"/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1" name="Elipse 50"/>
          <p:cNvSpPr>
            <a:spLocks/>
          </p:cNvSpPr>
          <p:nvPr/>
        </p:nvSpPr>
        <p:spPr bwMode="auto">
          <a:xfrm>
            <a:off x="3203848" y="2792077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2" name="Elipse 51"/>
          <p:cNvSpPr>
            <a:spLocks noChangeAspect="1"/>
          </p:cNvSpPr>
          <p:nvPr/>
        </p:nvSpPr>
        <p:spPr bwMode="auto">
          <a:xfrm>
            <a:off x="3998320" y="5029949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4" name="Elipse 53"/>
          <p:cNvSpPr>
            <a:spLocks noChangeAspect="1"/>
          </p:cNvSpPr>
          <p:nvPr/>
        </p:nvSpPr>
        <p:spPr bwMode="auto">
          <a:xfrm>
            <a:off x="4086029" y="4757618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4197576" y="4941173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chemeClr val="bg1">
                  <a:lumMod val="95000"/>
                </a:schemeClr>
              </a:gs>
              <a:gs pos="95000">
                <a:schemeClr val="bg1">
                  <a:lumMod val="6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7" name="Elipse 56"/>
          <p:cNvSpPr>
            <a:spLocks noChangeAspect="1"/>
          </p:cNvSpPr>
          <p:nvPr/>
        </p:nvSpPr>
        <p:spPr bwMode="auto">
          <a:xfrm>
            <a:off x="4053562" y="5301215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8" name="Elipse 57"/>
          <p:cNvSpPr>
            <a:spLocks noChangeAspect="1"/>
          </p:cNvSpPr>
          <p:nvPr/>
        </p:nvSpPr>
        <p:spPr bwMode="auto">
          <a:xfrm>
            <a:off x="3494262" y="4941168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9" name="Elipse 58"/>
          <p:cNvSpPr>
            <a:spLocks noChangeAspect="1"/>
          </p:cNvSpPr>
          <p:nvPr/>
        </p:nvSpPr>
        <p:spPr bwMode="auto">
          <a:xfrm>
            <a:off x="3677076" y="5054037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0" name="Elipse 59"/>
          <p:cNvSpPr>
            <a:spLocks noChangeAspect="1"/>
          </p:cNvSpPr>
          <p:nvPr/>
        </p:nvSpPr>
        <p:spPr bwMode="auto">
          <a:xfrm>
            <a:off x="3615518" y="5206440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1" name="Elipse 60"/>
          <p:cNvSpPr>
            <a:spLocks noChangeAspect="1"/>
          </p:cNvSpPr>
          <p:nvPr/>
        </p:nvSpPr>
        <p:spPr bwMode="auto">
          <a:xfrm>
            <a:off x="3422262" y="5229208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3" name="Elipse 62"/>
          <p:cNvSpPr>
            <a:spLocks noChangeAspect="1"/>
          </p:cNvSpPr>
          <p:nvPr/>
        </p:nvSpPr>
        <p:spPr bwMode="auto">
          <a:xfrm>
            <a:off x="4485608" y="4941173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chemeClr val="bg1">
                  <a:lumMod val="95000"/>
                </a:schemeClr>
              </a:gs>
              <a:gs pos="95000">
                <a:schemeClr val="bg1">
                  <a:lumMod val="6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4" name="Elipse 63"/>
          <p:cNvSpPr>
            <a:spLocks noChangeAspect="1"/>
          </p:cNvSpPr>
          <p:nvPr/>
        </p:nvSpPr>
        <p:spPr bwMode="auto">
          <a:xfrm>
            <a:off x="4341592" y="5085189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chemeClr val="bg1">
                  <a:lumMod val="95000"/>
                </a:schemeClr>
              </a:gs>
              <a:gs pos="95000">
                <a:schemeClr val="bg1">
                  <a:lumMod val="6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5" name="Elipse 64"/>
          <p:cNvSpPr>
            <a:spLocks/>
          </p:cNvSpPr>
          <p:nvPr/>
        </p:nvSpPr>
        <p:spPr bwMode="auto">
          <a:xfrm>
            <a:off x="3923928" y="3032976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6" name="Elipse 65"/>
          <p:cNvSpPr>
            <a:spLocks/>
          </p:cNvSpPr>
          <p:nvPr/>
        </p:nvSpPr>
        <p:spPr bwMode="auto">
          <a:xfrm>
            <a:off x="3923928" y="3224125"/>
            <a:ext cx="180000" cy="180000"/>
          </a:xfrm>
          <a:prstGeom prst="ellipse">
            <a:avLst/>
          </a:prstGeom>
          <a:gradFill>
            <a:gsLst>
              <a:gs pos="24000">
                <a:schemeClr val="bg1"/>
              </a:gs>
              <a:gs pos="51000">
                <a:srgbClr val="00B0F0">
                  <a:alpha val="87000"/>
                </a:srgbClr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9" name="Elipse 68"/>
          <p:cNvSpPr>
            <a:spLocks/>
          </p:cNvSpPr>
          <p:nvPr/>
        </p:nvSpPr>
        <p:spPr bwMode="auto">
          <a:xfrm>
            <a:off x="6876256" y="423922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0" name="Elipse 69"/>
          <p:cNvSpPr>
            <a:spLocks/>
          </p:cNvSpPr>
          <p:nvPr/>
        </p:nvSpPr>
        <p:spPr bwMode="auto">
          <a:xfrm>
            <a:off x="7596336" y="4743281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1" name="Elipse 70"/>
          <p:cNvSpPr>
            <a:spLocks/>
          </p:cNvSpPr>
          <p:nvPr/>
        </p:nvSpPr>
        <p:spPr bwMode="auto">
          <a:xfrm>
            <a:off x="7660529" y="484989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2" name="Elipse 71"/>
          <p:cNvSpPr>
            <a:spLocks/>
          </p:cNvSpPr>
          <p:nvPr/>
        </p:nvSpPr>
        <p:spPr bwMode="auto">
          <a:xfrm>
            <a:off x="7812360" y="515915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3" name="Elipse 72"/>
          <p:cNvSpPr>
            <a:spLocks/>
          </p:cNvSpPr>
          <p:nvPr/>
        </p:nvSpPr>
        <p:spPr bwMode="auto">
          <a:xfrm>
            <a:off x="6347899" y="3859287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4" name="Elipse 73"/>
          <p:cNvSpPr>
            <a:spLocks/>
          </p:cNvSpPr>
          <p:nvPr/>
        </p:nvSpPr>
        <p:spPr bwMode="auto">
          <a:xfrm rot="349981">
            <a:off x="6966870" y="4395638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5" name="Elipse 74"/>
          <p:cNvSpPr>
            <a:spLocks/>
          </p:cNvSpPr>
          <p:nvPr/>
        </p:nvSpPr>
        <p:spPr bwMode="auto">
          <a:xfrm rot="349981">
            <a:off x="6524897" y="410389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6" name="Elipse 75"/>
          <p:cNvSpPr>
            <a:spLocks/>
          </p:cNvSpPr>
          <p:nvPr/>
        </p:nvSpPr>
        <p:spPr bwMode="auto">
          <a:xfrm rot="349981">
            <a:off x="7461001" y="258691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7" name="Elipse 76"/>
          <p:cNvSpPr>
            <a:spLocks/>
          </p:cNvSpPr>
          <p:nvPr/>
        </p:nvSpPr>
        <p:spPr bwMode="auto">
          <a:xfrm>
            <a:off x="6054487" y="3867937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8" name="Elipse 77"/>
          <p:cNvSpPr>
            <a:spLocks/>
          </p:cNvSpPr>
          <p:nvPr/>
        </p:nvSpPr>
        <p:spPr bwMode="auto">
          <a:xfrm>
            <a:off x="5592571" y="3613466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0" name="Elipse 79"/>
          <p:cNvSpPr>
            <a:spLocks/>
          </p:cNvSpPr>
          <p:nvPr/>
        </p:nvSpPr>
        <p:spPr bwMode="auto">
          <a:xfrm>
            <a:off x="6012160" y="4023201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1" name="Elipse 80"/>
          <p:cNvSpPr>
            <a:spLocks/>
          </p:cNvSpPr>
          <p:nvPr/>
        </p:nvSpPr>
        <p:spPr bwMode="auto">
          <a:xfrm>
            <a:off x="5148064" y="3512157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2" name="Elipse 81"/>
          <p:cNvSpPr>
            <a:spLocks/>
          </p:cNvSpPr>
          <p:nvPr/>
        </p:nvSpPr>
        <p:spPr bwMode="auto">
          <a:xfrm>
            <a:off x="5134424" y="3718453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3" name="Elipse 82"/>
          <p:cNvSpPr>
            <a:spLocks/>
          </p:cNvSpPr>
          <p:nvPr/>
        </p:nvSpPr>
        <p:spPr bwMode="auto">
          <a:xfrm>
            <a:off x="7724178" y="501513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4" name="Elipse 83"/>
          <p:cNvSpPr>
            <a:spLocks/>
          </p:cNvSpPr>
          <p:nvPr/>
        </p:nvSpPr>
        <p:spPr bwMode="auto">
          <a:xfrm>
            <a:off x="6516216" y="423922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5" name="Elipse 84"/>
          <p:cNvSpPr>
            <a:spLocks/>
          </p:cNvSpPr>
          <p:nvPr/>
        </p:nvSpPr>
        <p:spPr bwMode="auto">
          <a:xfrm rot="349981">
            <a:off x="7513858" y="495232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6" name="Elipse 85"/>
          <p:cNvSpPr>
            <a:spLocks/>
          </p:cNvSpPr>
          <p:nvPr/>
        </p:nvSpPr>
        <p:spPr bwMode="auto">
          <a:xfrm rot="349981">
            <a:off x="6524897" y="3234988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7" name="Elipse 86"/>
          <p:cNvSpPr>
            <a:spLocks/>
          </p:cNvSpPr>
          <p:nvPr/>
        </p:nvSpPr>
        <p:spPr bwMode="auto">
          <a:xfrm>
            <a:off x="7020272" y="279426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8" name="Elipse 87"/>
          <p:cNvSpPr>
            <a:spLocks/>
          </p:cNvSpPr>
          <p:nvPr/>
        </p:nvSpPr>
        <p:spPr bwMode="auto">
          <a:xfrm rot="349981">
            <a:off x="6236865" y="287494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9" name="Elipse 88"/>
          <p:cNvSpPr>
            <a:spLocks/>
          </p:cNvSpPr>
          <p:nvPr/>
        </p:nvSpPr>
        <p:spPr bwMode="auto">
          <a:xfrm rot="349981">
            <a:off x="7172969" y="3090972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0" name="Elipse 89"/>
          <p:cNvSpPr>
            <a:spLocks/>
          </p:cNvSpPr>
          <p:nvPr/>
        </p:nvSpPr>
        <p:spPr bwMode="auto">
          <a:xfrm rot="349981">
            <a:off x="6380881" y="2946957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1" name="Elipse 90"/>
          <p:cNvSpPr>
            <a:spLocks/>
          </p:cNvSpPr>
          <p:nvPr/>
        </p:nvSpPr>
        <p:spPr bwMode="auto">
          <a:xfrm>
            <a:off x="7507157" y="5229597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2" name="Elipse 91"/>
          <p:cNvSpPr>
            <a:spLocks/>
          </p:cNvSpPr>
          <p:nvPr/>
        </p:nvSpPr>
        <p:spPr bwMode="auto">
          <a:xfrm>
            <a:off x="7637734" y="525290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3" name="Elipse 92"/>
          <p:cNvSpPr>
            <a:spLocks/>
          </p:cNvSpPr>
          <p:nvPr/>
        </p:nvSpPr>
        <p:spPr bwMode="auto">
          <a:xfrm>
            <a:off x="7740352" y="5391353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4" name="Elipse 93"/>
          <p:cNvSpPr>
            <a:spLocks/>
          </p:cNvSpPr>
          <p:nvPr/>
        </p:nvSpPr>
        <p:spPr bwMode="auto">
          <a:xfrm>
            <a:off x="7812360" y="531934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5" name="Elipse 94"/>
          <p:cNvSpPr>
            <a:spLocks/>
          </p:cNvSpPr>
          <p:nvPr/>
        </p:nvSpPr>
        <p:spPr bwMode="auto">
          <a:xfrm>
            <a:off x="7997636" y="538506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6" name="Elipse 95"/>
          <p:cNvSpPr>
            <a:spLocks/>
          </p:cNvSpPr>
          <p:nvPr/>
        </p:nvSpPr>
        <p:spPr bwMode="auto">
          <a:xfrm>
            <a:off x="7945876" y="5241047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7" name="Elipse 96"/>
          <p:cNvSpPr>
            <a:spLocks/>
          </p:cNvSpPr>
          <p:nvPr/>
        </p:nvSpPr>
        <p:spPr bwMode="auto">
          <a:xfrm>
            <a:off x="7452320" y="531934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8" name="Elipse 97"/>
          <p:cNvSpPr>
            <a:spLocks/>
          </p:cNvSpPr>
          <p:nvPr/>
        </p:nvSpPr>
        <p:spPr bwMode="auto">
          <a:xfrm rot="1728569">
            <a:off x="7398989" y="4710674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9" name="Elipse 98"/>
          <p:cNvSpPr>
            <a:spLocks/>
          </p:cNvSpPr>
          <p:nvPr/>
        </p:nvSpPr>
        <p:spPr bwMode="auto">
          <a:xfrm rot="2078550">
            <a:off x="7809842" y="492960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0" name="Elipse 99"/>
          <p:cNvSpPr>
            <a:spLocks/>
          </p:cNvSpPr>
          <p:nvPr/>
        </p:nvSpPr>
        <p:spPr bwMode="auto">
          <a:xfrm rot="2078550">
            <a:off x="7319412" y="491657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1" name="Elipse 100"/>
          <p:cNvSpPr>
            <a:spLocks/>
          </p:cNvSpPr>
          <p:nvPr/>
        </p:nvSpPr>
        <p:spPr bwMode="auto">
          <a:xfrm rot="1728569">
            <a:off x="7196519" y="281316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2" name="Elipse 101"/>
          <p:cNvSpPr>
            <a:spLocks/>
          </p:cNvSpPr>
          <p:nvPr/>
        </p:nvSpPr>
        <p:spPr bwMode="auto">
          <a:xfrm rot="2078550">
            <a:off x="7467985" y="485049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3" name="Elipse 102"/>
          <p:cNvSpPr>
            <a:spLocks/>
          </p:cNvSpPr>
          <p:nvPr/>
        </p:nvSpPr>
        <p:spPr bwMode="auto">
          <a:xfrm rot="2078550">
            <a:off x="7362355" y="2720334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4" name="Elipse 103"/>
          <p:cNvSpPr>
            <a:spLocks/>
          </p:cNvSpPr>
          <p:nvPr/>
        </p:nvSpPr>
        <p:spPr bwMode="auto">
          <a:xfrm>
            <a:off x="5868144" y="3512157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5" name="Elipse 104"/>
          <p:cNvSpPr>
            <a:spLocks/>
          </p:cNvSpPr>
          <p:nvPr/>
        </p:nvSpPr>
        <p:spPr bwMode="auto">
          <a:xfrm>
            <a:off x="6012160" y="3296133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6" name="Elipse 105"/>
          <p:cNvSpPr>
            <a:spLocks/>
          </p:cNvSpPr>
          <p:nvPr/>
        </p:nvSpPr>
        <p:spPr bwMode="auto">
          <a:xfrm>
            <a:off x="6093866" y="3688145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7" name="Elipse 106"/>
          <p:cNvSpPr>
            <a:spLocks/>
          </p:cNvSpPr>
          <p:nvPr/>
        </p:nvSpPr>
        <p:spPr bwMode="auto">
          <a:xfrm>
            <a:off x="5868144" y="3944205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8" name="Elipse 107"/>
          <p:cNvSpPr>
            <a:spLocks noChangeAspect="1"/>
          </p:cNvSpPr>
          <p:nvPr/>
        </p:nvSpPr>
        <p:spPr bwMode="auto">
          <a:xfrm>
            <a:off x="2987824" y="4941168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94000">
                <a:schemeClr val="accent6">
                  <a:lumMod val="29000"/>
                  <a:lumOff val="71000"/>
                  <a:alpha val="11000"/>
                </a:schemeClr>
              </a:gs>
              <a:gs pos="65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0" name="Elipse 109"/>
          <p:cNvSpPr>
            <a:spLocks noChangeAspect="1"/>
          </p:cNvSpPr>
          <p:nvPr/>
        </p:nvSpPr>
        <p:spPr bwMode="auto">
          <a:xfrm>
            <a:off x="3854302" y="5101955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2" name="Elipse 111"/>
          <p:cNvSpPr>
            <a:spLocks noChangeAspect="1"/>
          </p:cNvSpPr>
          <p:nvPr/>
        </p:nvSpPr>
        <p:spPr bwMode="auto">
          <a:xfrm>
            <a:off x="3856362" y="4941168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3" name="Elipse 112"/>
          <p:cNvSpPr>
            <a:spLocks noChangeAspect="1"/>
          </p:cNvSpPr>
          <p:nvPr/>
        </p:nvSpPr>
        <p:spPr bwMode="auto">
          <a:xfrm>
            <a:off x="3691455" y="4941168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4" name="Elipse 113"/>
          <p:cNvSpPr>
            <a:spLocks noChangeAspect="1"/>
          </p:cNvSpPr>
          <p:nvPr/>
        </p:nvSpPr>
        <p:spPr bwMode="auto">
          <a:xfrm>
            <a:off x="4286350" y="4869160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chemeClr val="bg1">
                  <a:lumMod val="95000"/>
                </a:schemeClr>
              </a:gs>
              <a:gs pos="95000">
                <a:schemeClr val="bg1">
                  <a:lumMod val="6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6" name="Elipse 115"/>
          <p:cNvSpPr>
            <a:spLocks noChangeAspect="1"/>
          </p:cNvSpPr>
          <p:nvPr/>
        </p:nvSpPr>
        <p:spPr bwMode="auto">
          <a:xfrm>
            <a:off x="3278238" y="5085184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7" name="Elipse 116"/>
          <p:cNvSpPr>
            <a:spLocks noChangeAspect="1"/>
          </p:cNvSpPr>
          <p:nvPr/>
        </p:nvSpPr>
        <p:spPr bwMode="auto">
          <a:xfrm>
            <a:off x="3350246" y="4725144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8" name="Elipse 117"/>
          <p:cNvSpPr>
            <a:spLocks noChangeAspect="1"/>
          </p:cNvSpPr>
          <p:nvPr/>
        </p:nvSpPr>
        <p:spPr bwMode="auto">
          <a:xfrm>
            <a:off x="3045448" y="5150397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94000">
                <a:schemeClr val="accent6">
                  <a:lumMod val="29000"/>
                  <a:lumOff val="71000"/>
                  <a:alpha val="11000"/>
                </a:schemeClr>
              </a:gs>
              <a:gs pos="65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9" name="Elipse 118"/>
          <p:cNvSpPr>
            <a:spLocks noChangeAspect="1"/>
          </p:cNvSpPr>
          <p:nvPr/>
        </p:nvSpPr>
        <p:spPr bwMode="auto">
          <a:xfrm>
            <a:off x="3278241" y="5301211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0" name="Elipse 119"/>
          <p:cNvSpPr>
            <a:spLocks noChangeAspect="1"/>
          </p:cNvSpPr>
          <p:nvPr/>
        </p:nvSpPr>
        <p:spPr bwMode="auto">
          <a:xfrm>
            <a:off x="3691458" y="5286827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1" name="Elipse 120"/>
          <p:cNvSpPr>
            <a:spLocks noChangeAspect="1"/>
          </p:cNvSpPr>
          <p:nvPr/>
        </p:nvSpPr>
        <p:spPr bwMode="auto">
          <a:xfrm>
            <a:off x="4430366" y="5301208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chemeClr val="bg1">
                  <a:lumMod val="95000"/>
                </a:schemeClr>
              </a:gs>
              <a:gs pos="95000">
                <a:schemeClr val="bg1">
                  <a:lumMod val="6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2" name="Elipse 121"/>
          <p:cNvSpPr>
            <a:spLocks noChangeAspect="1"/>
          </p:cNvSpPr>
          <p:nvPr/>
        </p:nvSpPr>
        <p:spPr bwMode="auto">
          <a:xfrm>
            <a:off x="4197574" y="5157195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chemeClr val="bg1">
                  <a:lumMod val="95000"/>
                </a:schemeClr>
              </a:gs>
              <a:gs pos="95000">
                <a:schemeClr val="bg1">
                  <a:lumMod val="6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3" name="Elipse 122"/>
          <p:cNvSpPr>
            <a:spLocks/>
          </p:cNvSpPr>
          <p:nvPr/>
        </p:nvSpPr>
        <p:spPr bwMode="auto">
          <a:xfrm>
            <a:off x="3635896" y="2492896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5" name="Elipse 124"/>
          <p:cNvSpPr>
            <a:spLocks/>
          </p:cNvSpPr>
          <p:nvPr/>
        </p:nvSpPr>
        <p:spPr bwMode="auto">
          <a:xfrm rot="1305844">
            <a:off x="8109460" y="2605191"/>
            <a:ext cx="180000" cy="180000"/>
          </a:xfrm>
          <a:prstGeom prst="ellipse">
            <a:avLst/>
          </a:prstGeom>
          <a:gradFill>
            <a:gsLst>
              <a:gs pos="9000">
                <a:srgbClr val="FF8989"/>
              </a:gs>
              <a:gs pos="32000">
                <a:srgbClr val="C00000"/>
              </a:gs>
              <a:gs pos="100000">
                <a:srgbClr val="C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6" name="Elipse 125"/>
          <p:cNvSpPr>
            <a:spLocks/>
          </p:cNvSpPr>
          <p:nvPr/>
        </p:nvSpPr>
        <p:spPr bwMode="auto">
          <a:xfrm rot="1305844">
            <a:off x="7911324" y="2749207"/>
            <a:ext cx="180000" cy="180000"/>
          </a:xfrm>
          <a:prstGeom prst="ellipse">
            <a:avLst/>
          </a:prstGeom>
          <a:gradFill>
            <a:gsLst>
              <a:gs pos="9000">
                <a:srgbClr val="FF8989"/>
              </a:gs>
              <a:gs pos="32000">
                <a:srgbClr val="C00000"/>
              </a:gs>
              <a:gs pos="100000">
                <a:srgbClr val="C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7" name="Elipse 126"/>
          <p:cNvSpPr>
            <a:spLocks/>
          </p:cNvSpPr>
          <p:nvPr/>
        </p:nvSpPr>
        <p:spPr bwMode="auto">
          <a:xfrm rot="349981">
            <a:off x="6831591" y="446926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8" name="Elipse 127"/>
          <p:cNvSpPr>
            <a:spLocks/>
          </p:cNvSpPr>
          <p:nvPr/>
        </p:nvSpPr>
        <p:spPr bwMode="auto">
          <a:xfrm rot="349981">
            <a:off x="7534489" y="2874946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9" name="Elipse 128"/>
          <p:cNvSpPr>
            <a:spLocks/>
          </p:cNvSpPr>
          <p:nvPr/>
        </p:nvSpPr>
        <p:spPr bwMode="auto">
          <a:xfrm>
            <a:off x="7380312" y="4671273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0" name="Elipse 129"/>
          <p:cNvSpPr>
            <a:spLocks/>
          </p:cNvSpPr>
          <p:nvPr/>
        </p:nvSpPr>
        <p:spPr bwMode="auto">
          <a:xfrm>
            <a:off x="7740352" y="2722252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1" name="Elipse 130"/>
          <p:cNvSpPr>
            <a:spLocks/>
          </p:cNvSpPr>
          <p:nvPr/>
        </p:nvSpPr>
        <p:spPr bwMode="auto">
          <a:xfrm>
            <a:off x="4139952" y="3152117"/>
            <a:ext cx="180000" cy="18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32" name="Grupo 192"/>
          <p:cNvGrpSpPr>
            <a:grpSpLocks/>
          </p:cNvGrpSpPr>
          <p:nvPr/>
        </p:nvGrpSpPr>
        <p:grpSpPr>
          <a:xfrm>
            <a:off x="6261116" y="3010284"/>
            <a:ext cx="180000" cy="180000"/>
            <a:chOff x="6643010" y="1611579"/>
            <a:chExt cx="2629170" cy="2629170"/>
          </a:xfrm>
        </p:grpSpPr>
        <p:sp>
          <p:nvSpPr>
            <p:cNvPr id="133" name="Elipse 132"/>
            <p:cNvSpPr>
              <a:spLocks noChangeAspect="1"/>
            </p:cNvSpPr>
            <p:nvPr/>
          </p:nvSpPr>
          <p:spPr bwMode="auto">
            <a:xfrm rot="349981">
              <a:off x="6643010" y="1611579"/>
              <a:ext cx="2629170" cy="2629170"/>
            </a:xfrm>
            <a:prstGeom prst="ellipse">
              <a:avLst/>
            </a:prstGeom>
            <a:gradFill flip="none" rotWithShape="1">
              <a:gsLst>
                <a:gs pos="11000">
                  <a:srgbClr val="FFC000"/>
                </a:gs>
                <a:gs pos="36000">
                  <a:srgbClr val="FF0000">
                    <a:alpha val="96000"/>
                  </a:srgbClr>
                </a:gs>
                <a:gs pos="100000">
                  <a:srgbClr val="C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Elipse 133"/>
            <p:cNvSpPr/>
            <p:nvPr/>
          </p:nvSpPr>
          <p:spPr bwMode="auto">
            <a:xfrm>
              <a:off x="7432442" y="2401010"/>
              <a:ext cx="1080120" cy="1080120"/>
            </a:xfrm>
            <a:prstGeom prst="ellipse">
              <a:avLst/>
            </a:prstGeom>
            <a:gradFill>
              <a:gsLst>
                <a:gs pos="100000">
                  <a:srgbClr val="FFC000">
                    <a:alpha val="38000"/>
                  </a:srgbClr>
                </a:gs>
                <a:gs pos="83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5" name="Elipse 134"/>
          <p:cNvSpPr>
            <a:spLocks/>
          </p:cNvSpPr>
          <p:nvPr/>
        </p:nvSpPr>
        <p:spPr bwMode="auto">
          <a:xfrm>
            <a:off x="4175976" y="2600928"/>
            <a:ext cx="180000" cy="180000"/>
          </a:xfrm>
          <a:prstGeom prst="ellipse">
            <a:avLst/>
          </a:prstGeom>
          <a:gradFill>
            <a:gsLst>
              <a:gs pos="22000">
                <a:schemeClr val="bg1"/>
              </a:gs>
              <a:gs pos="41000">
                <a:srgbClr val="69D8FF">
                  <a:alpha val="91000"/>
                </a:srgbClr>
              </a:gs>
              <a:gs pos="72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6" name="Elipse 135"/>
          <p:cNvSpPr>
            <a:spLocks/>
          </p:cNvSpPr>
          <p:nvPr/>
        </p:nvSpPr>
        <p:spPr bwMode="auto">
          <a:xfrm>
            <a:off x="7236296" y="4727107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7" name="Elipse 136"/>
          <p:cNvSpPr>
            <a:spLocks/>
          </p:cNvSpPr>
          <p:nvPr/>
        </p:nvSpPr>
        <p:spPr bwMode="auto">
          <a:xfrm rot="349981">
            <a:off x="7601523" y="510472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8" name="Elipse 137"/>
          <p:cNvSpPr>
            <a:spLocks/>
          </p:cNvSpPr>
          <p:nvPr/>
        </p:nvSpPr>
        <p:spPr bwMode="auto">
          <a:xfrm>
            <a:off x="5341553" y="3742049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9" name="Elipse 138"/>
          <p:cNvSpPr>
            <a:spLocks/>
          </p:cNvSpPr>
          <p:nvPr/>
        </p:nvSpPr>
        <p:spPr bwMode="auto">
          <a:xfrm>
            <a:off x="4572000" y="3080109"/>
            <a:ext cx="180000" cy="18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0" name="Elipse 139"/>
          <p:cNvSpPr>
            <a:spLocks/>
          </p:cNvSpPr>
          <p:nvPr/>
        </p:nvSpPr>
        <p:spPr bwMode="auto">
          <a:xfrm>
            <a:off x="7277178" y="4480622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1" name="Elipse 140"/>
          <p:cNvSpPr>
            <a:spLocks/>
          </p:cNvSpPr>
          <p:nvPr/>
        </p:nvSpPr>
        <p:spPr bwMode="auto">
          <a:xfrm rot="349981">
            <a:off x="6668912" y="4319913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2" name="Elipse 141"/>
          <p:cNvSpPr>
            <a:spLocks/>
          </p:cNvSpPr>
          <p:nvPr/>
        </p:nvSpPr>
        <p:spPr bwMode="auto">
          <a:xfrm>
            <a:off x="7092280" y="4527257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3" name="Elipse 142"/>
          <p:cNvSpPr>
            <a:spLocks/>
          </p:cNvSpPr>
          <p:nvPr/>
        </p:nvSpPr>
        <p:spPr bwMode="auto">
          <a:xfrm rot="349981">
            <a:off x="6479561" y="3700838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4" name="Elipse 143"/>
          <p:cNvSpPr>
            <a:spLocks/>
          </p:cNvSpPr>
          <p:nvPr/>
        </p:nvSpPr>
        <p:spPr bwMode="auto">
          <a:xfrm rot="349981">
            <a:off x="6261502" y="4042886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5" name="Elipse 144"/>
          <p:cNvSpPr>
            <a:spLocks/>
          </p:cNvSpPr>
          <p:nvPr/>
        </p:nvSpPr>
        <p:spPr bwMode="auto">
          <a:xfrm>
            <a:off x="4797755" y="3446698"/>
            <a:ext cx="180000" cy="18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7" name="Elipse 146"/>
          <p:cNvSpPr>
            <a:spLocks/>
          </p:cNvSpPr>
          <p:nvPr/>
        </p:nvSpPr>
        <p:spPr bwMode="auto">
          <a:xfrm rot="349981">
            <a:off x="6236865" y="321004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8" name="Elipse 147"/>
          <p:cNvSpPr>
            <a:spLocks/>
          </p:cNvSpPr>
          <p:nvPr/>
        </p:nvSpPr>
        <p:spPr bwMode="auto">
          <a:xfrm rot="1728569">
            <a:off x="6315667" y="3430961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9" name="Elipse 148"/>
          <p:cNvSpPr>
            <a:spLocks/>
          </p:cNvSpPr>
          <p:nvPr/>
        </p:nvSpPr>
        <p:spPr bwMode="auto">
          <a:xfrm>
            <a:off x="6444208" y="3082292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0" name="Elipse 149"/>
          <p:cNvSpPr>
            <a:spLocks/>
          </p:cNvSpPr>
          <p:nvPr/>
        </p:nvSpPr>
        <p:spPr bwMode="auto">
          <a:xfrm>
            <a:off x="3419872" y="2504045"/>
            <a:ext cx="180000" cy="180000"/>
          </a:xfrm>
          <a:prstGeom prst="ellipse">
            <a:avLst/>
          </a:prstGeom>
          <a:gradFill>
            <a:gsLst>
              <a:gs pos="24000">
                <a:schemeClr val="bg1"/>
              </a:gs>
              <a:gs pos="51000">
                <a:srgbClr val="00B0F0">
                  <a:alpha val="87000"/>
                </a:srgbClr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2" name="Elipse 151"/>
          <p:cNvSpPr>
            <a:spLocks/>
          </p:cNvSpPr>
          <p:nvPr/>
        </p:nvSpPr>
        <p:spPr bwMode="auto">
          <a:xfrm rot="4742081">
            <a:off x="6568925" y="307479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53" name="Grupo 192"/>
          <p:cNvGrpSpPr>
            <a:grpSpLocks/>
          </p:cNvGrpSpPr>
          <p:nvPr/>
        </p:nvGrpSpPr>
        <p:grpSpPr>
          <a:xfrm rot="4742081">
            <a:off x="6969781" y="3061722"/>
            <a:ext cx="180000" cy="180000"/>
            <a:chOff x="6643010" y="1611579"/>
            <a:chExt cx="2629170" cy="2629170"/>
          </a:xfrm>
        </p:grpSpPr>
        <p:sp>
          <p:nvSpPr>
            <p:cNvPr id="154" name="Elipse 153"/>
            <p:cNvSpPr>
              <a:spLocks noChangeAspect="1"/>
            </p:cNvSpPr>
            <p:nvPr/>
          </p:nvSpPr>
          <p:spPr bwMode="auto">
            <a:xfrm rot="349981">
              <a:off x="6643010" y="1611579"/>
              <a:ext cx="2629170" cy="2629170"/>
            </a:xfrm>
            <a:prstGeom prst="ellipse">
              <a:avLst/>
            </a:prstGeom>
            <a:gradFill flip="none" rotWithShape="1">
              <a:gsLst>
                <a:gs pos="11000">
                  <a:srgbClr val="FFC000"/>
                </a:gs>
                <a:gs pos="36000">
                  <a:srgbClr val="FF0000">
                    <a:alpha val="96000"/>
                  </a:srgbClr>
                </a:gs>
                <a:gs pos="100000">
                  <a:srgbClr val="C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55" name="Elipse 154"/>
            <p:cNvSpPr/>
            <p:nvPr/>
          </p:nvSpPr>
          <p:spPr bwMode="auto">
            <a:xfrm>
              <a:off x="7432442" y="2401010"/>
              <a:ext cx="1080120" cy="1080120"/>
            </a:xfrm>
            <a:prstGeom prst="ellipse">
              <a:avLst/>
            </a:prstGeom>
            <a:gradFill>
              <a:gsLst>
                <a:gs pos="100000">
                  <a:srgbClr val="FFC000">
                    <a:alpha val="38000"/>
                  </a:srgbClr>
                </a:gs>
                <a:gs pos="83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56" name="Elipse 155"/>
          <p:cNvSpPr>
            <a:spLocks/>
          </p:cNvSpPr>
          <p:nvPr/>
        </p:nvSpPr>
        <p:spPr bwMode="auto">
          <a:xfrm rot="4742081">
            <a:off x="6443167" y="279701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7" name="Elipse 156"/>
          <p:cNvSpPr>
            <a:spLocks/>
          </p:cNvSpPr>
          <p:nvPr/>
        </p:nvSpPr>
        <p:spPr bwMode="auto">
          <a:xfrm rot="5092062">
            <a:off x="6765349" y="3187922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8" name="Elipse 157"/>
          <p:cNvSpPr>
            <a:spLocks/>
          </p:cNvSpPr>
          <p:nvPr/>
        </p:nvSpPr>
        <p:spPr bwMode="auto">
          <a:xfrm rot="4742081">
            <a:off x="6718097" y="2898406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9" name="Elipse 158"/>
          <p:cNvSpPr>
            <a:spLocks/>
          </p:cNvSpPr>
          <p:nvPr/>
        </p:nvSpPr>
        <p:spPr bwMode="auto">
          <a:xfrm rot="5092062">
            <a:off x="6730939" y="276963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0" name="Elipse 159"/>
          <p:cNvSpPr>
            <a:spLocks/>
          </p:cNvSpPr>
          <p:nvPr/>
        </p:nvSpPr>
        <p:spPr bwMode="auto">
          <a:xfrm rot="5092062">
            <a:off x="6864824" y="2944206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1" name="Elipse 160"/>
          <p:cNvSpPr>
            <a:spLocks/>
          </p:cNvSpPr>
          <p:nvPr/>
        </p:nvSpPr>
        <p:spPr bwMode="auto">
          <a:xfrm rot="6470650">
            <a:off x="6729254" y="3021536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2" name="Elipse 161"/>
          <p:cNvSpPr>
            <a:spLocks/>
          </p:cNvSpPr>
          <p:nvPr/>
        </p:nvSpPr>
        <p:spPr bwMode="auto">
          <a:xfrm rot="4742081">
            <a:off x="6626514" y="2801298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3" name="Elipse 162"/>
          <p:cNvSpPr>
            <a:spLocks/>
          </p:cNvSpPr>
          <p:nvPr/>
        </p:nvSpPr>
        <p:spPr bwMode="auto">
          <a:xfrm rot="5092062">
            <a:off x="6315668" y="270288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4" name="Elipse 163"/>
          <p:cNvSpPr>
            <a:spLocks/>
          </p:cNvSpPr>
          <p:nvPr/>
        </p:nvSpPr>
        <p:spPr bwMode="auto">
          <a:xfrm rot="17523369">
            <a:off x="3663106" y="2963303"/>
            <a:ext cx="180000" cy="180000"/>
          </a:xfrm>
          <a:prstGeom prst="ellipse">
            <a:avLst/>
          </a:prstGeom>
          <a:gradFill>
            <a:gsLst>
              <a:gs pos="24000">
                <a:schemeClr val="bg1"/>
              </a:gs>
              <a:gs pos="41000">
                <a:srgbClr val="69D8FF"/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6" name="Elipse 165"/>
          <p:cNvSpPr>
            <a:spLocks/>
          </p:cNvSpPr>
          <p:nvPr/>
        </p:nvSpPr>
        <p:spPr bwMode="auto">
          <a:xfrm rot="17523369">
            <a:off x="3087042" y="2531255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7" name="Elipse 166"/>
          <p:cNvSpPr>
            <a:spLocks/>
          </p:cNvSpPr>
          <p:nvPr/>
        </p:nvSpPr>
        <p:spPr bwMode="auto">
          <a:xfrm rot="17523369">
            <a:off x="3375074" y="2675271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9" name="Elipse 168"/>
          <p:cNvSpPr>
            <a:spLocks/>
          </p:cNvSpPr>
          <p:nvPr/>
        </p:nvSpPr>
        <p:spPr bwMode="auto">
          <a:xfrm rot="17523369">
            <a:off x="3881832" y="2775526"/>
            <a:ext cx="180000" cy="180000"/>
          </a:xfrm>
          <a:prstGeom prst="ellipse">
            <a:avLst/>
          </a:prstGeom>
          <a:gradFill>
            <a:gsLst>
              <a:gs pos="24000">
                <a:schemeClr val="bg1"/>
              </a:gs>
              <a:gs pos="51000">
                <a:srgbClr val="00B0F0">
                  <a:alpha val="87000"/>
                </a:srgbClr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4" name="Elipse 173"/>
          <p:cNvSpPr>
            <a:spLocks/>
          </p:cNvSpPr>
          <p:nvPr/>
        </p:nvSpPr>
        <p:spPr bwMode="auto">
          <a:xfrm rot="17523369">
            <a:off x="3447082" y="2963302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6" name="Elipse 175"/>
          <p:cNvSpPr>
            <a:spLocks/>
          </p:cNvSpPr>
          <p:nvPr/>
        </p:nvSpPr>
        <p:spPr bwMode="auto">
          <a:xfrm rot="17523369">
            <a:off x="4004750" y="2717734"/>
            <a:ext cx="180000" cy="180000"/>
          </a:xfrm>
          <a:prstGeom prst="ellipse">
            <a:avLst/>
          </a:prstGeom>
          <a:gradFill>
            <a:gsLst>
              <a:gs pos="22000">
                <a:schemeClr val="bg1"/>
              </a:gs>
              <a:gs pos="41000">
                <a:srgbClr val="69D8FF">
                  <a:alpha val="91000"/>
                </a:srgbClr>
              </a:gs>
              <a:gs pos="72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7" name="Elipse 176"/>
          <p:cNvSpPr>
            <a:spLocks/>
          </p:cNvSpPr>
          <p:nvPr/>
        </p:nvSpPr>
        <p:spPr bwMode="auto">
          <a:xfrm rot="17523369">
            <a:off x="3648266" y="2680893"/>
            <a:ext cx="180000" cy="180000"/>
          </a:xfrm>
          <a:prstGeom prst="ellipse">
            <a:avLst/>
          </a:prstGeom>
          <a:gradFill>
            <a:gsLst>
              <a:gs pos="24000">
                <a:schemeClr val="bg1"/>
              </a:gs>
              <a:gs pos="51000">
                <a:srgbClr val="00B0F0">
                  <a:alpha val="87000"/>
                </a:srgbClr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9" name="Elipse 178"/>
          <p:cNvSpPr>
            <a:spLocks/>
          </p:cNvSpPr>
          <p:nvPr/>
        </p:nvSpPr>
        <p:spPr bwMode="auto">
          <a:xfrm>
            <a:off x="4932040" y="3584165"/>
            <a:ext cx="180000" cy="18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0" name="Elipse 179"/>
          <p:cNvSpPr>
            <a:spLocks/>
          </p:cNvSpPr>
          <p:nvPr/>
        </p:nvSpPr>
        <p:spPr bwMode="auto">
          <a:xfrm>
            <a:off x="5381187" y="3470482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1" name="Elipse 180"/>
          <p:cNvSpPr>
            <a:spLocks/>
          </p:cNvSpPr>
          <p:nvPr/>
        </p:nvSpPr>
        <p:spPr bwMode="auto">
          <a:xfrm>
            <a:off x="5470557" y="3300049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2" name="Elipse 181"/>
          <p:cNvSpPr>
            <a:spLocks/>
          </p:cNvSpPr>
          <p:nvPr/>
        </p:nvSpPr>
        <p:spPr bwMode="auto">
          <a:xfrm>
            <a:off x="5724128" y="3296133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FC0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3" name="Elipse 182"/>
          <p:cNvSpPr>
            <a:spLocks/>
          </p:cNvSpPr>
          <p:nvPr/>
        </p:nvSpPr>
        <p:spPr bwMode="auto">
          <a:xfrm>
            <a:off x="5940152" y="3154300"/>
            <a:ext cx="180000" cy="180000"/>
          </a:xfrm>
          <a:prstGeom prst="ellipse">
            <a:avLst/>
          </a:prstGeom>
          <a:gradFill>
            <a:gsLst>
              <a:gs pos="9000">
                <a:schemeClr val="bg1"/>
              </a:gs>
              <a:gs pos="32000">
                <a:srgbClr val="EA8D04"/>
              </a:gs>
              <a:gs pos="82000">
                <a:srgbClr val="FF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4" name="Elipse 183"/>
          <p:cNvSpPr>
            <a:spLocks/>
          </p:cNvSpPr>
          <p:nvPr/>
        </p:nvSpPr>
        <p:spPr bwMode="auto">
          <a:xfrm rot="5400000">
            <a:off x="4860032" y="3224125"/>
            <a:ext cx="180000" cy="18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5" name="Elipse 184"/>
          <p:cNvSpPr>
            <a:spLocks/>
          </p:cNvSpPr>
          <p:nvPr/>
        </p:nvSpPr>
        <p:spPr bwMode="auto">
          <a:xfrm rot="5400000">
            <a:off x="4355976" y="3224125"/>
            <a:ext cx="180000" cy="18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6" name="Elipse 185"/>
          <p:cNvSpPr>
            <a:spLocks/>
          </p:cNvSpPr>
          <p:nvPr/>
        </p:nvSpPr>
        <p:spPr bwMode="auto">
          <a:xfrm rot="5400000">
            <a:off x="4283968" y="3008101"/>
            <a:ext cx="180000" cy="18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7" name="Elipse 186"/>
          <p:cNvSpPr>
            <a:spLocks/>
          </p:cNvSpPr>
          <p:nvPr/>
        </p:nvSpPr>
        <p:spPr bwMode="auto">
          <a:xfrm rot="5400000">
            <a:off x="4644008" y="3512157"/>
            <a:ext cx="180000" cy="18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8" name="Elipse 187"/>
          <p:cNvSpPr>
            <a:spLocks/>
          </p:cNvSpPr>
          <p:nvPr/>
        </p:nvSpPr>
        <p:spPr bwMode="auto">
          <a:xfrm>
            <a:off x="5742120" y="3433466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9" name="Elipse 188"/>
          <p:cNvSpPr>
            <a:spLocks/>
          </p:cNvSpPr>
          <p:nvPr/>
        </p:nvSpPr>
        <p:spPr bwMode="auto">
          <a:xfrm>
            <a:off x="6084168" y="3512157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0" name="Elipse 189"/>
          <p:cNvSpPr>
            <a:spLocks/>
          </p:cNvSpPr>
          <p:nvPr/>
        </p:nvSpPr>
        <p:spPr bwMode="auto">
          <a:xfrm>
            <a:off x="6217728" y="3573946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1" name="Elipse 190"/>
          <p:cNvSpPr>
            <a:spLocks/>
          </p:cNvSpPr>
          <p:nvPr/>
        </p:nvSpPr>
        <p:spPr bwMode="auto">
          <a:xfrm>
            <a:off x="5076056" y="3368141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7" name="Elipse 196"/>
          <p:cNvSpPr>
            <a:spLocks/>
          </p:cNvSpPr>
          <p:nvPr/>
        </p:nvSpPr>
        <p:spPr bwMode="auto">
          <a:xfrm>
            <a:off x="5292080" y="3249413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9" name="Elipse 198"/>
          <p:cNvSpPr>
            <a:spLocks/>
          </p:cNvSpPr>
          <p:nvPr/>
        </p:nvSpPr>
        <p:spPr bwMode="auto">
          <a:xfrm>
            <a:off x="5873370" y="3319423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3" name="Elipse 202"/>
          <p:cNvSpPr>
            <a:spLocks/>
          </p:cNvSpPr>
          <p:nvPr/>
        </p:nvSpPr>
        <p:spPr bwMode="auto">
          <a:xfrm>
            <a:off x="6092552" y="3082292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9" name="Elipse 78"/>
          <p:cNvSpPr>
            <a:spLocks/>
          </p:cNvSpPr>
          <p:nvPr/>
        </p:nvSpPr>
        <p:spPr bwMode="auto">
          <a:xfrm>
            <a:off x="5919132" y="3670767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209" name="Conector de seta reta 208"/>
          <p:cNvCxnSpPr/>
          <p:nvPr/>
        </p:nvCxnSpPr>
        <p:spPr bwMode="auto">
          <a:xfrm flipH="1">
            <a:off x="1969477" y="886991"/>
            <a:ext cx="1850" cy="5105846"/>
          </a:xfrm>
          <a:prstGeom prst="straightConnector1">
            <a:avLst/>
          </a:prstGeom>
          <a:solidFill>
            <a:schemeClr val="accent1"/>
          </a:solidFill>
          <a:ln w="114300" cap="flat" cmpd="sng" algn="ctr">
            <a:solidFill>
              <a:schemeClr val="bg1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sp>
        <p:nvSpPr>
          <p:cNvPr id="210" name="CaixaDeTexto 209"/>
          <p:cNvSpPr txBox="1"/>
          <p:nvPr/>
        </p:nvSpPr>
        <p:spPr>
          <a:xfrm>
            <a:off x="-108520" y="6053226"/>
            <a:ext cx="1403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Temp.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1" name="CaixaDeTexto 210"/>
          <p:cNvSpPr txBox="1"/>
          <p:nvPr/>
        </p:nvSpPr>
        <p:spPr>
          <a:xfrm>
            <a:off x="1179240" y="342900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2" name="CaixaDeTexto 211"/>
          <p:cNvSpPr txBox="1"/>
          <p:nvPr/>
        </p:nvSpPr>
        <p:spPr>
          <a:xfrm>
            <a:off x="4952727" y="605388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FF00"/>
                </a:solidFill>
                <a:latin typeface="Century Gothic" pitchFamily="34" charset="0"/>
              </a:rPr>
              <a:t>6.000°C</a:t>
            </a:r>
            <a:endParaRPr lang="pt-BR" sz="24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213" name="CaixaDeTexto 212"/>
          <p:cNvSpPr txBox="1"/>
          <p:nvPr/>
        </p:nvSpPr>
        <p:spPr>
          <a:xfrm>
            <a:off x="1208311" y="6063679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954ECA"/>
                </a:solidFill>
                <a:latin typeface="Century Gothic" pitchFamily="34" charset="0"/>
              </a:rPr>
              <a:t>3</a:t>
            </a:r>
            <a:r>
              <a:rPr lang="pt-BR" sz="2400" dirty="0" smtClean="0">
                <a:solidFill>
                  <a:srgbClr val="954ECA"/>
                </a:solidFill>
                <a:latin typeface="Century Gothic" pitchFamily="34" charset="0"/>
              </a:rPr>
              <a:t>0.000°C</a:t>
            </a:r>
            <a:endParaRPr lang="pt-BR" sz="2400" dirty="0">
              <a:solidFill>
                <a:srgbClr val="954ECA"/>
              </a:solidFill>
              <a:latin typeface="Century Gothic" pitchFamily="34" charset="0"/>
            </a:endParaRPr>
          </a:p>
        </p:txBody>
      </p:sp>
      <p:sp>
        <p:nvSpPr>
          <p:cNvPr id="214" name="CaixaDeTexto 213"/>
          <p:cNvSpPr txBox="1"/>
          <p:nvPr/>
        </p:nvSpPr>
        <p:spPr>
          <a:xfrm>
            <a:off x="6968951" y="6024265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  <a:latin typeface="Century Gothic" pitchFamily="34" charset="0"/>
              </a:rPr>
              <a:t>3.000°C</a:t>
            </a:r>
            <a:endParaRPr lang="pt-BR" sz="24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15" name="CaixaDeTexto 214"/>
          <p:cNvSpPr txBox="1"/>
          <p:nvPr/>
        </p:nvSpPr>
        <p:spPr>
          <a:xfrm>
            <a:off x="315144" y="1735745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10.000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8" name="CaixaDeTexto 217"/>
          <p:cNvSpPr txBox="1"/>
          <p:nvPr/>
        </p:nvSpPr>
        <p:spPr>
          <a:xfrm>
            <a:off x="3224535" y="6063679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10.000°C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9" name="CaixaDeTexto 218"/>
          <p:cNvSpPr txBox="1"/>
          <p:nvPr/>
        </p:nvSpPr>
        <p:spPr>
          <a:xfrm>
            <a:off x="573460" y="4407495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0,01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1" name="CaixaDeTexto 220"/>
          <p:cNvSpPr txBox="1"/>
          <p:nvPr/>
        </p:nvSpPr>
        <p:spPr>
          <a:xfrm>
            <a:off x="611560" y="2607295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100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22" name="Conector reto 221"/>
          <p:cNvCxnSpPr/>
          <p:nvPr/>
        </p:nvCxnSpPr>
        <p:spPr bwMode="auto">
          <a:xfrm flipV="1">
            <a:off x="1736254" y="2807849"/>
            <a:ext cx="280203" cy="289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3" name="Conector reto 222"/>
          <p:cNvCxnSpPr/>
          <p:nvPr/>
        </p:nvCxnSpPr>
        <p:spPr bwMode="auto">
          <a:xfrm flipV="1">
            <a:off x="1755304" y="3716321"/>
            <a:ext cx="280203" cy="289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4" name="Conector reto 223"/>
          <p:cNvCxnSpPr/>
          <p:nvPr/>
        </p:nvCxnSpPr>
        <p:spPr bwMode="auto">
          <a:xfrm flipV="1">
            <a:off x="1717204" y="4620625"/>
            <a:ext cx="280203" cy="289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6" name="Conector reto 225"/>
          <p:cNvCxnSpPr/>
          <p:nvPr/>
        </p:nvCxnSpPr>
        <p:spPr bwMode="auto">
          <a:xfrm flipV="1">
            <a:off x="1759160" y="1946600"/>
            <a:ext cx="280203" cy="289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27" name="CaixaDeTexto 226"/>
          <p:cNvSpPr txBox="1"/>
          <p:nvPr/>
        </p:nvSpPr>
        <p:spPr>
          <a:xfrm>
            <a:off x="395536" y="5271591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0,0001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29" name="Conector de seta reta 228"/>
          <p:cNvCxnSpPr/>
          <p:nvPr/>
        </p:nvCxnSpPr>
        <p:spPr bwMode="auto">
          <a:xfrm flipV="1">
            <a:off x="886265" y="6003750"/>
            <a:ext cx="7858831" cy="17222"/>
          </a:xfrm>
          <a:prstGeom prst="straightConnector1">
            <a:avLst/>
          </a:prstGeom>
          <a:solidFill>
            <a:schemeClr val="accent1"/>
          </a:solidFill>
          <a:ln w="114300" cap="flat" cmpd="sng" algn="ctr">
            <a:gradFill flip="none" rotWithShape="1">
              <a:gsLst>
                <a:gs pos="13000">
                  <a:srgbClr val="FF0000"/>
                </a:gs>
                <a:gs pos="0">
                  <a:srgbClr val="EE8800"/>
                </a:gs>
                <a:gs pos="48000">
                  <a:schemeClr val="bg1"/>
                </a:gs>
                <a:gs pos="35000">
                  <a:srgbClr val="FFFF00"/>
                </a:gs>
                <a:gs pos="59000">
                  <a:srgbClr val="00B0F0"/>
                </a:gs>
                <a:gs pos="70000">
                  <a:srgbClr val="0070C0"/>
                </a:gs>
                <a:gs pos="78000">
                  <a:srgbClr val="7030A0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round/>
            <a:headEnd type="triangle" w="lg" len="lg"/>
            <a:tailEnd type="none" w="lg" len="lg"/>
          </a:ln>
          <a:effectLst/>
        </p:spPr>
      </p:cxnSp>
      <p:sp>
        <p:nvSpPr>
          <p:cNvPr id="196" name="Elipse 195"/>
          <p:cNvSpPr>
            <a:spLocks/>
          </p:cNvSpPr>
          <p:nvPr/>
        </p:nvSpPr>
        <p:spPr bwMode="auto">
          <a:xfrm>
            <a:off x="5589538" y="3609040"/>
            <a:ext cx="180000" cy="180000"/>
          </a:xfrm>
          <a:prstGeom prst="ellipse">
            <a:avLst/>
          </a:prstGeom>
          <a:noFill/>
          <a:ln w="44450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231" name="Conector reto 230"/>
          <p:cNvCxnSpPr/>
          <p:nvPr/>
        </p:nvCxnSpPr>
        <p:spPr bwMode="auto">
          <a:xfrm flipV="1">
            <a:off x="1691680" y="5514338"/>
            <a:ext cx="280203" cy="289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33" name="Elipse 232"/>
          <p:cNvSpPr>
            <a:spLocks noChangeAspect="1"/>
          </p:cNvSpPr>
          <p:nvPr/>
        </p:nvSpPr>
        <p:spPr bwMode="auto">
          <a:xfrm>
            <a:off x="3117456" y="4797152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94000">
                <a:schemeClr val="accent6">
                  <a:lumMod val="29000"/>
                  <a:lumOff val="71000"/>
                  <a:alpha val="11000"/>
                </a:schemeClr>
              </a:gs>
              <a:gs pos="65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4" name="Elipse 233"/>
          <p:cNvSpPr>
            <a:spLocks noChangeAspect="1"/>
          </p:cNvSpPr>
          <p:nvPr/>
        </p:nvSpPr>
        <p:spPr bwMode="auto">
          <a:xfrm>
            <a:off x="3134461" y="2183674"/>
            <a:ext cx="216000" cy="216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94000">
                <a:schemeClr val="accent6">
                  <a:lumMod val="29000"/>
                  <a:lumOff val="71000"/>
                  <a:alpha val="11000"/>
                </a:schemeClr>
              </a:gs>
              <a:gs pos="65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5" name="Elipse 234"/>
          <p:cNvSpPr>
            <a:spLocks noChangeAspect="1"/>
          </p:cNvSpPr>
          <p:nvPr/>
        </p:nvSpPr>
        <p:spPr bwMode="auto">
          <a:xfrm>
            <a:off x="2901432" y="2414093"/>
            <a:ext cx="216000" cy="216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94000">
                <a:schemeClr val="accent6">
                  <a:lumMod val="29000"/>
                  <a:lumOff val="71000"/>
                  <a:alpha val="11000"/>
                </a:schemeClr>
              </a:gs>
              <a:gs pos="65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6" name="Elipse 235"/>
          <p:cNvSpPr>
            <a:spLocks noChangeAspect="1"/>
          </p:cNvSpPr>
          <p:nvPr/>
        </p:nvSpPr>
        <p:spPr bwMode="auto">
          <a:xfrm>
            <a:off x="2973440" y="2060848"/>
            <a:ext cx="216000" cy="216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94000">
                <a:schemeClr val="accent6">
                  <a:lumMod val="29000"/>
                  <a:lumOff val="71000"/>
                  <a:alpha val="11000"/>
                </a:schemeClr>
              </a:gs>
              <a:gs pos="65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7" name="Rectangle 2"/>
          <p:cNvSpPr txBox="1">
            <a:spLocks noChangeArrowheads="1"/>
          </p:cNvSpPr>
          <p:nvPr/>
        </p:nvSpPr>
        <p:spPr bwMode="auto">
          <a:xfrm>
            <a:off x="179512" y="44624"/>
            <a:ext cx="8856984" cy="119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Diagrama </a:t>
            </a:r>
            <a:r>
              <a:rPr kumimoji="0" lang="pt-BR" sz="3600" i="0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Hertzprung</a:t>
            </a:r>
            <a:r>
              <a:rPr kumimoji="0" lang="en-US" sz="3600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-</a:t>
            </a:r>
            <a:r>
              <a:rPr kumimoji="0" lang="pt-BR" sz="3600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Russel</a:t>
            </a:r>
            <a:br>
              <a:rPr kumimoji="0" lang="pt-BR" sz="3600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r>
              <a:rPr kumimoji="0" lang="pt-BR" sz="3600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(diagrama H-R)</a:t>
            </a:r>
          </a:p>
        </p:txBody>
      </p:sp>
      <p:sp>
        <p:nvSpPr>
          <p:cNvPr id="165" name="Espaço Reservado para Número de Slide 1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60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77791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5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5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75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85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90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5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5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10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15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2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25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300"/>
                            </p:stCondLst>
                            <p:childTnLst>
                              <p:par>
                                <p:cTn id="1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350"/>
                            </p:stCondLst>
                            <p:childTnLst>
                              <p:par>
                                <p:cTn id="1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400"/>
                            </p:stCondLst>
                            <p:childTnLst>
                              <p:par>
                                <p:cTn id="1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45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550"/>
                            </p:stCondLst>
                            <p:childTnLst>
                              <p:par>
                                <p:cTn id="2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600"/>
                            </p:stCondLst>
                            <p:childTnLst>
                              <p:par>
                                <p:cTn id="2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650"/>
                            </p:stCondLst>
                            <p:childTnLst>
                              <p:par>
                                <p:cTn id="2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700"/>
                            </p:stCondLst>
                            <p:childTnLst>
                              <p:par>
                                <p:cTn id="2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75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8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9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950"/>
                            </p:stCondLst>
                            <p:childTnLst>
                              <p:par>
                                <p:cTn id="2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000"/>
                            </p:stCondLst>
                            <p:childTnLst>
                              <p:par>
                                <p:cTn id="2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50"/>
                            </p:stCondLst>
                            <p:childTnLst>
                              <p:par>
                                <p:cTn id="2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100"/>
                            </p:stCondLst>
                            <p:childTnLst>
                              <p:par>
                                <p:cTn id="2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150"/>
                            </p:stCondLst>
                            <p:childTnLst>
                              <p:par>
                                <p:cTn id="2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200"/>
                            </p:stCondLst>
                            <p:childTnLst>
                              <p:par>
                                <p:cTn id="2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250"/>
                            </p:stCondLst>
                            <p:childTnLst>
                              <p:par>
                                <p:cTn id="2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300"/>
                            </p:stCondLst>
                            <p:childTnLst>
                              <p:par>
                                <p:cTn id="2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350"/>
                            </p:stCondLst>
                            <p:childTnLst>
                              <p:par>
                                <p:cTn id="2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400"/>
                            </p:stCondLst>
                            <p:childTnLst>
                              <p:par>
                                <p:cTn id="2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450"/>
                            </p:stCondLst>
                            <p:childTnLst>
                              <p:par>
                                <p:cTn id="2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500"/>
                            </p:stCondLst>
                            <p:childTnLst>
                              <p:par>
                                <p:cTn id="2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550"/>
                            </p:stCondLst>
                            <p:childTnLst>
                              <p:par>
                                <p:cTn id="2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600"/>
                            </p:stCondLst>
                            <p:childTnLst>
                              <p:par>
                                <p:cTn id="2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650"/>
                            </p:stCondLst>
                            <p:childTnLst>
                              <p:par>
                                <p:cTn id="2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700"/>
                            </p:stCondLst>
                            <p:childTnLst>
                              <p:par>
                                <p:cTn id="2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2800"/>
                            </p:stCondLst>
                            <p:childTnLst>
                              <p:par>
                                <p:cTn id="3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2850"/>
                            </p:stCondLst>
                            <p:childTnLst>
                              <p:par>
                                <p:cTn id="3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2900"/>
                            </p:stCondLst>
                            <p:childTnLst>
                              <p:par>
                                <p:cTn id="3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2950"/>
                            </p:stCondLst>
                            <p:childTnLst>
                              <p:par>
                                <p:cTn id="3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3000"/>
                            </p:stCondLst>
                            <p:childTnLst>
                              <p:par>
                                <p:cTn id="3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3050"/>
                            </p:stCondLst>
                            <p:childTnLst>
                              <p:par>
                                <p:cTn id="3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3100"/>
                            </p:stCondLst>
                            <p:childTnLst>
                              <p:par>
                                <p:cTn id="3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150"/>
                            </p:stCondLst>
                            <p:childTnLst>
                              <p:par>
                                <p:cTn id="3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200"/>
                            </p:stCondLst>
                            <p:childTnLst>
                              <p:par>
                                <p:cTn id="3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33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35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34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3450"/>
                            </p:stCondLst>
                            <p:childTnLst>
                              <p:par>
                                <p:cTn id="3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3500"/>
                            </p:stCondLst>
                            <p:childTnLst>
                              <p:par>
                                <p:cTn id="3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3550"/>
                            </p:stCondLst>
                            <p:childTnLst>
                              <p:par>
                                <p:cTn id="3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3600"/>
                            </p:stCondLst>
                            <p:childTnLst>
                              <p:par>
                                <p:cTn id="3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650"/>
                            </p:stCondLst>
                            <p:childTnLst>
                              <p:par>
                                <p:cTn id="3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3700"/>
                            </p:stCondLst>
                            <p:childTnLst>
                              <p:par>
                                <p:cTn id="3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3750"/>
                            </p:stCondLst>
                            <p:childTnLst>
                              <p:par>
                                <p:cTn id="3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3800"/>
                            </p:stCondLst>
                            <p:childTnLst>
                              <p:par>
                                <p:cTn id="3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5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3900"/>
                            </p:stCondLst>
                            <p:childTnLst>
                              <p:par>
                                <p:cTn id="3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950"/>
                            </p:stCondLst>
                            <p:childTnLst>
                              <p:par>
                                <p:cTn id="3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050"/>
                            </p:stCondLst>
                            <p:childTnLst>
                              <p:par>
                                <p:cTn id="4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4100"/>
                            </p:stCondLst>
                            <p:childTnLst>
                              <p:par>
                                <p:cTn id="4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150"/>
                            </p:stCondLst>
                            <p:childTnLst>
                              <p:par>
                                <p:cTn id="4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4200"/>
                            </p:stCondLst>
                            <p:childTnLst>
                              <p:par>
                                <p:cTn id="4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4250"/>
                            </p:stCondLst>
                            <p:childTnLst>
                              <p:par>
                                <p:cTn id="4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4300"/>
                            </p:stCondLst>
                            <p:childTnLst>
                              <p:par>
                                <p:cTn id="4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4350"/>
                            </p:stCondLst>
                            <p:childTnLst>
                              <p:par>
                                <p:cTn id="4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400"/>
                            </p:stCondLst>
                            <p:childTnLst>
                              <p:par>
                                <p:cTn id="4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4450"/>
                            </p:stCondLst>
                            <p:childTnLst>
                              <p:par>
                                <p:cTn id="4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4500"/>
                            </p:stCondLst>
                            <p:childTnLst>
                              <p:par>
                                <p:cTn id="4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4550"/>
                            </p:stCondLst>
                            <p:childTnLst>
                              <p:par>
                                <p:cTn id="4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4600"/>
                            </p:stCondLst>
                            <p:childTnLst>
                              <p:par>
                                <p:cTn id="4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4650"/>
                            </p:stCondLst>
                            <p:childTnLst>
                              <p:par>
                                <p:cTn id="4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3" dur="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4700"/>
                            </p:stCondLst>
                            <p:childTnLst>
                              <p:par>
                                <p:cTn id="4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475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48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85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9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4950"/>
                            </p:stCondLst>
                            <p:childTnLst>
                              <p:par>
                                <p:cTn id="4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7" dur="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5000"/>
                            </p:stCondLst>
                            <p:childTnLst>
                              <p:par>
                                <p:cTn id="4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5050"/>
                            </p:stCondLst>
                            <p:childTnLst>
                              <p:par>
                                <p:cTn id="4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" dur="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5100"/>
                            </p:stCondLst>
                            <p:childTnLst>
                              <p:par>
                                <p:cTn id="4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9" dur="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5150"/>
                            </p:stCondLst>
                            <p:childTnLst>
                              <p:par>
                                <p:cTn id="4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5200"/>
                            </p:stCondLst>
                            <p:childTnLst>
                              <p:par>
                                <p:cTn id="4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7" dur="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5250"/>
                            </p:stCondLst>
                            <p:childTnLst>
                              <p:par>
                                <p:cTn id="4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1" dur="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5300"/>
                            </p:stCondLst>
                            <p:childTnLst>
                              <p:par>
                                <p:cTn id="5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350"/>
                            </p:stCondLst>
                            <p:childTnLst>
                              <p:par>
                                <p:cTn id="5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9" dur="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5400"/>
                            </p:stCondLst>
                            <p:childTnLst>
                              <p:par>
                                <p:cTn id="5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5450"/>
                            </p:stCondLst>
                            <p:childTnLst>
                              <p:par>
                                <p:cTn id="5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5500"/>
                            </p:stCondLst>
                            <p:childTnLst>
                              <p:par>
                                <p:cTn id="5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1" dur="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5550"/>
                            </p:stCondLst>
                            <p:childTnLst>
                              <p:par>
                                <p:cTn id="5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600"/>
                            </p:stCondLst>
                            <p:childTnLst>
                              <p:par>
                                <p:cTn id="5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9" dur="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5650"/>
                            </p:stCondLst>
                            <p:childTnLst>
                              <p:par>
                                <p:cTn id="5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3" dur="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5700"/>
                            </p:stCondLst>
                            <p:childTnLst>
                              <p:par>
                                <p:cTn id="5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7" dur="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5750"/>
                            </p:stCondLst>
                            <p:childTnLst>
                              <p:par>
                                <p:cTn id="5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1" dur="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5800"/>
                            </p:stCondLst>
                            <p:childTnLst>
                              <p:par>
                                <p:cTn id="5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5" dur="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5850"/>
                            </p:stCondLst>
                            <p:childTnLst>
                              <p:par>
                                <p:cTn id="5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9" dur="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5900"/>
                            </p:stCondLst>
                            <p:childTnLst>
                              <p:par>
                                <p:cTn id="5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3" dur="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5950"/>
                            </p:stCondLst>
                            <p:childTnLst>
                              <p:par>
                                <p:cTn id="5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7" dur="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1" dur="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6050"/>
                            </p:stCondLst>
                            <p:childTnLst>
                              <p:par>
                                <p:cTn id="5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5" dur="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6100"/>
                            </p:stCondLst>
                            <p:childTnLst>
                              <p:par>
                                <p:cTn id="5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9" dur="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0" fill="hold">
                            <p:stCondLst>
                              <p:cond delay="6150"/>
                            </p:stCondLst>
                            <p:childTnLst>
                              <p:par>
                                <p:cTn id="5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3" dur="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6200"/>
                            </p:stCondLst>
                            <p:childTnLst>
                              <p:par>
                                <p:cTn id="5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7" dur="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6250"/>
                            </p:stCondLst>
                            <p:childTnLst>
                              <p:par>
                                <p:cTn id="5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1" dur="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>
                            <p:stCondLst>
                              <p:cond delay="6300"/>
                            </p:stCondLst>
                            <p:childTnLst>
                              <p:par>
                                <p:cTn id="5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5" dur="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6350"/>
                            </p:stCondLst>
                            <p:childTnLst>
                              <p:par>
                                <p:cTn id="5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9" dur="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6400"/>
                            </p:stCondLst>
                            <p:childTnLst>
                              <p:par>
                                <p:cTn id="5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3" dur="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6450"/>
                            </p:stCondLst>
                            <p:childTnLst>
                              <p:par>
                                <p:cTn id="5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7" dur="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1" dur="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2" fill="hold">
                      <p:stCondLst>
                        <p:cond delay="indefinite"/>
                      </p:stCondLst>
                      <p:childTnLst>
                        <p:par>
                          <p:cTn id="603" fill="hold">
                            <p:stCondLst>
                              <p:cond delay="0"/>
                            </p:stCondLst>
                            <p:childTnLst>
                              <p:par>
                                <p:cTn id="6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6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9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3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3000"/>
                            </p:stCondLst>
                            <p:childTnLst>
                              <p:par>
                                <p:cTn id="6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7" dur="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/>
      <p:bldP spid="278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2" grpId="0" animBg="1"/>
      <p:bldP spid="54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3" grpId="0" animBg="1"/>
      <p:bldP spid="64" grpId="0" animBg="1"/>
      <p:bldP spid="65" grpId="0" animBg="1"/>
      <p:bldP spid="66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10" grpId="0" animBg="1"/>
      <p:bldP spid="112" grpId="0" animBg="1"/>
      <p:bldP spid="113" grpId="0" animBg="1"/>
      <p:bldP spid="114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7" grpId="0" animBg="1"/>
      <p:bldP spid="148" grpId="0" animBg="1"/>
      <p:bldP spid="149" grpId="0" animBg="1"/>
      <p:bldP spid="150" grpId="0" animBg="1"/>
      <p:bldP spid="152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6" grpId="0" animBg="1"/>
      <p:bldP spid="167" grpId="0" animBg="1"/>
      <p:bldP spid="169" grpId="0" animBg="1"/>
      <p:bldP spid="174" grpId="0" animBg="1"/>
      <p:bldP spid="176" grpId="0" animBg="1"/>
      <p:bldP spid="177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7" grpId="0" animBg="1"/>
      <p:bldP spid="199" grpId="0" animBg="1"/>
      <p:bldP spid="203" grpId="0" animBg="1"/>
      <p:bldP spid="79" grpId="0" animBg="1"/>
      <p:bldP spid="210" grpId="0"/>
      <p:bldP spid="211" grpId="0"/>
      <p:bldP spid="212" grpId="0"/>
      <p:bldP spid="213" grpId="0"/>
      <p:bldP spid="214" grpId="0"/>
      <p:bldP spid="215" grpId="0"/>
      <p:bldP spid="218" grpId="0"/>
      <p:bldP spid="219" grpId="0"/>
      <p:bldP spid="221" grpId="0"/>
      <p:bldP spid="227" grpId="0"/>
      <p:bldP spid="196" grpId="0" animBg="1"/>
      <p:bldP spid="233" grpId="0" animBg="1"/>
      <p:bldP spid="234" grpId="0" animBg="1"/>
      <p:bldP spid="235" grpId="0" animBg="1"/>
      <p:bldP spid="23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"/>
          <p:cNvSpPr>
            <a:spLocks noChangeAspect="1" noChangeArrowheads="1"/>
          </p:cNvSpPr>
          <p:nvPr/>
        </p:nvSpPr>
        <p:spPr bwMode="auto">
          <a:xfrm>
            <a:off x="-1408816" y="-851139"/>
            <a:ext cx="8780108" cy="8780108"/>
          </a:xfrm>
          <a:prstGeom prst="ellipse">
            <a:avLst/>
          </a:prstGeom>
          <a:gradFill flip="none" rotWithShape="1">
            <a:gsLst>
              <a:gs pos="77000">
                <a:srgbClr val="000000">
                  <a:alpha val="0"/>
                </a:srgbClr>
              </a:gs>
              <a:gs pos="30000">
                <a:schemeClr val="bg1">
                  <a:alpha val="0"/>
                </a:schemeClr>
              </a:gs>
              <a:gs pos="39000">
                <a:srgbClr val="3788FF">
                  <a:lumMod val="7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6">
                <a:lumMod val="20000"/>
                <a:lumOff val="80000"/>
                <a:alpha val="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8387630" y="4744441"/>
            <a:ext cx="2305050" cy="0"/>
            <a:chOff x="5929322" y="4929198"/>
            <a:chExt cx="2305050" cy="0"/>
          </a:xfrm>
        </p:grpSpPr>
        <p:sp>
          <p:nvSpPr>
            <p:cNvPr id="174" name="Line 26"/>
            <p:cNvSpPr>
              <a:spLocks noChangeShapeType="1"/>
            </p:cNvSpPr>
            <p:nvPr/>
          </p:nvSpPr>
          <p:spPr bwMode="auto">
            <a:xfrm>
              <a:off x="4059" y="2478"/>
              <a:ext cx="318" cy="0"/>
            </a:xfrm>
            <a:prstGeom prst="line">
              <a:avLst/>
            </a:prstGeom>
            <a:noFill/>
            <a:ln w="66675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5" name="Line 27"/>
            <p:cNvSpPr>
              <a:spLocks noChangeShapeType="1"/>
            </p:cNvSpPr>
            <p:nvPr/>
          </p:nvSpPr>
          <p:spPr bwMode="auto">
            <a:xfrm>
              <a:off x="2925" y="2478"/>
              <a:ext cx="499" cy="0"/>
            </a:xfrm>
            <a:prstGeom prst="line">
              <a:avLst/>
            </a:prstGeom>
            <a:noFill/>
            <a:ln w="66675">
              <a:solidFill>
                <a:srgbClr val="33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6" name="Line 29"/>
            <p:cNvSpPr>
              <a:spLocks noChangeShapeType="1"/>
            </p:cNvSpPr>
            <p:nvPr/>
          </p:nvSpPr>
          <p:spPr bwMode="auto">
            <a:xfrm>
              <a:off x="3424" y="2478"/>
              <a:ext cx="272" cy="0"/>
            </a:xfrm>
            <a:prstGeom prst="line">
              <a:avLst/>
            </a:prstGeom>
            <a:noFill/>
            <a:ln w="66675">
              <a:solidFill>
                <a:srgbClr val="2E5C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7" name="Line 30"/>
            <p:cNvSpPr>
              <a:spLocks noChangeShapeType="1"/>
            </p:cNvSpPr>
            <p:nvPr/>
          </p:nvSpPr>
          <p:spPr bwMode="auto">
            <a:xfrm>
              <a:off x="3696" y="2478"/>
              <a:ext cx="363" cy="0"/>
            </a:xfrm>
            <a:prstGeom prst="line">
              <a:avLst/>
            </a:prstGeom>
            <a:noFill/>
            <a:ln w="66675">
              <a:solidFill>
                <a:srgbClr val="234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82" name="Oval 2"/>
          <p:cNvSpPr>
            <a:spLocks noChangeArrowheads="1"/>
          </p:cNvSpPr>
          <p:nvPr/>
        </p:nvSpPr>
        <p:spPr bwMode="auto">
          <a:xfrm>
            <a:off x="581434" y="1125045"/>
            <a:ext cx="4824235" cy="4824235"/>
          </a:xfrm>
          <a:prstGeom prst="ellipse">
            <a:avLst/>
          </a:prstGeom>
          <a:gradFill flip="none" rotWithShape="1">
            <a:gsLst>
              <a:gs pos="97000">
                <a:srgbClr val="69D8FF"/>
              </a:gs>
              <a:gs pos="0">
                <a:schemeClr val="bg1"/>
              </a:gs>
              <a:gs pos="75000">
                <a:srgbClr val="3788FF">
                  <a:lumMod val="99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6">
                <a:lumMod val="20000"/>
                <a:lumOff val="80000"/>
                <a:alpha val="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2" name="CaixaDeTexto 34"/>
          <p:cNvSpPr txBox="1">
            <a:spLocks noChangeArrowheads="1"/>
          </p:cNvSpPr>
          <p:nvPr/>
        </p:nvSpPr>
        <p:spPr bwMode="auto">
          <a:xfrm>
            <a:off x="1596474" y="4797152"/>
            <a:ext cx="6619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R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3" name="Conector de seta reta 22"/>
          <p:cNvCxnSpPr>
            <a:endCxn id="182" idx="3"/>
          </p:cNvCxnSpPr>
          <p:nvPr/>
        </p:nvCxnSpPr>
        <p:spPr bwMode="auto">
          <a:xfrm flipH="1">
            <a:off x="1287927" y="3492944"/>
            <a:ext cx="1658386" cy="1749843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B0F0"/>
                </a:gs>
              </a:gsLst>
              <a:lin ang="10800000" scaled="1"/>
              <a:tileRect/>
            </a:gra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239" name="Rectangle 24"/>
          <p:cNvSpPr>
            <a:spLocks noGrp="1" noChangeArrowheads="1"/>
          </p:cNvSpPr>
          <p:nvPr>
            <p:ph type="title"/>
          </p:nvPr>
        </p:nvSpPr>
        <p:spPr>
          <a:xfrm>
            <a:off x="192736" y="60839"/>
            <a:ext cx="8715375" cy="792088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Estrela azul</a:t>
            </a:r>
          </a:p>
        </p:txBody>
      </p:sp>
      <p:sp>
        <p:nvSpPr>
          <p:cNvPr id="200" name="CaixaDeTexto 34"/>
          <p:cNvSpPr txBox="1">
            <a:spLocks noChangeArrowheads="1"/>
          </p:cNvSpPr>
          <p:nvPr/>
        </p:nvSpPr>
        <p:spPr bwMode="auto">
          <a:xfrm>
            <a:off x="5675702" y="3864327"/>
            <a:ext cx="322470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Área unitária na 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superfície 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da estrela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11" name="Conector de seta reta 210"/>
          <p:cNvCxnSpPr/>
          <p:nvPr/>
        </p:nvCxnSpPr>
        <p:spPr bwMode="auto">
          <a:xfrm flipH="1" flipV="1">
            <a:off x="6698642" y="2497486"/>
            <a:ext cx="405694" cy="90101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CaixaDeTexto 35"/>
          <p:cNvSpPr txBox="1"/>
          <p:nvPr/>
        </p:nvSpPr>
        <p:spPr>
          <a:xfrm>
            <a:off x="51837" y="6551511"/>
            <a:ext cx="90364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100" dirty="0">
                <a:solidFill>
                  <a:srgbClr val="00CC99"/>
                </a:solidFill>
                <a:latin typeface="Century Gothic" pitchFamily="34" charset="0"/>
              </a:rPr>
              <a:t>Crédito da </a:t>
            </a:r>
            <a:r>
              <a:rPr lang="pt-BR" sz="1100" dirty="0" smtClean="0">
                <a:solidFill>
                  <a:srgbClr val="00CC99"/>
                </a:solidFill>
                <a:latin typeface="Century Gothic" pitchFamily="34" charset="0"/>
              </a:rPr>
              <a:t>imagem: André Luiz da Silva/CDA/CDCC/USP</a:t>
            </a:r>
            <a:endParaRPr lang="pt-BR" sz="11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grpSp>
        <p:nvGrpSpPr>
          <p:cNvPr id="9238" name="Grupo 9237"/>
          <p:cNvGrpSpPr/>
          <p:nvPr/>
        </p:nvGrpSpPr>
        <p:grpSpPr>
          <a:xfrm>
            <a:off x="4758123" y="971808"/>
            <a:ext cx="2360333" cy="2067403"/>
            <a:chOff x="6225523" y="971808"/>
            <a:chExt cx="2360333" cy="2067403"/>
          </a:xfrm>
        </p:grpSpPr>
        <p:grpSp>
          <p:nvGrpSpPr>
            <p:cNvPr id="10" name="Grupo 9"/>
            <p:cNvGrpSpPr/>
            <p:nvPr/>
          </p:nvGrpSpPr>
          <p:grpSpPr>
            <a:xfrm rot="21446735">
              <a:off x="6225523" y="998354"/>
              <a:ext cx="2360333" cy="2040857"/>
              <a:chOff x="6177543" y="-136914"/>
              <a:chExt cx="2360333" cy="2040857"/>
            </a:xfrm>
          </p:grpSpPr>
          <p:cxnSp>
            <p:nvCxnSpPr>
              <p:cNvPr id="20" name="Conector de seta reta 19"/>
              <p:cNvCxnSpPr/>
              <p:nvPr/>
            </p:nvCxnSpPr>
            <p:spPr bwMode="auto">
              <a:xfrm rot="153265" flipV="1">
                <a:off x="6214767" y="-136914"/>
                <a:ext cx="1734261" cy="2027734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1" name="Conector de seta reta 20"/>
              <p:cNvCxnSpPr/>
              <p:nvPr/>
            </p:nvCxnSpPr>
            <p:spPr bwMode="auto">
              <a:xfrm rot="153265" flipV="1">
                <a:off x="6190005" y="973762"/>
                <a:ext cx="2347871" cy="930181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31" name="Conector de seta reta 30"/>
              <p:cNvCxnSpPr/>
              <p:nvPr/>
            </p:nvCxnSpPr>
            <p:spPr bwMode="auto">
              <a:xfrm rot="153265" flipV="1">
                <a:off x="6177543" y="1543995"/>
                <a:ext cx="1613442" cy="354583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32" name="Conector de seta reta 31"/>
              <p:cNvCxnSpPr/>
              <p:nvPr/>
            </p:nvCxnSpPr>
            <p:spPr bwMode="auto">
              <a:xfrm rot="153265" flipV="1">
                <a:off x="6208319" y="152171"/>
                <a:ext cx="855958" cy="1718926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9230" name="Trapezoide 9229"/>
            <p:cNvSpPr/>
            <p:nvPr/>
          </p:nvSpPr>
          <p:spPr bwMode="auto">
            <a:xfrm rot="3668173">
              <a:off x="7090050" y="1309668"/>
              <a:ext cx="1620180" cy="944459"/>
            </a:xfrm>
            <a:prstGeom prst="trapezoid">
              <a:avLst>
                <a:gd name="adj" fmla="val 17285"/>
              </a:avLst>
            </a:prstGeom>
            <a:solidFill>
              <a:srgbClr val="00B0F0">
                <a:alpha val="93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CaixaDeTexto 34"/>
            <p:cNvSpPr txBox="1">
              <a:spLocks noChangeArrowheads="1"/>
            </p:cNvSpPr>
            <p:nvPr/>
          </p:nvSpPr>
          <p:spPr bwMode="auto">
            <a:xfrm rot="20026444">
              <a:off x="7341136" y="1474725"/>
              <a:ext cx="110774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t-BR" sz="2800" dirty="0" smtClean="0">
                  <a:solidFill>
                    <a:schemeClr val="bg1"/>
                  </a:solidFill>
                  <a:latin typeface="Century Gothic" pitchFamily="34" charset="0"/>
                </a:rPr>
                <a:t>1 m</a:t>
              </a:r>
              <a:r>
                <a:rPr lang="pt-BR" sz="2800" baseline="30000" dirty="0" smtClean="0">
                  <a:solidFill>
                    <a:schemeClr val="bg1"/>
                  </a:solidFill>
                  <a:latin typeface="Century Gothic" pitchFamily="34" charset="0"/>
                </a:rPr>
                <a:t>2</a:t>
              </a:r>
              <a:endParaRPr lang="pt-BR" sz="28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26" name="Espaço Reservado para Número de Slide 25"/>
          <p:cNvSpPr>
            <a:spLocks noGrp="1"/>
          </p:cNvSpPr>
          <p:nvPr>
            <p:ph type="sldNum" sz="quarter" idx="12"/>
          </p:nvPr>
        </p:nvSpPr>
        <p:spPr>
          <a:xfrm>
            <a:off x="5085800" y="6248400"/>
            <a:ext cx="1905000" cy="457200"/>
          </a:xfrm>
        </p:spPr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61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42574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00" grpId="0"/>
      <p:bldP spid="3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"/>
          <p:cNvSpPr>
            <a:spLocks noChangeAspect="1" noChangeArrowheads="1"/>
          </p:cNvSpPr>
          <p:nvPr/>
        </p:nvSpPr>
        <p:spPr bwMode="auto">
          <a:xfrm>
            <a:off x="-1408816" y="-851139"/>
            <a:ext cx="8780108" cy="8780108"/>
          </a:xfrm>
          <a:prstGeom prst="ellipse">
            <a:avLst/>
          </a:prstGeom>
          <a:gradFill flip="none" rotWithShape="1">
            <a:gsLst>
              <a:gs pos="83000">
                <a:srgbClr val="000000">
                  <a:alpha val="0"/>
                </a:srgbClr>
              </a:gs>
              <a:gs pos="33000">
                <a:schemeClr val="bg1">
                  <a:alpha val="0"/>
                </a:schemeClr>
              </a:gs>
              <a:gs pos="39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6">
                <a:lumMod val="20000"/>
                <a:lumOff val="80000"/>
                <a:alpha val="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8387630" y="4744441"/>
            <a:ext cx="2305050" cy="0"/>
            <a:chOff x="5929322" y="4929198"/>
            <a:chExt cx="2305050" cy="0"/>
          </a:xfrm>
        </p:grpSpPr>
        <p:sp>
          <p:nvSpPr>
            <p:cNvPr id="174" name="Line 26"/>
            <p:cNvSpPr>
              <a:spLocks noChangeShapeType="1"/>
            </p:cNvSpPr>
            <p:nvPr/>
          </p:nvSpPr>
          <p:spPr bwMode="auto">
            <a:xfrm>
              <a:off x="4059" y="2478"/>
              <a:ext cx="318" cy="0"/>
            </a:xfrm>
            <a:prstGeom prst="line">
              <a:avLst/>
            </a:prstGeom>
            <a:noFill/>
            <a:ln w="66675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5" name="Line 27"/>
            <p:cNvSpPr>
              <a:spLocks noChangeShapeType="1"/>
            </p:cNvSpPr>
            <p:nvPr/>
          </p:nvSpPr>
          <p:spPr bwMode="auto">
            <a:xfrm>
              <a:off x="2925" y="2478"/>
              <a:ext cx="499" cy="0"/>
            </a:xfrm>
            <a:prstGeom prst="line">
              <a:avLst/>
            </a:prstGeom>
            <a:noFill/>
            <a:ln w="66675">
              <a:solidFill>
                <a:srgbClr val="33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6" name="Line 29"/>
            <p:cNvSpPr>
              <a:spLocks noChangeShapeType="1"/>
            </p:cNvSpPr>
            <p:nvPr/>
          </p:nvSpPr>
          <p:spPr bwMode="auto">
            <a:xfrm>
              <a:off x="3424" y="2478"/>
              <a:ext cx="272" cy="0"/>
            </a:xfrm>
            <a:prstGeom prst="line">
              <a:avLst/>
            </a:prstGeom>
            <a:noFill/>
            <a:ln w="66675">
              <a:solidFill>
                <a:srgbClr val="2E5C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7" name="Line 30"/>
            <p:cNvSpPr>
              <a:spLocks noChangeShapeType="1"/>
            </p:cNvSpPr>
            <p:nvPr/>
          </p:nvSpPr>
          <p:spPr bwMode="auto">
            <a:xfrm>
              <a:off x="3696" y="2478"/>
              <a:ext cx="363" cy="0"/>
            </a:xfrm>
            <a:prstGeom prst="line">
              <a:avLst/>
            </a:prstGeom>
            <a:noFill/>
            <a:ln w="66675">
              <a:solidFill>
                <a:srgbClr val="234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82" name="Oval 2"/>
          <p:cNvSpPr>
            <a:spLocks noChangeArrowheads="1"/>
          </p:cNvSpPr>
          <p:nvPr/>
        </p:nvSpPr>
        <p:spPr bwMode="auto">
          <a:xfrm>
            <a:off x="581434" y="1125045"/>
            <a:ext cx="4824235" cy="4824235"/>
          </a:xfrm>
          <a:prstGeom prst="ellipse">
            <a:avLst/>
          </a:prstGeom>
          <a:gradFill flip="none" rotWithShape="1">
            <a:gsLst>
              <a:gs pos="100000">
                <a:srgbClr val="000000">
                  <a:alpha val="0"/>
                </a:srgbClr>
              </a:gs>
              <a:gs pos="1000">
                <a:schemeClr val="bg1"/>
              </a:gs>
              <a:gs pos="37000">
                <a:srgbClr val="EA8D04"/>
              </a:gs>
              <a:gs pos="6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6">
                <a:lumMod val="20000"/>
                <a:lumOff val="80000"/>
                <a:alpha val="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2" name="CaixaDeTexto 34"/>
          <p:cNvSpPr txBox="1">
            <a:spLocks noChangeArrowheads="1"/>
          </p:cNvSpPr>
          <p:nvPr/>
        </p:nvSpPr>
        <p:spPr bwMode="auto">
          <a:xfrm>
            <a:off x="1596474" y="4797152"/>
            <a:ext cx="6619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R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3" name="Conector de seta reta 22"/>
          <p:cNvCxnSpPr>
            <a:endCxn id="182" idx="3"/>
          </p:cNvCxnSpPr>
          <p:nvPr/>
        </p:nvCxnSpPr>
        <p:spPr bwMode="auto">
          <a:xfrm flipH="1">
            <a:off x="1287927" y="3492944"/>
            <a:ext cx="1658386" cy="1749843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00000"/>
                </a:gs>
              </a:gsLst>
              <a:lin ang="10800000" scaled="1"/>
              <a:tileRect/>
            </a:gra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239" name="Rectangle 24"/>
          <p:cNvSpPr>
            <a:spLocks noGrp="1" noChangeArrowheads="1"/>
          </p:cNvSpPr>
          <p:nvPr>
            <p:ph type="title"/>
          </p:nvPr>
        </p:nvSpPr>
        <p:spPr>
          <a:xfrm>
            <a:off x="-3949" y="28056"/>
            <a:ext cx="8715375" cy="792088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Estrela vermelha</a:t>
            </a:r>
          </a:p>
        </p:txBody>
      </p:sp>
      <p:sp>
        <p:nvSpPr>
          <p:cNvPr id="200" name="CaixaDeTexto 34"/>
          <p:cNvSpPr txBox="1">
            <a:spLocks noChangeArrowheads="1"/>
          </p:cNvSpPr>
          <p:nvPr/>
        </p:nvSpPr>
        <p:spPr bwMode="auto">
          <a:xfrm>
            <a:off x="5675702" y="3864327"/>
            <a:ext cx="322470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Área unitária na 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superfície 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da estrela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11" name="Conector de seta reta 210"/>
          <p:cNvCxnSpPr/>
          <p:nvPr/>
        </p:nvCxnSpPr>
        <p:spPr bwMode="auto">
          <a:xfrm flipH="1" flipV="1">
            <a:off x="6698642" y="2497486"/>
            <a:ext cx="405694" cy="90101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CaixaDeTexto 35"/>
          <p:cNvSpPr txBox="1"/>
          <p:nvPr/>
        </p:nvSpPr>
        <p:spPr>
          <a:xfrm>
            <a:off x="51837" y="6551511"/>
            <a:ext cx="90364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100" dirty="0">
                <a:solidFill>
                  <a:srgbClr val="00CC99"/>
                </a:solidFill>
                <a:latin typeface="Century Gothic" pitchFamily="34" charset="0"/>
              </a:rPr>
              <a:t>Crédito da </a:t>
            </a:r>
            <a:r>
              <a:rPr lang="pt-BR" sz="1100" dirty="0" smtClean="0">
                <a:solidFill>
                  <a:srgbClr val="00CC99"/>
                </a:solidFill>
                <a:latin typeface="Century Gothic" pitchFamily="34" charset="0"/>
              </a:rPr>
              <a:t>imagem: André Luiz da Silva/CDA/CDCC/USP</a:t>
            </a:r>
            <a:endParaRPr lang="pt-BR" sz="11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grpSp>
        <p:nvGrpSpPr>
          <p:cNvPr id="9238" name="Grupo 9237"/>
          <p:cNvGrpSpPr/>
          <p:nvPr/>
        </p:nvGrpSpPr>
        <p:grpSpPr>
          <a:xfrm>
            <a:off x="4758123" y="971808"/>
            <a:ext cx="2360333" cy="2067403"/>
            <a:chOff x="6225523" y="971808"/>
            <a:chExt cx="2360333" cy="2067403"/>
          </a:xfrm>
        </p:grpSpPr>
        <p:grpSp>
          <p:nvGrpSpPr>
            <p:cNvPr id="10" name="Grupo 9"/>
            <p:cNvGrpSpPr/>
            <p:nvPr/>
          </p:nvGrpSpPr>
          <p:grpSpPr>
            <a:xfrm rot="21446735">
              <a:off x="6225523" y="998354"/>
              <a:ext cx="2360333" cy="2040857"/>
              <a:chOff x="6177543" y="-136914"/>
              <a:chExt cx="2360333" cy="2040857"/>
            </a:xfrm>
          </p:grpSpPr>
          <p:cxnSp>
            <p:nvCxnSpPr>
              <p:cNvPr id="20" name="Conector de seta reta 19"/>
              <p:cNvCxnSpPr/>
              <p:nvPr/>
            </p:nvCxnSpPr>
            <p:spPr bwMode="auto">
              <a:xfrm rot="153265" flipV="1">
                <a:off x="6214767" y="-136914"/>
                <a:ext cx="1734261" cy="2027734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1" name="Conector de seta reta 20"/>
              <p:cNvCxnSpPr/>
              <p:nvPr/>
            </p:nvCxnSpPr>
            <p:spPr bwMode="auto">
              <a:xfrm rot="153265" flipV="1">
                <a:off x="6190005" y="973762"/>
                <a:ext cx="2347871" cy="930181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31" name="Conector de seta reta 30"/>
              <p:cNvCxnSpPr/>
              <p:nvPr/>
            </p:nvCxnSpPr>
            <p:spPr bwMode="auto">
              <a:xfrm rot="153265" flipV="1">
                <a:off x="6177543" y="1543995"/>
                <a:ext cx="1613442" cy="354583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32" name="Conector de seta reta 31"/>
              <p:cNvCxnSpPr/>
              <p:nvPr/>
            </p:nvCxnSpPr>
            <p:spPr bwMode="auto">
              <a:xfrm rot="153265" flipV="1">
                <a:off x="6208319" y="152171"/>
                <a:ext cx="855958" cy="1718926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9230" name="Trapezoide 9229"/>
            <p:cNvSpPr/>
            <p:nvPr/>
          </p:nvSpPr>
          <p:spPr bwMode="auto">
            <a:xfrm rot="3668173">
              <a:off x="7090050" y="1309668"/>
              <a:ext cx="1620180" cy="944459"/>
            </a:xfrm>
            <a:prstGeom prst="trapezoid">
              <a:avLst>
                <a:gd name="adj" fmla="val 17285"/>
              </a:avLst>
            </a:prstGeom>
            <a:solidFill>
              <a:srgbClr val="FF0000">
                <a:alpha val="80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CaixaDeTexto 34"/>
            <p:cNvSpPr txBox="1">
              <a:spLocks noChangeArrowheads="1"/>
            </p:cNvSpPr>
            <p:nvPr/>
          </p:nvSpPr>
          <p:spPr bwMode="auto">
            <a:xfrm rot="20050695">
              <a:off x="7308304" y="1484784"/>
              <a:ext cx="110774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t-BR" sz="2800" dirty="0" smtClean="0">
                  <a:solidFill>
                    <a:schemeClr val="bg1"/>
                  </a:solidFill>
                  <a:latin typeface="Century Gothic" pitchFamily="34" charset="0"/>
                </a:rPr>
                <a:t>1 m</a:t>
              </a:r>
              <a:r>
                <a:rPr lang="pt-BR" sz="2800" baseline="30000" dirty="0" smtClean="0">
                  <a:solidFill>
                    <a:schemeClr val="bg1"/>
                  </a:solidFill>
                  <a:latin typeface="Century Gothic" pitchFamily="34" charset="0"/>
                </a:rPr>
                <a:t>2</a:t>
              </a:r>
              <a:endParaRPr lang="pt-BR" sz="28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26" name="Espaço Reservado para Número de Slide 25"/>
          <p:cNvSpPr>
            <a:spLocks noGrp="1"/>
          </p:cNvSpPr>
          <p:nvPr>
            <p:ph type="sldNum" sz="quarter" idx="12"/>
          </p:nvPr>
        </p:nvSpPr>
        <p:spPr>
          <a:xfrm>
            <a:off x="5085800" y="6248400"/>
            <a:ext cx="1905000" cy="457200"/>
          </a:xfrm>
        </p:spPr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62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60252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00" grpId="0"/>
      <p:bldP spid="3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ipse 14"/>
          <p:cNvSpPr/>
          <p:nvPr/>
        </p:nvSpPr>
        <p:spPr bwMode="auto">
          <a:xfrm>
            <a:off x="-36512" y="476936"/>
            <a:ext cx="2808312" cy="2736040"/>
          </a:xfrm>
          <a:prstGeom prst="ellipse">
            <a:avLst/>
          </a:prstGeom>
          <a:gradFill>
            <a:gsLst>
              <a:gs pos="31000">
                <a:srgbClr val="3788FF"/>
              </a:gs>
              <a:gs pos="0">
                <a:schemeClr val="bg1"/>
              </a:gs>
              <a:gs pos="21000">
                <a:srgbClr val="00B0F0"/>
              </a:gs>
              <a:gs pos="6000">
                <a:srgbClr val="CCECFF"/>
              </a:gs>
              <a:gs pos="33000">
                <a:srgbClr val="3788FF">
                  <a:lumMod val="76000"/>
                </a:srgb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" name="Elipse 15"/>
          <p:cNvSpPr>
            <a:spLocks noChangeAspect="1"/>
          </p:cNvSpPr>
          <p:nvPr/>
        </p:nvSpPr>
        <p:spPr bwMode="auto">
          <a:xfrm>
            <a:off x="2483773" y="5020695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Elipse 16"/>
          <p:cNvSpPr>
            <a:spLocks noChangeAspect="1"/>
          </p:cNvSpPr>
          <p:nvPr/>
        </p:nvSpPr>
        <p:spPr bwMode="auto">
          <a:xfrm>
            <a:off x="2699792" y="4876674"/>
            <a:ext cx="109909" cy="109909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Elipse 19"/>
          <p:cNvSpPr>
            <a:spLocks noChangeAspect="1"/>
          </p:cNvSpPr>
          <p:nvPr/>
        </p:nvSpPr>
        <p:spPr bwMode="auto">
          <a:xfrm>
            <a:off x="3145483" y="4909148"/>
            <a:ext cx="109909" cy="109909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Elipse 20"/>
          <p:cNvSpPr>
            <a:spLocks noChangeAspect="1"/>
          </p:cNvSpPr>
          <p:nvPr/>
        </p:nvSpPr>
        <p:spPr bwMode="auto">
          <a:xfrm>
            <a:off x="3059832" y="5020690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9" name="Elipse 28"/>
          <p:cNvSpPr>
            <a:spLocks noChangeAspect="1"/>
          </p:cNvSpPr>
          <p:nvPr/>
        </p:nvSpPr>
        <p:spPr bwMode="auto">
          <a:xfrm>
            <a:off x="3545062" y="5092703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rgbClr val="69D8FF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1979712" y="2224583"/>
            <a:ext cx="1056298" cy="1060401"/>
          </a:xfrm>
          <a:prstGeom prst="ellipse">
            <a:avLst/>
          </a:prstGeom>
          <a:gradFill>
            <a:gsLst>
              <a:gs pos="14000">
                <a:srgbClr val="CCECFF"/>
              </a:gs>
              <a:gs pos="51000">
                <a:srgbClr val="00B0F0">
                  <a:alpha val="87000"/>
                </a:srgbClr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8" name="Elipse 37"/>
          <p:cNvSpPr>
            <a:spLocks noChangeAspect="1"/>
          </p:cNvSpPr>
          <p:nvPr/>
        </p:nvSpPr>
        <p:spPr bwMode="auto">
          <a:xfrm>
            <a:off x="7778921" y="5238535"/>
            <a:ext cx="160190" cy="16019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3" name="Elipse 62"/>
          <p:cNvSpPr>
            <a:spLocks noChangeAspect="1"/>
          </p:cNvSpPr>
          <p:nvPr/>
        </p:nvSpPr>
        <p:spPr bwMode="auto">
          <a:xfrm>
            <a:off x="7956013" y="5475467"/>
            <a:ext cx="126522" cy="1265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0" name="Elipse 89"/>
          <p:cNvSpPr>
            <a:spLocks noChangeAspect="1"/>
          </p:cNvSpPr>
          <p:nvPr/>
        </p:nvSpPr>
        <p:spPr bwMode="auto">
          <a:xfrm>
            <a:off x="8028384" y="5661248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2" name="Elipse 91"/>
          <p:cNvSpPr>
            <a:spLocks noChangeAspect="1"/>
          </p:cNvSpPr>
          <p:nvPr/>
        </p:nvSpPr>
        <p:spPr bwMode="auto">
          <a:xfrm>
            <a:off x="7947002" y="5630082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9" name="Elipse 98"/>
          <p:cNvSpPr>
            <a:spLocks noChangeAspect="1"/>
          </p:cNvSpPr>
          <p:nvPr/>
        </p:nvSpPr>
        <p:spPr bwMode="auto">
          <a:xfrm>
            <a:off x="7848415" y="5423802"/>
            <a:ext cx="118736" cy="118736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1" name="Elipse 110"/>
          <p:cNvSpPr>
            <a:spLocks noChangeAspect="1"/>
          </p:cNvSpPr>
          <p:nvPr/>
        </p:nvSpPr>
        <p:spPr bwMode="auto">
          <a:xfrm>
            <a:off x="2339752" y="5092698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2" name="Elipse 111"/>
          <p:cNvSpPr>
            <a:spLocks noChangeAspect="1"/>
          </p:cNvSpPr>
          <p:nvPr/>
        </p:nvSpPr>
        <p:spPr bwMode="auto">
          <a:xfrm>
            <a:off x="2627784" y="5020690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5" name="Elipse 114"/>
          <p:cNvSpPr>
            <a:spLocks noChangeAspect="1"/>
          </p:cNvSpPr>
          <p:nvPr/>
        </p:nvSpPr>
        <p:spPr bwMode="auto">
          <a:xfrm>
            <a:off x="2915816" y="5092698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6" name="Elipse 115"/>
          <p:cNvSpPr>
            <a:spLocks noChangeAspect="1"/>
          </p:cNvSpPr>
          <p:nvPr/>
        </p:nvSpPr>
        <p:spPr bwMode="auto">
          <a:xfrm>
            <a:off x="2824977" y="5092698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7" name="Elipse 116"/>
          <p:cNvSpPr>
            <a:spLocks noChangeAspect="1"/>
          </p:cNvSpPr>
          <p:nvPr/>
        </p:nvSpPr>
        <p:spPr bwMode="auto">
          <a:xfrm>
            <a:off x="3203848" y="5164706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rgbClr val="69D8FF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4" name="Elipse 123"/>
          <p:cNvSpPr>
            <a:spLocks noChangeAspect="1"/>
          </p:cNvSpPr>
          <p:nvPr/>
        </p:nvSpPr>
        <p:spPr bwMode="auto">
          <a:xfrm>
            <a:off x="3401041" y="5164706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rgbClr val="69D8FF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6" name="Elipse 125"/>
          <p:cNvSpPr>
            <a:spLocks noChangeAspect="1"/>
          </p:cNvSpPr>
          <p:nvPr/>
        </p:nvSpPr>
        <p:spPr bwMode="auto">
          <a:xfrm>
            <a:off x="2824974" y="4876671"/>
            <a:ext cx="109909" cy="109909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0" name="Elipse 179"/>
          <p:cNvSpPr>
            <a:spLocks noChangeAspect="1"/>
          </p:cNvSpPr>
          <p:nvPr/>
        </p:nvSpPr>
        <p:spPr bwMode="auto">
          <a:xfrm rot="349981">
            <a:off x="7592819" y="5214215"/>
            <a:ext cx="145627" cy="145627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3" name="Text Box 141"/>
          <p:cNvSpPr txBox="1">
            <a:spLocks noChangeArrowheads="1"/>
          </p:cNvSpPr>
          <p:nvPr/>
        </p:nvSpPr>
        <p:spPr bwMode="auto">
          <a:xfrm>
            <a:off x="5868144" y="6525345"/>
            <a:ext cx="30963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rgbClr val="00B050"/>
                </a:solidFill>
                <a:latin typeface="Century Gothic" pitchFamily="34" charset="0"/>
              </a:rPr>
              <a:t>Crédito :  André Luiz da Silva/CDA/CDCC/USP</a:t>
            </a:r>
            <a:endParaRPr lang="pt-BR" sz="1000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206" name="CaixaDeTexto 205"/>
          <p:cNvSpPr txBox="1"/>
          <p:nvPr/>
        </p:nvSpPr>
        <p:spPr>
          <a:xfrm>
            <a:off x="-252536" y="6269250"/>
            <a:ext cx="1403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Temp.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8" name="CaixaDeTexto 207"/>
          <p:cNvSpPr txBox="1"/>
          <p:nvPr/>
        </p:nvSpPr>
        <p:spPr>
          <a:xfrm>
            <a:off x="-108520" y="3492297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9" name="CaixaDeTexto 208"/>
          <p:cNvSpPr txBox="1"/>
          <p:nvPr/>
        </p:nvSpPr>
        <p:spPr>
          <a:xfrm>
            <a:off x="-36512" y="404664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err="1" smtClean="0">
                <a:solidFill>
                  <a:schemeClr val="bg1"/>
                </a:solidFill>
                <a:latin typeface="Century Gothic" pitchFamily="34" charset="0"/>
              </a:rPr>
              <a:t>L</a:t>
            </a:r>
            <a:r>
              <a:rPr lang="pt-BR" sz="2000" dirty="0" err="1" smtClean="0">
                <a:solidFill>
                  <a:schemeClr val="bg1"/>
                </a:solidFill>
                <a:latin typeface="Arial"/>
                <a:cs typeface="Arial"/>
              </a:rPr>
              <a:t>ʘ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0" name="CaixaDeTexto 209"/>
          <p:cNvSpPr txBox="1"/>
          <p:nvPr/>
        </p:nvSpPr>
        <p:spPr>
          <a:xfrm>
            <a:off x="4067944" y="605176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FF00"/>
                </a:solidFill>
                <a:latin typeface="Century Gothic" pitchFamily="34" charset="0"/>
              </a:rPr>
              <a:t>6.000°C</a:t>
            </a:r>
            <a:endParaRPr lang="pt-BR" sz="24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211" name="CaixaDeTexto 210"/>
          <p:cNvSpPr txBox="1"/>
          <p:nvPr/>
        </p:nvSpPr>
        <p:spPr>
          <a:xfrm>
            <a:off x="467544" y="604626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788FF"/>
                </a:solidFill>
                <a:latin typeface="Century Gothic" pitchFamily="34" charset="0"/>
              </a:rPr>
              <a:t>30.000°C</a:t>
            </a:r>
            <a:endParaRPr lang="pt-BR" sz="2400" dirty="0">
              <a:solidFill>
                <a:srgbClr val="3788FF"/>
              </a:solidFill>
              <a:latin typeface="Century Gothic" pitchFamily="34" charset="0"/>
            </a:endParaRPr>
          </a:p>
        </p:txBody>
      </p:sp>
      <p:sp>
        <p:nvSpPr>
          <p:cNvPr id="212" name="CaixaDeTexto 211"/>
          <p:cNvSpPr txBox="1"/>
          <p:nvPr/>
        </p:nvSpPr>
        <p:spPr>
          <a:xfrm>
            <a:off x="7380312" y="605176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  <a:latin typeface="Century Gothic" pitchFamily="34" charset="0"/>
              </a:rPr>
              <a:t>3.000°C</a:t>
            </a:r>
            <a:endParaRPr lang="pt-BR" sz="24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13" name="CaixaDeTexto 212"/>
          <p:cNvSpPr txBox="1"/>
          <p:nvPr/>
        </p:nvSpPr>
        <p:spPr>
          <a:xfrm>
            <a:off x="-63983" y="164644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10</a:t>
            </a:r>
            <a:r>
              <a:rPr lang="pt-BR" sz="2400" baseline="30000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  <a:endParaRPr lang="pt-BR" sz="2400" baseline="30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5" name="CaixaDeTexto 214"/>
          <p:cNvSpPr txBox="1"/>
          <p:nvPr/>
        </p:nvSpPr>
        <p:spPr>
          <a:xfrm>
            <a:off x="-108520" y="530120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10</a:t>
            </a:r>
            <a:r>
              <a:rPr lang="pt-BR" sz="2400" baseline="30000" dirty="0" smtClean="0">
                <a:solidFill>
                  <a:schemeClr val="bg1"/>
                </a:solidFill>
                <a:latin typeface="Century Gothic" pitchFamily="34" charset="0"/>
              </a:rPr>
              <a:t>-4</a:t>
            </a:r>
            <a:endParaRPr lang="pt-BR" sz="2400" baseline="30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16" name="Conector reto 215"/>
          <p:cNvCxnSpPr/>
          <p:nvPr/>
        </p:nvCxnSpPr>
        <p:spPr bwMode="auto">
          <a:xfrm flipV="1">
            <a:off x="592494" y="1816359"/>
            <a:ext cx="280203" cy="289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17" name="Conector reto 216"/>
          <p:cNvCxnSpPr/>
          <p:nvPr/>
        </p:nvCxnSpPr>
        <p:spPr bwMode="auto">
          <a:xfrm>
            <a:off x="600410" y="5589240"/>
            <a:ext cx="299182" cy="8429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18" name="Conector de seta reta 217"/>
          <p:cNvCxnSpPr/>
          <p:nvPr/>
        </p:nvCxnSpPr>
        <p:spPr bwMode="auto">
          <a:xfrm>
            <a:off x="755575" y="692696"/>
            <a:ext cx="1" cy="5328000"/>
          </a:xfrm>
          <a:prstGeom prst="straightConnector1">
            <a:avLst/>
          </a:prstGeom>
          <a:solidFill>
            <a:schemeClr val="accent1"/>
          </a:solidFill>
          <a:ln w="114300" cap="flat" cmpd="sng" algn="ctr">
            <a:solidFill>
              <a:schemeClr val="bg1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cxnSp>
        <p:nvCxnSpPr>
          <p:cNvPr id="219" name="Conector reto 218"/>
          <p:cNvCxnSpPr/>
          <p:nvPr/>
        </p:nvCxnSpPr>
        <p:spPr bwMode="auto">
          <a:xfrm>
            <a:off x="575124" y="3708603"/>
            <a:ext cx="299182" cy="8429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05" name="CaixaDeTexto 204"/>
          <p:cNvSpPr txBox="1"/>
          <p:nvPr/>
        </p:nvSpPr>
        <p:spPr>
          <a:xfrm>
            <a:off x="1197110" y="4321561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anãs brancas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5400190" y="-3865916"/>
            <a:ext cx="7483120" cy="7718371"/>
            <a:chOff x="5400190" y="-3865916"/>
            <a:chExt cx="7483120" cy="7718371"/>
          </a:xfrm>
        </p:grpSpPr>
        <p:sp>
          <p:nvSpPr>
            <p:cNvPr id="220" name="Arco 219"/>
            <p:cNvSpPr>
              <a:spLocks noChangeAspect="1"/>
            </p:cNvSpPr>
            <p:nvPr/>
          </p:nvSpPr>
          <p:spPr bwMode="auto">
            <a:xfrm rot="10800000">
              <a:off x="5400190" y="-3865916"/>
              <a:ext cx="7483120" cy="7718371"/>
            </a:xfrm>
            <a:prstGeom prst="arc">
              <a:avLst/>
            </a:prstGeom>
            <a:gradFill flip="none" rotWithShape="1">
              <a:gsLst>
                <a:gs pos="71000">
                  <a:srgbClr val="FE732F">
                    <a:alpha val="0"/>
                  </a:srgbClr>
                </a:gs>
                <a:gs pos="56000">
                  <a:srgbClr val="C00000">
                    <a:alpha val="94000"/>
                  </a:srgbClr>
                </a:gs>
                <a:gs pos="13000">
                  <a:srgbClr val="FDE65D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21" name="Arco 220"/>
            <p:cNvSpPr>
              <a:spLocks noChangeAspect="1"/>
            </p:cNvSpPr>
            <p:nvPr/>
          </p:nvSpPr>
          <p:spPr bwMode="auto">
            <a:xfrm rot="10800000">
              <a:off x="6129878" y="-3009905"/>
              <a:ext cx="6012576" cy="6012576"/>
            </a:xfrm>
            <a:prstGeom prst="arc">
              <a:avLst/>
            </a:prstGeom>
            <a:gradFill flip="none" rotWithShape="1">
              <a:gsLst>
                <a:gs pos="3247">
                  <a:schemeClr val="bg1"/>
                </a:gs>
                <a:gs pos="66000">
                  <a:srgbClr val="C00000"/>
                </a:gs>
                <a:gs pos="17000">
                  <a:srgbClr val="FDE65D"/>
                </a:gs>
              </a:gsLst>
              <a:path path="circle">
                <a:fillToRect t="100000" r="100000"/>
              </a:path>
              <a:tileRect l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charset="0"/>
              </a:endParaRPr>
            </a:p>
          </p:txBody>
        </p:sp>
      </p:grpSp>
      <p:sp>
        <p:nvSpPr>
          <p:cNvPr id="11" name="Elipse 10"/>
          <p:cNvSpPr>
            <a:spLocks noChangeAspect="1"/>
          </p:cNvSpPr>
          <p:nvPr/>
        </p:nvSpPr>
        <p:spPr bwMode="auto">
          <a:xfrm>
            <a:off x="3995936" y="3212976"/>
            <a:ext cx="489600" cy="4896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7" name="Elipse 46"/>
          <p:cNvSpPr>
            <a:spLocks noChangeAspect="1"/>
          </p:cNvSpPr>
          <p:nvPr/>
        </p:nvSpPr>
        <p:spPr bwMode="auto">
          <a:xfrm>
            <a:off x="6300192" y="4310595"/>
            <a:ext cx="198525" cy="198525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0" name="Elipse 49"/>
          <p:cNvSpPr>
            <a:spLocks noChangeAspect="1"/>
          </p:cNvSpPr>
          <p:nvPr/>
        </p:nvSpPr>
        <p:spPr bwMode="auto">
          <a:xfrm>
            <a:off x="4716016" y="3501008"/>
            <a:ext cx="387072" cy="387072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7" name="Elipse 106"/>
          <p:cNvSpPr>
            <a:spLocks noChangeAspect="1"/>
          </p:cNvSpPr>
          <p:nvPr/>
        </p:nvSpPr>
        <p:spPr bwMode="auto">
          <a:xfrm>
            <a:off x="5758853" y="3993432"/>
            <a:ext cx="278106" cy="278106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9" name="Elipse 108"/>
          <p:cNvSpPr>
            <a:spLocks noChangeAspect="1"/>
          </p:cNvSpPr>
          <p:nvPr/>
        </p:nvSpPr>
        <p:spPr bwMode="auto">
          <a:xfrm>
            <a:off x="6300192" y="4005064"/>
            <a:ext cx="244489" cy="244489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3" name="Elipse 182"/>
          <p:cNvSpPr>
            <a:spLocks noChangeAspect="1"/>
          </p:cNvSpPr>
          <p:nvPr/>
        </p:nvSpPr>
        <p:spPr bwMode="auto">
          <a:xfrm>
            <a:off x="3131840" y="3073048"/>
            <a:ext cx="499968" cy="499968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6" name="Elipse 195"/>
          <p:cNvSpPr/>
          <p:nvPr/>
        </p:nvSpPr>
        <p:spPr bwMode="auto">
          <a:xfrm>
            <a:off x="4686146" y="3480834"/>
            <a:ext cx="432000" cy="432000"/>
          </a:xfrm>
          <a:prstGeom prst="ellipse">
            <a:avLst/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5" name="Elipse 154"/>
          <p:cNvSpPr>
            <a:spLocks noChangeAspect="1"/>
          </p:cNvSpPr>
          <p:nvPr/>
        </p:nvSpPr>
        <p:spPr bwMode="auto">
          <a:xfrm>
            <a:off x="5813495" y="3284984"/>
            <a:ext cx="630713" cy="630713"/>
          </a:xfrm>
          <a:prstGeom prst="ellipse">
            <a:avLst/>
          </a:prstGeom>
          <a:gradFill>
            <a:gsLst>
              <a:gs pos="2000">
                <a:schemeClr val="bg1"/>
              </a:gs>
              <a:gs pos="18000">
                <a:srgbClr val="FFC000"/>
              </a:gs>
              <a:gs pos="43000">
                <a:srgbClr val="CC3300"/>
              </a:gs>
              <a:gs pos="64000">
                <a:srgbClr val="FF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7" name="Elipse 196"/>
          <p:cNvSpPr>
            <a:spLocks noChangeAspect="1"/>
          </p:cNvSpPr>
          <p:nvPr/>
        </p:nvSpPr>
        <p:spPr bwMode="auto">
          <a:xfrm>
            <a:off x="5220072" y="3669840"/>
            <a:ext cx="407232" cy="407232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4" name="CaixaDeTexto 213"/>
          <p:cNvSpPr txBox="1"/>
          <p:nvPr/>
        </p:nvSpPr>
        <p:spPr>
          <a:xfrm>
            <a:off x="3779912" y="3861048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Sol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7" name="CaixaDeTexto 206"/>
          <p:cNvSpPr txBox="1"/>
          <p:nvPr/>
        </p:nvSpPr>
        <p:spPr>
          <a:xfrm>
            <a:off x="3203848" y="951111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supergigantes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2" name="CaixaDeTexto 201"/>
          <p:cNvSpPr txBox="1"/>
          <p:nvPr/>
        </p:nvSpPr>
        <p:spPr>
          <a:xfrm>
            <a:off x="107504" y="116632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Diagrama H-R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2" name="Elipse 221"/>
          <p:cNvSpPr>
            <a:spLocks noChangeAspect="1"/>
          </p:cNvSpPr>
          <p:nvPr/>
        </p:nvSpPr>
        <p:spPr bwMode="auto">
          <a:xfrm>
            <a:off x="5252212" y="901712"/>
            <a:ext cx="2448000" cy="2448000"/>
          </a:xfrm>
          <a:prstGeom prst="ellipse">
            <a:avLst/>
          </a:prstGeom>
          <a:gradFill>
            <a:gsLst>
              <a:gs pos="0">
                <a:srgbClr val="FFFFCC"/>
              </a:gs>
              <a:gs pos="52000">
                <a:srgbClr val="FF0000"/>
              </a:gs>
              <a:gs pos="65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4" name="CaixaDeTexto 203"/>
          <p:cNvSpPr txBox="1"/>
          <p:nvPr/>
        </p:nvSpPr>
        <p:spPr>
          <a:xfrm>
            <a:off x="4283968" y="2276872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gigantes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3" name="Elipse 222"/>
          <p:cNvSpPr>
            <a:spLocks noChangeAspect="1"/>
          </p:cNvSpPr>
          <p:nvPr/>
        </p:nvSpPr>
        <p:spPr bwMode="auto">
          <a:xfrm>
            <a:off x="6228184" y="2924944"/>
            <a:ext cx="583135" cy="583135"/>
          </a:xfrm>
          <a:prstGeom prst="ellipse">
            <a:avLst/>
          </a:prstGeom>
          <a:gradFill>
            <a:gsLst>
              <a:gs pos="1299">
                <a:schemeClr val="bg1"/>
              </a:gs>
              <a:gs pos="25000">
                <a:srgbClr val="EA8D04"/>
              </a:gs>
              <a:gs pos="61000">
                <a:srgbClr val="FF0000"/>
              </a:gs>
              <a:gs pos="99000">
                <a:srgbClr val="FFC000">
                  <a:alpha val="0"/>
                  <a:lumMod val="4000"/>
                  <a:lumOff val="96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99" name="Conector de seta reta 198"/>
          <p:cNvCxnSpPr/>
          <p:nvPr/>
        </p:nvCxnSpPr>
        <p:spPr bwMode="auto">
          <a:xfrm>
            <a:off x="0" y="6021288"/>
            <a:ext cx="8920720" cy="0"/>
          </a:xfrm>
          <a:prstGeom prst="straightConnector1">
            <a:avLst/>
          </a:prstGeom>
          <a:solidFill>
            <a:schemeClr val="accent1"/>
          </a:solidFill>
          <a:ln w="114300" cap="flat" cmpd="sng" algn="ctr">
            <a:gradFill flip="none" rotWithShape="1">
              <a:gsLst>
                <a:gs pos="63000">
                  <a:schemeClr val="bg1"/>
                </a:gs>
                <a:gs pos="6000">
                  <a:srgbClr val="FF0000"/>
                </a:gs>
                <a:gs pos="0">
                  <a:srgbClr val="EE8800"/>
                </a:gs>
                <a:gs pos="44000">
                  <a:srgbClr val="FFFF00"/>
                </a:gs>
                <a:gs pos="70000">
                  <a:srgbClr val="00B0F0"/>
                </a:gs>
                <a:gs pos="77000">
                  <a:srgbClr val="0070C0"/>
                </a:gs>
                <a:gs pos="88000">
                  <a:srgbClr val="7030A0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round/>
            <a:headEnd type="triangle" w="lg" len="lg"/>
            <a:tailEnd type="none" w="lg" len="lg"/>
          </a:ln>
          <a:effectLst/>
        </p:spPr>
      </p:cxnSp>
      <p:sp>
        <p:nvSpPr>
          <p:cNvPr id="56" name="Elipse 55"/>
          <p:cNvSpPr>
            <a:spLocks noChangeAspect="1"/>
          </p:cNvSpPr>
          <p:nvPr/>
        </p:nvSpPr>
        <p:spPr bwMode="auto">
          <a:xfrm rot="349981">
            <a:off x="7103744" y="4861023"/>
            <a:ext cx="237713" cy="237713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7" name="Espaço Reservado para Número de Slide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63</a:t>
            </a:fld>
            <a:endParaRPr lang="pt-BR"/>
          </a:p>
        </p:txBody>
      </p:sp>
      <p:sp>
        <p:nvSpPr>
          <p:cNvPr id="58" name="CaixaDeTexto 57"/>
          <p:cNvSpPr txBox="1"/>
          <p:nvPr/>
        </p:nvSpPr>
        <p:spPr>
          <a:xfrm>
            <a:off x="5291737" y="4375982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Sequência Principal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9" name="Elipse 58"/>
          <p:cNvSpPr>
            <a:spLocks noChangeAspect="1"/>
          </p:cNvSpPr>
          <p:nvPr/>
        </p:nvSpPr>
        <p:spPr bwMode="auto">
          <a:xfrm>
            <a:off x="7425605" y="4989430"/>
            <a:ext cx="160190" cy="16019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0" name="Elipse 59"/>
          <p:cNvSpPr>
            <a:spLocks noChangeAspect="1"/>
          </p:cNvSpPr>
          <p:nvPr/>
        </p:nvSpPr>
        <p:spPr bwMode="auto">
          <a:xfrm>
            <a:off x="7940058" y="5323665"/>
            <a:ext cx="126522" cy="1265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1" name="Elipse 60"/>
          <p:cNvSpPr>
            <a:spLocks noChangeAspect="1"/>
          </p:cNvSpPr>
          <p:nvPr/>
        </p:nvSpPr>
        <p:spPr bwMode="auto">
          <a:xfrm>
            <a:off x="8083610" y="5557806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2" name="Elipse 61"/>
          <p:cNvSpPr>
            <a:spLocks noChangeAspect="1"/>
          </p:cNvSpPr>
          <p:nvPr/>
        </p:nvSpPr>
        <p:spPr bwMode="auto">
          <a:xfrm>
            <a:off x="8149053" y="5656722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4" name="Elipse 63"/>
          <p:cNvSpPr>
            <a:spLocks noChangeAspect="1"/>
          </p:cNvSpPr>
          <p:nvPr/>
        </p:nvSpPr>
        <p:spPr bwMode="auto">
          <a:xfrm>
            <a:off x="8061099" y="5399514"/>
            <a:ext cx="118736" cy="118736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5" name="Elipse 64"/>
          <p:cNvSpPr>
            <a:spLocks noChangeAspect="1"/>
          </p:cNvSpPr>
          <p:nvPr/>
        </p:nvSpPr>
        <p:spPr bwMode="auto">
          <a:xfrm rot="349981">
            <a:off x="7656295" y="5108276"/>
            <a:ext cx="145627" cy="145627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0" grpId="0" animBg="1"/>
      <p:bldP spid="21" grpId="0" animBg="1"/>
      <p:bldP spid="29" grpId="0" animBg="1"/>
      <p:bldP spid="32" grpId="0" animBg="1"/>
      <p:bldP spid="38" grpId="0" animBg="1"/>
      <p:bldP spid="63" grpId="0" animBg="1"/>
      <p:bldP spid="90" grpId="0" animBg="1"/>
      <p:bldP spid="92" grpId="0" animBg="1"/>
      <p:bldP spid="99" grpId="0" animBg="1"/>
      <p:bldP spid="111" grpId="0" animBg="1"/>
      <p:bldP spid="112" grpId="0" animBg="1"/>
      <p:bldP spid="115" grpId="0" animBg="1"/>
      <p:bldP spid="116" grpId="0" animBg="1"/>
      <p:bldP spid="117" grpId="0" animBg="1"/>
      <p:bldP spid="124" grpId="0" animBg="1"/>
      <p:bldP spid="126" grpId="0" animBg="1"/>
      <p:bldP spid="180" grpId="0" animBg="1"/>
      <p:bldP spid="205" grpId="0"/>
      <p:bldP spid="11" grpId="0" animBg="1"/>
      <p:bldP spid="47" grpId="0" animBg="1"/>
      <p:bldP spid="50" grpId="0" animBg="1"/>
      <p:bldP spid="107" grpId="0" animBg="1"/>
      <p:bldP spid="109" grpId="0" animBg="1"/>
      <p:bldP spid="183" grpId="0" animBg="1"/>
      <p:bldP spid="196" grpId="0" animBg="1"/>
      <p:bldP spid="155" grpId="0" animBg="1"/>
      <p:bldP spid="197" grpId="0" animBg="1"/>
      <p:bldP spid="214" grpId="0"/>
      <p:bldP spid="207" grpId="0"/>
      <p:bldP spid="222" grpId="0" animBg="1"/>
      <p:bldP spid="204" grpId="0"/>
      <p:bldP spid="223" grpId="0" animBg="1"/>
      <p:bldP spid="56" grpId="0" animBg="1"/>
      <p:bldP spid="58" grpId="0"/>
      <p:bldP spid="59" grpId="0" animBg="1"/>
      <p:bldP spid="60" grpId="0" animBg="1"/>
      <p:bldP spid="61" grpId="0" animBg="1"/>
      <p:bldP spid="62" grpId="0" animBg="1"/>
      <p:bldP spid="64" grpId="0" animBg="1"/>
      <p:bldP spid="6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lipse 39"/>
          <p:cNvSpPr>
            <a:spLocks noChangeAspect="1"/>
          </p:cNvSpPr>
          <p:nvPr/>
        </p:nvSpPr>
        <p:spPr bwMode="auto">
          <a:xfrm rot="349981">
            <a:off x="4928056" y="-3259062"/>
            <a:ext cx="180000" cy="180000"/>
          </a:xfrm>
          <a:prstGeom prst="ellipse">
            <a:avLst/>
          </a:prstGeom>
          <a:gradFill>
            <a:gsLst>
              <a:gs pos="14000">
                <a:srgbClr val="FFC000"/>
              </a:gs>
              <a:gs pos="52000">
                <a:srgbClr val="FF0000"/>
              </a:gs>
              <a:gs pos="96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2" name="Elipse 191"/>
          <p:cNvSpPr>
            <a:spLocks noChangeAspect="1"/>
          </p:cNvSpPr>
          <p:nvPr/>
        </p:nvSpPr>
        <p:spPr bwMode="auto">
          <a:xfrm>
            <a:off x="6084168" y="-1490912"/>
            <a:ext cx="180000" cy="180000"/>
          </a:xfrm>
          <a:prstGeom prst="ellipse">
            <a:avLst/>
          </a:prstGeom>
          <a:gradFill>
            <a:gsLst>
              <a:gs pos="100000">
                <a:srgbClr val="FFC000">
                  <a:alpha val="38000"/>
                </a:srgbClr>
              </a:gs>
              <a:gs pos="83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98" name="Conector reto 197"/>
          <p:cNvCxnSpPr/>
          <p:nvPr/>
        </p:nvCxnSpPr>
        <p:spPr bwMode="auto">
          <a:xfrm flipV="1">
            <a:off x="1907704" y="3703466"/>
            <a:ext cx="3724974" cy="503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00" name="Conector reto 199"/>
          <p:cNvCxnSpPr/>
          <p:nvPr/>
        </p:nvCxnSpPr>
        <p:spPr bwMode="auto">
          <a:xfrm flipV="1">
            <a:off x="5676837" y="3736428"/>
            <a:ext cx="3442" cy="2327251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172" name="Conector reto 171"/>
          <p:cNvCxnSpPr/>
          <p:nvPr/>
        </p:nvCxnSpPr>
        <p:spPr bwMode="auto">
          <a:xfrm>
            <a:off x="2411760" y="1078032"/>
            <a:ext cx="6243842" cy="185192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  <a:alpha val="73000"/>
              </a:schemeClr>
            </a:solidFill>
            <a:prstDash val="lgDash"/>
            <a:round/>
            <a:headEnd type="none" w="sm" len="sm"/>
            <a:tailEnd type="none" w="sm" len="sm"/>
          </a:ln>
          <a:effectLst/>
        </p:spPr>
      </p:cxnSp>
      <p:cxnSp>
        <p:nvCxnSpPr>
          <p:cNvPr id="175" name="Conector reto 174"/>
          <p:cNvCxnSpPr/>
          <p:nvPr/>
        </p:nvCxnSpPr>
        <p:spPr bwMode="auto">
          <a:xfrm>
            <a:off x="2349305" y="1955409"/>
            <a:ext cx="6286841" cy="184293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  <a:alpha val="73000"/>
              </a:schemeClr>
            </a:solidFill>
            <a:prstDash val="lgDash"/>
            <a:round/>
            <a:headEnd type="none" w="sm" len="sm"/>
            <a:tailEnd type="none" w="sm" len="sm"/>
          </a:ln>
          <a:effectLst/>
        </p:spPr>
      </p:cxnSp>
      <p:cxnSp>
        <p:nvCxnSpPr>
          <p:cNvPr id="201" name="Conector reto 200"/>
          <p:cNvCxnSpPr/>
          <p:nvPr/>
        </p:nvCxnSpPr>
        <p:spPr bwMode="auto">
          <a:xfrm>
            <a:off x="2349305" y="2771335"/>
            <a:ext cx="6278225" cy="180979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  <a:alpha val="73000"/>
              </a:schemeClr>
            </a:solidFill>
            <a:prstDash val="lgDash"/>
            <a:round/>
            <a:headEnd type="none" w="sm" len="sm"/>
            <a:tailEnd type="none" w="sm" len="sm"/>
          </a:ln>
          <a:effectLst/>
        </p:spPr>
      </p:cxnSp>
      <p:cxnSp>
        <p:nvCxnSpPr>
          <p:cNvPr id="202" name="Conector reto 201"/>
          <p:cNvCxnSpPr/>
          <p:nvPr/>
        </p:nvCxnSpPr>
        <p:spPr bwMode="auto">
          <a:xfrm>
            <a:off x="2335237" y="3657600"/>
            <a:ext cx="6320365" cy="17876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  <a:alpha val="73000"/>
              </a:schemeClr>
            </a:solidFill>
            <a:prstDash val="lgDash"/>
            <a:round/>
            <a:headEnd type="none" w="sm" len="sm"/>
            <a:tailEnd type="none" w="sm" len="sm"/>
          </a:ln>
          <a:effectLst/>
        </p:spPr>
      </p:cxnSp>
      <p:sp>
        <p:nvSpPr>
          <p:cNvPr id="193" name="Text Box 141"/>
          <p:cNvSpPr txBox="1">
            <a:spLocks noChangeArrowheads="1"/>
          </p:cNvSpPr>
          <p:nvPr/>
        </p:nvSpPr>
        <p:spPr bwMode="auto">
          <a:xfrm>
            <a:off x="0" y="6597352"/>
            <a:ext cx="9144000" cy="25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Crédito :  André Luiz da Silva/CDA/CDCC/USP, baseado em figura de </a:t>
            </a:r>
            <a:r>
              <a:rPr lang="pt-BR" sz="1000" dirty="0" err="1" smtClean="0">
                <a:solidFill>
                  <a:schemeClr val="accent1"/>
                </a:solidFill>
                <a:latin typeface="Century Gothic" pitchFamily="34" charset="0"/>
              </a:rPr>
              <a:t>Chaisson</a:t>
            </a:r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 &amp; </a:t>
            </a:r>
            <a:r>
              <a:rPr lang="pt-BR" sz="1000" dirty="0" err="1" smtClean="0">
                <a:solidFill>
                  <a:schemeClr val="accent1"/>
                </a:solidFill>
                <a:latin typeface="Century Gothic" pitchFamily="34" charset="0"/>
              </a:rPr>
              <a:t>McMillan</a:t>
            </a:r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, </a:t>
            </a:r>
            <a:r>
              <a:rPr lang="pt-BR" sz="1000" dirty="0" err="1" smtClean="0">
                <a:solidFill>
                  <a:schemeClr val="accent1"/>
                </a:solidFill>
                <a:latin typeface="Century Gothic" pitchFamily="34" charset="0"/>
              </a:rPr>
              <a:t>Astronomy</a:t>
            </a:r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pt-BR" sz="1000" dirty="0" err="1" smtClean="0">
                <a:solidFill>
                  <a:schemeClr val="accent1"/>
                </a:solidFill>
                <a:latin typeface="Century Gothic" pitchFamily="34" charset="0"/>
              </a:rPr>
              <a:t>Today</a:t>
            </a:r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endParaRPr lang="pt-BR" sz="10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220" name="CaixaDeTexto 219"/>
          <p:cNvSpPr txBox="1"/>
          <p:nvPr/>
        </p:nvSpPr>
        <p:spPr>
          <a:xfrm>
            <a:off x="7452320" y="321297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10 R</a:t>
            </a:r>
            <a:r>
              <a:rPr lang="pt-BR" sz="2800" baseline="-25000" dirty="0" smtClean="0">
                <a:solidFill>
                  <a:schemeClr val="bg1"/>
                </a:solidFill>
                <a:latin typeface="Arial"/>
                <a:cs typeface="Arial"/>
              </a:rPr>
              <a:t>ʘ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51" name="CaixaDeTexto 250"/>
          <p:cNvSpPr txBox="1"/>
          <p:nvPr/>
        </p:nvSpPr>
        <p:spPr>
          <a:xfrm>
            <a:off x="7596336" y="4077072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1R</a:t>
            </a:r>
            <a:r>
              <a:rPr lang="pt-BR" sz="2800" baseline="-25000" dirty="0" smtClean="0">
                <a:solidFill>
                  <a:schemeClr val="bg1"/>
                </a:solidFill>
                <a:latin typeface="Arial"/>
                <a:cs typeface="Arial"/>
              </a:rPr>
              <a:t>ʘ</a:t>
            </a:r>
            <a:endParaRPr lang="pt-BR" sz="2800" kern="0" baseline="-25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78" name="CaixaDeTexto 277"/>
          <p:cNvSpPr txBox="1"/>
          <p:nvPr/>
        </p:nvSpPr>
        <p:spPr>
          <a:xfrm>
            <a:off x="827584" y="683985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err="1" smtClean="0">
                <a:solidFill>
                  <a:schemeClr val="bg1"/>
                </a:solidFill>
                <a:latin typeface="Century Gothic" pitchFamily="34" charset="0"/>
              </a:rPr>
              <a:t>L</a:t>
            </a:r>
            <a:r>
              <a:rPr lang="pt-BR" sz="2000" dirty="0" err="1" smtClean="0">
                <a:solidFill>
                  <a:schemeClr val="bg1"/>
                </a:solidFill>
                <a:latin typeface="Arial"/>
                <a:cs typeface="Arial"/>
              </a:rPr>
              <a:t>ʘ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4" name="Elipse 43"/>
          <p:cNvSpPr>
            <a:spLocks/>
          </p:cNvSpPr>
          <p:nvPr/>
        </p:nvSpPr>
        <p:spPr bwMode="auto">
          <a:xfrm>
            <a:off x="4139952" y="3008101"/>
            <a:ext cx="180000" cy="18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5" name="Elipse 44"/>
          <p:cNvSpPr>
            <a:spLocks/>
          </p:cNvSpPr>
          <p:nvPr/>
        </p:nvSpPr>
        <p:spPr bwMode="auto">
          <a:xfrm>
            <a:off x="4572000" y="3224125"/>
            <a:ext cx="180000" cy="18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6" name="Elipse 45"/>
          <p:cNvSpPr>
            <a:spLocks/>
          </p:cNvSpPr>
          <p:nvPr/>
        </p:nvSpPr>
        <p:spPr bwMode="auto">
          <a:xfrm>
            <a:off x="5652120" y="3800189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FC0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7" name="Elipse 46"/>
          <p:cNvSpPr>
            <a:spLocks/>
          </p:cNvSpPr>
          <p:nvPr/>
        </p:nvSpPr>
        <p:spPr bwMode="auto">
          <a:xfrm>
            <a:off x="5829132" y="3808453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8" name="Elipse 47"/>
          <p:cNvSpPr>
            <a:spLocks/>
          </p:cNvSpPr>
          <p:nvPr/>
        </p:nvSpPr>
        <p:spPr bwMode="auto">
          <a:xfrm>
            <a:off x="7164288" y="4383241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>
            <a:spLocks/>
          </p:cNvSpPr>
          <p:nvPr/>
        </p:nvSpPr>
        <p:spPr bwMode="auto">
          <a:xfrm>
            <a:off x="3707904" y="3152117"/>
            <a:ext cx="180000" cy="180000"/>
          </a:xfrm>
          <a:prstGeom prst="ellipse">
            <a:avLst/>
          </a:prstGeom>
          <a:gradFill>
            <a:gsLst>
              <a:gs pos="24000">
                <a:schemeClr val="bg1"/>
              </a:gs>
              <a:gs pos="41000">
                <a:srgbClr val="69D8FF"/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1" name="Elipse 50"/>
          <p:cNvSpPr>
            <a:spLocks/>
          </p:cNvSpPr>
          <p:nvPr/>
        </p:nvSpPr>
        <p:spPr bwMode="auto">
          <a:xfrm>
            <a:off x="3203848" y="2792077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2" name="Elipse 51"/>
          <p:cNvSpPr>
            <a:spLocks noChangeAspect="1"/>
          </p:cNvSpPr>
          <p:nvPr/>
        </p:nvSpPr>
        <p:spPr bwMode="auto">
          <a:xfrm>
            <a:off x="3998320" y="5029949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4" name="Elipse 53"/>
          <p:cNvSpPr>
            <a:spLocks noChangeAspect="1"/>
          </p:cNvSpPr>
          <p:nvPr/>
        </p:nvSpPr>
        <p:spPr bwMode="auto">
          <a:xfrm>
            <a:off x="4086029" y="4757618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4197576" y="4941173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chemeClr val="bg1">
                  <a:lumMod val="95000"/>
                </a:schemeClr>
              </a:gs>
              <a:gs pos="95000">
                <a:schemeClr val="bg1">
                  <a:lumMod val="6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7" name="Elipse 56"/>
          <p:cNvSpPr>
            <a:spLocks noChangeAspect="1"/>
          </p:cNvSpPr>
          <p:nvPr/>
        </p:nvSpPr>
        <p:spPr bwMode="auto">
          <a:xfrm>
            <a:off x="4053562" y="5301215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8" name="Elipse 57"/>
          <p:cNvSpPr>
            <a:spLocks noChangeAspect="1"/>
          </p:cNvSpPr>
          <p:nvPr/>
        </p:nvSpPr>
        <p:spPr bwMode="auto">
          <a:xfrm>
            <a:off x="3494262" y="4941168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9" name="Elipse 58"/>
          <p:cNvSpPr>
            <a:spLocks noChangeAspect="1"/>
          </p:cNvSpPr>
          <p:nvPr/>
        </p:nvSpPr>
        <p:spPr bwMode="auto">
          <a:xfrm>
            <a:off x="3677076" y="5054037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0" name="Elipse 59"/>
          <p:cNvSpPr>
            <a:spLocks noChangeAspect="1"/>
          </p:cNvSpPr>
          <p:nvPr/>
        </p:nvSpPr>
        <p:spPr bwMode="auto">
          <a:xfrm>
            <a:off x="3615518" y="5206440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1" name="Elipse 60"/>
          <p:cNvSpPr>
            <a:spLocks noChangeAspect="1"/>
          </p:cNvSpPr>
          <p:nvPr/>
        </p:nvSpPr>
        <p:spPr bwMode="auto">
          <a:xfrm>
            <a:off x="3422262" y="5229208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3" name="Elipse 62"/>
          <p:cNvSpPr>
            <a:spLocks noChangeAspect="1"/>
          </p:cNvSpPr>
          <p:nvPr/>
        </p:nvSpPr>
        <p:spPr bwMode="auto">
          <a:xfrm>
            <a:off x="4485608" y="4941173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chemeClr val="bg1">
                  <a:lumMod val="95000"/>
                </a:schemeClr>
              </a:gs>
              <a:gs pos="95000">
                <a:schemeClr val="bg1">
                  <a:lumMod val="6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4" name="Elipse 63"/>
          <p:cNvSpPr>
            <a:spLocks noChangeAspect="1"/>
          </p:cNvSpPr>
          <p:nvPr/>
        </p:nvSpPr>
        <p:spPr bwMode="auto">
          <a:xfrm>
            <a:off x="4341592" y="5085189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chemeClr val="bg1">
                  <a:lumMod val="95000"/>
                </a:schemeClr>
              </a:gs>
              <a:gs pos="95000">
                <a:schemeClr val="bg1">
                  <a:lumMod val="6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5" name="Elipse 64"/>
          <p:cNvSpPr>
            <a:spLocks/>
          </p:cNvSpPr>
          <p:nvPr/>
        </p:nvSpPr>
        <p:spPr bwMode="auto">
          <a:xfrm>
            <a:off x="3923928" y="3008101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6" name="Elipse 65"/>
          <p:cNvSpPr>
            <a:spLocks/>
          </p:cNvSpPr>
          <p:nvPr/>
        </p:nvSpPr>
        <p:spPr bwMode="auto">
          <a:xfrm>
            <a:off x="3923928" y="3224125"/>
            <a:ext cx="180000" cy="180000"/>
          </a:xfrm>
          <a:prstGeom prst="ellipse">
            <a:avLst/>
          </a:prstGeom>
          <a:gradFill>
            <a:gsLst>
              <a:gs pos="24000">
                <a:schemeClr val="bg1"/>
              </a:gs>
              <a:gs pos="51000">
                <a:srgbClr val="00B0F0">
                  <a:alpha val="87000"/>
                </a:srgbClr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9" name="Elipse 68"/>
          <p:cNvSpPr>
            <a:spLocks/>
          </p:cNvSpPr>
          <p:nvPr/>
        </p:nvSpPr>
        <p:spPr bwMode="auto">
          <a:xfrm>
            <a:off x="6876256" y="423922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0" name="Elipse 69"/>
          <p:cNvSpPr>
            <a:spLocks/>
          </p:cNvSpPr>
          <p:nvPr/>
        </p:nvSpPr>
        <p:spPr bwMode="auto">
          <a:xfrm>
            <a:off x="7596336" y="4743281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1" name="Elipse 70"/>
          <p:cNvSpPr>
            <a:spLocks/>
          </p:cNvSpPr>
          <p:nvPr/>
        </p:nvSpPr>
        <p:spPr bwMode="auto">
          <a:xfrm>
            <a:off x="7660529" y="484989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2" name="Elipse 71"/>
          <p:cNvSpPr>
            <a:spLocks/>
          </p:cNvSpPr>
          <p:nvPr/>
        </p:nvSpPr>
        <p:spPr bwMode="auto">
          <a:xfrm>
            <a:off x="7812360" y="515915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3" name="Elipse 72"/>
          <p:cNvSpPr>
            <a:spLocks/>
          </p:cNvSpPr>
          <p:nvPr/>
        </p:nvSpPr>
        <p:spPr bwMode="auto">
          <a:xfrm>
            <a:off x="6347899" y="3859287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4" name="Elipse 73"/>
          <p:cNvSpPr>
            <a:spLocks/>
          </p:cNvSpPr>
          <p:nvPr/>
        </p:nvSpPr>
        <p:spPr bwMode="auto">
          <a:xfrm rot="349981">
            <a:off x="6966870" y="4395638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5" name="Elipse 74"/>
          <p:cNvSpPr>
            <a:spLocks/>
          </p:cNvSpPr>
          <p:nvPr/>
        </p:nvSpPr>
        <p:spPr bwMode="auto">
          <a:xfrm rot="349981">
            <a:off x="6524897" y="410389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6" name="Elipse 75"/>
          <p:cNvSpPr>
            <a:spLocks/>
          </p:cNvSpPr>
          <p:nvPr/>
        </p:nvSpPr>
        <p:spPr bwMode="auto">
          <a:xfrm rot="349981">
            <a:off x="7461001" y="258691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7" name="Elipse 76"/>
          <p:cNvSpPr>
            <a:spLocks/>
          </p:cNvSpPr>
          <p:nvPr/>
        </p:nvSpPr>
        <p:spPr bwMode="auto">
          <a:xfrm>
            <a:off x="6054487" y="3867937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8" name="Elipse 77"/>
          <p:cNvSpPr>
            <a:spLocks/>
          </p:cNvSpPr>
          <p:nvPr/>
        </p:nvSpPr>
        <p:spPr bwMode="auto">
          <a:xfrm>
            <a:off x="5592571" y="3613466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0" name="Elipse 79"/>
          <p:cNvSpPr>
            <a:spLocks/>
          </p:cNvSpPr>
          <p:nvPr/>
        </p:nvSpPr>
        <p:spPr bwMode="auto">
          <a:xfrm>
            <a:off x="6012160" y="4023201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1" name="Elipse 80"/>
          <p:cNvSpPr>
            <a:spLocks/>
          </p:cNvSpPr>
          <p:nvPr/>
        </p:nvSpPr>
        <p:spPr bwMode="auto">
          <a:xfrm>
            <a:off x="5148064" y="3512157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2" name="Elipse 81"/>
          <p:cNvSpPr>
            <a:spLocks/>
          </p:cNvSpPr>
          <p:nvPr/>
        </p:nvSpPr>
        <p:spPr bwMode="auto">
          <a:xfrm>
            <a:off x="5134424" y="3718453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3" name="Elipse 82"/>
          <p:cNvSpPr>
            <a:spLocks/>
          </p:cNvSpPr>
          <p:nvPr/>
        </p:nvSpPr>
        <p:spPr bwMode="auto">
          <a:xfrm>
            <a:off x="7724178" y="501513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4" name="Elipse 83"/>
          <p:cNvSpPr>
            <a:spLocks/>
          </p:cNvSpPr>
          <p:nvPr/>
        </p:nvSpPr>
        <p:spPr bwMode="auto">
          <a:xfrm>
            <a:off x="6516216" y="423922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5" name="Elipse 84"/>
          <p:cNvSpPr>
            <a:spLocks/>
          </p:cNvSpPr>
          <p:nvPr/>
        </p:nvSpPr>
        <p:spPr bwMode="auto">
          <a:xfrm rot="349981">
            <a:off x="7513858" y="495232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6" name="Elipse 85"/>
          <p:cNvSpPr>
            <a:spLocks/>
          </p:cNvSpPr>
          <p:nvPr/>
        </p:nvSpPr>
        <p:spPr bwMode="auto">
          <a:xfrm rot="349981">
            <a:off x="6524897" y="3234988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7" name="Elipse 86"/>
          <p:cNvSpPr>
            <a:spLocks/>
          </p:cNvSpPr>
          <p:nvPr/>
        </p:nvSpPr>
        <p:spPr bwMode="auto">
          <a:xfrm>
            <a:off x="7020272" y="279426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8" name="Elipse 87"/>
          <p:cNvSpPr>
            <a:spLocks/>
          </p:cNvSpPr>
          <p:nvPr/>
        </p:nvSpPr>
        <p:spPr bwMode="auto">
          <a:xfrm rot="349981">
            <a:off x="6236865" y="287494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9" name="Elipse 88"/>
          <p:cNvSpPr>
            <a:spLocks/>
          </p:cNvSpPr>
          <p:nvPr/>
        </p:nvSpPr>
        <p:spPr bwMode="auto">
          <a:xfrm rot="349981">
            <a:off x="7172969" y="3090972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0" name="Elipse 89"/>
          <p:cNvSpPr>
            <a:spLocks/>
          </p:cNvSpPr>
          <p:nvPr/>
        </p:nvSpPr>
        <p:spPr bwMode="auto">
          <a:xfrm rot="349981">
            <a:off x="6380881" y="2946957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1" name="Elipse 90"/>
          <p:cNvSpPr>
            <a:spLocks/>
          </p:cNvSpPr>
          <p:nvPr/>
        </p:nvSpPr>
        <p:spPr bwMode="auto">
          <a:xfrm>
            <a:off x="7507157" y="5229597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2" name="Elipse 91"/>
          <p:cNvSpPr>
            <a:spLocks/>
          </p:cNvSpPr>
          <p:nvPr/>
        </p:nvSpPr>
        <p:spPr bwMode="auto">
          <a:xfrm>
            <a:off x="7637734" y="525290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3" name="Elipse 92"/>
          <p:cNvSpPr>
            <a:spLocks/>
          </p:cNvSpPr>
          <p:nvPr/>
        </p:nvSpPr>
        <p:spPr bwMode="auto">
          <a:xfrm>
            <a:off x="7740352" y="5391353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4" name="Elipse 93"/>
          <p:cNvSpPr>
            <a:spLocks/>
          </p:cNvSpPr>
          <p:nvPr/>
        </p:nvSpPr>
        <p:spPr bwMode="auto">
          <a:xfrm>
            <a:off x="7812360" y="531934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5" name="Elipse 94"/>
          <p:cNvSpPr>
            <a:spLocks/>
          </p:cNvSpPr>
          <p:nvPr/>
        </p:nvSpPr>
        <p:spPr bwMode="auto">
          <a:xfrm>
            <a:off x="7997636" y="538506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6" name="Elipse 95"/>
          <p:cNvSpPr>
            <a:spLocks/>
          </p:cNvSpPr>
          <p:nvPr/>
        </p:nvSpPr>
        <p:spPr bwMode="auto">
          <a:xfrm>
            <a:off x="7945876" y="5241047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7" name="Elipse 96"/>
          <p:cNvSpPr>
            <a:spLocks/>
          </p:cNvSpPr>
          <p:nvPr/>
        </p:nvSpPr>
        <p:spPr bwMode="auto">
          <a:xfrm>
            <a:off x="7452320" y="531934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8" name="Elipse 97"/>
          <p:cNvSpPr>
            <a:spLocks/>
          </p:cNvSpPr>
          <p:nvPr/>
        </p:nvSpPr>
        <p:spPr bwMode="auto">
          <a:xfrm rot="1728569">
            <a:off x="7398989" y="4710674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9" name="Elipse 98"/>
          <p:cNvSpPr>
            <a:spLocks/>
          </p:cNvSpPr>
          <p:nvPr/>
        </p:nvSpPr>
        <p:spPr bwMode="auto">
          <a:xfrm rot="2078550">
            <a:off x="7809842" y="492960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0" name="Elipse 99"/>
          <p:cNvSpPr>
            <a:spLocks/>
          </p:cNvSpPr>
          <p:nvPr/>
        </p:nvSpPr>
        <p:spPr bwMode="auto">
          <a:xfrm rot="2078550">
            <a:off x="7319412" y="491657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1" name="Elipse 100"/>
          <p:cNvSpPr>
            <a:spLocks/>
          </p:cNvSpPr>
          <p:nvPr/>
        </p:nvSpPr>
        <p:spPr bwMode="auto">
          <a:xfrm rot="1728569">
            <a:off x="7196519" y="281316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2" name="Elipse 101"/>
          <p:cNvSpPr>
            <a:spLocks/>
          </p:cNvSpPr>
          <p:nvPr/>
        </p:nvSpPr>
        <p:spPr bwMode="auto">
          <a:xfrm rot="2078550">
            <a:off x="7467985" y="485049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3" name="Elipse 102"/>
          <p:cNvSpPr>
            <a:spLocks/>
          </p:cNvSpPr>
          <p:nvPr/>
        </p:nvSpPr>
        <p:spPr bwMode="auto">
          <a:xfrm rot="2078550">
            <a:off x="7362355" y="2720334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4" name="Elipse 103"/>
          <p:cNvSpPr>
            <a:spLocks/>
          </p:cNvSpPr>
          <p:nvPr/>
        </p:nvSpPr>
        <p:spPr bwMode="auto">
          <a:xfrm>
            <a:off x="5868144" y="3512157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5" name="Elipse 104"/>
          <p:cNvSpPr>
            <a:spLocks/>
          </p:cNvSpPr>
          <p:nvPr/>
        </p:nvSpPr>
        <p:spPr bwMode="auto">
          <a:xfrm>
            <a:off x="6012160" y="3296133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6" name="Elipse 105"/>
          <p:cNvSpPr>
            <a:spLocks/>
          </p:cNvSpPr>
          <p:nvPr/>
        </p:nvSpPr>
        <p:spPr bwMode="auto">
          <a:xfrm>
            <a:off x="6093866" y="3688145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7" name="Elipse 106"/>
          <p:cNvSpPr>
            <a:spLocks/>
          </p:cNvSpPr>
          <p:nvPr/>
        </p:nvSpPr>
        <p:spPr bwMode="auto">
          <a:xfrm>
            <a:off x="5868144" y="3944205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8" name="Elipse 107"/>
          <p:cNvSpPr>
            <a:spLocks noChangeAspect="1"/>
          </p:cNvSpPr>
          <p:nvPr/>
        </p:nvSpPr>
        <p:spPr bwMode="auto">
          <a:xfrm>
            <a:off x="2987824" y="4941168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94000">
                <a:schemeClr val="accent6">
                  <a:lumMod val="29000"/>
                  <a:lumOff val="71000"/>
                  <a:alpha val="11000"/>
                </a:schemeClr>
              </a:gs>
              <a:gs pos="65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0" name="Elipse 109"/>
          <p:cNvSpPr>
            <a:spLocks noChangeAspect="1"/>
          </p:cNvSpPr>
          <p:nvPr/>
        </p:nvSpPr>
        <p:spPr bwMode="auto">
          <a:xfrm>
            <a:off x="3854302" y="5101955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2" name="Elipse 111"/>
          <p:cNvSpPr>
            <a:spLocks noChangeAspect="1"/>
          </p:cNvSpPr>
          <p:nvPr/>
        </p:nvSpPr>
        <p:spPr bwMode="auto">
          <a:xfrm>
            <a:off x="3856362" y="4941168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3" name="Elipse 112"/>
          <p:cNvSpPr>
            <a:spLocks noChangeAspect="1"/>
          </p:cNvSpPr>
          <p:nvPr/>
        </p:nvSpPr>
        <p:spPr bwMode="auto">
          <a:xfrm>
            <a:off x="3691455" y="4941168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4" name="Elipse 113"/>
          <p:cNvSpPr>
            <a:spLocks noChangeAspect="1"/>
          </p:cNvSpPr>
          <p:nvPr/>
        </p:nvSpPr>
        <p:spPr bwMode="auto">
          <a:xfrm>
            <a:off x="4286350" y="4869160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chemeClr val="bg1">
                  <a:lumMod val="95000"/>
                </a:schemeClr>
              </a:gs>
              <a:gs pos="95000">
                <a:schemeClr val="bg1">
                  <a:lumMod val="6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6" name="Elipse 115"/>
          <p:cNvSpPr>
            <a:spLocks noChangeAspect="1"/>
          </p:cNvSpPr>
          <p:nvPr/>
        </p:nvSpPr>
        <p:spPr bwMode="auto">
          <a:xfrm>
            <a:off x="3278238" y="5085184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7" name="Elipse 116"/>
          <p:cNvSpPr>
            <a:spLocks noChangeAspect="1"/>
          </p:cNvSpPr>
          <p:nvPr/>
        </p:nvSpPr>
        <p:spPr bwMode="auto">
          <a:xfrm>
            <a:off x="3350246" y="4725144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8" name="Elipse 117"/>
          <p:cNvSpPr>
            <a:spLocks noChangeAspect="1"/>
          </p:cNvSpPr>
          <p:nvPr/>
        </p:nvSpPr>
        <p:spPr bwMode="auto">
          <a:xfrm>
            <a:off x="3045448" y="5150397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94000">
                <a:schemeClr val="accent6">
                  <a:lumMod val="29000"/>
                  <a:lumOff val="71000"/>
                  <a:alpha val="11000"/>
                </a:schemeClr>
              </a:gs>
              <a:gs pos="65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9" name="Elipse 118"/>
          <p:cNvSpPr>
            <a:spLocks noChangeAspect="1"/>
          </p:cNvSpPr>
          <p:nvPr/>
        </p:nvSpPr>
        <p:spPr bwMode="auto">
          <a:xfrm>
            <a:off x="3278241" y="5301211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0" name="Elipse 119"/>
          <p:cNvSpPr>
            <a:spLocks noChangeAspect="1"/>
          </p:cNvSpPr>
          <p:nvPr/>
        </p:nvSpPr>
        <p:spPr bwMode="auto">
          <a:xfrm>
            <a:off x="3691458" y="5286827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1" name="Elipse 120"/>
          <p:cNvSpPr>
            <a:spLocks noChangeAspect="1"/>
          </p:cNvSpPr>
          <p:nvPr/>
        </p:nvSpPr>
        <p:spPr bwMode="auto">
          <a:xfrm>
            <a:off x="4430366" y="5301208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chemeClr val="bg1">
                  <a:lumMod val="95000"/>
                </a:schemeClr>
              </a:gs>
              <a:gs pos="95000">
                <a:schemeClr val="bg1">
                  <a:lumMod val="6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2" name="Elipse 121"/>
          <p:cNvSpPr>
            <a:spLocks noChangeAspect="1"/>
          </p:cNvSpPr>
          <p:nvPr/>
        </p:nvSpPr>
        <p:spPr bwMode="auto">
          <a:xfrm>
            <a:off x="4197574" y="5157195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chemeClr val="bg1">
                  <a:lumMod val="95000"/>
                </a:schemeClr>
              </a:gs>
              <a:gs pos="95000">
                <a:schemeClr val="bg1">
                  <a:lumMod val="6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3" name="Elipse 122"/>
          <p:cNvSpPr>
            <a:spLocks/>
          </p:cNvSpPr>
          <p:nvPr/>
        </p:nvSpPr>
        <p:spPr bwMode="auto">
          <a:xfrm>
            <a:off x="3635896" y="2492896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5" name="Elipse 124"/>
          <p:cNvSpPr>
            <a:spLocks/>
          </p:cNvSpPr>
          <p:nvPr/>
        </p:nvSpPr>
        <p:spPr bwMode="auto">
          <a:xfrm rot="1305844">
            <a:off x="8109460" y="2605191"/>
            <a:ext cx="180000" cy="180000"/>
          </a:xfrm>
          <a:prstGeom prst="ellipse">
            <a:avLst/>
          </a:prstGeom>
          <a:gradFill>
            <a:gsLst>
              <a:gs pos="9000">
                <a:srgbClr val="FF8989"/>
              </a:gs>
              <a:gs pos="32000">
                <a:srgbClr val="C00000"/>
              </a:gs>
              <a:gs pos="100000">
                <a:srgbClr val="C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6" name="Elipse 125"/>
          <p:cNvSpPr>
            <a:spLocks/>
          </p:cNvSpPr>
          <p:nvPr/>
        </p:nvSpPr>
        <p:spPr bwMode="auto">
          <a:xfrm rot="1305844">
            <a:off x="7911324" y="2749207"/>
            <a:ext cx="180000" cy="180000"/>
          </a:xfrm>
          <a:prstGeom prst="ellipse">
            <a:avLst/>
          </a:prstGeom>
          <a:gradFill>
            <a:gsLst>
              <a:gs pos="9000">
                <a:srgbClr val="FF8989"/>
              </a:gs>
              <a:gs pos="32000">
                <a:srgbClr val="C00000"/>
              </a:gs>
              <a:gs pos="100000">
                <a:srgbClr val="C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7" name="Elipse 126"/>
          <p:cNvSpPr>
            <a:spLocks/>
          </p:cNvSpPr>
          <p:nvPr/>
        </p:nvSpPr>
        <p:spPr bwMode="auto">
          <a:xfrm rot="349981">
            <a:off x="6831591" y="446926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8" name="Elipse 127"/>
          <p:cNvSpPr>
            <a:spLocks/>
          </p:cNvSpPr>
          <p:nvPr/>
        </p:nvSpPr>
        <p:spPr bwMode="auto">
          <a:xfrm rot="349981">
            <a:off x="7534489" y="2874946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9" name="Elipse 128"/>
          <p:cNvSpPr>
            <a:spLocks/>
          </p:cNvSpPr>
          <p:nvPr/>
        </p:nvSpPr>
        <p:spPr bwMode="auto">
          <a:xfrm>
            <a:off x="7380312" y="4671273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0" name="Elipse 129"/>
          <p:cNvSpPr>
            <a:spLocks/>
          </p:cNvSpPr>
          <p:nvPr/>
        </p:nvSpPr>
        <p:spPr bwMode="auto">
          <a:xfrm>
            <a:off x="7740352" y="2722252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1" name="Elipse 130"/>
          <p:cNvSpPr>
            <a:spLocks/>
          </p:cNvSpPr>
          <p:nvPr/>
        </p:nvSpPr>
        <p:spPr bwMode="auto">
          <a:xfrm>
            <a:off x="4139952" y="3152117"/>
            <a:ext cx="180000" cy="18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32" name="Grupo 192"/>
          <p:cNvGrpSpPr>
            <a:grpSpLocks/>
          </p:cNvGrpSpPr>
          <p:nvPr/>
        </p:nvGrpSpPr>
        <p:grpSpPr>
          <a:xfrm>
            <a:off x="6261116" y="3010284"/>
            <a:ext cx="180000" cy="180000"/>
            <a:chOff x="6643010" y="1611579"/>
            <a:chExt cx="2629170" cy="2629170"/>
          </a:xfrm>
        </p:grpSpPr>
        <p:sp>
          <p:nvSpPr>
            <p:cNvPr id="133" name="Elipse 132"/>
            <p:cNvSpPr>
              <a:spLocks noChangeAspect="1"/>
            </p:cNvSpPr>
            <p:nvPr/>
          </p:nvSpPr>
          <p:spPr bwMode="auto">
            <a:xfrm rot="349981">
              <a:off x="6643010" y="1611579"/>
              <a:ext cx="2629170" cy="2629170"/>
            </a:xfrm>
            <a:prstGeom prst="ellipse">
              <a:avLst/>
            </a:prstGeom>
            <a:gradFill flip="none" rotWithShape="1">
              <a:gsLst>
                <a:gs pos="11000">
                  <a:srgbClr val="FFC000"/>
                </a:gs>
                <a:gs pos="36000">
                  <a:srgbClr val="FF0000">
                    <a:alpha val="96000"/>
                  </a:srgbClr>
                </a:gs>
                <a:gs pos="100000">
                  <a:srgbClr val="C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Elipse 133"/>
            <p:cNvSpPr/>
            <p:nvPr/>
          </p:nvSpPr>
          <p:spPr bwMode="auto">
            <a:xfrm>
              <a:off x="7432442" y="2401010"/>
              <a:ext cx="1080120" cy="1080120"/>
            </a:xfrm>
            <a:prstGeom prst="ellipse">
              <a:avLst/>
            </a:prstGeom>
            <a:gradFill>
              <a:gsLst>
                <a:gs pos="100000">
                  <a:srgbClr val="FFC000">
                    <a:alpha val="38000"/>
                  </a:srgbClr>
                </a:gs>
                <a:gs pos="83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5" name="Elipse 134"/>
          <p:cNvSpPr>
            <a:spLocks/>
          </p:cNvSpPr>
          <p:nvPr/>
        </p:nvSpPr>
        <p:spPr bwMode="auto">
          <a:xfrm>
            <a:off x="4175976" y="2600928"/>
            <a:ext cx="180000" cy="180000"/>
          </a:xfrm>
          <a:prstGeom prst="ellipse">
            <a:avLst/>
          </a:prstGeom>
          <a:gradFill>
            <a:gsLst>
              <a:gs pos="22000">
                <a:schemeClr val="bg1"/>
              </a:gs>
              <a:gs pos="41000">
                <a:srgbClr val="69D8FF">
                  <a:alpha val="91000"/>
                </a:srgbClr>
              </a:gs>
              <a:gs pos="72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6" name="Elipse 135"/>
          <p:cNvSpPr>
            <a:spLocks/>
          </p:cNvSpPr>
          <p:nvPr/>
        </p:nvSpPr>
        <p:spPr bwMode="auto">
          <a:xfrm>
            <a:off x="7236296" y="4727107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7" name="Elipse 136"/>
          <p:cNvSpPr>
            <a:spLocks/>
          </p:cNvSpPr>
          <p:nvPr/>
        </p:nvSpPr>
        <p:spPr bwMode="auto">
          <a:xfrm rot="349981">
            <a:off x="7601523" y="510472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8" name="Elipse 137"/>
          <p:cNvSpPr>
            <a:spLocks/>
          </p:cNvSpPr>
          <p:nvPr/>
        </p:nvSpPr>
        <p:spPr bwMode="auto">
          <a:xfrm>
            <a:off x="5341553" y="3742049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9" name="Elipse 138"/>
          <p:cNvSpPr>
            <a:spLocks/>
          </p:cNvSpPr>
          <p:nvPr/>
        </p:nvSpPr>
        <p:spPr bwMode="auto">
          <a:xfrm>
            <a:off x="4572000" y="3080109"/>
            <a:ext cx="180000" cy="18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0" name="Elipse 139"/>
          <p:cNvSpPr>
            <a:spLocks/>
          </p:cNvSpPr>
          <p:nvPr/>
        </p:nvSpPr>
        <p:spPr bwMode="auto">
          <a:xfrm>
            <a:off x="7277178" y="4480622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1" name="Elipse 140"/>
          <p:cNvSpPr>
            <a:spLocks/>
          </p:cNvSpPr>
          <p:nvPr/>
        </p:nvSpPr>
        <p:spPr bwMode="auto">
          <a:xfrm rot="349981">
            <a:off x="6668912" y="4319913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2" name="Elipse 141"/>
          <p:cNvSpPr>
            <a:spLocks/>
          </p:cNvSpPr>
          <p:nvPr/>
        </p:nvSpPr>
        <p:spPr bwMode="auto">
          <a:xfrm>
            <a:off x="7092280" y="4527257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3" name="Elipse 142"/>
          <p:cNvSpPr>
            <a:spLocks/>
          </p:cNvSpPr>
          <p:nvPr/>
        </p:nvSpPr>
        <p:spPr bwMode="auto">
          <a:xfrm rot="349981">
            <a:off x="6479561" y="3700838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4" name="Elipse 143"/>
          <p:cNvSpPr>
            <a:spLocks/>
          </p:cNvSpPr>
          <p:nvPr/>
        </p:nvSpPr>
        <p:spPr bwMode="auto">
          <a:xfrm rot="349981">
            <a:off x="6261502" y="4042886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5" name="Elipse 144"/>
          <p:cNvSpPr>
            <a:spLocks/>
          </p:cNvSpPr>
          <p:nvPr/>
        </p:nvSpPr>
        <p:spPr bwMode="auto">
          <a:xfrm>
            <a:off x="4797755" y="3446698"/>
            <a:ext cx="180000" cy="18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7" name="Elipse 146"/>
          <p:cNvSpPr>
            <a:spLocks/>
          </p:cNvSpPr>
          <p:nvPr/>
        </p:nvSpPr>
        <p:spPr bwMode="auto">
          <a:xfrm rot="349981">
            <a:off x="6236865" y="321004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8" name="Elipse 147"/>
          <p:cNvSpPr>
            <a:spLocks/>
          </p:cNvSpPr>
          <p:nvPr/>
        </p:nvSpPr>
        <p:spPr bwMode="auto">
          <a:xfrm rot="1728569">
            <a:off x="6315667" y="3430961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9" name="Elipse 148"/>
          <p:cNvSpPr>
            <a:spLocks/>
          </p:cNvSpPr>
          <p:nvPr/>
        </p:nvSpPr>
        <p:spPr bwMode="auto">
          <a:xfrm>
            <a:off x="6444208" y="3082292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0" name="Elipse 149"/>
          <p:cNvSpPr>
            <a:spLocks/>
          </p:cNvSpPr>
          <p:nvPr/>
        </p:nvSpPr>
        <p:spPr bwMode="auto">
          <a:xfrm>
            <a:off x="3419872" y="2504045"/>
            <a:ext cx="180000" cy="180000"/>
          </a:xfrm>
          <a:prstGeom prst="ellipse">
            <a:avLst/>
          </a:prstGeom>
          <a:gradFill>
            <a:gsLst>
              <a:gs pos="24000">
                <a:schemeClr val="bg1"/>
              </a:gs>
              <a:gs pos="51000">
                <a:srgbClr val="00B0F0">
                  <a:alpha val="87000"/>
                </a:srgbClr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2" name="Elipse 151"/>
          <p:cNvSpPr>
            <a:spLocks/>
          </p:cNvSpPr>
          <p:nvPr/>
        </p:nvSpPr>
        <p:spPr bwMode="auto">
          <a:xfrm rot="4742081">
            <a:off x="6568925" y="307479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53" name="Grupo 192"/>
          <p:cNvGrpSpPr>
            <a:grpSpLocks/>
          </p:cNvGrpSpPr>
          <p:nvPr/>
        </p:nvGrpSpPr>
        <p:grpSpPr>
          <a:xfrm rot="4742081">
            <a:off x="6969781" y="3061722"/>
            <a:ext cx="180000" cy="180000"/>
            <a:chOff x="6643010" y="1611579"/>
            <a:chExt cx="2629170" cy="2629170"/>
          </a:xfrm>
        </p:grpSpPr>
        <p:sp>
          <p:nvSpPr>
            <p:cNvPr id="154" name="Elipse 153"/>
            <p:cNvSpPr>
              <a:spLocks noChangeAspect="1"/>
            </p:cNvSpPr>
            <p:nvPr/>
          </p:nvSpPr>
          <p:spPr bwMode="auto">
            <a:xfrm rot="349981">
              <a:off x="6643010" y="1611579"/>
              <a:ext cx="2629170" cy="2629170"/>
            </a:xfrm>
            <a:prstGeom prst="ellipse">
              <a:avLst/>
            </a:prstGeom>
            <a:gradFill flip="none" rotWithShape="1">
              <a:gsLst>
                <a:gs pos="11000">
                  <a:srgbClr val="FFC000"/>
                </a:gs>
                <a:gs pos="36000">
                  <a:srgbClr val="FF0000">
                    <a:alpha val="96000"/>
                  </a:srgbClr>
                </a:gs>
                <a:gs pos="100000">
                  <a:srgbClr val="C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55" name="Elipse 154"/>
            <p:cNvSpPr/>
            <p:nvPr/>
          </p:nvSpPr>
          <p:spPr bwMode="auto">
            <a:xfrm>
              <a:off x="7432442" y="2401010"/>
              <a:ext cx="1080120" cy="1080120"/>
            </a:xfrm>
            <a:prstGeom prst="ellipse">
              <a:avLst/>
            </a:prstGeom>
            <a:gradFill>
              <a:gsLst>
                <a:gs pos="100000">
                  <a:srgbClr val="FFC000">
                    <a:alpha val="38000"/>
                  </a:srgbClr>
                </a:gs>
                <a:gs pos="83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56" name="Elipse 155"/>
          <p:cNvSpPr>
            <a:spLocks/>
          </p:cNvSpPr>
          <p:nvPr/>
        </p:nvSpPr>
        <p:spPr bwMode="auto">
          <a:xfrm rot="4742081">
            <a:off x="6443167" y="279701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7" name="Elipse 156"/>
          <p:cNvSpPr>
            <a:spLocks/>
          </p:cNvSpPr>
          <p:nvPr/>
        </p:nvSpPr>
        <p:spPr bwMode="auto">
          <a:xfrm rot="5092062">
            <a:off x="6765349" y="3187922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8" name="Elipse 157"/>
          <p:cNvSpPr>
            <a:spLocks/>
          </p:cNvSpPr>
          <p:nvPr/>
        </p:nvSpPr>
        <p:spPr bwMode="auto">
          <a:xfrm rot="4742081">
            <a:off x="6718097" y="2898406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9" name="Elipse 158"/>
          <p:cNvSpPr>
            <a:spLocks/>
          </p:cNvSpPr>
          <p:nvPr/>
        </p:nvSpPr>
        <p:spPr bwMode="auto">
          <a:xfrm rot="5092062">
            <a:off x="6730939" y="276963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0" name="Elipse 159"/>
          <p:cNvSpPr>
            <a:spLocks/>
          </p:cNvSpPr>
          <p:nvPr/>
        </p:nvSpPr>
        <p:spPr bwMode="auto">
          <a:xfrm rot="5092062">
            <a:off x="6864824" y="2944206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1" name="Elipse 160"/>
          <p:cNvSpPr>
            <a:spLocks/>
          </p:cNvSpPr>
          <p:nvPr/>
        </p:nvSpPr>
        <p:spPr bwMode="auto">
          <a:xfrm rot="6470650">
            <a:off x="6729254" y="3021536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2" name="Elipse 161"/>
          <p:cNvSpPr>
            <a:spLocks/>
          </p:cNvSpPr>
          <p:nvPr/>
        </p:nvSpPr>
        <p:spPr bwMode="auto">
          <a:xfrm rot="4742081">
            <a:off x="6626514" y="2801298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3" name="Elipse 162"/>
          <p:cNvSpPr>
            <a:spLocks/>
          </p:cNvSpPr>
          <p:nvPr/>
        </p:nvSpPr>
        <p:spPr bwMode="auto">
          <a:xfrm rot="5092062">
            <a:off x="6315668" y="270288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4" name="Elipse 163"/>
          <p:cNvSpPr>
            <a:spLocks/>
          </p:cNvSpPr>
          <p:nvPr/>
        </p:nvSpPr>
        <p:spPr bwMode="auto">
          <a:xfrm rot="17523369">
            <a:off x="3663106" y="2963303"/>
            <a:ext cx="180000" cy="180000"/>
          </a:xfrm>
          <a:prstGeom prst="ellipse">
            <a:avLst/>
          </a:prstGeom>
          <a:gradFill>
            <a:gsLst>
              <a:gs pos="24000">
                <a:schemeClr val="bg1"/>
              </a:gs>
              <a:gs pos="41000">
                <a:srgbClr val="69D8FF"/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6" name="Elipse 165"/>
          <p:cNvSpPr>
            <a:spLocks/>
          </p:cNvSpPr>
          <p:nvPr/>
        </p:nvSpPr>
        <p:spPr bwMode="auto">
          <a:xfrm rot="17523369">
            <a:off x="3087042" y="2531255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7" name="Elipse 166"/>
          <p:cNvSpPr>
            <a:spLocks/>
          </p:cNvSpPr>
          <p:nvPr/>
        </p:nvSpPr>
        <p:spPr bwMode="auto">
          <a:xfrm rot="17523369">
            <a:off x="3375074" y="2675271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9" name="Elipse 168"/>
          <p:cNvSpPr>
            <a:spLocks/>
          </p:cNvSpPr>
          <p:nvPr/>
        </p:nvSpPr>
        <p:spPr bwMode="auto">
          <a:xfrm rot="17523369">
            <a:off x="3881832" y="2775526"/>
            <a:ext cx="180000" cy="180000"/>
          </a:xfrm>
          <a:prstGeom prst="ellipse">
            <a:avLst/>
          </a:prstGeom>
          <a:gradFill>
            <a:gsLst>
              <a:gs pos="24000">
                <a:schemeClr val="bg1"/>
              </a:gs>
              <a:gs pos="51000">
                <a:srgbClr val="00B0F0">
                  <a:alpha val="87000"/>
                </a:srgbClr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4" name="Elipse 173"/>
          <p:cNvSpPr>
            <a:spLocks/>
          </p:cNvSpPr>
          <p:nvPr/>
        </p:nvSpPr>
        <p:spPr bwMode="auto">
          <a:xfrm rot="17523369">
            <a:off x="3447082" y="2963302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6" name="Elipse 175"/>
          <p:cNvSpPr>
            <a:spLocks/>
          </p:cNvSpPr>
          <p:nvPr/>
        </p:nvSpPr>
        <p:spPr bwMode="auto">
          <a:xfrm rot="17523369">
            <a:off x="4004750" y="2717734"/>
            <a:ext cx="180000" cy="180000"/>
          </a:xfrm>
          <a:prstGeom prst="ellipse">
            <a:avLst/>
          </a:prstGeom>
          <a:gradFill>
            <a:gsLst>
              <a:gs pos="22000">
                <a:schemeClr val="bg1"/>
              </a:gs>
              <a:gs pos="41000">
                <a:srgbClr val="69D8FF">
                  <a:alpha val="91000"/>
                </a:srgbClr>
              </a:gs>
              <a:gs pos="72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7" name="Elipse 176"/>
          <p:cNvSpPr>
            <a:spLocks/>
          </p:cNvSpPr>
          <p:nvPr/>
        </p:nvSpPr>
        <p:spPr bwMode="auto">
          <a:xfrm rot="17523369">
            <a:off x="3648266" y="2680893"/>
            <a:ext cx="180000" cy="180000"/>
          </a:xfrm>
          <a:prstGeom prst="ellipse">
            <a:avLst/>
          </a:prstGeom>
          <a:gradFill>
            <a:gsLst>
              <a:gs pos="24000">
                <a:schemeClr val="bg1"/>
              </a:gs>
              <a:gs pos="51000">
                <a:srgbClr val="00B0F0">
                  <a:alpha val="87000"/>
                </a:srgbClr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9" name="Elipse 178"/>
          <p:cNvSpPr>
            <a:spLocks/>
          </p:cNvSpPr>
          <p:nvPr/>
        </p:nvSpPr>
        <p:spPr bwMode="auto">
          <a:xfrm>
            <a:off x="4932040" y="3584165"/>
            <a:ext cx="180000" cy="18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0" name="Elipse 179"/>
          <p:cNvSpPr>
            <a:spLocks/>
          </p:cNvSpPr>
          <p:nvPr/>
        </p:nvSpPr>
        <p:spPr bwMode="auto">
          <a:xfrm>
            <a:off x="5381187" y="3470482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1" name="Elipse 180"/>
          <p:cNvSpPr>
            <a:spLocks/>
          </p:cNvSpPr>
          <p:nvPr/>
        </p:nvSpPr>
        <p:spPr bwMode="auto">
          <a:xfrm>
            <a:off x="5470557" y="3300049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2" name="Elipse 181"/>
          <p:cNvSpPr>
            <a:spLocks/>
          </p:cNvSpPr>
          <p:nvPr/>
        </p:nvSpPr>
        <p:spPr bwMode="auto">
          <a:xfrm>
            <a:off x="5724128" y="3296133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FC0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3" name="Elipse 182"/>
          <p:cNvSpPr>
            <a:spLocks/>
          </p:cNvSpPr>
          <p:nvPr/>
        </p:nvSpPr>
        <p:spPr bwMode="auto">
          <a:xfrm>
            <a:off x="5940152" y="3154300"/>
            <a:ext cx="180000" cy="180000"/>
          </a:xfrm>
          <a:prstGeom prst="ellipse">
            <a:avLst/>
          </a:prstGeom>
          <a:gradFill>
            <a:gsLst>
              <a:gs pos="9000">
                <a:schemeClr val="bg1"/>
              </a:gs>
              <a:gs pos="32000">
                <a:srgbClr val="EA8D04"/>
              </a:gs>
              <a:gs pos="82000">
                <a:srgbClr val="FF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4" name="Elipse 183"/>
          <p:cNvSpPr>
            <a:spLocks/>
          </p:cNvSpPr>
          <p:nvPr/>
        </p:nvSpPr>
        <p:spPr bwMode="auto">
          <a:xfrm rot="5400000">
            <a:off x="4860032" y="3224125"/>
            <a:ext cx="180000" cy="18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5" name="Elipse 184"/>
          <p:cNvSpPr>
            <a:spLocks/>
          </p:cNvSpPr>
          <p:nvPr/>
        </p:nvSpPr>
        <p:spPr bwMode="auto">
          <a:xfrm rot="5400000">
            <a:off x="4355976" y="3224125"/>
            <a:ext cx="180000" cy="18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6" name="Elipse 185"/>
          <p:cNvSpPr>
            <a:spLocks/>
          </p:cNvSpPr>
          <p:nvPr/>
        </p:nvSpPr>
        <p:spPr bwMode="auto">
          <a:xfrm rot="5400000">
            <a:off x="4283968" y="3008101"/>
            <a:ext cx="180000" cy="18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7" name="Elipse 186"/>
          <p:cNvSpPr>
            <a:spLocks/>
          </p:cNvSpPr>
          <p:nvPr/>
        </p:nvSpPr>
        <p:spPr bwMode="auto">
          <a:xfrm rot="5400000">
            <a:off x="4644008" y="3512157"/>
            <a:ext cx="180000" cy="18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8" name="Elipse 187"/>
          <p:cNvSpPr>
            <a:spLocks/>
          </p:cNvSpPr>
          <p:nvPr/>
        </p:nvSpPr>
        <p:spPr bwMode="auto">
          <a:xfrm>
            <a:off x="5742120" y="3433466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9" name="Elipse 188"/>
          <p:cNvSpPr>
            <a:spLocks/>
          </p:cNvSpPr>
          <p:nvPr/>
        </p:nvSpPr>
        <p:spPr bwMode="auto">
          <a:xfrm>
            <a:off x="6084168" y="3512157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0" name="Elipse 189"/>
          <p:cNvSpPr>
            <a:spLocks/>
          </p:cNvSpPr>
          <p:nvPr/>
        </p:nvSpPr>
        <p:spPr bwMode="auto">
          <a:xfrm>
            <a:off x="6217728" y="3573946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1" name="Elipse 190"/>
          <p:cNvSpPr>
            <a:spLocks/>
          </p:cNvSpPr>
          <p:nvPr/>
        </p:nvSpPr>
        <p:spPr bwMode="auto">
          <a:xfrm>
            <a:off x="5076056" y="3368141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7" name="Elipse 196"/>
          <p:cNvSpPr>
            <a:spLocks/>
          </p:cNvSpPr>
          <p:nvPr/>
        </p:nvSpPr>
        <p:spPr bwMode="auto">
          <a:xfrm>
            <a:off x="5292080" y="3249413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9" name="Elipse 198"/>
          <p:cNvSpPr>
            <a:spLocks/>
          </p:cNvSpPr>
          <p:nvPr/>
        </p:nvSpPr>
        <p:spPr bwMode="auto">
          <a:xfrm>
            <a:off x="5873370" y="3319423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3" name="Elipse 202"/>
          <p:cNvSpPr>
            <a:spLocks/>
          </p:cNvSpPr>
          <p:nvPr/>
        </p:nvSpPr>
        <p:spPr bwMode="auto">
          <a:xfrm>
            <a:off x="6092552" y="3082292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4" name="CaixaDeTexto 203"/>
          <p:cNvSpPr txBox="1"/>
          <p:nvPr/>
        </p:nvSpPr>
        <p:spPr>
          <a:xfrm>
            <a:off x="2915816" y="1372706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Sequência Principal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5" name="CaixaDeTexto 204"/>
          <p:cNvSpPr txBox="1"/>
          <p:nvPr/>
        </p:nvSpPr>
        <p:spPr>
          <a:xfrm>
            <a:off x="6012160" y="1340768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ramo das gigantes vermelhas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6" name="CaixaDeTexto 205"/>
          <p:cNvSpPr txBox="1"/>
          <p:nvPr/>
        </p:nvSpPr>
        <p:spPr>
          <a:xfrm>
            <a:off x="1710076" y="4149080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anãs brancas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9" name="Elipse 78"/>
          <p:cNvSpPr>
            <a:spLocks/>
          </p:cNvSpPr>
          <p:nvPr/>
        </p:nvSpPr>
        <p:spPr bwMode="auto">
          <a:xfrm>
            <a:off x="5919132" y="3670767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209" name="Conector de seta reta 208"/>
          <p:cNvCxnSpPr/>
          <p:nvPr/>
        </p:nvCxnSpPr>
        <p:spPr bwMode="auto">
          <a:xfrm flipH="1">
            <a:off x="1969477" y="886991"/>
            <a:ext cx="1850" cy="5105846"/>
          </a:xfrm>
          <a:prstGeom prst="straightConnector1">
            <a:avLst/>
          </a:prstGeom>
          <a:solidFill>
            <a:schemeClr val="accent1"/>
          </a:solidFill>
          <a:ln w="114300" cap="flat" cmpd="sng" algn="ctr">
            <a:solidFill>
              <a:schemeClr val="bg1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sp>
        <p:nvSpPr>
          <p:cNvPr id="210" name="CaixaDeTexto 209"/>
          <p:cNvSpPr txBox="1"/>
          <p:nvPr/>
        </p:nvSpPr>
        <p:spPr>
          <a:xfrm>
            <a:off x="-108520" y="6053226"/>
            <a:ext cx="1403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Temp.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1" name="CaixaDeTexto 210"/>
          <p:cNvSpPr txBox="1"/>
          <p:nvPr/>
        </p:nvSpPr>
        <p:spPr>
          <a:xfrm>
            <a:off x="1179240" y="342900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2" name="CaixaDeTexto 211"/>
          <p:cNvSpPr txBox="1"/>
          <p:nvPr/>
        </p:nvSpPr>
        <p:spPr>
          <a:xfrm>
            <a:off x="4952727" y="605388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FF00"/>
                </a:solidFill>
                <a:latin typeface="Century Gothic" pitchFamily="34" charset="0"/>
              </a:rPr>
              <a:t>6.000°C</a:t>
            </a:r>
            <a:endParaRPr lang="pt-BR" sz="24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213" name="CaixaDeTexto 212"/>
          <p:cNvSpPr txBox="1"/>
          <p:nvPr/>
        </p:nvSpPr>
        <p:spPr>
          <a:xfrm>
            <a:off x="1208311" y="6063679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954ECA"/>
                </a:solidFill>
                <a:latin typeface="Century Gothic" pitchFamily="34" charset="0"/>
              </a:rPr>
              <a:t>3</a:t>
            </a:r>
            <a:r>
              <a:rPr lang="pt-BR" sz="2400" dirty="0" smtClean="0">
                <a:solidFill>
                  <a:srgbClr val="954ECA"/>
                </a:solidFill>
                <a:latin typeface="Century Gothic" pitchFamily="34" charset="0"/>
              </a:rPr>
              <a:t>0.000°C</a:t>
            </a:r>
            <a:endParaRPr lang="pt-BR" sz="2400" dirty="0">
              <a:solidFill>
                <a:srgbClr val="954ECA"/>
              </a:solidFill>
              <a:latin typeface="Century Gothic" pitchFamily="34" charset="0"/>
            </a:endParaRPr>
          </a:p>
        </p:txBody>
      </p:sp>
      <p:sp>
        <p:nvSpPr>
          <p:cNvPr id="214" name="CaixaDeTexto 213"/>
          <p:cNvSpPr txBox="1"/>
          <p:nvPr/>
        </p:nvSpPr>
        <p:spPr>
          <a:xfrm>
            <a:off x="6968951" y="6024265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  <a:latin typeface="Century Gothic" pitchFamily="34" charset="0"/>
              </a:rPr>
              <a:t>3.000°C</a:t>
            </a:r>
            <a:endParaRPr lang="pt-BR" sz="24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15" name="CaixaDeTexto 214"/>
          <p:cNvSpPr txBox="1"/>
          <p:nvPr/>
        </p:nvSpPr>
        <p:spPr>
          <a:xfrm>
            <a:off x="315144" y="1735745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10.000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8" name="CaixaDeTexto 217"/>
          <p:cNvSpPr txBox="1"/>
          <p:nvPr/>
        </p:nvSpPr>
        <p:spPr>
          <a:xfrm>
            <a:off x="3224535" y="6063679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10.000°C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9" name="CaixaDeTexto 218"/>
          <p:cNvSpPr txBox="1"/>
          <p:nvPr/>
        </p:nvSpPr>
        <p:spPr>
          <a:xfrm>
            <a:off x="573460" y="4407495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0,01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1" name="CaixaDeTexto 220"/>
          <p:cNvSpPr txBox="1"/>
          <p:nvPr/>
        </p:nvSpPr>
        <p:spPr>
          <a:xfrm>
            <a:off x="611560" y="2607295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100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22" name="Conector reto 221"/>
          <p:cNvCxnSpPr/>
          <p:nvPr/>
        </p:nvCxnSpPr>
        <p:spPr bwMode="auto">
          <a:xfrm flipV="1">
            <a:off x="1736254" y="2807849"/>
            <a:ext cx="280203" cy="289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3" name="Conector reto 222"/>
          <p:cNvCxnSpPr/>
          <p:nvPr/>
        </p:nvCxnSpPr>
        <p:spPr bwMode="auto">
          <a:xfrm flipV="1">
            <a:off x="1755304" y="3716321"/>
            <a:ext cx="280203" cy="289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4" name="Conector reto 223"/>
          <p:cNvCxnSpPr/>
          <p:nvPr/>
        </p:nvCxnSpPr>
        <p:spPr bwMode="auto">
          <a:xfrm flipV="1">
            <a:off x="1717204" y="4620625"/>
            <a:ext cx="280203" cy="289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6" name="Conector reto 225"/>
          <p:cNvCxnSpPr/>
          <p:nvPr/>
        </p:nvCxnSpPr>
        <p:spPr bwMode="auto">
          <a:xfrm flipV="1">
            <a:off x="1759160" y="1946600"/>
            <a:ext cx="280203" cy="289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27" name="CaixaDeTexto 226"/>
          <p:cNvSpPr txBox="1"/>
          <p:nvPr/>
        </p:nvSpPr>
        <p:spPr>
          <a:xfrm>
            <a:off x="395536" y="5271591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0,0001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29" name="Conector de seta reta 228"/>
          <p:cNvCxnSpPr/>
          <p:nvPr/>
        </p:nvCxnSpPr>
        <p:spPr bwMode="auto">
          <a:xfrm flipV="1">
            <a:off x="539552" y="6003750"/>
            <a:ext cx="8205544" cy="17538"/>
          </a:xfrm>
          <a:prstGeom prst="straightConnector1">
            <a:avLst/>
          </a:prstGeom>
          <a:solidFill>
            <a:schemeClr val="accent1"/>
          </a:solidFill>
          <a:ln w="114300" cap="flat" cmpd="sng" algn="ctr">
            <a:gradFill flip="none" rotWithShape="1">
              <a:gsLst>
                <a:gs pos="13000">
                  <a:srgbClr val="FF0000"/>
                </a:gs>
                <a:gs pos="0">
                  <a:srgbClr val="EE8800"/>
                </a:gs>
                <a:gs pos="35000">
                  <a:srgbClr val="FFFF00"/>
                </a:gs>
                <a:gs pos="68000">
                  <a:srgbClr val="00B0F0"/>
                </a:gs>
                <a:gs pos="73000">
                  <a:srgbClr val="0070C0"/>
                </a:gs>
                <a:gs pos="84000">
                  <a:srgbClr val="7030A0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round/>
            <a:headEnd type="triangle" w="lg" len="lg"/>
            <a:tailEnd type="none" w="lg" len="lg"/>
          </a:ln>
          <a:effectLst/>
        </p:spPr>
      </p:cxnSp>
      <p:sp>
        <p:nvSpPr>
          <p:cNvPr id="196" name="Elipse 195"/>
          <p:cNvSpPr>
            <a:spLocks/>
          </p:cNvSpPr>
          <p:nvPr/>
        </p:nvSpPr>
        <p:spPr bwMode="auto">
          <a:xfrm>
            <a:off x="5589538" y="3609040"/>
            <a:ext cx="180000" cy="180000"/>
          </a:xfrm>
          <a:prstGeom prst="ellipse">
            <a:avLst/>
          </a:prstGeom>
          <a:noFill/>
          <a:ln w="44450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231" name="Conector reto 230"/>
          <p:cNvCxnSpPr/>
          <p:nvPr/>
        </p:nvCxnSpPr>
        <p:spPr bwMode="auto">
          <a:xfrm flipV="1">
            <a:off x="1691680" y="5514338"/>
            <a:ext cx="280203" cy="289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63" name="CaixaDeTexto 262"/>
          <p:cNvSpPr txBox="1"/>
          <p:nvPr/>
        </p:nvSpPr>
        <p:spPr>
          <a:xfrm>
            <a:off x="7596336" y="4869160"/>
            <a:ext cx="1447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0,1R</a:t>
            </a:r>
            <a:r>
              <a:rPr lang="pt-BR" sz="2800" baseline="-25000" dirty="0" smtClean="0">
                <a:solidFill>
                  <a:schemeClr val="bg1"/>
                </a:solidFill>
                <a:latin typeface="Arial"/>
                <a:cs typeface="Arial"/>
              </a:rPr>
              <a:t>ʘ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7" name="CaixaDeTexto 216"/>
          <p:cNvSpPr txBox="1"/>
          <p:nvPr/>
        </p:nvSpPr>
        <p:spPr>
          <a:xfrm>
            <a:off x="7380312" y="227687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100 R</a:t>
            </a:r>
            <a:r>
              <a:rPr lang="pt-BR" sz="2800" baseline="-25000" dirty="0" smtClean="0">
                <a:solidFill>
                  <a:schemeClr val="bg1"/>
                </a:solidFill>
                <a:latin typeface="Arial"/>
                <a:cs typeface="Arial"/>
              </a:rPr>
              <a:t>ʘ</a:t>
            </a:r>
            <a:endParaRPr lang="pt-BR" sz="2800" kern="0" baseline="-25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33" name="Elipse 232"/>
          <p:cNvSpPr>
            <a:spLocks noChangeAspect="1"/>
          </p:cNvSpPr>
          <p:nvPr/>
        </p:nvSpPr>
        <p:spPr bwMode="auto">
          <a:xfrm>
            <a:off x="3117456" y="4797152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94000">
                <a:schemeClr val="accent6">
                  <a:lumMod val="29000"/>
                  <a:lumOff val="71000"/>
                  <a:alpha val="11000"/>
                </a:schemeClr>
              </a:gs>
              <a:gs pos="65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4" name="Elipse 233"/>
          <p:cNvSpPr>
            <a:spLocks noChangeAspect="1"/>
          </p:cNvSpPr>
          <p:nvPr/>
        </p:nvSpPr>
        <p:spPr bwMode="auto">
          <a:xfrm>
            <a:off x="3134461" y="2255682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94000">
                <a:schemeClr val="accent6">
                  <a:lumMod val="29000"/>
                  <a:lumOff val="71000"/>
                  <a:alpha val="11000"/>
                </a:schemeClr>
              </a:gs>
              <a:gs pos="65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5" name="Elipse 234"/>
          <p:cNvSpPr>
            <a:spLocks noChangeAspect="1"/>
          </p:cNvSpPr>
          <p:nvPr/>
        </p:nvSpPr>
        <p:spPr bwMode="auto">
          <a:xfrm>
            <a:off x="2901432" y="2486101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94000">
                <a:schemeClr val="accent6">
                  <a:lumMod val="29000"/>
                  <a:lumOff val="71000"/>
                  <a:alpha val="11000"/>
                </a:schemeClr>
              </a:gs>
              <a:gs pos="65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6" name="Elipse 235"/>
          <p:cNvSpPr>
            <a:spLocks noChangeAspect="1"/>
          </p:cNvSpPr>
          <p:nvPr/>
        </p:nvSpPr>
        <p:spPr bwMode="auto">
          <a:xfrm>
            <a:off x="2973440" y="2132856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94000">
                <a:schemeClr val="accent6">
                  <a:lumMod val="29000"/>
                  <a:lumOff val="71000"/>
                  <a:alpha val="11000"/>
                </a:schemeClr>
              </a:gs>
              <a:gs pos="65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7" name="Rectangle 2"/>
          <p:cNvSpPr txBox="1">
            <a:spLocks noChangeArrowheads="1"/>
          </p:cNvSpPr>
          <p:nvPr/>
        </p:nvSpPr>
        <p:spPr bwMode="auto">
          <a:xfrm>
            <a:off x="179512" y="44624"/>
            <a:ext cx="8856984" cy="119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Diagrama </a:t>
            </a:r>
            <a:r>
              <a:rPr kumimoji="0" lang="pt-BR" sz="3600" i="0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Hertzprung</a:t>
            </a:r>
            <a:r>
              <a:rPr kumimoji="0" lang="en-US" sz="3600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-</a:t>
            </a:r>
            <a:r>
              <a:rPr kumimoji="0" lang="pt-BR" sz="3600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Russel</a:t>
            </a:r>
            <a:br>
              <a:rPr kumimoji="0" lang="pt-BR" sz="3600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r>
              <a:rPr kumimoji="0" lang="pt-BR" sz="3600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(diagrama H-R)</a:t>
            </a:r>
          </a:p>
        </p:txBody>
      </p:sp>
      <p:cxnSp>
        <p:nvCxnSpPr>
          <p:cNvPr id="238" name="Conector reto 237"/>
          <p:cNvCxnSpPr>
            <a:stCxn id="206" idx="2"/>
            <a:endCxn id="113" idx="5"/>
          </p:cNvCxnSpPr>
          <p:nvPr/>
        </p:nvCxnSpPr>
        <p:spPr bwMode="auto">
          <a:xfrm>
            <a:off x="3294252" y="4549190"/>
            <a:ext cx="532406" cy="527181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39" name="Conector reto 238"/>
          <p:cNvCxnSpPr/>
          <p:nvPr/>
        </p:nvCxnSpPr>
        <p:spPr bwMode="auto">
          <a:xfrm>
            <a:off x="4602018" y="1807701"/>
            <a:ext cx="474038" cy="141642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40" name="Conector reto 239"/>
          <p:cNvCxnSpPr>
            <a:stCxn id="205" idx="2"/>
          </p:cNvCxnSpPr>
          <p:nvPr/>
        </p:nvCxnSpPr>
        <p:spPr bwMode="auto">
          <a:xfrm flipH="1">
            <a:off x="6569612" y="2048654"/>
            <a:ext cx="1026724" cy="1018103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78" name="Espaço Reservado para Número de Slide 17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64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/>
      <p:bldP spid="220" grpId="0"/>
      <p:bldP spid="251" grpId="0"/>
      <p:bldP spid="204" grpId="0"/>
      <p:bldP spid="205" grpId="0"/>
      <p:bldP spid="206" grpId="0"/>
      <p:bldP spid="196" grpId="0" animBg="1"/>
      <p:bldP spid="263" grpId="0"/>
      <p:bldP spid="21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 Box 141"/>
          <p:cNvSpPr txBox="1">
            <a:spLocks noChangeArrowheads="1"/>
          </p:cNvSpPr>
          <p:nvPr/>
        </p:nvSpPr>
        <p:spPr bwMode="auto">
          <a:xfrm>
            <a:off x="0" y="6597352"/>
            <a:ext cx="9144000" cy="25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Crédito :  André Luiz da Silva/CDA/CDCC/USP, baseado em figura de </a:t>
            </a:r>
            <a:r>
              <a:rPr lang="pt-BR" sz="1000" dirty="0" err="1" smtClean="0">
                <a:solidFill>
                  <a:schemeClr val="accent1"/>
                </a:solidFill>
                <a:latin typeface="Century Gothic" pitchFamily="34" charset="0"/>
              </a:rPr>
              <a:t>Chaisson</a:t>
            </a:r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 &amp; </a:t>
            </a:r>
            <a:r>
              <a:rPr lang="pt-BR" sz="1000" dirty="0" err="1" smtClean="0">
                <a:solidFill>
                  <a:schemeClr val="accent1"/>
                </a:solidFill>
                <a:latin typeface="Century Gothic" pitchFamily="34" charset="0"/>
              </a:rPr>
              <a:t>McMillan</a:t>
            </a:r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, </a:t>
            </a:r>
            <a:r>
              <a:rPr lang="pt-BR" sz="1000" dirty="0" err="1" smtClean="0">
                <a:solidFill>
                  <a:schemeClr val="accent1"/>
                </a:solidFill>
                <a:latin typeface="Century Gothic" pitchFamily="34" charset="0"/>
              </a:rPr>
              <a:t>Astronomy</a:t>
            </a:r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pt-BR" sz="1000" dirty="0" err="1" smtClean="0">
                <a:solidFill>
                  <a:schemeClr val="accent1"/>
                </a:solidFill>
                <a:latin typeface="Century Gothic" pitchFamily="34" charset="0"/>
              </a:rPr>
              <a:t>Today</a:t>
            </a:r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endParaRPr lang="pt-BR" sz="10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220" name="CaixaDeTexto 219"/>
          <p:cNvSpPr txBox="1"/>
          <p:nvPr/>
        </p:nvSpPr>
        <p:spPr>
          <a:xfrm>
            <a:off x="7184166" y="2020778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Ib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51" name="CaixaDeTexto 250"/>
          <p:cNvSpPr txBox="1"/>
          <p:nvPr/>
        </p:nvSpPr>
        <p:spPr>
          <a:xfrm>
            <a:off x="7492076" y="2276872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II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78" name="CaixaDeTexto 277"/>
          <p:cNvSpPr txBox="1"/>
          <p:nvPr/>
        </p:nvSpPr>
        <p:spPr>
          <a:xfrm>
            <a:off x="1547664" y="900009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err="1" smtClean="0">
                <a:solidFill>
                  <a:schemeClr val="bg1"/>
                </a:solidFill>
                <a:latin typeface="Century Gothic" pitchFamily="34" charset="0"/>
              </a:rPr>
              <a:t>L</a:t>
            </a:r>
            <a:r>
              <a:rPr lang="pt-BR" sz="2000" dirty="0" err="1" smtClean="0">
                <a:solidFill>
                  <a:schemeClr val="bg1"/>
                </a:solidFill>
                <a:latin typeface="Arial"/>
                <a:cs typeface="Arial"/>
              </a:rPr>
              <a:t>ʘ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09" name="Conector de seta reta 208"/>
          <p:cNvCxnSpPr/>
          <p:nvPr/>
        </p:nvCxnSpPr>
        <p:spPr bwMode="auto">
          <a:xfrm flipH="1">
            <a:off x="2481918" y="886991"/>
            <a:ext cx="1850" cy="5105846"/>
          </a:xfrm>
          <a:prstGeom prst="straightConnector1">
            <a:avLst/>
          </a:prstGeom>
          <a:solidFill>
            <a:schemeClr val="accent1"/>
          </a:solidFill>
          <a:ln w="114300" cap="flat" cmpd="sng" algn="ctr">
            <a:solidFill>
              <a:schemeClr val="bg1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sp>
        <p:nvSpPr>
          <p:cNvPr id="210" name="CaixaDeTexto 209"/>
          <p:cNvSpPr txBox="1"/>
          <p:nvPr/>
        </p:nvSpPr>
        <p:spPr>
          <a:xfrm>
            <a:off x="216024" y="6053226"/>
            <a:ext cx="1403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Temp.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1" name="CaixaDeTexto 210"/>
          <p:cNvSpPr txBox="1"/>
          <p:nvPr/>
        </p:nvSpPr>
        <p:spPr>
          <a:xfrm>
            <a:off x="1755304" y="342900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2" name="CaixaDeTexto 211"/>
          <p:cNvSpPr txBox="1"/>
          <p:nvPr/>
        </p:nvSpPr>
        <p:spPr>
          <a:xfrm>
            <a:off x="5076056" y="605388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FF00"/>
                </a:solidFill>
                <a:latin typeface="Century Gothic" pitchFamily="34" charset="0"/>
              </a:rPr>
              <a:t>6.000°C</a:t>
            </a:r>
            <a:endParaRPr lang="pt-BR" sz="24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213" name="CaixaDeTexto 212"/>
          <p:cNvSpPr txBox="1"/>
          <p:nvPr/>
        </p:nvSpPr>
        <p:spPr>
          <a:xfrm>
            <a:off x="1547664" y="6063679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954ECA"/>
                </a:solidFill>
                <a:latin typeface="Century Gothic" pitchFamily="34" charset="0"/>
              </a:rPr>
              <a:t>3</a:t>
            </a:r>
            <a:r>
              <a:rPr lang="pt-BR" sz="2400" dirty="0" smtClean="0">
                <a:solidFill>
                  <a:srgbClr val="954ECA"/>
                </a:solidFill>
                <a:latin typeface="Century Gothic" pitchFamily="34" charset="0"/>
              </a:rPr>
              <a:t>0.000°C</a:t>
            </a:r>
            <a:endParaRPr lang="pt-BR" sz="2400" dirty="0">
              <a:solidFill>
                <a:srgbClr val="954ECA"/>
              </a:solidFill>
              <a:latin typeface="Century Gothic" pitchFamily="34" charset="0"/>
            </a:endParaRPr>
          </a:p>
        </p:txBody>
      </p:sp>
      <p:sp>
        <p:nvSpPr>
          <p:cNvPr id="214" name="CaixaDeTexto 213"/>
          <p:cNvSpPr txBox="1"/>
          <p:nvPr/>
        </p:nvSpPr>
        <p:spPr>
          <a:xfrm>
            <a:off x="6948264" y="6024265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  <a:latin typeface="Century Gothic" pitchFamily="34" charset="0"/>
              </a:rPr>
              <a:t>3.000°C</a:t>
            </a:r>
            <a:endParaRPr lang="pt-BR" sz="24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15" name="CaixaDeTexto 214"/>
          <p:cNvSpPr txBox="1"/>
          <p:nvPr/>
        </p:nvSpPr>
        <p:spPr>
          <a:xfrm>
            <a:off x="891208" y="1735745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10.000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8" name="CaixaDeTexto 217"/>
          <p:cNvSpPr txBox="1"/>
          <p:nvPr/>
        </p:nvSpPr>
        <p:spPr>
          <a:xfrm>
            <a:off x="3347864" y="6063679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10.000°C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9" name="CaixaDeTexto 218"/>
          <p:cNvSpPr txBox="1"/>
          <p:nvPr/>
        </p:nvSpPr>
        <p:spPr>
          <a:xfrm>
            <a:off x="1149524" y="4407495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0,01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1" name="CaixaDeTexto 220"/>
          <p:cNvSpPr txBox="1"/>
          <p:nvPr/>
        </p:nvSpPr>
        <p:spPr>
          <a:xfrm>
            <a:off x="1187624" y="2607295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100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22" name="Conector reto 221"/>
          <p:cNvCxnSpPr/>
          <p:nvPr/>
        </p:nvCxnSpPr>
        <p:spPr bwMode="auto">
          <a:xfrm flipV="1">
            <a:off x="2312318" y="2852936"/>
            <a:ext cx="280203" cy="289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3" name="Conector reto 222"/>
          <p:cNvCxnSpPr/>
          <p:nvPr/>
        </p:nvCxnSpPr>
        <p:spPr bwMode="auto">
          <a:xfrm flipV="1">
            <a:off x="2331368" y="3716321"/>
            <a:ext cx="280203" cy="289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4" name="Conector reto 223"/>
          <p:cNvCxnSpPr/>
          <p:nvPr/>
        </p:nvCxnSpPr>
        <p:spPr bwMode="auto">
          <a:xfrm flipV="1">
            <a:off x="2293268" y="4620625"/>
            <a:ext cx="280203" cy="289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6" name="Conector reto 225"/>
          <p:cNvCxnSpPr/>
          <p:nvPr/>
        </p:nvCxnSpPr>
        <p:spPr bwMode="auto">
          <a:xfrm flipV="1">
            <a:off x="2335224" y="1946600"/>
            <a:ext cx="280203" cy="289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27" name="CaixaDeTexto 226"/>
          <p:cNvSpPr txBox="1"/>
          <p:nvPr/>
        </p:nvSpPr>
        <p:spPr>
          <a:xfrm>
            <a:off x="971600" y="5271591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0,0001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29" name="Conector de seta reta 228"/>
          <p:cNvCxnSpPr/>
          <p:nvPr/>
        </p:nvCxnSpPr>
        <p:spPr bwMode="auto">
          <a:xfrm flipV="1">
            <a:off x="1187624" y="6003750"/>
            <a:ext cx="7560840" cy="17538"/>
          </a:xfrm>
          <a:prstGeom prst="straightConnector1">
            <a:avLst/>
          </a:prstGeom>
          <a:solidFill>
            <a:schemeClr val="accent1"/>
          </a:solidFill>
          <a:ln w="114300" cap="flat" cmpd="sng" algn="ctr">
            <a:gradFill flip="none" rotWithShape="1">
              <a:gsLst>
                <a:gs pos="36000">
                  <a:schemeClr val="bg1"/>
                </a:gs>
                <a:gs pos="11000">
                  <a:srgbClr val="FF0000"/>
                </a:gs>
                <a:gs pos="20000">
                  <a:srgbClr val="EE8800"/>
                </a:gs>
                <a:gs pos="31000">
                  <a:srgbClr val="FFFF00"/>
                </a:gs>
                <a:gs pos="59000">
                  <a:srgbClr val="00B0F0"/>
                </a:gs>
                <a:gs pos="62000">
                  <a:srgbClr val="0070C0"/>
                </a:gs>
                <a:gs pos="74000">
                  <a:srgbClr val="7030A0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round/>
            <a:headEnd type="triangle" w="lg" len="lg"/>
            <a:tailEnd type="none" w="lg" len="lg"/>
          </a:ln>
          <a:effectLst/>
        </p:spPr>
      </p:cxnSp>
      <p:cxnSp>
        <p:nvCxnSpPr>
          <p:cNvPr id="231" name="Conector reto 230"/>
          <p:cNvCxnSpPr/>
          <p:nvPr/>
        </p:nvCxnSpPr>
        <p:spPr bwMode="auto">
          <a:xfrm flipV="1">
            <a:off x="2267744" y="5514338"/>
            <a:ext cx="280203" cy="289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17" name="CaixaDeTexto 216"/>
          <p:cNvSpPr txBox="1"/>
          <p:nvPr/>
        </p:nvSpPr>
        <p:spPr>
          <a:xfrm>
            <a:off x="7184166" y="175262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Ia</a:t>
            </a:r>
            <a:endParaRPr lang="pt-BR" sz="2000" kern="0" baseline="-25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37" name="Rectangle 2"/>
          <p:cNvSpPr txBox="1">
            <a:spLocks noChangeArrowheads="1"/>
          </p:cNvSpPr>
          <p:nvPr/>
        </p:nvSpPr>
        <p:spPr bwMode="auto">
          <a:xfrm>
            <a:off x="179512" y="44624"/>
            <a:ext cx="885698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Classes de luminosidade</a:t>
            </a:r>
          </a:p>
        </p:txBody>
      </p:sp>
      <p:sp>
        <p:nvSpPr>
          <p:cNvPr id="178" name="Forma livre 177"/>
          <p:cNvSpPr/>
          <p:nvPr/>
        </p:nvSpPr>
        <p:spPr bwMode="auto">
          <a:xfrm>
            <a:off x="3358578" y="2227495"/>
            <a:ext cx="4654519" cy="3423381"/>
          </a:xfrm>
          <a:custGeom>
            <a:avLst/>
            <a:gdLst>
              <a:gd name="connsiteX0" fmla="*/ 5525311 w 5525311"/>
              <a:gd name="connsiteY0" fmla="*/ 3570051 h 3570051"/>
              <a:gd name="connsiteX1" fmla="*/ 5321030 w 5525311"/>
              <a:gd name="connsiteY1" fmla="*/ 3229583 h 3570051"/>
              <a:gd name="connsiteX2" fmla="*/ 4941651 w 5525311"/>
              <a:gd name="connsiteY2" fmla="*/ 2782111 h 3570051"/>
              <a:gd name="connsiteX3" fmla="*/ 4562272 w 5525311"/>
              <a:gd name="connsiteY3" fmla="*/ 2402732 h 3570051"/>
              <a:gd name="connsiteX4" fmla="*/ 4105072 w 5525311"/>
              <a:gd name="connsiteY4" fmla="*/ 2110902 h 3570051"/>
              <a:gd name="connsiteX5" fmla="*/ 3540868 w 5525311"/>
              <a:gd name="connsiteY5" fmla="*/ 1848255 h 3570051"/>
              <a:gd name="connsiteX6" fmla="*/ 3268494 w 5525311"/>
              <a:gd name="connsiteY6" fmla="*/ 1741251 h 3570051"/>
              <a:gd name="connsiteX7" fmla="*/ 2714017 w 5525311"/>
              <a:gd name="connsiteY7" fmla="*/ 1605064 h 3570051"/>
              <a:gd name="connsiteX8" fmla="*/ 2159541 w 5525311"/>
              <a:gd name="connsiteY8" fmla="*/ 1429966 h 3570051"/>
              <a:gd name="connsiteX9" fmla="*/ 1498060 w 5525311"/>
              <a:gd name="connsiteY9" fmla="*/ 1167319 h 3570051"/>
              <a:gd name="connsiteX10" fmla="*/ 894945 w 5525311"/>
              <a:gd name="connsiteY10" fmla="*/ 836579 h 3570051"/>
              <a:gd name="connsiteX11" fmla="*/ 564204 w 5525311"/>
              <a:gd name="connsiteY11" fmla="*/ 603115 h 3570051"/>
              <a:gd name="connsiteX12" fmla="*/ 282102 w 5525311"/>
              <a:gd name="connsiteY12" fmla="*/ 340468 h 3570051"/>
              <a:gd name="connsiteX13" fmla="*/ 0 w 5525311"/>
              <a:gd name="connsiteY13" fmla="*/ 0 h 3570051"/>
              <a:gd name="connsiteX0" fmla="*/ 5525311 w 5525311"/>
              <a:gd name="connsiteY0" fmla="*/ 3570051 h 3570051"/>
              <a:gd name="connsiteX1" fmla="*/ 5321030 w 5525311"/>
              <a:gd name="connsiteY1" fmla="*/ 3229583 h 3570051"/>
              <a:gd name="connsiteX2" fmla="*/ 4941651 w 5525311"/>
              <a:gd name="connsiteY2" fmla="*/ 2782111 h 3570051"/>
              <a:gd name="connsiteX3" fmla="*/ 4562272 w 5525311"/>
              <a:gd name="connsiteY3" fmla="*/ 2402732 h 3570051"/>
              <a:gd name="connsiteX4" fmla="*/ 4105072 w 5525311"/>
              <a:gd name="connsiteY4" fmla="*/ 2110902 h 3570051"/>
              <a:gd name="connsiteX5" fmla="*/ 3666170 w 5525311"/>
              <a:gd name="connsiteY5" fmla="*/ 1926760 h 3570051"/>
              <a:gd name="connsiteX6" fmla="*/ 3268494 w 5525311"/>
              <a:gd name="connsiteY6" fmla="*/ 1741251 h 3570051"/>
              <a:gd name="connsiteX7" fmla="*/ 2714017 w 5525311"/>
              <a:gd name="connsiteY7" fmla="*/ 1605064 h 3570051"/>
              <a:gd name="connsiteX8" fmla="*/ 2159541 w 5525311"/>
              <a:gd name="connsiteY8" fmla="*/ 1429966 h 3570051"/>
              <a:gd name="connsiteX9" fmla="*/ 1498060 w 5525311"/>
              <a:gd name="connsiteY9" fmla="*/ 1167319 h 3570051"/>
              <a:gd name="connsiteX10" fmla="*/ 894945 w 5525311"/>
              <a:gd name="connsiteY10" fmla="*/ 836579 h 3570051"/>
              <a:gd name="connsiteX11" fmla="*/ 564204 w 5525311"/>
              <a:gd name="connsiteY11" fmla="*/ 603115 h 3570051"/>
              <a:gd name="connsiteX12" fmla="*/ 282102 w 5525311"/>
              <a:gd name="connsiteY12" fmla="*/ 340468 h 3570051"/>
              <a:gd name="connsiteX13" fmla="*/ 0 w 5525311"/>
              <a:gd name="connsiteY13" fmla="*/ 0 h 3570051"/>
              <a:gd name="connsiteX0" fmla="*/ 5525311 w 5525311"/>
              <a:gd name="connsiteY0" fmla="*/ 3570051 h 3570051"/>
              <a:gd name="connsiteX1" fmla="*/ 5321030 w 5525311"/>
              <a:gd name="connsiteY1" fmla="*/ 3229583 h 3570051"/>
              <a:gd name="connsiteX2" fmla="*/ 4941651 w 5525311"/>
              <a:gd name="connsiteY2" fmla="*/ 2782111 h 3570051"/>
              <a:gd name="connsiteX3" fmla="*/ 4562272 w 5525311"/>
              <a:gd name="connsiteY3" fmla="*/ 2402732 h 3570051"/>
              <a:gd name="connsiteX4" fmla="*/ 4105072 w 5525311"/>
              <a:gd name="connsiteY4" fmla="*/ 2110902 h 3570051"/>
              <a:gd name="connsiteX5" fmla="*/ 3666170 w 5525311"/>
              <a:gd name="connsiteY5" fmla="*/ 1926760 h 3570051"/>
              <a:gd name="connsiteX6" fmla="*/ 3254036 w 5525311"/>
              <a:gd name="connsiteY6" fmla="*/ 1782569 h 3570051"/>
              <a:gd name="connsiteX7" fmla="*/ 2714017 w 5525311"/>
              <a:gd name="connsiteY7" fmla="*/ 1605064 h 3570051"/>
              <a:gd name="connsiteX8" fmla="*/ 2159541 w 5525311"/>
              <a:gd name="connsiteY8" fmla="*/ 1429966 h 3570051"/>
              <a:gd name="connsiteX9" fmla="*/ 1498060 w 5525311"/>
              <a:gd name="connsiteY9" fmla="*/ 1167319 h 3570051"/>
              <a:gd name="connsiteX10" fmla="*/ 894945 w 5525311"/>
              <a:gd name="connsiteY10" fmla="*/ 836579 h 3570051"/>
              <a:gd name="connsiteX11" fmla="*/ 564204 w 5525311"/>
              <a:gd name="connsiteY11" fmla="*/ 603115 h 3570051"/>
              <a:gd name="connsiteX12" fmla="*/ 282102 w 5525311"/>
              <a:gd name="connsiteY12" fmla="*/ 340468 h 3570051"/>
              <a:gd name="connsiteX13" fmla="*/ 0 w 5525311"/>
              <a:gd name="connsiteY13" fmla="*/ 0 h 3570051"/>
              <a:gd name="connsiteX0" fmla="*/ 5243209 w 5243209"/>
              <a:gd name="connsiteY0" fmla="*/ 3229583 h 3229583"/>
              <a:gd name="connsiteX1" fmla="*/ 5038928 w 5243209"/>
              <a:gd name="connsiteY1" fmla="*/ 2889115 h 3229583"/>
              <a:gd name="connsiteX2" fmla="*/ 4659549 w 5243209"/>
              <a:gd name="connsiteY2" fmla="*/ 2441643 h 3229583"/>
              <a:gd name="connsiteX3" fmla="*/ 4280170 w 5243209"/>
              <a:gd name="connsiteY3" fmla="*/ 2062264 h 3229583"/>
              <a:gd name="connsiteX4" fmla="*/ 3822970 w 5243209"/>
              <a:gd name="connsiteY4" fmla="*/ 1770434 h 3229583"/>
              <a:gd name="connsiteX5" fmla="*/ 3384068 w 5243209"/>
              <a:gd name="connsiteY5" fmla="*/ 1586292 h 3229583"/>
              <a:gd name="connsiteX6" fmla="*/ 2971934 w 5243209"/>
              <a:gd name="connsiteY6" fmla="*/ 1442101 h 3229583"/>
              <a:gd name="connsiteX7" fmla="*/ 2431915 w 5243209"/>
              <a:gd name="connsiteY7" fmla="*/ 1264596 h 3229583"/>
              <a:gd name="connsiteX8" fmla="*/ 1877439 w 5243209"/>
              <a:gd name="connsiteY8" fmla="*/ 1089498 h 3229583"/>
              <a:gd name="connsiteX9" fmla="*/ 1215958 w 5243209"/>
              <a:gd name="connsiteY9" fmla="*/ 826851 h 3229583"/>
              <a:gd name="connsiteX10" fmla="*/ 612843 w 5243209"/>
              <a:gd name="connsiteY10" fmla="*/ 496111 h 3229583"/>
              <a:gd name="connsiteX11" fmla="*/ 282102 w 5243209"/>
              <a:gd name="connsiteY11" fmla="*/ 262647 h 3229583"/>
              <a:gd name="connsiteX12" fmla="*/ 0 w 5243209"/>
              <a:gd name="connsiteY12" fmla="*/ 0 h 3229583"/>
              <a:gd name="connsiteX0" fmla="*/ 5243209 w 5243209"/>
              <a:gd name="connsiteY0" fmla="*/ 3229583 h 3229583"/>
              <a:gd name="connsiteX1" fmla="*/ 5038928 w 5243209"/>
              <a:gd name="connsiteY1" fmla="*/ 2889115 h 3229583"/>
              <a:gd name="connsiteX2" fmla="*/ 4659549 w 5243209"/>
              <a:gd name="connsiteY2" fmla="*/ 2441643 h 3229583"/>
              <a:gd name="connsiteX3" fmla="*/ 4280170 w 5243209"/>
              <a:gd name="connsiteY3" fmla="*/ 2062264 h 3229583"/>
              <a:gd name="connsiteX4" fmla="*/ 3822970 w 5243209"/>
              <a:gd name="connsiteY4" fmla="*/ 1770434 h 3229583"/>
              <a:gd name="connsiteX5" fmla="*/ 3384068 w 5243209"/>
              <a:gd name="connsiteY5" fmla="*/ 1586292 h 3229583"/>
              <a:gd name="connsiteX6" fmla="*/ 2971934 w 5243209"/>
              <a:gd name="connsiteY6" fmla="*/ 1442101 h 3229583"/>
              <a:gd name="connsiteX7" fmla="*/ 2431915 w 5243209"/>
              <a:gd name="connsiteY7" fmla="*/ 1264596 h 3229583"/>
              <a:gd name="connsiteX8" fmla="*/ 1877439 w 5243209"/>
              <a:gd name="connsiteY8" fmla="*/ 1089498 h 3229583"/>
              <a:gd name="connsiteX9" fmla="*/ 1215958 w 5243209"/>
              <a:gd name="connsiteY9" fmla="*/ 826851 h 3229583"/>
              <a:gd name="connsiteX10" fmla="*/ 612843 w 5243209"/>
              <a:gd name="connsiteY10" fmla="*/ 496111 h 3229583"/>
              <a:gd name="connsiteX11" fmla="*/ 301378 w 5243209"/>
              <a:gd name="connsiteY11" fmla="*/ 250251 h 3229583"/>
              <a:gd name="connsiteX12" fmla="*/ 0 w 5243209"/>
              <a:gd name="connsiteY12" fmla="*/ 0 h 3229583"/>
              <a:gd name="connsiteX0" fmla="*/ 5243209 w 5243209"/>
              <a:gd name="connsiteY0" fmla="*/ 3229583 h 3229583"/>
              <a:gd name="connsiteX1" fmla="*/ 5038928 w 5243209"/>
              <a:gd name="connsiteY1" fmla="*/ 2889115 h 3229583"/>
              <a:gd name="connsiteX2" fmla="*/ 4659549 w 5243209"/>
              <a:gd name="connsiteY2" fmla="*/ 2441643 h 3229583"/>
              <a:gd name="connsiteX3" fmla="*/ 4280170 w 5243209"/>
              <a:gd name="connsiteY3" fmla="*/ 2062264 h 3229583"/>
              <a:gd name="connsiteX4" fmla="*/ 3822970 w 5243209"/>
              <a:gd name="connsiteY4" fmla="*/ 1770434 h 3229583"/>
              <a:gd name="connsiteX5" fmla="*/ 3384068 w 5243209"/>
              <a:gd name="connsiteY5" fmla="*/ 1586292 h 3229583"/>
              <a:gd name="connsiteX6" fmla="*/ 2971934 w 5243209"/>
              <a:gd name="connsiteY6" fmla="*/ 1442101 h 3229583"/>
              <a:gd name="connsiteX7" fmla="*/ 2431915 w 5243209"/>
              <a:gd name="connsiteY7" fmla="*/ 1264596 h 3229583"/>
              <a:gd name="connsiteX8" fmla="*/ 1877439 w 5243209"/>
              <a:gd name="connsiteY8" fmla="*/ 1089498 h 3229583"/>
              <a:gd name="connsiteX9" fmla="*/ 1215958 w 5243209"/>
              <a:gd name="connsiteY9" fmla="*/ 826851 h 3229583"/>
              <a:gd name="connsiteX10" fmla="*/ 699590 w 5243209"/>
              <a:gd name="connsiteY10" fmla="*/ 549825 h 3229583"/>
              <a:gd name="connsiteX11" fmla="*/ 301378 w 5243209"/>
              <a:gd name="connsiteY11" fmla="*/ 250251 h 3229583"/>
              <a:gd name="connsiteX12" fmla="*/ 0 w 5243209"/>
              <a:gd name="connsiteY12" fmla="*/ 0 h 3229583"/>
              <a:gd name="connsiteX0" fmla="*/ 5243209 w 5243209"/>
              <a:gd name="connsiteY0" fmla="*/ 3229583 h 3229583"/>
              <a:gd name="connsiteX1" fmla="*/ 5038928 w 5243209"/>
              <a:gd name="connsiteY1" fmla="*/ 2889115 h 3229583"/>
              <a:gd name="connsiteX2" fmla="*/ 4659549 w 5243209"/>
              <a:gd name="connsiteY2" fmla="*/ 2441643 h 3229583"/>
              <a:gd name="connsiteX3" fmla="*/ 4280170 w 5243209"/>
              <a:gd name="connsiteY3" fmla="*/ 2062264 h 3229583"/>
              <a:gd name="connsiteX4" fmla="*/ 3822970 w 5243209"/>
              <a:gd name="connsiteY4" fmla="*/ 1770434 h 3229583"/>
              <a:gd name="connsiteX5" fmla="*/ 3384068 w 5243209"/>
              <a:gd name="connsiteY5" fmla="*/ 1586292 h 3229583"/>
              <a:gd name="connsiteX6" fmla="*/ 2971934 w 5243209"/>
              <a:gd name="connsiteY6" fmla="*/ 1442101 h 3229583"/>
              <a:gd name="connsiteX7" fmla="*/ 2431915 w 5243209"/>
              <a:gd name="connsiteY7" fmla="*/ 1264596 h 3229583"/>
              <a:gd name="connsiteX8" fmla="*/ 1877439 w 5243209"/>
              <a:gd name="connsiteY8" fmla="*/ 1089498 h 3229583"/>
              <a:gd name="connsiteX9" fmla="*/ 1215958 w 5243209"/>
              <a:gd name="connsiteY9" fmla="*/ 826851 h 3229583"/>
              <a:gd name="connsiteX10" fmla="*/ 699590 w 5243209"/>
              <a:gd name="connsiteY10" fmla="*/ 549825 h 3229583"/>
              <a:gd name="connsiteX11" fmla="*/ 315836 w 5243209"/>
              <a:gd name="connsiteY11" fmla="*/ 246120 h 3229583"/>
              <a:gd name="connsiteX12" fmla="*/ 0 w 5243209"/>
              <a:gd name="connsiteY12" fmla="*/ 0 h 3229583"/>
              <a:gd name="connsiteX0" fmla="*/ 5243209 w 5243209"/>
              <a:gd name="connsiteY0" fmla="*/ 3304985 h 3304985"/>
              <a:gd name="connsiteX1" fmla="*/ 5038928 w 5243209"/>
              <a:gd name="connsiteY1" fmla="*/ 2964517 h 3304985"/>
              <a:gd name="connsiteX2" fmla="*/ 4659549 w 5243209"/>
              <a:gd name="connsiteY2" fmla="*/ 2517045 h 3304985"/>
              <a:gd name="connsiteX3" fmla="*/ 4280170 w 5243209"/>
              <a:gd name="connsiteY3" fmla="*/ 2137666 h 3304985"/>
              <a:gd name="connsiteX4" fmla="*/ 3822970 w 5243209"/>
              <a:gd name="connsiteY4" fmla="*/ 1845836 h 3304985"/>
              <a:gd name="connsiteX5" fmla="*/ 3384068 w 5243209"/>
              <a:gd name="connsiteY5" fmla="*/ 1661694 h 3304985"/>
              <a:gd name="connsiteX6" fmla="*/ 2971934 w 5243209"/>
              <a:gd name="connsiteY6" fmla="*/ 1517503 h 3304985"/>
              <a:gd name="connsiteX7" fmla="*/ 2431915 w 5243209"/>
              <a:gd name="connsiteY7" fmla="*/ 1339998 h 3304985"/>
              <a:gd name="connsiteX8" fmla="*/ 1877439 w 5243209"/>
              <a:gd name="connsiteY8" fmla="*/ 1164900 h 3304985"/>
              <a:gd name="connsiteX9" fmla="*/ 1215958 w 5243209"/>
              <a:gd name="connsiteY9" fmla="*/ 902253 h 3304985"/>
              <a:gd name="connsiteX10" fmla="*/ 699590 w 5243209"/>
              <a:gd name="connsiteY10" fmla="*/ 625227 h 3304985"/>
              <a:gd name="connsiteX11" fmla="*/ 315836 w 5243209"/>
              <a:gd name="connsiteY11" fmla="*/ 321522 h 3304985"/>
              <a:gd name="connsiteX12" fmla="*/ 67121 w 5243209"/>
              <a:gd name="connsiteY12" fmla="*/ 41020 h 3304985"/>
              <a:gd name="connsiteX13" fmla="*/ 0 w 5243209"/>
              <a:gd name="connsiteY13" fmla="*/ 75402 h 3304985"/>
              <a:gd name="connsiteX0" fmla="*/ 5176088 w 5176088"/>
              <a:gd name="connsiteY0" fmla="*/ 3263965 h 3263965"/>
              <a:gd name="connsiteX1" fmla="*/ 4971807 w 5176088"/>
              <a:gd name="connsiteY1" fmla="*/ 2923497 h 3263965"/>
              <a:gd name="connsiteX2" fmla="*/ 4592428 w 5176088"/>
              <a:gd name="connsiteY2" fmla="*/ 2476025 h 3263965"/>
              <a:gd name="connsiteX3" fmla="*/ 4213049 w 5176088"/>
              <a:gd name="connsiteY3" fmla="*/ 2096646 h 3263965"/>
              <a:gd name="connsiteX4" fmla="*/ 3755849 w 5176088"/>
              <a:gd name="connsiteY4" fmla="*/ 1804816 h 3263965"/>
              <a:gd name="connsiteX5" fmla="*/ 3316947 w 5176088"/>
              <a:gd name="connsiteY5" fmla="*/ 1620674 h 3263965"/>
              <a:gd name="connsiteX6" fmla="*/ 2904813 w 5176088"/>
              <a:gd name="connsiteY6" fmla="*/ 1476483 h 3263965"/>
              <a:gd name="connsiteX7" fmla="*/ 2364794 w 5176088"/>
              <a:gd name="connsiteY7" fmla="*/ 1298978 h 3263965"/>
              <a:gd name="connsiteX8" fmla="*/ 1810318 w 5176088"/>
              <a:gd name="connsiteY8" fmla="*/ 1123880 h 3263965"/>
              <a:gd name="connsiteX9" fmla="*/ 1148837 w 5176088"/>
              <a:gd name="connsiteY9" fmla="*/ 861233 h 3263965"/>
              <a:gd name="connsiteX10" fmla="*/ 632469 w 5176088"/>
              <a:gd name="connsiteY10" fmla="*/ 584207 h 3263965"/>
              <a:gd name="connsiteX11" fmla="*/ 248715 w 5176088"/>
              <a:gd name="connsiteY11" fmla="*/ 280502 h 3263965"/>
              <a:gd name="connsiteX12" fmla="*/ 0 w 5176088"/>
              <a:gd name="connsiteY12" fmla="*/ 0 h 326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76088" h="3263965">
                <a:moveTo>
                  <a:pt x="5176088" y="3263965"/>
                </a:moveTo>
                <a:cubicBezTo>
                  <a:pt x="5122586" y="3159392"/>
                  <a:pt x="5069084" y="3054820"/>
                  <a:pt x="4971807" y="2923497"/>
                </a:cubicBezTo>
                <a:cubicBezTo>
                  <a:pt x="4874530" y="2792174"/>
                  <a:pt x="4718888" y="2613833"/>
                  <a:pt x="4592428" y="2476025"/>
                </a:cubicBezTo>
                <a:cubicBezTo>
                  <a:pt x="4465968" y="2338217"/>
                  <a:pt x="4352479" y="2208514"/>
                  <a:pt x="4213049" y="2096646"/>
                </a:cubicBezTo>
                <a:cubicBezTo>
                  <a:pt x="4073619" y="1984778"/>
                  <a:pt x="3905199" y="1884145"/>
                  <a:pt x="3755849" y="1804816"/>
                </a:cubicBezTo>
                <a:cubicBezTo>
                  <a:pt x="3606499" y="1725487"/>
                  <a:pt x="3458786" y="1675396"/>
                  <a:pt x="3316947" y="1620674"/>
                </a:cubicBezTo>
                <a:cubicBezTo>
                  <a:pt x="3175108" y="1565952"/>
                  <a:pt x="3063505" y="1530099"/>
                  <a:pt x="2904813" y="1476483"/>
                </a:cubicBezTo>
                <a:lnTo>
                  <a:pt x="2364794" y="1298978"/>
                </a:lnTo>
                <a:cubicBezTo>
                  <a:pt x="2182378" y="1240211"/>
                  <a:pt x="2012977" y="1196837"/>
                  <a:pt x="1810318" y="1123880"/>
                </a:cubicBezTo>
                <a:cubicBezTo>
                  <a:pt x="1607659" y="1050923"/>
                  <a:pt x="1345145" y="951178"/>
                  <a:pt x="1148837" y="861233"/>
                </a:cubicBezTo>
                <a:cubicBezTo>
                  <a:pt x="952529" y="771288"/>
                  <a:pt x="782489" y="680995"/>
                  <a:pt x="632469" y="584207"/>
                </a:cubicBezTo>
                <a:cubicBezTo>
                  <a:pt x="482449" y="487419"/>
                  <a:pt x="354126" y="377870"/>
                  <a:pt x="248715" y="280502"/>
                </a:cubicBezTo>
                <a:cubicBezTo>
                  <a:pt x="143304" y="183134"/>
                  <a:pt x="82905" y="93501"/>
                  <a:pt x="0" y="0"/>
                </a:cubicBezTo>
              </a:path>
            </a:pathLst>
          </a:custGeom>
          <a:noFill/>
          <a:ln w="63500" cap="flat" cmpd="sng" algn="ctr">
            <a:gradFill flip="none" rotWithShape="1">
              <a:gsLst>
                <a:gs pos="0">
                  <a:srgbClr val="7030A0"/>
                </a:gs>
                <a:gs pos="53000">
                  <a:srgbClr val="FFFFCC"/>
                </a:gs>
                <a:gs pos="100000">
                  <a:srgbClr val="FF0000"/>
                </a:gs>
                <a:gs pos="65000">
                  <a:srgbClr val="FFFF00"/>
                </a:gs>
                <a:gs pos="16000">
                  <a:srgbClr val="00B0F0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4" name="Forma livre 193"/>
          <p:cNvSpPr/>
          <p:nvPr/>
        </p:nvSpPr>
        <p:spPr bwMode="auto">
          <a:xfrm>
            <a:off x="4566003" y="3110631"/>
            <a:ext cx="3303552" cy="388737"/>
          </a:xfrm>
          <a:custGeom>
            <a:avLst/>
            <a:gdLst>
              <a:gd name="connsiteX0" fmla="*/ 5525311 w 5525311"/>
              <a:gd name="connsiteY0" fmla="*/ 3570051 h 3570051"/>
              <a:gd name="connsiteX1" fmla="*/ 5321030 w 5525311"/>
              <a:gd name="connsiteY1" fmla="*/ 3229583 h 3570051"/>
              <a:gd name="connsiteX2" fmla="*/ 4941651 w 5525311"/>
              <a:gd name="connsiteY2" fmla="*/ 2782111 h 3570051"/>
              <a:gd name="connsiteX3" fmla="*/ 4562272 w 5525311"/>
              <a:gd name="connsiteY3" fmla="*/ 2402732 h 3570051"/>
              <a:gd name="connsiteX4" fmla="*/ 4105072 w 5525311"/>
              <a:gd name="connsiteY4" fmla="*/ 2110902 h 3570051"/>
              <a:gd name="connsiteX5" fmla="*/ 3540868 w 5525311"/>
              <a:gd name="connsiteY5" fmla="*/ 1848255 h 3570051"/>
              <a:gd name="connsiteX6" fmla="*/ 3268494 w 5525311"/>
              <a:gd name="connsiteY6" fmla="*/ 1741251 h 3570051"/>
              <a:gd name="connsiteX7" fmla="*/ 2714017 w 5525311"/>
              <a:gd name="connsiteY7" fmla="*/ 1605064 h 3570051"/>
              <a:gd name="connsiteX8" fmla="*/ 2159541 w 5525311"/>
              <a:gd name="connsiteY8" fmla="*/ 1429966 h 3570051"/>
              <a:gd name="connsiteX9" fmla="*/ 1498060 w 5525311"/>
              <a:gd name="connsiteY9" fmla="*/ 1167319 h 3570051"/>
              <a:gd name="connsiteX10" fmla="*/ 894945 w 5525311"/>
              <a:gd name="connsiteY10" fmla="*/ 836579 h 3570051"/>
              <a:gd name="connsiteX11" fmla="*/ 564204 w 5525311"/>
              <a:gd name="connsiteY11" fmla="*/ 603115 h 3570051"/>
              <a:gd name="connsiteX12" fmla="*/ 282102 w 5525311"/>
              <a:gd name="connsiteY12" fmla="*/ 340468 h 3570051"/>
              <a:gd name="connsiteX13" fmla="*/ 0 w 5525311"/>
              <a:gd name="connsiteY13" fmla="*/ 0 h 3570051"/>
              <a:gd name="connsiteX0" fmla="*/ 5515986 w 5515986"/>
              <a:gd name="connsiteY0" fmla="*/ 3570051 h 3570051"/>
              <a:gd name="connsiteX1" fmla="*/ 5321030 w 5515986"/>
              <a:gd name="connsiteY1" fmla="*/ 3229583 h 3570051"/>
              <a:gd name="connsiteX2" fmla="*/ 4941651 w 5515986"/>
              <a:gd name="connsiteY2" fmla="*/ 2782111 h 3570051"/>
              <a:gd name="connsiteX3" fmla="*/ 4562272 w 5515986"/>
              <a:gd name="connsiteY3" fmla="*/ 2402732 h 3570051"/>
              <a:gd name="connsiteX4" fmla="*/ 4105072 w 5515986"/>
              <a:gd name="connsiteY4" fmla="*/ 2110902 h 3570051"/>
              <a:gd name="connsiteX5" fmla="*/ 3540868 w 5515986"/>
              <a:gd name="connsiteY5" fmla="*/ 1848255 h 3570051"/>
              <a:gd name="connsiteX6" fmla="*/ 3268494 w 5515986"/>
              <a:gd name="connsiteY6" fmla="*/ 1741251 h 3570051"/>
              <a:gd name="connsiteX7" fmla="*/ 2714017 w 5515986"/>
              <a:gd name="connsiteY7" fmla="*/ 1605064 h 3570051"/>
              <a:gd name="connsiteX8" fmla="*/ 2159541 w 5515986"/>
              <a:gd name="connsiteY8" fmla="*/ 1429966 h 3570051"/>
              <a:gd name="connsiteX9" fmla="*/ 1498060 w 5515986"/>
              <a:gd name="connsiteY9" fmla="*/ 1167319 h 3570051"/>
              <a:gd name="connsiteX10" fmla="*/ 894945 w 5515986"/>
              <a:gd name="connsiteY10" fmla="*/ 836579 h 3570051"/>
              <a:gd name="connsiteX11" fmla="*/ 564204 w 5515986"/>
              <a:gd name="connsiteY11" fmla="*/ 603115 h 3570051"/>
              <a:gd name="connsiteX12" fmla="*/ 282102 w 5515986"/>
              <a:gd name="connsiteY12" fmla="*/ 340468 h 3570051"/>
              <a:gd name="connsiteX13" fmla="*/ 0 w 5515986"/>
              <a:gd name="connsiteY13" fmla="*/ 0 h 3570051"/>
              <a:gd name="connsiteX0" fmla="*/ 5515986 w 5515986"/>
              <a:gd name="connsiteY0" fmla="*/ 3570051 h 3570051"/>
              <a:gd name="connsiteX1" fmla="*/ 5321030 w 5515986"/>
              <a:gd name="connsiteY1" fmla="*/ 3229583 h 3570051"/>
              <a:gd name="connsiteX2" fmla="*/ 4941651 w 5515986"/>
              <a:gd name="connsiteY2" fmla="*/ 2782111 h 3570051"/>
              <a:gd name="connsiteX3" fmla="*/ 4562272 w 5515986"/>
              <a:gd name="connsiteY3" fmla="*/ 2402732 h 3570051"/>
              <a:gd name="connsiteX4" fmla="*/ 4105072 w 5515986"/>
              <a:gd name="connsiteY4" fmla="*/ 2110902 h 3570051"/>
              <a:gd name="connsiteX5" fmla="*/ 3540868 w 5515986"/>
              <a:gd name="connsiteY5" fmla="*/ 1848255 h 3570051"/>
              <a:gd name="connsiteX6" fmla="*/ 3268494 w 5515986"/>
              <a:gd name="connsiteY6" fmla="*/ 1741251 h 3570051"/>
              <a:gd name="connsiteX7" fmla="*/ 2714017 w 5515986"/>
              <a:gd name="connsiteY7" fmla="*/ 1605064 h 3570051"/>
              <a:gd name="connsiteX8" fmla="*/ 2159541 w 5515986"/>
              <a:gd name="connsiteY8" fmla="*/ 1429966 h 3570051"/>
              <a:gd name="connsiteX9" fmla="*/ 1498060 w 5515986"/>
              <a:gd name="connsiteY9" fmla="*/ 1167319 h 3570051"/>
              <a:gd name="connsiteX10" fmla="*/ 894945 w 5515986"/>
              <a:gd name="connsiteY10" fmla="*/ 836579 h 3570051"/>
              <a:gd name="connsiteX11" fmla="*/ 564204 w 5515986"/>
              <a:gd name="connsiteY11" fmla="*/ 603115 h 3570051"/>
              <a:gd name="connsiteX12" fmla="*/ 282102 w 5515986"/>
              <a:gd name="connsiteY12" fmla="*/ 340468 h 3570051"/>
              <a:gd name="connsiteX13" fmla="*/ 0 w 5515986"/>
              <a:gd name="connsiteY13" fmla="*/ 0 h 3570051"/>
              <a:gd name="connsiteX0" fmla="*/ 5321030 w 5321030"/>
              <a:gd name="connsiteY0" fmla="*/ 3229583 h 3229583"/>
              <a:gd name="connsiteX1" fmla="*/ 4941651 w 5321030"/>
              <a:gd name="connsiteY1" fmla="*/ 2782111 h 3229583"/>
              <a:gd name="connsiteX2" fmla="*/ 4562272 w 5321030"/>
              <a:gd name="connsiteY2" fmla="*/ 2402732 h 3229583"/>
              <a:gd name="connsiteX3" fmla="*/ 4105072 w 5321030"/>
              <a:gd name="connsiteY3" fmla="*/ 2110902 h 3229583"/>
              <a:gd name="connsiteX4" fmla="*/ 3540868 w 5321030"/>
              <a:gd name="connsiteY4" fmla="*/ 1848255 h 3229583"/>
              <a:gd name="connsiteX5" fmla="*/ 3268494 w 5321030"/>
              <a:gd name="connsiteY5" fmla="*/ 1741251 h 3229583"/>
              <a:gd name="connsiteX6" fmla="*/ 2714017 w 5321030"/>
              <a:gd name="connsiteY6" fmla="*/ 1605064 h 3229583"/>
              <a:gd name="connsiteX7" fmla="*/ 2159541 w 5321030"/>
              <a:gd name="connsiteY7" fmla="*/ 1429966 h 3229583"/>
              <a:gd name="connsiteX8" fmla="*/ 1498060 w 5321030"/>
              <a:gd name="connsiteY8" fmla="*/ 1167319 h 3229583"/>
              <a:gd name="connsiteX9" fmla="*/ 894945 w 5321030"/>
              <a:gd name="connsiteY9" fmla="*/ 836579 h 3229583"/>
              <a:gd name="connsiteX10" fmla="*/ 564204 w 5321030"/>
              <a:gd name="connsiteY10" fmla="*/ 603115 h 3229583"/>
              <a:gd name="connsiteX11" fmla="*/ 282102 w 5321030"/>
              <a:gd name="connsiteY11" fmla="*/ 340468 h 3229583"/>
              <a:gd name="connsiteX12" fmla="*/ 0 w 5321030"/>
              <a:gd name="connsiteY12" fmla="*/ 0 h 3229583"/>
              <a:gd name="connsiteX0" fmla="*/ 5321030 w 5321030"/>
              <a:gd name="connsiteY0" fmla="*/ 3229583 h 3229583"/>
              <a:gd name="connsiteX1" fmla="*/ 4562272 w 5321030"/>
              <a:gd name="connsiteY1" fmla="*/ 2402732 h 3229583"/>
              <a:gd name="connsiteX2" fmla="*/ 4105072 w 5321030"/>
              <a:gd name="connsiteY2" fmla="*/ 2110902 h 3229583"/>
              <a:gd name="connsiteX3" fmla="*/ 3540868 w 5321030"/>
              <a:gd name="connsiteY3" fmla="*/ 1848255 h 3229583"/>
              <a:gd name="connsiteX4" fmla="*/ 3268494 w 5321030"/>
              <a:gd name="connsiteY4" fmla="*/ 1741251 h 3229583"/>
              <a:gd name="connsiteX5" fmla="*/ 2714017 w 5321030"/>
              <a:gd name="connsiteY5" fmla="*/ 1605064 h 3229583"/>
              <a:gd name="connsiteX6" fmla="*/ 2159541 w 5321030"/>
              <a:gd name="connsiteY6" fmla="*/ 1429966 h 3229583"/>
              <a:gd name="connsiteX7" fmla="*/ 1498060 w 5321030"/>
              <a:gd name="connsiteY7" fmla="*/ 1167319 h 3229583"/>
              <a:gd name="connsiteX8" fmla="*/ 894945 w 5321030"/>
              <a:gd name="connsiteY8" fmla="*/ 836579 h 3229583"/>
              <a:gd name="connsiteX9" fmla="*/ 564204 w 5321030"/>
              <a:gd name="connsiteY9" fmla="*/ 603115 h 3229583"/>
              <a:gd name="connsiteX10" fmla="*/ 282102 w 5321030"/>
              <a:gd name="connsiteY10" fmla="*/ 340468 h 3229583"/>
              <a:gd name="connsiteX11" fmla="*/ 0 w 5321030"/>
              <a:gd name="connsiteY11" fmla="*/ 0 h 3229583"/>
              <a:gd name="connsiteX0" fmla="*/ 4562272 w 4562272"/>
              <a:gd name="connsiteY0" fmla="*/ 2402732 h 2402732"/>
              <a:gd name="connsiteX1" fmla="*/ 4105072 w 4562272"/>
              <a:gd name="connsiteY1" fmla="*/ 2110902 h 2402732"/>
              <a:gd name="connsiteX2" fmla="*/ 3540868 w 4562272"/>
              <a:gd name="connsiteY2" fmla="*/ 1848255 h 2402732"/>
              <a:gd name="connsiteX3" fmla="*/ 3268494 w 4562272"/>
              <a:gd name="connsiteY3" fmla="*/ 1741251 h 2402732"/>
              <a:gd name="connsiteX4" fmla="*/ 2714017 w 4562272"/>
              <a:gd name="connsiteY4" fmla="*/ 1605064 h 2402732"/>
              <a:gd name="connsiteX5" fmla="*/ 2159541 w 4562272"/>
              <a:gd name="connsiteY5" fmla="*/ 1429966 h 2402732"/>
              <a:gd name="connsiteX6" fmla="*/ 1498060 w 4562272"/>
              <a:gd name="connsiteY6" fmla="*/ 1167319 h 2402732"/>
              <a:gd name="connsiteX7" fmla="*/ 894945 w 4562272"/>
              <a:gd name="connsiteY7" fmla="*/ 836579 h 2402732"/>
              <a:gd name="connsiteX8" fmla="*/ 564204 w 4562272"/>
              <a:gd name="connsiteY8" fmla="*/ 603115 h 2402732"/>
              <a:gd name="connsiteX9" fmla="*/ 282102 w 4562272"/>
              <a:gd name="connsiteY9" fmla="*/ 340468 h 2402732"/>
              <a:gd name="connsiteX10" fmla="*/ 0 w 4562272"/>
              <a:gd name="connsiteY10" fmla="*/ 0 h 2402732"/>
              <a:gd name="connsiteX0" fmla="*/ 4280170 w 4280170"/>
              <a:gd name="connsiteY0" fmla="*/ 2062264 h 2062264"/>
              <a:gd name="connsiteX1" fmla="*/ 3822970 w 4280170"/>
              <a:gd name="connsiteY1" fmla="*/ 1770434 h 2062264"/>
              <a:gd name="connsiteX2" fmla="*/ 3258766 w 4280170"/>
              <a:gd name="connsiteY2" fmla="*/ 1507787 h 2062264"/>
              <a:gd name="connsiteX3" fmla="*/ 2986392 w 4280170"/>
              <a:gd name="connsiteY3" fmla="*/ 1400783 h 2062264"/>
              <a:gd name="connsiteX4" fmla="*/ 2431915 w 4280170"/>
              <a:gd name="connsiteY4" fmla="*/ 1264596 h 2062264"/>
              <a:gd name="connsiteX5" fmla="*/ 1877439 w 4280170"/>
              <a:gd name="connsiteY5" fmla="*/ 1089498 h 2062264"/>
              <a:gd name="connsiteX6" fmla="*/ 1215958 w 4280170"/>
              <a:gd name="connsiteY6" fmla="*/ 826851 h 2062264"/>
              <a:gd name="connsiteX7" fmla="*/ 612843 w 4280170"/>
              <a:gd name="connsiteY7" fmla="*/ 496111 h 2062264"/>
              <a:gd name="connsiteX8" fmla="*/ 282102 w 4280170"/>
              <a:gd name="connsiteY8" fmla="*/ 262647 h 2062264"/>
              <a:gd name="connsiteX9" fmla="*/ 0 w 4280170"/>
              <a:gd name="connsiteY9" fmla="*/ 0 h 2062264"/>
              <a:gd name="connsiteX0" fmla="*/ 4280170 w 4280170"/>
              <a:gd name="connsiteY0" fmla="*/ 2062264 h 2062264"/>
              <a:gd name="connsiteX1" fmla="*/ 3822970 w 4280170"/>
              <a:gd name="connsiteY1" fmla="*/ 1770434 h 2062264"/>
              <a:gd name="connsiteX2" fmla="*/ 3258766 w 4280170"/>
              <a:gd name="connsiteY2" fmla="*/ 1507787 h 2062264"/>
              <a:gd name="connsiteX3" fmla="*/ 2986392 w 4280170"/>
              <a:gd name="connsiteY3" fmla="*/ 1400783 h 2062264"/>
              <a:gd name="connsiteX4" fmla="*/ 2431915 w 4280170"/>
              <a:gd name="connsiteY4" fmla="*/ 1264596 h 2062264"/>
              <a:gd name="connsiteX5" fmla="*/ 1877439 w 4280170"/>
              <a:gd name="connsiteY5" fmla="*/ 1089498 h 2062264"/>
              <a:gd name="connsiteX6" fmla="*/ 1470268 w 4280170"/>
              <a:gd name="connsiteY6" fmla="*/ 963975 h 2062264"/>
              <a:gd name="connsiteX7" fmla="*/ 1215958 w 4280170"/>
              <a:gd name="connsiteY7" fmla="*/ 826851 h 2062264"/>
              <a:gd name="connsiteX8" fmla="*/ 612843 w 4280170"/>
              <a:gd name="connsiteY8" fmla="*/ 496111 h 2062264"/>
              <a:gd name="connsiteX9" fmla="*/ 282102 w 4280170"/>
              <a:gd name="connsiteY9" fmla="*/ 262647 h 2062264"/>
              <a:gd name="connsiteX10" fmla="*/ 0 w 4280170"/>
              <a:gd name="connsiteY10" fmla="*/ 0 h 2062264"/>
              <a:gd name="connsiteX0" fmla="*/ 4833500 w 4833500"/>
              <a:gd name="connsiteY0" fmla="*/ 1513213 h 1771338"/>
              <a:gd name="connsiteX1" fmla="*/ 3822970 w 4833500"/>
              <a:gd name="connsiteY1" fmla="*/ 1770434 h 1771338"/>
              <a:gd name="connsiteX2" fmla="*/ 3258766 w 4833500"/>
              <a:gd name="connsiteY2" fmla="*/ 1507787 h 1771338"/>
              <a:gd name="connsiteX3" fmla="*/ 2986392 w 4833500"/>
              <a:gd name="connsiteY3" fmla="*/ 1400783 h 1771338"/>
              <a:gd name="connsiteX4" fmla="*/ 2431915 w 4833500"/>
              <a:gd name="connsiteY4" fmla="*/ 1264596 h 1771338"/>
              <a:gd name="connsiteX5" fmla="*/ 1877439 w 4833500"/>
              <a:gd name="connsiteY5" fmla="*/ 1089498 h 1771338"/>
              <a:gd name="connsiteX6" fmla="*/ 1470268 w 4833500"/>
              <a:gd name="connsiteY6" fmla="*/ 963975 h 1771338"/>
              <a:gd name="connsiteX7" fmla="*/ 1215958 w 4833500"/>
              <a:gd name="connsiteY7" fmla="*/ 826851 h 1771338"/>
              <a:gd name="connsiteX8" fmla="*/ 612843 w 4833500"/>
              <a:gd name="connsiteY8" fmla="*/ 496111 h 1771338"/>
              <a:gd name="connsiteX9" fmla="*/ 282102 w 4833500"/>
              <a:gd name="connsiteY9" fmla="*/ 262647 h 1771338"/>
              <a:gd name="connsiteX10" fmla="*/ 0 w 4833500"/>
              <a:gd name="connsiteY10" fmla="*/ 0 h 1771338"/>
              <a:gd name="connsiteX0" fmla="*/ 4833500 w 4833500"/>
              <a:gd name="connsiteY0" fmla="*/ 1513213 h 1651427"/>
              <a:gd name="connsiteX1" fmla="*/ 3952654 w 4833500"/>
              <a:gd name="connsiteY1" fmla="*/ 1650523 h 1651427"/>
              <a:gd name="connsiteX2" fmla="*/ 3258766 w 4833500"/>
              <a:gd name="connsiteY2" fmla="*/ 1507787 h 1651427"/>
              <a:gd name="connsiteX3" fmla="*/ 2986392 w 4833500"/>
              <a:gd name="connsiteY3" fmla="*/ 1400783 h 1651427"/>
              <a:gd name="connsiteX4" fmla="*/ 2431915 w 4833500"/>
              <a:gd name="connsiteY4" fmla="*/ 1264596 h 1651427"/>
              <a:gd name="connsiteX5" fmla="*/ 1877439 w 4833500"/>
              <a:gd name="connsiteY5" fmla="*/ 1089498 h 1651427"/>
              <a:gd name="connsiteX6" fmla="*/ 1470268 w 4833500"/>
              <a:gd name="connsiteY6" fmla="*/ 963975 h 1651427"/>
              <a:gd name="connsiteX7" fmla="*/ 1215958 w 4833500"/>
              <a:gd name="connsiteY7" fmla="*/ 826851 h 1651427"/>
              <a:gd name="connsiteX8" fmla="*/ 612843 w 4833500"/>
              <a:gd name="connsiteY8" fmla="*/ 496111 h 1651427"/>
              <a:gd name="connsiteX9" fmla="*/ 282102 w 4833500"/>
              <a:gd name="connsiteY9" fmla="*/ 262647 h 1651427"/>
              <a:gd name="connsiteX10" fmla="*/ 0 w 4833500"/>
              <a:gd name="connsiteY10" fmla="*/ 0 h 1651427"/>
              <a:gd name="connsiteX0" fmla="*/ 4833500 w 4833500"/>
              <a:gd name="connsiteY0" fmla="*/ 1513213 h 1760801"/>
              <a:gd name="connsiteX1" fmla="*/ 3952654 w 4833500"/>
              <a:gd name="connsiteY1" fmla="*/ 1650523 h 1760801"/>
              <a:gd name="connsiteX2" fmla="*/ 3151884 w 4833500"/>
              <a:gd name="connsiteY2" fmla="*/ 1719178 h 1760801"/>
              <a:gd name="connsiteX3" fmla="*/ 2986392 w 4833500"/>
              <a:gd name="connsiteY3" fmla="*/ 1400783 h 1760801"/>
              <a:gd name="connsiteX4" fmla="*/ 2431915 w 4833500"/>
              <a:gd name="connsiteY4" fmla="*/ 1264596 h 1760801"/>
              <a:gd name="connsiteX5" fmla="*/ 1877439 w 4833500"/>
              <a:gd name="connsiteY5" fmla="*/ 1089498 h 1760801"/>
              <a:gd name="connsiteX6" fmla="*/ 1470268 w 4833500"/>
              <a:gd name="connsiteY6" fmla="*/ 963975 h 1760801"/>
              <a:gd name="connsiteX7" fmla="*/ 1215958 w 4833500"/>
              <a:gd name="connsiteY7" fmla="*/ 826851 h 1760801"/>
              <a:gd name="connsiteX8" fmla="*/ 612843 w 4833500"/>
              <a:gd name="connsiteY8" fmla="*/ 496111 h 1760801"/>
              <a:gd name="connsiteX9" fmla="*/ 282102 w 4833500"/>
              <a:gd name="connsiteY9" fmla="*/ 262647 h 1760801"/>
              <a:gd name="connsiteX10" fmla="*/ 0 w 4833500"/>
              <a:gd name="connsiteY10" fmla="*/ 0 h 1760801"/>
              <a:gd name="connsiteX0" fmla="*/ 4833500 w 4833500"/>
              <a:gd name="connsiteY0" fmla="*/ 1513213 h 1794942"/>
              <a:gd name="connsiteX1" fmla="*/ 3952654 w 4833500"/>
              <a:gd name="connsiteY1" fmla="*/ 1650523 h 1794942"/>
              <a:gd name="connsiteX2" fmla="*/ 3151884 w 4833500"/>
              <a:gd name="connsiteY2" fmla="*/ 1719178 h 1794942"/>
              <a:gd name="connsiteX3" fmla="*/ 2671423 w 4833500"/>
              <a:gd name="connsiteY3" fmla="*/ 1719178 h 1794942"/>
              <a:gd name="connsiteX4" fmla="*/ 2431915 w 4833500"/>
              <a:gd name="connsiteY4" fmla="*/ 1264596 h 1794942"/>
              <a:gd name="connsiteX5" fmla="*/ 1877439 w 4833500"/>
              <a:gd name="connsiteY5" fmla="*/ 1089498 h 1794942"/>
              <a:gd name="connsiteX6" fmla="*/ 1470268 w 4833500"/>
              <a:gd name="connsiteY6" fmla="*/ 963975 h 1794942"/>
              <a:gd name="connsiteX7" fmla="*/ 1215958 w 4833500"/>
              <a:gd name="connsiteY7" fmla="*/ 826851 h 1794942"/>
              <a:gd name="connsiteX8" fmla="*/ 612843 w 4833500"/>
              <a:gd name="connsiteY8" fmla="*/ 496111 h 1794942"/>
              <a:gd name="connsiteX9" fmla="*/ 282102 w 4833500"/>
              <a:gd name="connsiteY9" fmla="*/ 262647 h 1794942"/>
              <a:gd name="connsiteX10" fmla="*/ 0 w 4833500"/>
              <a:gd name="connsiteY10" fmla="*/ 0 h 1794942"/>
              <a:gd name="connsiteX0" fmla="*/ 4833500 w 4833500"/>
              <a:gd name="connsiteY0" fmla="*/ 1513213 h 1742063"/>
              <a:gd name="connsiteX1" fmla="*/ 3952654 w 4833500"/>
              <a:gd name="connsiteY1" fmla="*/ 1650523 h 1742063"/>
              <a:gd name="connsiteX2" fmla="*/ 3151884 w 4833500"/>
              <a:gd name="connsiteY2" fmla="*/ 1719178 h 1742063"/>
              <a:gd name="connsiteX3" fmla="*/ 2671423 w 4833500"/>
              <a:gd name="connsiteY3" fmla="*/ 1719178 h 1742063"/>
              <a:gd name="connsiteX4" fmla="*/ 2190961 w 4833500"/>
              <a:gd name="connsiteY4" fmla="*/ 1581869 h 1742063"/>
              <a:gd name="connsiteX5" fmla="*/ 1877439 w 4833500"/>
              <a:gd name="connsiteY5" fmla="*/ 1089498 h 1742063"/>
              <a:gd name="connsiteX6" fmla="*/ 1470268 w 4833500"/>
              <a:gd name="connsiteY6" fmla="*/ 963975 h 1742063"/>
              <a:gd name="connsiteX7" fmla="*/ 1215958 w 4833500"/>
              <a:gd name="connsiteY7" fmla="*/ 826851 h 1742063"/>
              <a:gd name="connsiteX8" fmla="*/ 612843 w 4833500"/>
              <a:gd name="connsiteY8" fmla="*/ 496111 h 1742063"/>
              <a:gd name="connsiteX9" fmla="*/ 282102 w 4833500"/>
              <a:gd name="connsiteY9" fmla="*/ 262647 h 1742063"/>
              <a:gd name="connsiteX10" fmla="*/ 0 w 4833500"/>
              <a:gd name="connsiteY10" fmla="*/ 0 h 1742063"/>
              <a:gd name="connsiteX0" fmla="*/ 4833500 w 4833500"/>
              <a:gd name="connsiteY0" fmla="*/ 1513213 h 1742063"/>
              <a:gd name="connsiteX1" fmla="*/ 3952654 w 4833500"/>
              <a:gd name="connsiteY1" fmla="*/ 1650523 h 1742063"/>
              <a:gd name="connsiteX2" fmla="*/ 3151884 w 4833500"/>
              <a:gd name="connsiteY2" fmla="*/ 1719178 h 1742063"/>
              <a:gd name="connsiteX3" fmla="*/ 2671423 w 4833500"/>
              <a:gd name="connsiteY3" fmla="*/ 1719178 h 1742063"/>
              <a:gd name="connsiteX4" fmla="*/ 2190961 w 4833500"/>
              <a:gd name="connsiteY4" fmla="*/ 1581869 h 1742063"/>
              <a:gd name="connsiteX5" fmla="*/ 1710499 w 4833500"/>
              <a:gd name="connsiteY5" fmla="*/ 1444559 h 1742063"/>
              <a:gd name="connsiteX6" fmla="*/ 1470268 w 4833500"/>
              <a:gd name="connsiteY6" fmla="*/ 963975 h 1742063"/>
              <a:gd name="connsiteX7" fmla="*/ 1215958 w 4833500"/>
              <a:gd name="connsiteY7" fmla="*/ 826851 h 1742063"/>
              <a:gd name="connsiteX8" fmla="*/ 612843 w 4833500"/>
              <a:gd name="connsiteY8" fmla="*/ 496111 h 1742063"/>
              <a:gd name="connsiteX9" fmla="*/ 282102 w 4833500"/>
              <a:gd name="connsiteY9" fmla="*/ 262647 h 1742063"/>
              <a:gd name="connsiteX10" fmla="*/ 0 w 4833500"/>
              <a:gd name="connsiteY10" fmla="*/ 0 h 1742063"/>
              <a:gd name="connsiteX0" fmla="*/ 4833500 w 4833500"/>
              <a:gd name="connsiteY0" fmla="*/ 1513213 h 1742063"/>
              <a:gd name="connsiteX1" fmla="*/ 3952654 w 4833500"/>
              <a:gd name="connsiteY1" fmla="*/ 1650523 h 1742063"/>
              <a:gd name="connsiteX2" fmla="*/ 3151884 w 4833500"/>
              <a:gd name="connsiteY2" fmla="*/ 1719178 h 1742063"/>
              <a:gd name="connsiteX3" fmla="*/ 2671423 w 4833500"/>
              <a:gd name="connsiteY3" fmla="*/ 1719178 h 1742063"/>
              <a:gd name="connsiteX4" fmla="*/ 2190961 w 4833500"/>
              <a:gd name="connsiteY4" fmla="*/ 1581869 h 1742063"/>
              <a:gd name="connsiteX5" fmla="*/ 1710499 w 4833500"/>
              <a:gd name="connsiteY5" fmla="*/ 1444559 h 1742063"/>
              <a:gd name="connsiteX6" fmla="*/ 1310115 w 4833500"/>
              <a:gd name="connsiteY6" fmla="*/ 1375904 h 1742063"/>
              <a:gd name="connsiteX7" fmla="*/ 1215958 w 4833500"/>
              <a:gd name="connsiteY7" fmla="*/ 826851 h 1742063"/>
              <a:gd name="connsiteX8" fmla="*/ 612843 w 4833500"/>
              <a:gd name="connsiteY8" fmla="*/ 496111 h 1742063"/>
              <a:gd name="connsiteX9" fmla="*/ 282102 w 4833500"/>
              <a:gd name="connsiteY9" fmla="*/ 262647 h 1742063"/>
              <a:gd name="connsiteX10" fmla="*/ 0 w 4833500"/>
              <a:gd name="connsiteY10" fmla="*/ 0 h 1742063"/>
              <a:gd name="connsiteX0" fmla="*/ 4551398 w 4551398"/>
              <a:gd name="connsiteY0" fmla="*/ 1250566 h 1479416"/>
              <a:gd name="connsiteX1" fmla="*/ 3670552 w 4551398"/>
              <a:gd name="connsiteY1" fmla="*/ 1387876 h 1479416"/>
              <a:gd name="connsiteX2" fmla="*/ 2869782 w 4551398"/>
              <a:gd name="connsiteY2" fmla="*/ 1456531 h 1479416"/>
              <a:gd name="connsiteX3" fmla="*/ 2389321 w 4551398"/>
              <a:gd name="connsiteY3" fmla="*/ 1456531 h 1479416"/>
              <a:gd name="connsiteX4" fmla="*/ 1908859 w 4551398"/>
              <a:gd name="connsiteY4" fmla="*/ 1319222 h 1479416"/>
              <a:gd name="connsiteX5" fmla="*/ 1428397 w 4551398"/>
              <a:gd name="connsiteY5" fmla="*/ 1181912 h 1479416"/>
              <a:gd name="connsiteX6" fmla="*/ 1028013 w 4551398"/>
              <a:gd name="connsiteY6" fmla="*/ 1113257 h 1479416"/>
              <a:gd name="connsiteX7" fmla="*/ 933856 w 4551398"/>
              <a:gd name="connsiteY7" fmla="*/ 564204 h 1479416"/>
              <a:gd name="connsiteX8" fmla="*/ 330741 w 4551398"/>
              <a:gd name="connsiteY8" fmla="*/ 233464 h 1479416"/>
              <a:gd name="connsiteX9" fmla="*/ 0 w 4551398"/>
              <a:gd name="connsiteY9" fmla="*/ 0 h 1479416"/>
              <a:gd name="connsiteX0" fmla="*/ 4220657 w 4220657"/>
              <a:gd name="connsiteY0" fmla="*/ 1017102 h 1245952"/>
              <a:gd name="connsiteX1" fmla="*/ 3339811 w 4220657"/>
              <a:gd name="connsiteY1" fmla="*/ 1154412 h 1245952"/>
              <a:gd name="connsiteX2" fmla="*/ 2539041 w 4220657"/>
              <a:gd name="connsiteY2" fmla="*/ 1223067 h 1245952"/>
              <a:gd name="connsiteX3" fmla="*/ 2058580 w 4220657"/>
              <a:gd name="connsiteY3" fmla="*/ 1223067 h 1245952"/>
              <a:gd name="connsiteX4" fmla="*/ 1578118 w 4220657"/>
              <a:gd name="connsiteY4" fmla="*/ 1085758 h 1245952"/>
              <a:gd name="connsiteX5" fmla="*/ 1097656 w 4220657"/>
              <a:gd name="connsiteY5" fmla="*/ 948448 h 1245952"/>
              <a:gd name="connsiteX6" fmla="*/ 697272 w 4220657"/>
              <a:gd name="connsiteY6" fmla="*/ 879793 h 1245952"/>
              <a:gd name="connsiteX7" fmla="*/ 603115 w 4220657"/>
              <a:gd name="connsiteY7" fmla="*/ 330740 h 1245952"/>
              <a:gd name="connsiteX8" fmla="*/ 0 w 4220657"/>
              <a:gd name="connsiteY8" fmla="*/ 0 h 1245952"/>
              <a:gd name="connsiteX0" fmla="*/ 3617542 w 3617542"/>
              <a:gd name="connsiteY0" fmla="*/ 686362 h 915212"/>
              <a:gd name="connsiteX1" fmla="*/ 2736696 w 3617542"/>
              <a:gd name="connsiteY1" fmla="*/ 823672 h 915212"/>
              <a:gd name="connsiteX2" fmla="*/ 1935926 w 3617542"/>
              <a:gd name="connsiteY2" fmla="*/ 892327 h 915212"/>
              <a:gd name="connsiteX3" fmla="*/ 1455465 w 3617542"/>
              <a:gd name="connsiteY3" fmla="*/ 892327 h 915212"/>
              <a:gd name="connsiteX4" fmla="*/ 975003 w 3617542"/>
              <a:gd name="connsiteY4" fmla="*/ 755018 h 915212"/>
              <a:gd name="connsiteX5" fmla="*/ 494541 w 3617542"/>
              <a:gd name="connsiteY5" fmla="*/ 617708 h 915212"/>
              <a:gd name="connsiteX6" fmla="*/ 94157 w 3617542"/>
              <a:gd name="connsiteY6" fmla="*/ 549053 h 915212"/>
              <a:gd name="connsiteX7" fmla="*/ 0 w 3617542"/>
              <a:gd name="connsiteY7" fmla="*/ 0 h 915212"/>
              <a:gd name="connsiteX0" fmla="*/ 3523385 w 3523385"/>
              <a:gd name="connsiteY0" fmla="*/ 186447 h 415297"/>
              <a:gd name="connsiteX1" fmla="*/ 2642539 w 3523385"/>
              <a:gd name="connsiteY1" fmla="*/ 323757 h 415297"/>
              <a:gd name="connsiteX2" fmla="*/ 1841769 w 3523385"/>
              <a:gd name="connsiteY2" fmla="*/ 392412 h 415297"/>
              <a:gd name="connsiteX3" fmla="*/ 1361308 w 3523385"/>
              <a:gd name="connsiteY3" fmla="*/ 392412 h 415297"/>
              <a:gd name="connsiteX4" fmla="*/ 880846 w 3523385"/>
              <a:gd name="connsiteY4" fmla="*/ 255103 h 415297"/>
              <a:gd name="connsiteX5" fmla="*/ 400384 w 3523385"/>
              <a:gd name="connsiteY5" fmla="*/ 117793 h 415297"/>
              <a:gd name="connsiteX6" fmla="*/ 0 w 3523385"/>
              <a:gd name="connsiteY6" fmla="*/ 49138 h 415297"/>
              <a:gd name="connsiteX0" fmla="*/ 3523385 w 3523385"/>
              <a:gd name="connsiteY0" fmla="*/ 186447 h 415297"/>
              <a:gd name="connsiteX1" fmla="*/ 2642539 w 3523385"/>
              <a:gd name="connsiteY1" fmla="*/ 323757 h 415297"/>
              <a:gd name="connsiteX2" fmla="*/ 1841769 w 3523385"/>
              <a:gd name="connsiteY2" fmla="*/ 392412 h 415297"/>
              <a:gd name="connsiteX3" fmla="*/ 1361308 w 3523385"/>
              <a:gd name="connsiteY3" fmla="*/ 392412 h 415297"/>
              <a:gd name="connsiteX4" fmla="*/ 880846 w 3523385"/>
              <a:gd name="connsiteY4" fmla="*/ 255103 h 415297"/>
              <a:gd name="connsiteX5" fmla="*/ 400384 w 3523385"/>
              <a:gd name="connsiteY5" fmla="*/ 117793 h 415297"/>
              <a:gd name="connsiteX6" fmla="*/ 0 w 3523385"/>
              <a:gd name="connsiteY6" fmla="*/ 49138 h 415297"/>
              <a:gd name="connsiteX0" fmla="*/ 3523385 w 3523385"/>
              <a:gd name="connsiteY0" fmla="*/ 137309 h 366159"/>
              <a:gd name="connsiteX1" fmla="*/ 2642539 w 3523385"/>
              <a:gd name="connsiteY1" fmla="*/ 274619 h 366159"/>
              <a:gd name="connsiteX2" fmla="*/ 1841769 w 3523385"/>
              <a:gd name="connsiteY2" fmla="*/ 343274 h 366159"/>
              <a:gd name="connsiteX3" fmla="*/ 1361308 w 3523385"/>
              <a:gd name="connsiteY3" fmla="*/ 343274 h 366159"/>
              <a:gd name="connsiteX4" fmla="*/ 880846 w 3523385"/>
              <a:gd name="connsiteY4" fmla="*/ 205965 h 366159"/>
              <a:gd name="connsiteX5" fmla="*/ 400384 w 3523385"/>
              <a:gd name="connsiteY5" fmla="*/ 68655 h 366159"/>
              <a:gd name="connsiteX6" fmla="*/ 0 w 3523385"/>
              <a:gd name="connsiteY6" fmla="*/ 0 h 366159"/>
              <a:gd name="connsiteX0" fmla="*/ 3523384 w 3523384"/>
              <a:gd name="connsiteY0" fmla="*/ 137309 h 366159"/>
              <a:gd name="connsiteX1" fmla="*/ 2642539 w 3523384"/>
              <a:gd name="connsiteY1" fmla="*/ 274619 h 366159"/>
              <a:gd name="connsiteX2" fmla="*/ 1841769 w 3523384"/>
              <a:gd name="connsiteY2" fmla="*/ 343274 h 366159"/>
              <a:gd name="connsiteX3" fmla="*/ 1361308 w 3523384"/>
              <a:gd name="connsiteY3" fmla="*/ 343274 h 366159"/>
              <a:gd name="connsiteX4" fmla="*/ 880846 w 3523384"/>
              <a:gd name="connsiteY4" fmla="*/ 205965 h 366159"/>
              <a:gd name="connsiteX5" fmla="*/ 400384 w 3523384"/>
              <a:gd name="connsiteY5" fmla="*/ 68655 h 366159"/>
              <a:gd name="connsiteX6" fmla="*/ 0 w 3523384"/>
              <a:gd name="connsiteY6" fmla="*/ 0 h 366159"/>
              <a:gd name="connsiteX0" fmla="*/ 3523384 w 3523384"/>
              <a:gd name="connsiteY0" fmla="*/ 137309 h 366159"/>
              <a:gd name="connsiteX1" fmla="*/ 2642539 w 3523384"/>
              <a:gd name="connsiteY1" fmla="*/ 274619 h 366159"/>
              <a:gd name="connsiteX2" fmla="*/ 1841769 w 3523384"/>
              <a:gd name="connsiteY2" fmla="*/ 343274 h 366159"/>
              <a:gd name="connsiteX3" fmla="*/ 1361308 w 3523384"/>
              <a:gd name="connsiteY3" fmla="*/ 343274 h 366159"/>
              <a:gd name="connsiteX4" fmla="*/ 880846 w 3523384"/>
              <a:gd name="connsiteY4" fmla="*/ 205965 h 366159"/>
              <a:gd name="connsiteX5" fmla="*/ 400384 w 3523384"/>
              <a:gd name="connsiteY5" fmla="*/ 68655 h 366159"/>
              <a:gd name="connsiteX6" fmla="*/ 0 w 3523384"/>
              <a:gd name="connsiteY6" fmla="*/ 0 h 366159"/>
              <a:gd name="connsiteX0" fmla="*/ 3523384 w 3670193"/>
              <a:gd name="connsiteY0" fmla="*/ 137309 h 366159"/>
              <a:gd name="connsiteX1" fmla="*/ 3523385 w 3670193"/>
              <a:gd name="connsiteY1" fmla="*/ 137309 h 366159"/>
              <a:gd name="connsiteX2" fmla="*/ 2642539 w 3670193"/>
              <a:gd name="connsiteY2" fmla="*/ 274619 h 366159"/>
              <a:gd name="connsiteX3" fmla="*/ 1841769 w 3670193"/>
              <a:gd name="connsiteY3" fmla="*/ 343274 h 366159"/>
              <a:gd name="connsiteX4" fmla="*/ 1361308 w 3670193"/>
              <a:gd name="connsiteY4" fmla="*/ 343274 h 366159"/>
              <a:gd name="connsiteX5" fmla="*/ 880846 w 3670193"/>
              <a:gd name="connsiteY5" fmla="*/ 205965 h 366159"/>
              <a:gd name="connsiteX6" fmla="*/ 400384 w 3670193"/>
              <a:gd name="connsiteY6" fmla="*/ 68655 h 366159"/>
              <a:gd name="connsiteX7" fmla="*/ 0 w 3670193"/>
              <a:gd name="connsiteY7" fmla="*/ 0 h 366159"/>
              <a:gd name="connsiteX0" fmla="*/ 3523384 w 3659387"/>
              <a:gd name="connsiteY0" fmla="*/ 137309 h 366159"/>
              <a:gd name="connsiteX1" fmla="*/ 3512579 w 3659387"/>
              <a:gd name="connsiteY1" fmla="*/ 112637 h 366159"/>
              <a:gd name="connsiteX2" fmla="*/ 2642539 w 3659387"/>
              <a:gd name="connsiteY2" fmla="*/ 274619 h 366159"/>
              <a:gd name="connsiteX3" fmla="*/ 1841769 w 3659387"/>
              <a:gd name="connsiteY3" fmla="*/ 343274 h 366159"/>
              <a:gd name="connsiteX4" fmla="*/ 1361308 w 3659387"/>
              <a:gd name="connsiteY4" fmla="*/ 343274 h 366159"/>
              <a:gd name="connsiteX5" fmla="*/ 880846 w 3659387"/>
              <a:gd name="connsiteY5" fmla="*/ 205965 h 366159"/>
              <a:gd name="connsiteX6" fmla="*/ 400384 w 3659387"/>
              <a:gd name="connsiteY6" fmla="*/ 68655 h 366159"/>
              <a:gd name="connsiteX7" fmla="*/ 0 w 3659387"/>
              <a:gd name="connsiteY7" fmla="*/ 0 h 366159"/>
              <a:gd name="connsiteX0" fmla="*/ 3523384 w 3660046"/>
              <a:gd name="connsiteY0" fmla="*/ 137309 h 366159"/>
              <a:gd name="connsiteX1" fmla="*/ 3512579 w 3660046"/>
              <a:gd name="connsiteY1" fmla="*/ 112637 h 366159"/>
              <a:gd name="connsiteX2" fmla="*/ 2638582 w 3660046"/>
              <a:gd name="connsiteY2" fmla="*/ 257657 h 366159"/>
              <a:gd name="connsiteX3" fmla="*/ 1841769 w 3660046"/>
              <a:gd name="connsiteY3" fmla="*/ 343274 h 366159"/>
              <a:gd name="connsiteX4" fmla="*/ 1361308 w 3660046"/>
              <a:gd name="connsiteY4" fmla="*/ 343274 h 366159"/>
              <a:gd name="connsiteX5" fmla="*/ 880846 w 3660046"/>
              <a:gd name="connsiteY5" fmla="*/ 205965 h 366159"/>
              <a:gd name="connsiteX6" fmla="*/ 400384 w 3660046"/>
              <a:gd name="connsiteY6" fmla="*/ 68655 h 366159"/>
              <a:gd name="connsiteX7" fmla="*/ 0 w 3660046"/>
              <a:gd name="connsiteY7" fmla="*/ 0 h 366159"/>
              <a:gd name="connsiteX0" fmla="*/ 3523384 w 3660046"/>
              <a:gd name="connsiteY0" fmla="*/ 137309 h 363897"/>
              <a:gd name="connsiteX1" fmla="*/ 3512579 w 3660046"/>
              <a:gd name="connsiteY1" fmla="*/ 112637 h 363897"/>
              <a:gd name="connsiteX2" fmla="*/ 2638582 w 3660046"/>
              <a:gd name="connsiteY2" fmla="*/ 257657 h 363897"/>
              <a:gd name="connsiteX3" fmla="*/ 1841769 w 3660046"/>
              <a:gd name="connsiteY3" fmla="*/ 329704 h 363897"/>
              <a:gd name="connsiteX4" fmla="*/ 1361308 w 3660046"/>
              <a:gd name="connsiteY4" fmla="*/ 343274 h 363897"/>
              <a:gd name="connsiteX5" fmla="*/ 880846 w 3660046"/>
              <a:gd name="connsiteY5" fmla="*/ 205965 h 363897"/>
              <a:gd name="connsiteX6" fmla="*/ 400384 w 3660046"/>
              <a:gd name="connsiteY6" fmla="*/ 68655 h 363897"/>
              <a:gd name="connsiteX7" fmla="*/ 0 w 3660046"/>
              <a:gd name="connsiteY7" fmla="*/ 0 h 363897"/>
              <a:gd name="connsiteX0" fmla="*/ 3523384 w 3660046"/>
              <a:gd name="connsiteY0" fmla="*/ 137309 h 363896"/>
              <a:gd name="connsiteX1" fmla="*/ 3512579 w 3660046"/>
              <a:gd name="connsiteY1" fmla="*/ 112637 h 363896"/>
              <a:gd name="connsiteX2" fmla="*/ 2638582 w 3660046"/>
              <a:gd name="connsiteY2" fmla="*/ 257657 h 363896"/>
              <a:gd name="connsiteX3" fmla="*/ 1841769 w 3660046"/>
              <a:gd name="connsiteY3" fmla="*/ 329704 h 363896"/>
              <a:gd name="connsiteX4" fmla="*/ 1361308 w 3660046"/>
              <a:gd name="connsiteY4" fmla="*/ 343273 h 363896"/>
              <a:gd name="connsiteX5" fmla="*/ 880846 w 3660046"/>
              <a:gd name="connsiteY5" fmla="*/ 205965 h 363896"/>
              <a:gd name="connsiteX6" fmla="*/ 400384 w 3660046"/>
              <a:gd name="connsiteY6" fmla="*/ 68655 h 363896"/>
              <a:gd name="connsiteX7" fmla="*/ 0 w 3660046"/>
              <a:gd name="connsiteY7" fmla="*/ 0 h 363896"/>
              <a:gd name="connsiteX0" fmla="*/ 3523384 w 3660046"/>
              <a:gd name="connsiteY0" fmla="*/ 137309 h 355139"/>
              <a:gd name="connsiteX1" fmla="*/ 3512579 w 3660046"/>
              <a:gd name="connsiteY1" fmla="*/ 112637 h 355139"/>
              <a:gd name="connsiteX2" fmla="*/ 2638582 w 3660046"/>
              <a:gd name="connsiteY2" fmla="*/ 257657 h 355139"/>
              <a:gd name="connsiteX3" fmla="*/ 1841769 w 3660046"/>
              <a:gd name="connsiteY3" fmla="*/ 329704 h 355139"/>
              <a:gd name="connsiteX4" fmla="*/ 1361308 w 3660046"/>
              <a:gd name="connsiteY4" fmla="*/ 343273 h 355139"/>
              <a:gd name="connsiteX5" fmla="*/ 861610 w 3660046"/>
              <a:gd name="connsiteY5" fmla="*/ 258507 h 355139"/>
              <a:gd name="connsiteX6" fmla="*/ 400384 w 3660046"/>
              <a:gd name="connsiteY6" fmla="*/ 68655 h 355139"/>
              <a:gd name="connsiteX7" fmla="*/ 0 w 3660046"/>
              <a:gd name="connsiteY7" fmla="*/ 0 h 355139"/>
              <a:gd name="connsiteX0" fmla="*/ 3523384 w 3660046"/>
              <a:gd name="connsiteY0" fmla="*/ 137309 h 355139"/>
              <a:gd name="connsiteX1" fmla="*/ 3512579 w 3660046"/>
              <a:gd name="connsiteY1" fmla="*/ 112637 h 355139"/>
              <a:gd name="connsiteX2" fmla="*/ 2638582 w 3660046"/>
              <a:gd name="connsiteY2" fmla="*/ 257657 h 355139"/>
              <a:gd name="connsiteX3" fmla="*/ 1841769 w 3660046"/>
              <a:gd name="connsiteY3" fmla="*/ 329704 h 355139"/>
              <a:gd name="connsiteX4" fmla="*/ 1361308 w 3660046"/>
              <a:gd name="connsiteY4" fmla="*/ 343273 h 355139"/>
              <a:gd name="connsiteX5" fmla="*/ 861610 w 3660046"/>
              <a:gd name="connsiteY5" fmla="*/ 258507 h 355139"/>
              <a:gd name="connsiteX6" fmla="*/ 376644 w 3660046"/>
              <a:gd name="connsiteY6" fmla="*/ 139893 h 355139"/>
              <a:gd name="connsiteX7" fmla="*/ 0 w 3660046"/>
              <a:gd name="connsiteY7" fmla="*/ 0 h 355139"/>
              <a:gd name="connsiteX0" fmla="*/ 3523384 w 3660046"/>
              <a:gd name="connsiteY0" fmla="*/ 137309 h 355139"/>
              <a:gd name="connsiteX1" fmla="*/ 3512579 w 3660046"/>
              <a:gd name="connsiteY1" fmla="*/ 112637 h 355139"/>
              <a:gd name="connsiteX2" fmla="*/ 2638582 w 3660046"/>
              <a:gd name="connsiteY2" fmla="*/ 257657 h 355139"/>
              <a:gd name="connsiteX3" fmla="*/ 1841769 w 3660046"/>
              <a:gd name="connsiteY3" fmla="*/ 329704 h 355139"/>
              <a:gd name="connsiteX4" fmla="*/ 1361308 w 3660046"/>
              <a:gd name="connsiteY4" fmla="*/ 343273 h 355139"/>
              <a:gd name="connsiteX5" fmla="*/ 861610 w 3660046"/>
              <a:gd name="connsiteY5" fmla="*/ 258507 h 355139"/>
              <a:gd name="connsiteX6" fmla="*/ 376644 w 3660046"/>
              <a:gd name="connsiteY6" fmla="*/ 139893 h 355139"/>
              <a:gd name="connsiteX7" fmla="*/ 0 w 3660046"/>
              <a:gd name="connsiteY7" fmla="*/ 0 h 355139"/>
              <a:gd name="connsiteX0" fmla="*/ 3523384 w 3660046"/>
              <a:gd name="connsiteY0" fmla="*/ 137309 h 341712"/>
              <a:gd name="connsiteX1" fmla="*/ 3512579 w 3660046"/>
              <a:gd name="connsiteY1" fmla="*/ 112637 h 341712"/>
              <a:gd name="connsiteX2" fmla="*/ 2638582 w 3660046"/>
              <a:gd name="connsiteY2" fmla="*/ 257657 h 341712"/>
              <a:gd name="connsiteX3" fmla="*/ 1841769 w 3660046"/>
              <a:gd name="connsiteY3" fmla="*/ 329704 h 341712"/>
              <a:gd name="connsiteX4" fmla="*/ 1369222 w 3660046"/>
              <a:gd name="connsiteY4" fmla="*/ 329704 h 341712"/>
              <a:gd name="connsiteX5" fmla="*/ 861610 w 3660046"/>
              <a:gd name="connsiteY5" fmla="*/ 258507 h 341712"/>
              <a:gd name="connsiteX6" fmla="*/ 376644 w 3660046"/>
              <a:gd name="connsiteY6" fmla="*/ 139893 h 341712"/>
              <a:gd name="connsiteX7" fmla="*/ 0 w 3660046"/>
              <a:gd name="connsiteY7" fmla="*/ 0 h 341712"/>
              <a:gd name="connsiteX0" fmla="*/ 3523384 w 3660046"/>
              <a:gd name="connsiteY0" fmla="*/ 137311 h 341712"/>
              <a:gd name="connsiteX1" fmla="*/ 3512579 w 3660046"/>
              <a:gd name="connsiteY1" fmla="*/ 112637 h 341712"/>
              <a:gd name="connsiteX2" fmla="*/ 2638582 w 3660046"/>
              <a:gd name="connsiteY2" fmla="*/ 257657 h 341712"/>
              <a:gd name="connsiteX3" fmla="*/ 1841769 w 3660046"/>
              <a:gd name="connsiteY3" fmla="*/ 329704 h 341712"/>
              <a:gd name="connsiteX4" fmla="*/ 1369222 w 3660046"/>
              <a:gd name="connsiteY4" fmla="*/ 329704 h 341712"/>
              <a:gd name="connsiteX5" fmla="*/ 861610 w 3660046"/>
              <a:gd name="connsiteY5" fmla="*/ 258507 h 341712"/>
              <a:gd name="connsiteX6" fmla="*/ 376644 w 3660046"/>
              <a:gd name="connsiteY6" fmla="*/ 139893 h 341712"/>
              <a:gd name="connsiteX7" fmla="*/ 0 w 3660046"/>
              <a:gd name="connsiteY7" fmla="*/ 0 h 341712"/>
              <a:gd name="connsiteX0" fmla="*/ 3523384 w 3660046"/>
              <a:gd name="connsiteY0" fmla="*/ 137311 h 341712"/>
              <a:gd name="connsiteX1" fmla="*/ 3512579 w 3660046"/>
              <a:gd name="connsiteY1" fmla="*/ 112637 h 341712"/>
              <a:gd name="connsiteX2" fmla="*/ 2638582 w 3660046"/>
              <a:gd name="connsiteY2" fmla="*/ 257657 h 341712"/>
              <a:gd name="connsiteX3" fmla="*/ 1841769 w 3660046"/>
              <a:gd name="connsiteY3" fmla="*/ 329704 h 341712"/>
              <a:gd name="connsiteX4" fmla="*/ 1369222 w 3660046"/>
              <a:gd name="connsiteY4" fmla="*/ 329704 h 341712"/>
              <a:gd name="connsiteX5" fmla="*/ 861610 w 3660046"/>
              <a:gd name="connsiteY5" fmla="*/ 258507 h 341712"/>
              <a:gd name="connsiteX6" fmla="*/ 376644 w 3660046"/>
              <a:gd name="connsiteY6" fmla="*/ 139893 h 341712"/>
              <a:gd name="connsiteX7" fmla="*/ 0 w 3660046"/>
              <a:gd name="connsiteY7" fmla="*/ 0 h 341712"/>
              <a:gd name="connsiteX0" fmla="*/ 3512579 w 3512578"/>
              <a:gd name="connsiteY0" fmla="*/ 112637 h 341712"/>
              <a:gd name="connsiteX1" fmla="*/ 2638582 w 3512578"/>
              <a:gd name="connsiteY1" fmla="*/ 257657 h 341712"/>
              <a:gd name="connsiteX2" fmla="*/ 1841769 w 3512578"/>
              <a:gd name="connsiteY2" fmla="*/ 329704 h 341712"/>
              <a:gd name="connsiteX3" fmla="*/ 1369222 w 3512578"/>
              <a:gd name="connsiteY3" fmla="*/ 329704 h 341712"/>
              <a:gd name="connsiteX4" fmla="*/ 861610 w 3512578"/>
              <a:gd name="connsiteY4" fmla="*/ 258507 h 341712"/>
              <a:gd name="connsiteX5" fmla="*/ 376644 w 3512578"/>
              <a:gd name="connsiteY5" fmla="*/ 139893 h 341712"/>
              <a:gd name="connsiteX6" fmla="*/ 0 w 3512578"/>
              <a:gd name="connsiteY6" fmla="*/ 0 h 341712"/>
              <a:gd name="connsiteX0" fmla="*/ 3512579 w 3623698"/>
              <a:gd name="connsiteY0" fmla="*/ 112637 h 341712"/>
              <a:gd name="connsiteX1" fmla="*/ 3478032 w 3623698"/>
              <a:gd name="connsiteY1" fmla="*/ 118497 h 341712"/>
              <a:gd name="connsiteX2" fmla="*/ 2638582 w 3623698"/>
              <a:gd name="connsiteY2" fmla="*/ 257657 h 341712"/>
              <a:gd name="connsiteX3" fmla="*/ 1841769 w 3623698"/>
              <a:gd name="connsiteY3" fmla="*/ 329704 h 341712"/>
              <a:gd name="connsiteX4" fmla="*/ 1369222 w 3623698"/>
              <a:gd name="connsiteY4" fmla="*/ 329704 h 341712"/>
              <a:gd name="connsiteX5" fmla="*/ 861610 w 3623698"/>
              <a:gd name="connsiteY5" fmla="*/ 258507 h 341712"/>
              <a:gd name="connsiteX6" fmla="*/ 376644 w 3623698"/>
              <a:gd name="connsiteY6" fmla="*/ 139893 h 341712"/>
              <a:gd name="connsiteX7" fmla="*/ 0 w 3623698"/>
              <a:gd name="connsiteY7" fmla="*/ 0 h 341712"/>
              <a:gd name="connsiteX0" fmla="*/ 3512579 w 3512579"/>
              <a:gd name="connsiteY0" fmla="*/ 112637 h 341712"/>
              <a:gd name="connsiteX1" fmla="*/ 3191203 w 3512579"/>
              <a:gd name="connsiteY1" fmla="*/ 168455 h 341712"/>
              <a:gd name="connsiteX2" fmla="*/ 2638582 w 3512579"/>
              <a:gd name="connsiteY2" fmla="*/ 257657 h 341712"/>
              <a:gd name="connsiteX3" fmla="*/ 1841769 w 3512579"/>
              <a:gd name="connsiteY3" fmla="*/ 329704 h 341712"/>
              <a:gd name="connsiteX4" fmla="*/ 1369222 w 3512579"/>
              <a:gd name="connsiteY4" fmla="*/ 329704 h 341712"/>
              <a:gd name="connsiteX5" fmla="*/ 861610 w 3512579"/>
              <a:gd name="connsiteY5" fmla="*/ 258507 h 341712"/>
              <a:gd name="connsiteX6" fmla="*/ 376644 w 3512579"/>
              <a:gd name="connsiteY6" fmla="*/ 139893 h 341712"/>
              <a:gd name="connsiteX7" fmla="*/ 0 w 3512579"/>
              <a:gd name="connsiteY7" fmla="*/ 0 h 341712"/>
              <a:gd name="connsiteX0" fmla="*/ 3512579 w 3586987"/>
              <a:gd name="connsiteY0" fmla="*/ 112637 h 341712"/>
              <a:gd name="connsiteX1" fmla="*/ 3533424 w 3586987"/>
              <a:gd name="connsiteY1" fmla="*/ 108320 h 341712"/>
              <a:gd name="connsiteX2" fmla="*/ 3191203 w 3586987"/>
              <a:gd name="connsiteY2" fmla="*/ 168455 h 341712"/>
              <a:gd name="connsiteX3" fmla="*/ 2638582 w 3586987"/>
              <a:gd name="connsiteY3" fmla="*/ 257657 h 341712"/>
              <a:gd name="connsiteX4" fmla="*/ 1841769 w 3586987"/>
              <a:gd name="connsiteY4" fmla="*/ 329704 h 341712"/>
              <a:gd name="connsiteX5" fmla="*/ 1369222 w 3586987"/>
              <a:gd name="connsiteY5" fmla="*/ 329704 h 341712"/>
              <a:gd name="connsiteX6" fmla="*/ 861610 w 3586987"/>
              <a:gd name="connsiteY6" fmla="*/ 258507 h 341712"/>
              <a:gd name="connsiteX7" fmla="*/ 376644 w 3586987"/>
              <a:gd name="connsiteY7" fmla="*/ 139893 h 341712"/>
              <a:gd name="connsiteX8" fmla="*/ 0 w 3586987"/>
              <a:gd name="connsiteY8" fmla="*/ 0 h 341712"/>
              <a:gd name="connsiteX0" fmla="*/ 3599326 w 3673734"/>
              <a:gd name="connsiteY0" fmla="*/ 141560 h 370635"/>
              <a:gd name="connsiteX1" fmla="*/ 3620171 w 3673734"/>
              <a:gd name="connsiteY1" fmla="*/ 137243 h 370635"/>
              <a:gd name="connsiteX2" fmla="*/ 3277950 w 3673734"/>
              <a:gd name="connsiteY2" fmla="*/ 197378 h 370635"/>
              <a:gd name="connsiteX3" fmla="*/ 2725329 w 3673734"/>
              <a:gd name="connsiteY3" fmla="*/ 286580 h 370635"/>
              <a:gd name="connsiteX4" fmla="*/ 1928516 w 3673734"/>
              <a:gd name="connsiteY4" fmla="*/ 358627 h 370635"/>
              <a:gd name="connsiteX5" fmla="*/ 1455969 w 3673734"/>
              <a:gd name="connsiteY5" fmla="*/ 358627 h 370635"/>
              <a:gd name="connsiteX6" fmla="*/ 948357 w 3673734"/>
              <a:gd name="connsiteY6" fmla="*/ 287430 h 370635"/>
              <a:gd name="connsiteX7" fmla="*/ 463391 w 3673734"/>
              <a:gd name="connsiteY7" fmla="*/ 168816 h 370635"/>
              <a:gd name="connsiteX8" fmla="*/ 0 w 3673734"/>
              <a:gd name="connsiteY8" fmla="*/ 0 h 370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3734" h="370635">
                <a:moveTo>
                  <a:pt x="3599326" y="141560"/>
                </a:moveTo>
                <a:cubicBezTo>
                  <a:pt x="3598666" y="141560"/>
                  <a:pt x="3673734" y="127940"/>
                  <a:pt x="3620171" y="137243"/>
                </a:cubicBezTo>
                <a:lnTo>
                  <a:pt x="3277950" y="197378"/>
                </a:lnTo>
                <a:cubicBezTo>
                  <a:pt x="3128810" y="222267"/>
                  <a:pt x="2950235" y="259705"/>
                  <a:pt x="2725329" y="286580"/>
                </a:cubicBezTo>
                <a:cubicBezTo>
                  <a:pt x="2500423" y="313455"/>
                  <a:pt x="2140076" y="346619"/>
                  <a:pt x="1928516" y="358627"/>
                </a:cubicBezTo>
                <a:cubicBezTo>
                  <a:pt x="1716956" y="370635"/>
                  <a:pt x="1619329" y="370493"/>
                  <a:pt x="1455969" y="358627"/>
                </a:cubicBezTo>
                <a:cubicBezTo>
                  <a:pt x="1292609" y="346761"/>
                  <a:pt x="1113787" y="319065"/>
                  <a:pt x="948357" y="287430"/>
                </a:cubicBezTo>
                <a:cubicBezTo>
                  <a:pt x="782927" y="255795"/>
                  <a:pt x="621451" y="216721"/>
                  <a:pt x="463391" y="168816"/>
                </a:cubicBezTo>
                <a:cubicBezTo>
                  <a:pt x="305331" y="120911"/>
                  <a:pt x="129904" y="65635"/>
                  <a:pt x="0" y="0"/>
                </a:cubicBezTo>
              </a:path>
            </a:pathLst>
          </a:custGeom>
          <a:noFill/>
          <a:ln w="63500" cap="flat" cmpd="sng" algn="ctr">
            <a:gradFill flip="none" rotWithShape="1">
              <a:gsLst>
                <a:gs pos="31000">
                  <a:srgbClr val="FFFFCC"/>
                </a:gs>
                <a:gs pos="100000">
                  <a:srgbClr val="FF0000"/>
                </a:gs>
                <a:gs pos="55000">
                  <a:srgbClr val="FFFF00"/>
                </a:gs>
                <a:gs pos="16000">
                  <a:srgbClr val="00B0F0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5" name="Forma livre 194"/>
          <p:cNvSpPr/>
          <p:nvPr/>
        </p:nvSpPr>
        <p:spPr bwMode="auto">
          <a:xfrm>
            <a:off x="3867150" y="2567951"/>
            <a:ext cx="3954840" cy="530210"/>
          </a:xfrm>
          <a:custGeom>
            <a:avLst/>
            <a:gdLst>
              <a:gd name="connsiteX0" fmla="*/ 5525311 w 5525311"/>
              <a:gd name="connsiteY0" fmla="*/ 3570051 h 3570051"/>
              <a:gd name="connsiteX1" fmla="*/ 5321030 w 5525311"/>
              <a:gd name="connsiteY1" fmla="*/ 3229583 h 3570051"/>
              <a:gd name="connsiteX2" fmla="*/ 4941651 w 5525311"/>
              <a:gd name="connsiteY2" fmla="*/ 2782111 h 3570051"/>
              <a:gd name="connsiteX3" fmla="*/ 4562272 w 5525311"/>
              <a:gd name="connsiteY3" fmla="*/ 2402732 h 3570051"/>
              <a:gd name="connsiteX4" fmla="*/ 4105072 w 5525311"/>
              <a:gd name="connsiteY4" fmla="*/ 2110902 h 3570051"/>
              <a:gd name="connsiteX5" fmla="*/ 3540868 w 5525311"/>
              <a:gd name="connsiteY5" fmla="*/ 1848255 h 3570051"/>
              <a:gd name="connsiteX6" fmla="*/ 3268494 w 5525311"/>
              <a:gd name="connsiteY6" fmla="*/ 1741251 h 3570051"/>
              <a:gd name="connsiteX7" fmla="*/ 2714017 w 5525311"/>
              <a:gd name="connsiteY7" fmla="*/ 1605064 h 3570051"/>
              <a:gd name="connsiteX8" fmla="*/ 2159541 w 5525311"/>
              <a:gd name="connsiteY8" fmla="*/ 1429966 h 3570051"/>
              <a:gd name="connsiteX9" fmla="*/ 1498060 w 5525311"/>
              <a:gd name="connsiteY9" fmla="*/ 1167319 h 3570051"/>
              <a:gd name="connsiteX10" fmla="*/ 894945 w 5525311"/>
              <a:gd name="connsiteY10" fmla="*/ 836579 h 3570051"/>
              <a:gd name="connsiteX11" fmla="*/ 564204 w 5525311"/>
              <a:gd name="connsiteY11" fmla="*/ 603115 h 3570051"/>
              <a:gd name="connsiteX12" fmla="*/ 282102 w 5525311"/>
              <a:gd name="connsiteY12" fmla="*/ 340468 h 3570051"/>
              <a:gd name="connsiteX13" fmla="*/ 0 w 5525311"/>
              <a:gd name="connsiteY13" fmla="*/ 0 h 3570051"/>
              <a:gd name="connsiteX0" fmla="*/ 5515986 w 5515986"/>
              <a:gd name="connsiteY0" fmla="*/ 3570051 h 3570051"/>
              <a:gd name="connsiteX1" fmla="*/ 5321030 w 5515986"/>
              <a:gd name="connsiteY1" fmla="*/ 3229583 h 3570051"/>
              <a:gd name="connsiteX2" fmla="*/ 4941651 w 5515986"/>
              <a:gd name="connsiteY2" fmla="*/ 2782111 h 3570051"/>
              <a:gd name="connsiteX3" fmla="*/ 4562272 w 5515986"/>
              <a:gd name="connsiteY3" fmla="*/ 2402732 h 3570051"/>
              <a:gd name="connsiteX4" fmla="*/ 4105072 w 5515986"/>
              <a:gd name="connsiteY4" fmla="*/ 2110902 h 3570051"/>
              <a:gd name="connsiteX5" fmla="*/ 3540868 w 5515986"/>
              <a:gd name="connsiteY5" fmla="*/ 1848255 h 3570051"/>
              <a:gd name="connsiteX6" fmla="*/ 3268494 w 5515986"/>
              <a:gd name="connsiteY6" fmla="*/ 1741251 h 3570051"/>
              <a:gd name="connsiteX7" fmla="*/ 2714017 w 5515986"/>
              <a:gd name="connsiteY7" fmla="*/ 1605064 h 3570051"/>
              <a:gd name="connsiteX8" fmla="*/ 2159541 w 5515986"/>
              <a:gd name="connsiteY8" fmla="*/ 1429966 h 3570051"/>
              <a:gd name="connsiteX9" fmla="*/ 1498060 w 5515986"/>
              <a:gd name="connsiteY9" fmla="*/ 1167319 h 3570051"/>
              <a:gd name="connsiteX10" fmla="*/ 894945 w 5515986"/>
              <a:gd name="connsiteY10" fmla="*/ 836579 h 3570051"/>
              <a:gd name="connsiteX11" fmla="*/ 564204 w 5515986"/>
              <a:gd name="connsiteY11" fmla="*/ 603115 h 3570051"/>
              <a:gd name="connsiteX12" fmla="*/ 282102 w 5515986"/>
              <a:gd name="connsiteY12" fmla="*/ 340468 h 3570051"/>
              <a:gd name="connsiteX13" fmla="*/ 0 w 5515986"/>
              <a:gd name="connsiteY13" fmla="*/ 0 h 3570051"/>
              <a:gd name="connsiteX0" fmla="*/ 5515986 w 5515986"/>
              <a:gd name="connsiteY0" fmla="*/ 3570051 h 3570051"/>
              <a:gd name="connsiteX1" fmla="*/ 5321030 w 5515986"/>
              <a:gd name="connsiteY1" fmla="*/ 3229583 h 3570051"/>
              <a:gd name="connsiteX2" fmla="*/ 4941651 w 5515986"/>
              <a:gd name="connsiteY2" fmla="*/ 2782111 h 3570051"/>
              <a:gd name="connsiteX3" fmla="*/ 4562272 w 5515986"/>
              <a:gd name="connsiteY3" fmla="*/ 2402732 h 3570051"/>
              <a:gd name="connsiteX4" fmla="*/ 4105072 w 5515986"/>
              <a:gd name="connsiteY4" fmla="*/ 2110902 h 3570051"/>
              <a:gd name="connsiteX5" fmla="*/ 3540868 w 5515986"/>
              <a:gd name="connsiteY5" fmla="*/ 1848255 h 3570051"/>
              <a:gd name="connsiteX6" fmla="*/ 3268494 w 5515986"/>
              <a:gd name="connsiteY6" fmla="*/ 1741251 h 3570051"/>
              <a:gd name="connsiteX7" fmla="*/ 2714017 w 5515986"/>
              <a:gd name="connsiteY7" fmla="*/ 1605064 h 3570051"/>
              <a:gd name="connsiteX8" fmla="*/ 2159541 w 5515986"/>
              <a:gd name="connsiteY8" fmla="*/ 1429966 h 3570051"/>
              <a:gd name="connsiteX9" fmla="*/ 1498060 w 5515986"/>
              <a:gd name="connsiteY9" fmla="*/ 1167319 h 3570051"/>
              <a:gd name="connsiteX10" fmla="*/ 894945 w 5515986"/>
              <a:gd name="connsiteY10" fmla="*/ 836579 h 3570051"/>
              <a:gd name="connsiteX11" fmla="*/ 564204 w 5515986"/>
              <a:gd name="connsiteY11" fmla="*/ 603115 h 3570051"/>
              <a:gd name="connsiteX12" fmla="*/ 282102 w 5515986"/>
              <a:gd name="connsiteY12" fmla="*/ 340468 h 3570051"/>
              <a:gd name="connsiteX13" fmla="*/ 0 w 5515986"/>
              <a:gd name="connsiteY13" fmla="*/ 0 h 3570051"/>
              <a:gd name="connsiteX0" fmla="*/ 5321030 w 5321030"/>
              <a:gd name="connsiteY0" fmla="*/ 3229583 h 3229583"/>
              <a:gd name="connsiteX1" fmla="*/ 4941651 w 5321030"/>
              <a:gd name="connsiteY1" fmla="*/ 2782111 h 3229583"/>
              <a:gd name="connsiteX2" fmla="*/ 4562272 w 5321030"/>
              <a:gd name="connsiteY2" fmla="*/ 2402732 h 3229583"/>
              <a:gd name="connsiteX3" fmla="*/ 4105072 w 5321030"/>
              <a:gd name="connsiteY3" fmla="*/ 2110902 h 3229583"/>
              <a:gd name="connsiteX4" fmla="*/ 3540868 w 5321030"/>
              <a:gd name="connsiteY4" fmla="*/ 1848255 h 3229583"/>
              <a:gd name="connsiteX5" fmla="*/ 3268494 w 5321030"/>
              <a:gd name="connsiteY5" fmla="*/ 1741251 h 3229583"/>
              <a:gd name="connsiteX6" fmla="*/ 2714017 w 5321030"/>
              <a:gd name="connsiteY6" fmla="*/ 1605064 h 3229583"/>
              <a:gd name="connsiteX7" fmla="*/ 2159541 w 5321030"/>
              <a:gd name="connsiteY7" fmla="*/ 1429966 h 3229583"/>
              <a:gd name="connsiteX8" fmla="*/ 1498060 w 5321030"/>
              <a:gd name="connsiteY8" fmla="*/ 1167319 h 3229583"/>
              <a:gd name="connsiteX9" fmla="*/ 894945 w 5321030"/>
              <a:gd name="connsiteY9" fmla="*/ 836579 h 3229583"/>
              <a:gd name="connsiteX10" fmla="*/ 564204 w 5321030"/>
              <a:gd name="connsiteY10" fmla="*/ 603115 h 3229583"/>
              <a:gd name="connsiteX11" fmla="*/ 282102 w 5321030"/>
              <a:gd name="connsiteY11" fmla="*/ 340468 h 3229583"/>
              <a:gd name="connsiteX12" fmla="*/ 0 w 5321030"/>
              <a:gd name="connsiteY12" fmla="*/ 0 h 3229583"/>
              <a:gd name="connsiteX0" fmla="*/ 5321030 w 5321030"/>
              <a:gd name="connsiteY0" fmla="*/ 3229583 h 3229583"/>
              <a:gd name="connsiteX1" fmla="*/ 4562272 w 5321030"/>
              <a:gd name="connsiteY1" fmla="*/ 2402732 h 3229583"/>
              <a:gd name="connsiteX2" fmla="*/ 4105072 w 5321030"/>
              <a:gd name="connsiteY2" fmla="*/ 2110902 h 3229583"/>
              <a:gd name="connsiteX3" fmla="*/ 3540868 w 5321030"/>
              <a:gd name="connsiteY3" fmla="*/ 1848255 h 3229583"/>
              <a:gd name="connsiteX4" fmla="*/ 3268494 w 5321030"/>
              <a:gd name="connsiteY4" fmla="*/ 1741251 h 3229583"/>
              <a:gd name="connsiteX5" fmla="*/ 2714017 w 5321030"/>
              <a:gd name="connsiteY5" fmla="*/ 1605064 h 3229583"/>
              <a:gd name="connsiteX6" fmla="*/ 2159541 w 5321030"/>
              <a:gd name="connsiteY6" fmla="*/ 1429966 h 3229583"/>
              <a:gd name="connsiteX7" fmla="*/ 1498060 w 5321030"/>
              <a:gd name="connsiteY7" fmla="*/ 1167319 h 3229583"/>
              <a:gd name="connsiteX8" fmla="*/ 894945 w 5321030"/>
              <a:gd name="connsiteY8" fmla="*/ 836579 h 3229583"/>
              <a:gd name="connsiteX9" fmla="*/ 564204 w 5321030"/>
              <a:gd name="connsiteY9" fmla="*/ 603115 h 3229583"/>
              <a:gd name="connsiteX10" fmla="*/ 282102 w 5321030"/>
              <a:gd name="connsiteY10" fmla="*/ 340468 h 3229583"/>
              <a:gd name="connsiteX11" fmla="*/ 0 w 5321030"/>
              <a:gd name="connsiteY11" fmla="*/ 0 h 3229583"/>
              <a:gd name="connsiteX0" fmla="*/ 4562272 w 4562272"/>
              <a:gd name="connsiteY0" fmla="*/ 2402732 h 2402732"/>
              <a:gd name="connsiteX1" fmla="*/ 4105072 w 4562272"/>
              <a:gd name="connsiteY1" fmla="*/ 2110902 h 2402732"/>
              <a:gd name="connsiteX2" fmla="*/ 3540868 w 4562272"/>
              <a:gd name="connsiteY2" fmla="*/ 1848255 h 2402732"/>
              <a:gd name="connsiteX3" fmla="*/ 3268494 w 4562272"/>
              <a:gd name="connsiteY3" fmla="*/ 1741251 h 2402732"/>
              <a:gd name="connsiteX4" fmla="*/ 2714017 w 4562272"/>
              <a:gd name="connsiteY4" fmla="*/ 1605064 h 2402732"/>
              <a:gd name="connsiteX5" fmla="*/ 2159541 w 4562272"/>
              <a:gd name="connsiteY5" fmla="*/ 1429966 h 2402732"/>
              <a:gd name="connsiteX6" fmla="*/ 1498060 w 4562272"/>
              <a:gd name="connsiteY6" fmla="*/ 1167319 h 2402732"/>
              <a:gd name="connsiteX7" fmla="*/ 894945 w 4562272"/>
              <a:gd name="connsiteY7" fmla="*/ 836579 h 2402732"/>
              <a:gd name="connsiteX8" fmla="*/ 564204 w 4562272"/>
              <a:gd name="connsiteY8" fmla="*/ 603115 h 2402732"/>
              <a:gd name="connsiteX9" fmla="*/ 282102 w 4562272"/>
              <a:gd name="connsiteY9" fmla="*/ 340468 h 2402732"/>
              <a:gd name="connsiteX10" fmla="*/ 0 w 4562272"/>
              <a:gd name="connsiteY10" fmla="*/ 0 h 2402732"/>
              <a:gd name="connsiteX0" fmla="*/ 4280170 w 4280170"/>
              <a:gd name="connsiteY0" fmla="*/ 2062264 h 2062264"/>
              <a:gd name="connsiteX1" fmla="*/ 3822970 w 4280170"/>
              <a:gd name="connsiteY1" fmla="*/ 1770434 h 2062264"/>
              <a:gd name="connsiteX2" fmla="*/ 3258766 w 4280170"/>
              <a:gd name="connsiteY2" fmla="*/ 1507787 h 2062264"/>
              <a:gd name="connsiteX3" fmla="*/ 2986392 w 4280170"/>
              <a:gd name="connsiteY3" fmla="*/ 1400783 h 2062264"/>
              <a:gd name="connsiteX4" fmla="*/ 2431915 w 4280170"/>
              <a:gd name="connsiteY4" fmla="*/ 1264596 h 2062264"/>
              <a:gd name="connsiteX5" fmla="*/ 1877439 w 4280170"/>
              <a:gd name="connsiteY5" fmla="*/ 1089498 h 2062264"/>
              <a:gd name="connsiteX6" fmla="*/ 1215958 w 4280170"/>
              <a:gd name="connsiteY6" fmla="*/ 826851 h 2062264"/>
              <a:gd name="connsiteX7" fmla="*/ 612843 w 4280170"/>
              <a:gd name="connsiteY7" fmla="*/ 496111 h 2062264"/>
              <a:gd name="connsiteX8" fmla="*/ 282102 w 4280170"/>
              <a:gd name="connsiteY8" fmla="*/ 262647 h 2062264"/>
              <a:gd name="connsiteX9" fmla="*/ 0 w 4280170"/>
              <a:gd name="connsiteY9" fmla="*/ 0 h 2062264"/>
              <a:gd name="connsiteX0" fmla="*/ 4280170 w 4280170"/>
              <a:gd name="connsiteY0" fmla="*/ 2062264 h 2062264"/>
              <a:gd name="connsiteX1" fmla="*/ 3822970 w 4280170"/>
              <a:gd name="connsiteY1" fmla="*/ 1770434 h 2062264"/>
              <a:gd name="connsiteX2" fmla="*/ 3258766 w 4280170"/>
              <a:gd name="connsiteY2" fmla="*/ 1507787 h 2062264"/>
              <a:gd name="connsiteX3" fmla="*/ 2986392 w 4280170"/>
              <a:gd name="connsiteY3" fmla="*/ 1400783 h 2062264"/>
              <a:gd name="connsiteX4" fmla="*/ 2431915 w 4280170"/>
              <a:gd name="connsiteY4" fmla="*/ 1264596 h 2062264"/>
              <a:gd name="connsiteX5" fmla="*/ 1877439 w 4280170"/>
              <a:gd name="connsiteY5" fmla="*/ 1089498 h 2062264"/>
              <a:gd name="connsiteX6" fmla="*/ 1470268 w 4280170"/>
              <a:gd name="connsiteY6" fmla="*/ 963975 h 2062264"/>
              <a:gd name="connsiteX7" fmla="*/ 1215958 w 4280170"/>
              <a:gd name="connsiteY7" fmla="*/ 826851 h 2062264"/>
              <a:gd name="connsiteX8" fmla="*/ 612843 w 4280170"/>
              <a:gd name="connsiteY8" fmla="*/ 496111 h 2062264"/>
              <a:gd name="connsiteX9" fmla="*/ 282102 w 4280170"/>
              <a:gd name="connsiteY9" fmla="*/ 262647 h 2062264"/>
              <a:gd name="connsiteX10" fmla="*/ 0 w 4280170"/>
              <a:gd name="connsiteY10" fmla="*/ 0 h 2062264"/>
              <a:gd name="connsiteX0" fmla="*/ 4833500 w 4833500"/>
              <a:gd name="connsiteY0" fmla="*/ 1513213 h 1771338"/>
              <a:gd name="connsiteX1" fmla="*/ 3822970 w 4833500"/>
              <a:gd name="connsiteY1" fmla="*/ 1770434 h 1771338"/>
              <a:gd name="connsiteX2" fmla="*/ 3258766 w 4833500"/>
              <a:gd name="connsiteY2" fmla="*/ 1507787 h 1771338"/>
              <a:gd name="connsiteX3" fmla="*/ 2986392 w 4833500"/>
              <a:gd name="connsiteY3" fmla="*/ 1400783 h 1771338"/>
              <a:gd name="connsiteX4" fmla="*/ 2431915 w 4833500"/>
              <a:gd name="connsiteY4" fmla="*/ 1264596 h 1771338"/>
              <a:gd name="connsiteX5" fmla="*/ 1877439 w 4833500"/>
              <a:gd name="connsiteY5" fmla="*/ 1089498 h 1771338"/>
              <a:gd name="connsiteX6" fmla="*/ 1470268 w 4833500"/>
              <a:gd name="connsiteY6" fmla="*/ 963975 h 1771338"/>
              <a:gd name="connsiteX7" fmla="*/ 1215958 w 4833500"/>
              <a:gd name="connsiteY7" fmla="*/ 826851 h 1771338"/>
              <a:gd name="connsiteX8" fmla="*/ 612843 w 4833500"/>
              <a:gd name="connsiteY8" fmla="*/ 496111 h 1771338"/>
              <a:gd name="connsiteX9" fmla="*/ 282102 w 4833500"/>
              <a:gd name="connsiteY9" fmla="*/ 262647 h 1771338"/>
              <a:gd name="connsiteX10" fmla="*/ 0 w 4833500"/>
              <a:gd name="connsiteY10" fmla="*/ 0 h 1771338"/>
              <a:gd name="connsiteX0" fmla="*/ 4833500 w 4833500"/>
              <a:gd name="connsiteY0" fmla="*/ 1513213 h 1651427"/>
              <a:gd name="connsiteX1" fmla="*/ 3952654 w 4833500"/>
              <a:gd name="connsiteY1" fmla="*/ 1650523 h 1651427"/>
              <a:gd name="connsiteX2" fmla="*/ 3258766 w 4833500"/>
              <a:gd name="connsiteY2" fmla="*/ 1507787 h 1651427"/>
              <a:gd name="connsiteX3" fmla="*/ 2986392 w 4833500"/>
              <a:gd name="connsiteY3" fmla="*/ 1400783 h 1651427"/>
              <a:gd name="connsiteX4" fmla="*/ 2431915 w 4833500"/>
              <a:gd name="connsiteY4" fmla="*/ 1264596 h 1651427"/>
              <a:gd name="connsiteX5" fmla="*/ 1877439 w 4833500"/>
              <a:gd name="connsiteY5" fmla="*/ 1089498 h 1651427"/>
              <a:gd name="connsiteX6" fmla="*/ 1470268 w 4833500"/>
              <a:gd name="connsiteY6" fmla="*/ 963975 h 1651427"/>
              <a:gd name="connsiteX7" fmla="*/ 1215958 w 4833500"/>
              <a:gd name="connsiteY7" fmla="*/ 826851 h 1651427"/>
              <a:gd name="connsiteX8" fmla="*/ 612843 w 4833500"/>
              <a:gd name="connsiteY8" fmla="*/ 496111 h 1651427"/>
              <a:gd name="connsiteX9" fmla="*/ 282102 w 4833500"/>
              <a:gd name="connsiteY9" fmla="*/ 262647 h 1651427"/>
              <a:gd name="connsiteX10" fmla="*/ 0 w 4833500"/>
              <a:gd name="connsiteY10" fmla="*/ 0 h 1651427"/>
              <a:gd name="connsiteX0" fmla="*/ 4833500 w 4833500"/>
              <a:gd name="connsiteY0" fmla="*/ 1513213 h 1760801"/>
              <a:gd name="connsiteX1" fmla="*/ 3952654 w 4833500"/>
              <a:gd name="connsiteY1" fmla="*/ 1650523 h 1760801"/>
              <a:gd name="connsiteX2" fmla="*/ 3151884 w 4833500"/>
              <a:gd name="connsiteY2" fmla="*/ 1719178 h 1760801"/>
              <a:gd name="connsiteX3" fmla="*/ 2986392 w 4833500"/>
              <a:gd name="connsiteY3" fmla="*/ 1400783 h 1760801"/>
              <a:gd name="connsiteX4" fmla="*/ 2431915 w 4833500"/>
              <a:gd name="connsiteY4" fmla="*/ 1264596 h 1760801"/>
              <a:gd name="connsiteX5" fmla="*/ 1877439 w 4833500"/>
              <a:gd name="connsiteY5" fmla="*/ 1089498 h 1760801"/>
              <a:gd name="connsiteX6" fmla="*/ 1470268 w 4833500"/>
              <a:gd name="connsiteY6" fmla="*/ 963975 h 1760801"/>
              <a:gd name="connsiteX7" fmla="*/ 1215958 w 4833500"/>
              <a:gd name="connsiteY7" fmla="*/ 826851 h 1760801"/>
              <a:gd name="connsiteX8" fmla="*/ 612843 w 4833500"/>
              <a:gd name="connsiteY8" fmla="*/ 496111 h 1760801"/>
              <a:gd name="connsiteX9" fmla="*/ 282102 w 4833500"/>
              <a:gd name="connsiteY9" fmla="*/ 262647 h 1760801"/>
              <a:gd name="connsiteX10" fmla="*/ 0 w 4833500"/>
              <a:gd name="connsiteY10" fmla="*/ 0 h 1760801"/>
              <a:gd name="connsiteX0" fmla="*/ 4833500 w 4833500"/>
              <a:gd name="connsiteY0" fmla="*/ 1513213 h 1794942"/>
              <a:gd name="connsiteX1" fmla="*/ 3952654 w 4833500"/>
              <a:gd name="connsiteY1" fmla="*/ 1650523 h 1794942"/>
              <a:gd name="connsiteX2" fmla="*/ 3151884 w 4833500"/>
              <a:gd name="connsiteY2" fmla="*/ 1719178 h 1794942"/>
              <a:gd name="connsiteX3" fmla="*/ 2671423 w 4833500"/>
              <a:gd name="connsiteY3" fmla="*/ 1719178 h 1794942"/>
              <a:gd name="connsiteX4" fmla="*/ 2431915 w 4833500"/>
              <a:gd name="connsiteY4" fmla="*/ 1264596 h 1794942"/>
              <a:gd name="connsiteX5" fmla="*/ 1877439 w 4833500"/>
              <a:gd name="connsiteY5" fmla="*/ 1089498 h 1794942"/>
              <a:gd name="connsiteX6" fmla="*/ 1470268 w 4833500"/>
              <a:gd name="connsiteY6" fmla="*/ 963975 h 1794942"/>
              <a:gd name="connsiteX7" fmla="*/ 1215958 w 4833500"/>
              <a:gd name="connsiteY7" fmla="*/ 826851 h 1794942"/>
              <a:gd name="connsiteX8" fmla="*/ 612843 w 4833500"/>
              <a:gd name="connsiteY8" fmla="*/ 496111 h 1794942"/>
              <a:gd name="connsiteX9" fmla="*/ 282102 w 4833500"/>
              <a:gd name="connsiteY9" fmla="*/ 262647 h 1794942"/>
              <a:gd name="connsiteX10" fmla="*/ 0 w 4833500"/>
              <a:gd name="connsiteY10" fmla="*/ 0 h 1794942"/>
              <a:gd name="connsiteX0" fmla="*/ 4833500 w 4833500"/>
              <a:gd name="connsiteY0" fmla="*/ 1513213 h 1742063"/>
              <a:gd name="connsiteX1" fmla="*/ 3952654 w 4833500"/>
              <a:gd name="connsiteY1" fmla="*/ 1650523 h 1742063"/>
              <a:gd name="connsiteX2" fmla="*/ 3151884 w 4833500"/>
              <a:gd name="connsiteY2" fmla="*/ 1719178 h 1742063"/>
              <a:gd name="connsiteX3" fmla="*/ 2671423 w 4833500"/>
              <a:gd name="connsiteY3" fmla="*/ 1719178 h 1742063"/>
              <a:gd name="connsiteX4" fmla="*/ 2190961 w 4833500"/>
              <a:gd name="connsiteY4" fmla="*/ 1581869 h 1742063"/>
              <a:gd name="connsiteX5" fmla="*/ 1877439 w 4833500"/>
              <a:gd name="connsiteY5" fmla="*/ 1089498 h 1742063"/>
              <a:gd name="connsiteX6" fmla="*/ 1470268 w 4833500"/>
              <a:gd name="connsiteY6" fmla="*/ 963975 h 1742063"/>
              <a:gd name="connsiteX7" fmla="*/ 1215958 w 4833500"/>
              <a:gd name="connsiteY7" fmla="*/ 826851 h 1742063"/>
              <a:gd name="connsiteX8" fmla="*/ 612843 w 4833500"/>
              <a:gd name="connsiteY8" fmla="*/ 496111 h 1742063"/>
              <a:gd name="connsiteX9" fmla="*/ 282102 w 4833500"/>
              <a:gd name="connsiteY9" fmla="*/ 262647 h 1742063"/>
              <a:gd name="connsiteX10" fmla="*/ 0 w 4833500"/>
              <a:gd name="connsiteY10" fmla="*/ 0 h 1742063"/>
              <a:gd name="connsiteX0" fmla="*/ 4833500 w 4833500"/>
              <a:gd name="connsiteY0" fmla="*/ 1513213 h 1742063"/>
              <a:gd name="connsiteX1" fmla="*/ 3952654 w 4833500"/>
              <a:gd name="connsiteY1" fmla="*/ 1650523 h 1742063"/>
              <a:gd name="connsiteX2" fmla="*/ 3151884 w 4833500"/>
              <a:gd name="connsiteY2" fmla="*/ 1719178 h 1742063"/>
              <a:gd name="connsiteX3" fmla="*/ 2671423 w 4833500"/>
              <a:gd name="connsiteY3" fmla="*/ 1719178 h 1742063"/>
              <a:gd name="connsiteX4" fmla="*/ 2190961 w 4833500"/>
              <a:gd name="connsiteY4" fmla="*/ 1581869 h 1742063"/>
              <a:gd name="connsiteX5" fmla="*/ 1710499 w 4833500"/>
              <a:gd name="connsiteY5" fmla="*/ 1444559 h 1742063"/>
              <a:gd name="connsiteX6" fmla="*/ 1470268 w 4833500"/>
              <a:gd name="connsiteY6" fmla="*/ 963975 h 1742063"/>
              <a:gd name="connsiteX7" fmla="*/ 1215958 w 4833500"/>
              <a:gd name="connsiteY7" fmla="*/ 826851 h 1742063"/>
              <a:gd name="connsiteX8" fmla="*/ 612843 w 4833500"/>
              <a:gd name="connsiteY8" fmla="*/ 496111 h 1742063"/>
              <a:gd name="connsiteX9" fmla="*/ 282102 w 4833500"/>
              <a:gd name="connsiteY9" fmla="*/ 262647 h 1742063"/>
              <a:gd name="connsiteX10" fmla="*/ 0 w 4833500"/>
              <a:gd name="connsiteY10" fmla="*/ 0 h 1742063"/>
              <a:gd name="connsiteX0" fmla="*/ 4833500 w 4833500"/>
              <a:gd name="connsiteY0" fmla="*/ 1513213 h 1742063"/>
              <a:gd name="connsiteX1" fmla="*/ 3952654 w 4833500"/>
              <a:gd name="connsiteY1" fmla="*/ 1650523 h 1742063"/>
              <a:gd name="connsiteX2" fmla="*/ 3151884 w 4833500"/>
              <a:gd name="connsiteY2" fmla="*/ 1719178 h 1742063"/>
              <a:gd name="connsiteX3" fmla="*/ 2671423 w 4833500"/>
              <a:gd name="connsiteY3" fmla="*/ 1719178 h 1742063"/>
              <a:gd name="connsiteX4" fmla="*/ 2190961 w 4833500"/>
              <a:gd name="connsiteY4" fmla="*/ 1581869 h 1742063"/>
              <a:gd name="connsiteX5" fmla="*/ 1710499 w 4833500"/>
              <a:gd name="connsiteY5" fmla="*/ 1444559 h 1742063"/>
              <a:gd name="connsiteX6" fmla="*/ 1310115 w 4833500"/>
              <a:gd name="connsiteY6" fmla="*/ 1375904 h 1742063"/>
              <a:gd name="connsiteX7" fmla="*/ 1215958 w 4833500"/>
              <a:gd name="connsiteY7" fmla="*/ 826851 h 1742063"/>
              <a:gd name="connsiteX8" fmla="*/ 612843 w 4833500"/>
              <a:gd name="connsiteY8" fmla="*/ 496111 h 1742063"/>
              <a:gd name="connsiteX9" fmla="*/ 282102 w 4833500"/>
              <a:gd name="connsiteY9" fmla="*/ 262647 h 1742063"/>
              <a:gd name="connsiteX10" fmla="*/ 0 w 4833500"/>
              <a:gd name="connsiteY10" fmla="*/ 0 h 1742063"/>
              <a:gd name="connsiteX0" fmla="*/ 4551398 w 4551398"/>
              <a:gd name="connsiteY0" fmla="*/ 1250566 h 1479416"/>
              <a:gd name="connsiteX1" fmla="*/ 3670552 w 4551398"/>
              <a:gd name="connsiteY1" fmla="*/ 1387876 h 1479416"/>
              <a:gd name="connsiteX2" fmla="*/ 2869782 w 4551398"/>
              <a:gd name="connsiteY2" fmla="*/ 1456531 h 1479416"/>
              <a:gd name="connsiteX3" fmla="*/ 2389321 w 4551398"/>
              <a:gd name="connsiteY3" fmla="*/ 1456531 h 1479416"/>
              <a:gd name="connsiteX4" fmla="*/ 1908859 w 4551398"/>
              <a:gd name="connsiteY4" fmla="*/ 1319222 h 1479416"/>
              <a:gd name="connsiteX5" fmla="*/ 1428397 w 4551398"/>
              <a:gd name="connsiteY5" fmla="*/ 1181912 h 1479416"/>
              <a:gd name="connsiteX6" fmla="*/ 1028013 w 4551398"/>
              <a:gd name="connsiteY6" fmla="*/ 1113257 h 1479416"/>
              <a:gd name="connsiteX7" fmla="*/ 933856 w 4551398"/>
              <a:gd name="connsiteY7" fmla="*/ 564204 h 1479416"/>
              <a:gd name="connsiteX8" fmla="*/ 330741 w 4551398"/>
              <a:gd name="connsiteY8" fmla="*/ 233464 h 1479416"/>
              <a:gd name="connsiteX9" fmla="*/ 0 w 4551398"/>
              <a:gd name="connsiteY9" fmla="*/ 0 h 1479416"/>
              <a:gd name="connsiteX0" fmla="*/ 4220657 w 4220657"/>
              <a:gd name="connsiteY0" fmla="*/ 1017102 h 1245952"/>
              <a:gd name="connsiteX1" fmla="*/ 3339811 w 4220657"/>
              <a:gd name="connsiteY1" fmla="*/ 1154412 h 1245952"/>
              <a:gd name="connsiteX2" fmla="*/ 2539041 w 4220657"/>
              <a:gd name="connsiteY2" fmla="*/ 1223067 h 1245952"/>
              <a:gd name="connsiteX3" fmla="*/ 2058580 w 4220657"/>
              <a:gd name="connsiteY3" fmla="*/ 1223067 h 1245952"/>
              <a:gd name="connsiteX4" fmla="*/ 1578118 w 4220657"/>
              <a:gd name="connsiteY4" fmla="*/ 1085758 h 1245952"/>
              <a:gd name="connsiteX5" fmla="*/ 1097656 w 4220657"/>
              <a:gd name="connsiteY5" fmla="*/ 948448 h 1245952"/>
              <a:gd name="connsiteX6" fmla="*/ 697272 w 4220657"/>
              <a:gd name="connsiteY6" fmla="*/ 879793 h 1245952"/>
              <a:gd name="connsiteX7" fmla="*/ 603115 w 4220657"/>
              <a:gd name="connsiteY7" fmla="*/ 330740 h 1245952"/>
              <a:gd name="connsiteX8" fmla="*/ 0 w 4220657"/>
              <a:gd name="connsiteY8" fmla="*/ 0 h 1245952"/>
              <a:gd name="connsiteX0" fmla="*/ 3617542 w 3617542"/>
              <a:gd name="connsiteY0" fmla="*/ 686362 h 915212"/>
              <a:gd name="connsiteX1" fmla="*/ 2736696 w 3617542"/>
              <a:gd name="connsiteY1" fmla="*/ 823672 h 915212"/>
              <a:gd name="connsiteX2" fmla="*/ 1935926 w 3617542"/>
              <a:gd name="connsiteY2" fmla="*/ 892327 h 915212"/>
              <a:gd name="connsiteX3" fmla="*/ 1455465 w 3617542"/>
              <a:gd name="connsiteY3" fmla="*/ 892327 h 915212"/>
              <a:gd name="connsiteX4" fmla="*/ 975003 w 3617542"/>
              <a:gd name="connsiteY4" fmla="*/ 755018 h 915212"/>
              <a:gd name="connsiteX5" fmla="*/ 494541 w 3617542"/>
              <a:gd name="connsiteY5" fmla="*/ 617708 h 915212"/>
              <a:gd name="connsiteX6" fmla="*/ 94157 w 3617542"/>
              <a:gd name="connsiteY6" fmla="*/ 549053 h 915212"/>
              <a:gd name="connsiteX7" fmla="*/ 0 w 3617542"/>
              <a:gd name="connsiteY7" fmla="*/ 0 h 915212"/>
              <a:gd name="connsiteX0" fmla="*/ 3523385 w 3523385"/>
              <a:gd name="connsiteY0" fmla="*/ 186447 h 415297"/>
              <a:gd name="connsiteX1" fmla="*/ 2642539 w 3523385"/>
              <a:gd name="connsiteY1" fmla="*/ 323757 h 415297"/>
              <a:gd name="connsiteX2" fmla="*/ 1841769 w 3523385"/>
              <a:gd name="connsiteY2" fmla="*/ 392412 h 415297"/>
              <a:gd name="connsiteX3" fmla="*/ 1361308 w 3523385"/>
              <a:gd name="connsiteY3" fmla="*/ 392412 h 415297"/>
              <a:gd name="connsiteX4" fmla="*/ 880846 w 3523385"/>
              <a:gd name="connsiteY4" fmla="*/ 255103 h 415297"/>
              <a:gd name="connsiteX5" fmla="*/ 400384 w 3523385"/>
              <a:gd name="connsiteY5" fmla="*/ 117793 h 415297"/>
              <a:gd name="connsiteX6" fmla="*/ 0 w 3523385"/>
              <a:gd name="connsiteY6" fmla="*/ 49138 h 415297"/>
              <a:gd name="connsiteX0" fmla="*/ 3523385 w 3523385"/>
              <a:gd name="connsiteY0" fmla="*/ 186447 h 415297"/>
              <a:gd name="connsiteX1" fmla="*/ 2642539 w 3523385"/>
              <a:gd name="connsiteY1" fmla="*/ 323757 h 415297"/>
              <a:gd name="connsiteX2" fmla="*/ 1841769 w 3523385"/>
              <a:gd name="connsiteY2" fmla="*/ 392412 h 415297"/>
              <a:gd name="connsiteX3" fmla="*/ 1361308 w 3523385"/>
              <a:gd name="connsiteY3" fmla="*/ 392412 h 415297"/>
              <a:gd name="connsiteX4" fmla="*/ 880846 w 3523385"/>
              <a:gd name="connsiteY4" fmla="*/ 255103 h 415297"/>
              <a:gd name="connsiteX5" fmla="*/ 400384 w 3523385"/>
              <a:gd name="connsiteY5" fmla="*/ 117793 h 415297"/>
              <a:gd name="connsiteX6" fmla="*/ 0 w 3523385"/>
              <a:gd name="connsiteY6" fmla="*/ 49138 h 415297"/>
              <a:gd name="connsiteX0" fmla="*/ 3523385 w 3523385"/>
              <a:gd name="connsiteY0" fmla="*/ 137309 h 366159"/>
              <a:gd name="connsiteX1" fmla="*/ 2642539 w 3523385"/>
              <a:gd name="connsiteY1" fmla="*/ 274619 h 366159"/>
              <a:gd name="connsiteX2" fmla="*/ 1841769 w 3523385"/>
              <a:gd name="connsiteY2" fmla="*/ 343274 h 366159"/>
              <a:gd name="connsiteX3" fmla="*/ 1361308 w 3523385"/>
              <a:gd name="connsiteY3" fmla="*/ 343274 h 366159"/>
              <a:gd name="connsiteX4" fmla="*/ 880846 w 3523385"/>
              <a:gd name="connsiteY4" fmla="*/ 205965 h 366159"/>
              <a:gd name="connsiteX5" fmla="*/ 400384 w 3523385"/>
              <a:gd name="connsiteY5" fmla="*/ 68655 h 366159"/>
              <a:gd name="connsiteX6" fmla="*/ 0 w 3523385"/>
              <a:gd name="connsiteY6" fmla="*/ 0 h 366159"/>
              <a:gd name="connsiteX0" fmla="*/ 3523384 w 3523384"/>
              <a:gd name="connsiteY0" fmla="*/ 137309 h 366159"/>
              <a:gd name="connsiteX1" fmla="*/ 2642539 w 3523384"/>
              <a:gd name="connsiteY1" fmla="*/ 274619 h 366159"/>
              <a:gd name="connsiteX2" fmla="*/ 1841769 w 3523384"/>
              <a:gd name="connsiteY2" fmla="*/ 343274 h 366159"/>
              <a:gd name="connsiteX3" fmla="*/ 1361308 w 3523384"/>
              <a:gd name="connsiteY3" fmla="*/ 343274 h 366159"/>
              <a:gd name="connsiteX4" fmla="*/ 880846 w 3523384"/>
              <a:gd name="connsiteY4" fmla="*/ 205965 h 366159"/>
              <a:gd name="connsiteX5" fmla="*/ 400384 w 3523384"/>
              <a:gd name="connsiteY5" fmla="*/ 68655 h 366159"/>
              <a:gd name="connsiteX6" fmla="*/ 0 w 3523384"/>
              <a:gd name="connsiteY6" fmla="*/ 0 h 366159"/>
              <a:gd name="connsiteX0" fmla="*/ 3523384 w 3523384"/>
              <a:gd name="connsiteY0" fmla="*/ 137309 h 366159"/>
              <a:gd name="connsiteX1" fmla="*/ 2642539 w 3523384"/>
              <a:gd name="connsiteY1" fmla="*/ 274619 h 366159"/>
              <a:gd name="connsiteX2" fmla="*/ 1841769 w 3523384"/>
              <a:gd name="connsiteY2" fmla="*/ 343274 h 366159"/>
              <a:gd name="connsiteX3" fmla="*/ 1361308 w 3523384"/>
              <a:gd name="connsiteY3" fmla="*/ 343274 h 366159"/>
              <a:gd name="connsiteX4" fmla="*/ 880846 w 3523384"/>
              <a:gd name="connsiteY4" fmla="*/ 205965 h 366159"/>
              <a:gd name="connsiteX5" fmla="*/ 400384 w 3523384"/>
              <a:gd name="connsiteY5" fmla="*/ 68655 h 366159"/>
              <a:gd name="connsiteX6" fmla="*/ 0 w 3523384"/>
              <a:gd name="connsiteY6" fmla="*/ 0 h 366159"/>
              <a:gd name="connsiteX0" fmla="*/ 3523384 w 3670193"/>
              <a:gd name="connsiteY0" fmla="*/ 137309 h 366159"/>
              <a:gd name="connsiteX1" fmla="*/ 3523385 w 3670193"/>
              <a:gd name="connsiteY1" fmla="*/ 137309 h 366159"/>
              <a:gd name="connsiteX2" fmla="*/ 2642539 w 3670193"/>
              <a:gd name="connsiteY2" fmla="*/ 274619 h 366159"/>
              <a:gd name="connsiteX3" fmla="*/ 1841769 w 3670193"/>
              <a:gd name="connsiteY3" fmla="*/ 343274 h 366159"/>
              <a:gd name="connsiteX4" fmla="*/ 1361308 w 3670193"/>
              <a:gd name="connsiteY4" fmla="*/ 343274 h 366159"/>
              <a:gd name="connsiteX5" fmla="*/ 880846 w 3670193"/>
              <a:gd name="connsiteY5" fmla="*/ 205965 h 366159"/>
              <a:gd name="connsiteX6" fmla="*/ 400384 w 3670193"/>
              <a:gd name="connsiteY6" fmla="*/ 68655 h 366159"/>
              <a:gd name="connsiteX7" fmla="*/ 0 w 3670193"/>
              <a:gd name="connsiteY7" fmla="*/ 0 h 366159"/>
              <a:gd name="connsiteX0" fmla="*/ 3523384 w 3659387"/>
              <a:gd name="connsiteY0" fmla="*/ 137309 h 366159"/>
              <a:gd name="connsiteX1" fmla="*/ 3512579 w 3659387"/>
              <a:gd name="connsiteY1" fmla="*/ 112637 h 366159"/>
              <a:gd name="connsiteX2" fmla="*/ 2642539 w 3659387"/>
              <a:gd name="connsiteY2" fmla="*/ 274619 h 366159"/>
              <a:gd name="connsiteX3" fmla="*/ 1841769 w 3659387"/>
              <a:gd name="connsiteY3" fmla="*/ 343274 h 366159"/>
              <a:gd name="connsiteX4" fmla="*/ 1361308 w 3659387"/>
              <a:gd name="connsiteY4" fmla="*/ 343274 h 366159"/>
              <a:gd name="connsiteX5" fmla="*/ 880846 w 3659387"/>
              <a:gd name="connsiteY5" fmla="*/ 205965 h 366159"/>
              <a:gd name="connsiteX6" fmla="*/ 400384 w 3659387"/>
              <a:gd name="connsiteY6" fmla="*/ 68655 h 366159"/>
              <a:gd name="connsiteX7" fmla="*/ 0 w 3659387"/>
              <a:gd name="connsiteY7" fmla="*/ 0 h 366159"/>
              <a:gd name="connsiteX0" fmla="*/ 3523384 w 3660046"/>
              <a:gd name="connsiteY0" fmla="*/ 137309 h 366159"/>
              <a:gd name="connsiteX1" fmla="*/ 3512579 w 3660046"/>
              <a:gd name="connsiteY1" fmla="*/ 112637 h 366159"/>
              <a:gd name="connsiteX2" fmla="*/ 2638582 w 3660046"/>
              <a:gd name="connsiteY2" fmla="*/ 257657 h 366159"/>
              <a:gd name="connsiteX3" fmla="*/ 1841769 w 3660046"/>
              <a:gd name="connsiteY3" fmla="*/ 343274 h 366159"/>
              <a:gd name="connsiteX4" fmla="*/ 1361308 w 3660046"/>
              <a:gd name="connsiteY4" fmla="*/ 343274 h 366159"/>
              <a:gd name="connsiteX5" fmla="*/ 880846 w 3660046"/>
              <a:gd name="connsiteY5" fmla="*/ 205965 h 366159"/>
              <a:gd name="connsiteX6" fmla="*/ 400384 w 3660046"/>
              <a:gd name="connsiteY6" fmla="*/ 68655 h 366159"/>
              <a:gd name="connsiteX7" fmla="*/ 0 w 3660046"/>
              <a:gd name="connsiteY7" fmla="*/ 0 h 366159"/>
              <a:gd name="connsiteX0" fmla="*/ 3523384 w 3660046"/>
              <a:gd name="connsiteY0" fmla="*/ 137309 h 363897"/>
              <a:gd name="connsiteX1" fmla="*/ 3512579 w 3660046"/>
              <a:gd name="connsiteY1" fmla="*/ 112637 h 363897"/>
              <a:gd name="connsiteX2" fmla="*/ 2638582 w 3660046"/>
              <a:gd name="connsiteY2" fmla="*/ 257657 h 363897"/>
              <a:gd name="connsiteX3" fmla="*/ 1841769 w 3660046"/>
              <a:gd name="connsiteY3" fmla="*/ 329704 h 363897"/>
              <a:gd name="connsiteX4" fmla="*/ 1361308 w 3660046"/>
              <a:gd name="connsiteY4" fmla="*/ 343274 h 363897"/>
              <a:gd name="connsiteX5" fmla="*/ 880846 w 3660046"/>
              <a:gd name="connsiteY5" fmla="*/ 205965 h 363897"/>
              <a:gd name="connsiteX6" fmla="*/ 400384 w 3660046"/>
              <a:gd name="connsiteY6" fmla="*/ 68655 h 363897"/>
              <a:gd name="connsiteX7" fmla="*/ 0 w 3660046"/>
              <a:gd name="connsiteY7" fmla="*/ 0 h 363897"/>
              <a:gd name="connsiteX0" fmla="*/ 3523384 w 3660046"/>
              <a:gd name="connsiteY0" fmla="*/ 137309 h 363896"/>
              <a:gd name="connsiteX1" fmla="*/ 3512579 w 3660046"/>
              <a:gd name="connsiteY1" fmla="*/ 112637 h 363896"/>
              <a:gd name="connsiteX2" fmla="*/ 2638582 w 3660046"/>
              <a:gd name="connsiteY2" fmla="*/ 257657 h 363896"/>
              <a:gd name="connsiteX3" fmla="*/ 1841769 w 3660046"/>
              <a:gd name="connsiteY3" fmla="*/ 329704 h 363896"/>
              <a:gd name="connsiteX4" fmla="*/ 1361308 w 3660046"/>
              <a:gd name="connsiteY4" fmla="*/ 343273 h 363896"/>
              <a:gd name="connsiteX5" fmla="*/ 880846 w 3660046"/>
              <a:gd name="connsiteY5" fmla="*/ 205965 h 363896"/>
              <a:gd name="connsiteX6" fmla="*/ 400384 w 3660046"/>
              <a:gd name="connsiteY6" fmla="*/ 68655 h 363896"/>
              <a:gd name="connsiteX7" fmla="*/ 0 w 3660046"/>
              <a:gd name="connsiteY7" fmla="*/ 0 h 363896"/>
              <a:gd name="connsiteX0" fmla="*/ 3523384 w 3660046"/>
              <a:gd name="connsiteY0" fmla="*/ 137309 h 355139"/>
              <a:gd name="connsiteX1" fmla="*/ 3512579 w 3660046"/>
              <a:gd name="connsiteY1" fmla="*/ 112637 h 355139"/>
              <a:gd name="connsiteX2" fmla="*/ 2638582 w 3660046"/>
              <a:gd name="connsiteY2" fmla="*/ 257657 h 355139"/>
              <a:gd name="connsiteX3" fmla="*/ 1841769 w 3660046"/>
              <a:gd name="connsiteY3" fmla="*/ 329704 h 355139"/>
              <a:gd name="connsiteX4" fmla="*/ 1361308 w 3660046"/>
              <a:gd name="connsiteY4" fmla="*/ 343273 h 355139"/>
              <a:gd name="connsiteX5" fmla="*/ 861610 w 3660046"/>
              <a:gd name="connsiteY5" fmla="*/ 258507 h 355139"/>
              <a:gd name="connsiteX6" fmla="*/ 400384 w 3660046"/>
              <a:gd name="connsiteY6" fmla="*/ 68655 h 355139"/>
              <a:gd name="connsiteX7" fmla="*/ 0 w 3660046"/>
              <a:gd name="connsiteY7" fmla="*/ 0 h 355139"/>
              <a:gd name="connsiteX0" fmla="*/ 3523384 w 3660046"/>
              <a:gd name="connsiteY0" fmla="*/ 137309 h 355139"/>
              <a:gd name="connsiteX1" fmla="*/ 3512579 w 3660046"/>
              <a:gd name="connsiteY1" fmla="*/ 112637 h 355139"/>
              <a:gd name="connsiteX2" fmla="*/ 2638582 w 3660046"/>
              <a:gd name="connsiteY2" fmla="*/ 257657 h 355139"/>
              <a:gd name="connsiteX3" fmla="*/ 1841769 w 3660046"/>
              <a:gd name="connsiteY3" fmla="*/ 329704 h 355139"/>
              <a:gd name="connsiteX4" fmla="*/ 1361308 w 3660046"/>
              <a:gd name="connsiteY4" fmla="*/ 343273 h 355139"/>
              <a:gd name="connsiteX5" fmla="*/ 861610 w 3660046"/>
              <a:gd name="connsiteY5" fmla="*/ 258507 h 355139"/>
              <a:gd name="connsiteX6" fmla="*/ 376644 w 3660046"/>
              <a:gd name="connsiteY6" fmla="*/ 139893 h 355139"/>
              <a:gd name="connsiteX7" fmla="*/ 0 w 3660046"/>
              <a:gd name="connsiteY7" fmla="*/ 0 h 355139"/>
              <a:gd name="connsiteX0" fmla="*/ 3523384 w 3660046"/>
              <a:gd name="connsiteY0" fmla="*/ 137309 h 355139"/>
              <a:gd name="connsiteX1" fmla="*/ 3512579 w 3660046"/>
              <a:gd name="connsiteY1" fmla="*/ 112637 h 355139"/>
              <a:gd name="connsiteX2" fmla="*/ 2638582 w 3660046"/>
              <a:gd name="connsiteY2" fmla="*/ 257657 h 355139"/>
              <a:gd name="connsiteX3" fmla="*/ 1841769 w 3660046"/>
              <a:gd name="connsiteY3" fmla="*/ 329704 h 355139"/>
              <a:gd name="connsiteX4" fmla="*/ 1361308 w 3660046"/>
              <a:gd name="connsiteY4" fmla="*/ 343273 h 355139"/>
              <a:gd name="connsiteX5" fmla="*/ 861610 w 3660046"/>
              <a:gd name="connsiteY5" fmla="*/ 258507 h 355139"/>
              <a:gd name="connsiteX6" fmla="*/ 376644 w 3660046"/>
              <a:gd name="connsiteY6" fmla="*/ 139893 h 355139"/>
              <a:gd name="connsiteX7" fmla="*/ 0 w 3660046"/>
              <a:gd name="connsiteY7" fmla="*/ 0 h 355139"/>
              <a:gd name="connsiteX0" fmla="*/ 3523384 w 3660046"/>
              <a:gd name="connsiteY0" fmla="*/ 137309 h 341712"/>
              <a:gd name="connsiteX1" fmla="*/ 3512579 w 3660046"/>
              <a:gd name="connsiteY1" fmla="*/ 112637 h 341712"/>
              <a:gd name="connsiteX2" fmla="*/ 2638582 w 3660046"/>
              <a:gd name="connsiteY2" fmla="*/ 257657 h 341712"/>
              <a:gd name="connsiteX3" fmla="*/ 1841769 w 3660046"/>
              <a:gd name="connsiteY3" fmla="*/ 329704 h 341712"/>
              <a:gd name="connsiteX4" fmla="*/ 1369222 w 3660046"/>
              <a:gd name="connsiteY4" fmla="*/ 329704 h 341712"/>
              <a:gd name="connsiteX5" fmla="*/ 861610 w 3660046"/>
              <a:gd name="connsiteY5" fmla="*/ 258507 h 341712"/>
              <a:gd name="connsiteX6" fmla="*/ 376644 w 3660046"/>
              <a:gd name="connsiteY6" fmla="*/ 139893 h 341712"/>
              <a:gd name="connsiteX7" fmla="*/ 0 w 3660046"/>
              <a:gd name="connsiteY7" fmla="*/ 0 h 341712"/>
              <a:gd name="connsiteX0" fmla="*/ 3523384 w 3660046"/>
              <a:gd name="connsiteY0" fmla="*/ 137311 h 341712"/>
              <a:gd name="connsiteX1" fmla="*/ 3512579 w 3660046"/>
              <a:gd name="connsiteY1" fmla="*/ 112637 h 341712"/>
              <a:gd name="connsiteX2" fmla="*/ 2638582 w 3660046"/>
              <a:gd name="connsiteY2" fmla="*/ 257657 h 341712"/>
              <a:gd name="connsiteX3" fmla="*/ 1841769 w 3660046"/>
              <a:gd name="connsiteY3" fmla="*/ 329704 h 341712"/>
              <a:gd name="connsiteX4" fmla="*/ 1369222 w 3660046"/>
              <a:gd name="connsiteY4" fmla="*/ 329704 h 341712"/>
              <a:gd name="connsiteX5" fmla="*/ 861610 w 3660046"/>
              <a:gd name="connsiteY5" fmla="*/ 258507 h 341712"/>
              <a:gd name="connsiteX6" fmla="*/ 376644 w 3660046"/>
              <a:gd name="connsiteY6" fmla="*/ 139893 h 341712"/>
              <a:gd name="connsiteX7" fmla="*/ 0 w 3660046"/>
              <a:gd name="connsiteY7" fmla="*/ 0 h 341712"/>
              <a:gd name="connsiteX0" fmla="*/ 3523384 w 3660046"/>
              <a:gd name="connsiteY0" fmla="*/ 137311 h 341712"/>
              <a:gd name="connsiteX1" fmla="*/ 3512579 w 3660046"/>
              <a:gd name="connsiteY1" fmla="*/ 112637 h 341712"/>
              <a:gd name="connsiteX2" fmla="*/ 2638582 w 3660046"/>
              <a:gd name="connsiteY2" fmla="*/ 257657 h 341712"/>
              <a:gd name="connsiteX3" fmla="*/ 1841769 w 3660046"/>
              <a:gd name="connsiteY3" fmla="*/ 329704 h 341712"/>
              <a:gd name="connsiteX4" fmla="*/ 1369222 w 3660046"/>
              <a:gd name="connsiteY4" fmla="*/ 329704 h 341712"/>
              <a:gd name="connsiteX5" fmla="*/ 861610 w 3660046"/>
              <a:gd name="connsiteY5" fmla="*/ 258507 h 341712"/>
              <a:gd name="connsiteX6" fmla="*/ 376644 w 3660046"/>
              <a:gd name="connsiteY6" fmla="*/ 139893 h 341712"/>
              <a:gd name="connsiteX7" fmla="*/ 0 w 3660046"/>
              <a:gd name="connsiteY7" fmla="*/ 0 h 341712"/>
              <a:gd name="connsiteX0" fmla="*/ 3512579 w 3512578"/>
              <a:gd name="connsiteY0" fmla="*/ 112637 h 341712"/>
              <a:gd name="connsiteX1" fmla="*/ 2638582 w 3512578"/>
              <a:gd name="connsiteY1" fmla="*/ 257657 h 341712"/>
              <a:gd name="connsiteX2" fmla="*/ 1841769 w 3512578"/>
              <a:gd name="connsiteY2" fmla="*/ 329704 h 341712"/>
              <a:gd name="connsiteX3" fmla="*/ 1369222 w 3512578"/>
              <a:gd name="connsiteY3" fmla="*/ 329704 h 341712"/>
              <a:gd name="connsiteX4" fmla="*/ 861610 w 3512578"/>
              <a:gd name="connsiteY4" fmla="*/ 258507 h 341712"/>
              <a:gd name="connsiteX5" fmla="*/ 376644 w 3512578"/>
              <a:gd name="connsiteY5" fmla="*/ 139893 h 341712"/>
              <a:gd name="connsiteX6" fmla="*/ 0 w 3512578"/>
              <a:gd name="connsiteY6" fmla="*/ 0 h 341712"/>
              <a:gd name="connsiteX0" fmla="*/ 3512579 w 3623698"/>
              <a:gd name="connsiteY0" fmla="*/ 112637 h 341712"/>
              <a:gd name="connsiteX1" fmla="*/ 3478032 w 3623698"/>
              <a:gd name="connsiteY1" fmla="*/ 118497 h 341712"/>
              <a:gd name="connsiteX2" fmla="*/ 2638582 w 3623698"/>
              <a:gd name="connsiteY2" fmla="*/ 257657 h 341712"/>
              <a:gd name="connsiteX3" fmla="*/ 1841769 w 3623698"/>
              <a:gd name="connsiteY3" fmla="*/ 329704 h 341712"/>
              <a:gd name="connsiteX4" fmla="*/ 1369222 w 3623698"/>
              <a:gd name="connsiteY4" fmla="*/ 329704 h 341712"/>
              <a:gd name="connsiteX5" fmla="*/ 861610 w 3623698"/>
              <a:gd name="connsiteY5" fmla="*/ 258507 h 341712"/>
              <a:gd name="connsiteX6" fmla="*/ 376644 w 3623698"/>
              <a:gd name="connsiteY6" fmla="*/ 139893 h 341712"/>
              <a:gd name="connsiteX7" fmla="*/ 0 w 3623698"/>
              <a:gd name="connsiteY7" fmla="*/ 0 h 341712"/>
              <a:gd name="connsiteX0" fmla="*/ 3512579 w 3512579"/>
              <a:gd name="connsiteY0" fmla="*/ 112637 h 341712"/>
              <a:gd name="connsiteX1" fmla="*/ 3191203 w 3512579"/>
              <a:gd name="connsiteY1" fmla="*/ 168455 h 341712"/>
              <a:gd name="connsiteX2" fmla="*/ 2638582 w 3512579"/>
              <a:gd name="connsiteY2" fmla="*/ 257657 h 341712"/>
              <a:gd name="connsiteX3" fmla="*/ 1841769 w 3512579"/>
              <a:gd name="connsiteY3" fmla="*/ 329704 h 341712"/>
              <a:gd name="connsiteX4" fmla="*/ 1369222 w 3512579"/>
              <a:gd name="connsiteY4" fmla="*/ 329704 h 341712"/>
              <a:gd name="connsiteX5" fmla="*/ 861610 w 3512579"/>
              <a:gd name="connsiteY5" fmla="*/ 258507 h 341712"/>
              <a:gd name="connsiteX6" fmla="*/ 376644 w 3512579"/>
              <a:gd name="connsiteY6" fmla="*/ 139893 h 341712"/>
              <a:gd name="connsiteX7" fmla="*/ 0 w 3512579"/>
              <a:gd name="connsiteY7" fmla="*/ 0 h 341712"/>
              <a:gd name="connsiteX0" fmla="*/ 3512579 w 3586987"/>
              <a:gd name="connsiteY0" fmla="*/ 112637 h 341712"/>
              <a:gd name="connsiteX1" fmla="*/ 3533424 w 3586987"/>
              <a:gd name="connsiteY1" fmla="*/ 108320 h 341712"/>
              <a:gd name="connsiteX2" fmla="*/ 3191203 w 3586987"/>
              <a:gd name="connsiteY2" fmla="*/ 168455 h 341712"/>
              <a:gd name="connsiteX3" fmla="*/ 2638582 w 3586987"/>
              <a:gd name="connsiteY3" fmla="*/ 257657 h 341712"/>
              <a:gd name="connsiteX4" fmla="*/ 1841769 w 3586987"/>
              <a:gd name="connsiteY4" fmla="*/ 329704 h 341712"/>
              <a:gd name="connsiteX5" fmla="*/ 1369222 w 3586987"/>
              <a:gd name="connsiteY5" fmla="*/ 329704 h 341712"/>
              <a:gd name="connsiteX6" fmla="*/ 861610 w 3586987"/>
              <a:gd name="connsiteY6" fmla="*/ 258507 h 341712"/>
              <a:gd name="connsiteX7" fmla="*/ 376644 w 3586987"/>
              <a:gd name="connsiteY7" fmla="*/ 139893 h 341712"/>
              <a:gd name="connsiteX8" fmla="*/ 0 w 3586987"/>
              <a:gd name="connsiteY8" fmla="*/ 0 h 341712"/>
              <a:gd name="connsiteX0" fmla="*/ 3512579 w 3586987"/>
              <a:gd name="connsiteY0" fmla="*/ 112637 h 338426"/>
              <a:gd name="connsiteX1" fmla="*/ 3533424 w 3586987"/>
              <a:gd name="connsiteY1" fmla="*/ 108320 h 338426"/>
              <a:gd name="connsiteX2" fmla="*/ 3191203 w 3586987"/>
              <a:gd name="connsiteY2" fmla="*/ 168455 h 338426"/>
              <a:gd name="connsiteX3" fmla="*/ 2638582 w 3586987"/>
              <a:gd name="connsiteY3" fmla="*/ 257657 h 338426"/>
              <a:gd name="connsiteX4" fmla="*/ 1841769 w 3586987"/>
              <a:gd name="connsiteY4" fmla="*/ 329704 h 338426"/>
              <a:gd name="connsiteX5" fmla="*/ 1369222 w 3586987"/>
              <a:gd name="connsiteY5" fmla="*/ 309989 h 338426"/>
              <a:gd name="connsiteX6" fmla="*/ 861610 w 3586987"/>
              <a:gd name="connsiteY6" fmla="*/ 258507 h 338426"/>
              <a:gd name="connsiteX7" fmla="*/ 376644 w 3586987"/>
              <a:gd name="connsiteY7" fmla="*/ 139893 h 338426"/>
              <a:gd name="connsiteX8" fmla="*/ 0 w 3586987"/>
              <a:gd name="connsiteY8" fmla="*/ 0 h 338426"/>
              <a:gd name="connsiteX0" fmla="*/ 3512579 w 3586987"/>
              <a:gd name="connsiteY0" fmla="*/ 112637 h 338426"/>
              <a:gd name="connsiteX1" fmla="*/ 3533424 w 3586987"/>
              <a:gd name="connsiteY1" fmla="*/ 108320 h 338426"/>
              <a:gd name="connsiteX2" fmla="*/ 3191203 w 3586987"/>
              <a:gd name="connsiteY2" fmla="*/ 168455 h 338426"/>
              <a:gd name="connsiteX3" fmla="*/ 2638582 w 3586987"/>
              <a:gd name="connsiteY3" fmla="*/ 257657 h 338426"/>
              <a:gd name="connsiteX4" fmla="*/ 1841769 w 3586987"/>
              <a:gd name="connsiteY4" fmla="*/ 329704 h 338426"/>
              <a:gd name="connsiteX5" fmla="*/ 1369222 w 3586987"/>
              <a:gd name="connsiteY5" fmla="*/ 309989 h 338426"/>
              <a:gd name="connsiteX6" fmla="*/ 876309 w 3586987"/>
              <a:gd name="connsiteY6" fmla="*/ 210530 h 338426"/>
              <a:gd name="connsiteX7" fmla="*/ 376644 w 3586987"/>
              <a:gd name="connsiteY7" fmla="*/ 139893 h 338426"/>
              <a:gd name="connsiteX8" fmla="*/ 0 w 3586987"/>
              <a:gd name="connsiteY8" fmla="*/ 0 h 338426"/>
              <a:gd name="connsiteX0" fmla="*/ 3512579 w 3586987"/>
              <a:gd name="connsiteY0" fmla="*/ 112637 h 338426"/>
              <a:gd name="connsiteX1" fmla="*/ 3533424 w 3586987"/>
              <a:gd name="connsiteY1" fmla="*/ 108320 h 338426"/>
              <a:gd name="connsiteX2" fmla="*/ 3191203 w 3586987"/>
              <a:gd name="connsiteY2" fmla="*/ 168455 h 338426"/>
              <a:gd name="connsiteX3" fmla="*/ 2638582 w 3586987"/>
              <a:gd name="connsiteY3" fmla="*/ 257657 h 338426"/>
              <a:gd name="connsiteX4" fmla="*/ 1841769 w 3586987"/>
              <a:gd name="connsiteY4" fmla="*/ 329704 h 338426"/>
              <a:gd name="connsiteX5" fmla="*/ 1369222 w 3586987"/>
              <a:gd name="connsiteY5" fmla="*/ 309989 h 338426"/>
              <a:gd name="connsiteX6" fmla="*/ 876309 w 3586987"/>
              <a:gd name="connsiteY6" fmla="*/ 210530 h 338426"/>
              <a:gd name="connsiteX7" fmla="*/ 445002 w 3586987"/>
              <a:gd name="connsiteY7" fmla="*/ 51177 h 338426"/>
              <a:gd name="connsiteX8" fmla="*/ 0 w 3586987"/>
              <a:gd name="connsiteY8" fmla="*/ 0 h 338426"/>
              <a:gd name="connsiteX0" fmla="*/ 3464729 w 3539137"/>
              <a:gd name="connsiteY0" fmla="*/ 234211 h 460000"/>
              <a:gd name="connsiteX1" fmla="*/ 3485574 w 3539137"/>
              <a:gd name="connsiteY1" fmla="*/ 229894 h 460000"/>
              <a:gd name="connsiteX2" fmla="*/ 3143353 w 3539137"/>
              <a:gd name="connsiteY2" fmla="*/ 290029 h 460000"/>
              <a:gd name="connsiteX3" fmla="*/ 2590732 w 3539137"/>
              <a:gd name="connsiteY3" fmla="*/ 379231 h 460000"/>
              <a:gd name="connsiteX4" fmla="*/ 1793919 w 3539137"/>
              <a:gd name="connsiteY4" fmla="*/ 451278 h 460000"/>
              <a:gd name="connsiteX5" fmla="*/ 1321372 w 3539137"/>
              <a:gd name="connsiteY5" fmla="*/ 431563 h 460000"/>
              <a:gd name="connsiteX6" fmla="*/ 828459 w 3539137"/>
              <a:gd name="connsiteY6" fmla="*/ 332104 h 460000"/>
              <a:gd name="connsiteX7" fmla="*/ 397152 w 3539137"/>
              <a:gd name="connsiteY7" fmla="*/ 172751 h 460000"/>
              <a:gd name="connsiteX8" fmla="*/ 0 w 3539137"/>
              <a:gd name="connsiteY8" fmla="*/ 0 h 460000"/>
              <a:gd name="connsiteX0" fmla="*/ 3464729 w 3539137"/>
              <a:gd name="connsiteY0" fmla="*/ 234211 h 468211"/>
              <a:gd name="connsiteX1" fmla="*/ 3485574 w 3539137"/>
              <a:gd name="connsiteY1" fmla="*/ 229894 h 468211"/>
              <a:gd name="connsiteX2" fmla="*/ 3143353 w 3539137"/>
              <a:gd name="connsiteY2" fmla="*/ 290029 h 468211"/>
              <a:gd name="connsiteX3" fmla="*/ 2590732 w 3539137"/>
              <a:gd name="connsiteY3" fmla="*/ 379231 h 468211"/>
              <a:gd name="connsiteX4" fmla="*/ 1882116 w 3539137"/>
              <a:gd name="connsiteY4" fmla="*/ 459489 h 468211"/>
              <a:gd name="connsiteX5" fmla="*/ 1321372 w 3539137"/>
              <a:gd name="connsiteY5" fmla="*/ 431563 h 468211"/>
              <a:gd name="connsiteX6" fmla="*/ 828459 w 3539137"/>
              <a:gd name="connsiteY6" fmla="*/ 332104 h 468211"/>
              <a:gd name="connsiteX7" fmla="*/ 397152 w 3539137"/>
              <a:gd name="connsiteY7" fmla="*/ 172751 h 468211"/>
              <a:gd name="connsiteX8" fmla="*/ 0 w 3539137"/>
              <a:gd name="connsiteY8" fmla="*/ 0 h 468211"/>
              <a:gd name="connsiteX0" fmla="*/ 3464729 w 3539137"/>
              <a:gd name="connsiteY0" fmla="*/ 234211 h 470401"/>
              <a:gd name="connsiteX1" fmla="*/ 3485574 w 3539137"/>
              <a:gd name="connsiteY1" fmla="*/ 229894 h 470401"/>
              <a:gd name="connsiteX2" fmla="*/ 3143353 w 3539137"/>
              <a:gd name="connsiteY2" fmla="*/ 290029 h 470401"/>
              <a:gd name="connsiteX3" fmla="*/ 2597568 w 3539137"/>
              <a:gd name="connsiteY3" fmla="*/ 366088 h 470401"/>
              <a:gd name="connsiteX4" fmla="*/ 1882116 w 3539137"/>
              <a:gd name="connsiteY4" fmla="*/ 459489 h 470401"/>
              <a:gd name="connsiteX5" fmla="*/ 1321372 w 3539137"/>
              <a:gd name="connsiteY5" fmla="*/ 431563 h 470401"/>
              <a:gd name="connsiteX6" fmla="*/ 828459 w 3539137"/>
              <a:gd name="connsiteY6" fmla="*/ 332104 h 470401"/>
              <a:gd name="connsiteX7" fmla="*/ 397152 w 3539137"/>
              <a:gd name="connsiteY7" fmla="*/ 172751 h 470401"/>
              <a:gd name="connsiteX8" fmla="*/ 0 w 3539137"/>
              <a:gd name="connsiteY8" fmla="*/ 0 h 470401"/>
              <a:gd name="connsiteX0" fmla="*/ 3464729 w 3539137"/>
              <a:gd name="connsiteY0" fmla="*/ 234211 h 470401"/>
              <a:gd name="connsiteX1" fmla="*/ 3485574 w 3539137"/>
              <a:gd name="connsiteY1" fmla="*/ 229894 h 470401"/>
              <a:gd name="connsiteX2" fmla="*/ 3146771 w 3539137"/>
              <a:gd name="connsiteY2" fmla="*/ 273600 h 470401"/>
              <a:gd name="connsiteX3" fmla="*/ 2597568 w 3539137"/>
              <a:gd name="connsiteY3" fmla="*/ 366088 h 470401"/>
              <a:gd name="connsiteX4" fmla="*/ 1882116 w 3539137"/>
              <a:gd name="connsiteY4" fmla="*/ 459489 h 470401"/>
              <a:gd name="connsiteX5" fmla="*/ 1321372 w 3539137"/>
              <a:gd name="connsiteY5" fmla="*/ 431563 h 470401"/>
              <a:gd name="connsiteX6" fmla="*/ 828459 w 3539137"/>
              <a:gd name="connsiteY6" fmla="*/ 332104 h 470401"/>
              <a:gd name="connsiteX7" fmla="*/ 397152 w 3539137"/>
              <a:gd name="connsiteY7" fmla="*/ 172751 h 470401"/>
              <a:gd name="connsiteX8" fmla="*/ 0 w 3539137"/>
              <a:gd name="connsiteY8" fmla="*/ 0 h 470401"/>
              <a:gd name="connsiteX0" fmla="*/ 3464729 w 3539137"/>
              <a:gd name="connsiteY0" fmla="*/ 234211 h 470401"/>
              <a:gd name="connsiteX1" fmla="*/ 3485574 w 3539137"/>
              <a:gd name="connsiteY1" fmla="*/ 216751 h 470401"/>
              <a:gd name="connsiteX2" fmla="*/ 3146771 w 3539137"/>
              <a:gd name="connsiteY2" fmla="*/ 273600 h 470401"/>
              <a:gd name="connsiteX3" fmla="*/ 2597568 w 3539137"/>
              <a:gd name="connsiteY3" fmla="*/ 366088 h 470401"/>
              <a:gd name="connsiteX4" fmla="*/ 1882116 w 3539137"/>
              <a:gd name="connsiteY4" fmla="*/ 459489 h 470401"/>
              <a:gd name="connsiteX5" fmla="*/ 1321372 w 3539137"/>
              <a:gd name="connsiteY5" fmla="*/ 431563 h 470401"/>
              <a:gd name="connsiteX6" fmla="*/ 828459 w 3539137"/>
              <a:gd name="connsiteY6" fmla="*/ 332104 h 470401"/>
              <a:gd name="connsiteX7" fmla="*/ 397152 w 3539137"/>
              <a:gd name="connsiteY7" fmla="*/ 172751 h 470401"/>
              <a:gd name="connsiteX8" fmla="*/ 0 w 3539137"/>
              <a:gd name="connsiteY8" fmla="*/ 0 h 470401"/>
              <a:gd name="connsiteX0" fmla="*/ 3464729 w 3539137"/>
              <a:gd name="connsiteY0" fmla="*/ 234211 h 468759"/>
              <a:gd name="connsiteX1" fmla="*/ 3485574 w 3539137"/>
              <a:gd name="connsiteY1" fmla="*/ 216751 h 468759"/>
              <a:gd name="connsiteX2" fmla="*/ 3146771 w 3539137"/>
              <a:gd name="connsiteY2" fmla="*/ 273600 h 468759"/>
              <a:gd name="connsiteX3" fmla="*/ 2597569 w 3539137"/>
              <a:gd name="connsiteY3" fmla="*/ 375946 h 468759"/>
              <a:gd name="connsiteX4" fmla="*/ 1882116 w 3539137"/>
              <a:gd name="connsiteY4" fmla="*/ 459489 h 468759"/>
              <a:gd name="connsiteX5" fmla="*/ 1321372 w 3539137"/>
              <a:gd name="connsiteY5" fmla="*/ 431563 h 468759"/>
              <a:gd name="connsiteX6" fmla="*/ 828459 w 3539137"/>
              <a:gd name="connsiteY6" fmla="*/ 332104 h 468759"/>
              <a:gd name="connsiteX7" fmla="*/ 397152 w 3539137"/>
              <a:gd name="connsiteY7" fmla="*/ 172751 h 468759"/>
              <a:gd name="connsiteX8" fmla="*/ 0 w 3539137"/>
              <a:gd name="connsiteY8" fmla="*/ 0 h 468759"/>
              <a:gd name="connsiteX0" fmla="*/ 3464729 w 3539137"/>
              <a:gd name="connsiteY0" fmla="*/ 234211 h 470401"/>
              <a:gd name="connsiteX1" fmla="*/ 3485574 w 3539137"/>
              <a:gd name="connsiteY1" fmla="*/ 216751 h 470401"/>
              <a:gd name="connsiteX2" fmla="*/ 3146771 w 3539137"/>
              <a:gd name="connsiteY2" fmla="*/ 273600 h 470401"/>
              <a:gd name="connsiteX3" fmla="*/ 2614659 w 3539137"/>
              <a:gd name="connsiteY3" fmla="*/ 366089 h 470401"/>
              <a:gd name="connsiteX4" fmla="*/ 1882116 w 3539137"/>
              <a:gd name="connsiteY4" fmla="*/ 459489 h 470401"/>
              <a:gd name="connsiteX5" fmla="*/ 1321372 w 3539137"/>
              <a:gd name="connsiteY5" fmla="*/ 431563 h 470401"/>
              <a:gd name="connsiteX6" fmla="*/ 828459 w 3539137"/>
              <a:gd name="connsiteY6" fmla="*/ 332104 h 470401"/>
              <a:gd name="connsiteX7" fmla="*/ 397152 w 3539137"/>
              <a:gd name="connsiteY7" fmla="*/ 172751 h 470401"/>
              <a:gd name="connsiteX8" fmla="*/ 0 w 3539137"/>
              <a:gd name="connsiteY8" fmla="*/ 0 h 470401"/>
              <a:gd name="connsiteX0" fmla="*/ 3464729 w 3539137"/>
              <a:gd name="connsiteY0" fmla="*/ 234211 h 457258"/>
              <a:gd name="connsiteX1" fmla="*/ 3485574 w 3539137"/>
              <a:gd name="connsiteY1" fmla="*/ 216751 h 457258"/>
              <a:gd name="connsiteX2" fmla="*/ 3146771 w 3539137"/>
              <a:gd name="connsiteY2" fmla="*/ 273600 h 457258"/>
              <a:gd name="connsiteX3" fmla="*/ 2614659 w 3539137"/>
              <a:gd name="connsiteY3" fmla="*/ 366089 h 457258"/>
              <a:gd name="connsiteX4" fmla="*/ 1888952 w 3539137"/>
              <a:gd name="connsiteY4" fmla="*/ 446346 h 457258"/>
              <a:gd name="connsiteX5" fmla="*/ 1321372 w 3539137"/>
              <a:gd name="connsiteY5" fmla="*/ 431563 h 457258"/>
              <a:gd name="connsiteX6" fmla="*/ 828459 w 3539137"/>
              <a:gd name="connsiteY6" fmla="*/ 332104 h 457258"/>
              <a:gd name="connsiteX7" fmla="*/ 397152 w 3539137"/>
              <a:gd name="connsiteY7" fmla="*/ 172751 h 457258"/>
              <a:gd name="connsiteX8" fmla="*/ 0 w 3539137"/>
              <a:gd name="connsiteY8" fmla="*/ 0 h 457258"/>
              <a:gd name="connsiteX0" fmla="*/ 3464729 w 3539137"/>
              <a:gd name="connsiteY0" fmla="*/ 234211 h 457258"/>
              <a:gd name="connsiteX1" fmla="*/ 3485574 w 3539137"/>
              <a:gd name="connsiteY1" fmla="*/ 216751 h 457258"/>
              <a:gd name="connsiteX2" fmla="*/ 3146771 w 3539137"/>
              <a:gd name="connsiteY2" fmla="*/ 273600 h 457258"/>
              <a:gd name="connsiteX3" fmla="*/ 2614659 w 3539137"/>
              <a:gd name="connsiteY3" fmla="*/ 366089 h 457258"/>
              <a:gd name="connsiteX4" fmla="*/ 1888952 w 3539137"/>
              <a:gd name="connsiteY4" fmla="*/ 446346 h 457258"/>
              <a:gd name="connsiteX5" fmla="*/ 1321372 w 3539137"/>
              <a:gd name="connsiteY5" fmla="*/ 431563 h 457258"/>
              <a:gd name="connsiteX6" fmla="*/ 826090 w 3539137"/>
              <a:gd name="connsiteY6" fmla="*/ 307874 h 457258"/>
              <a:gd name="connsiteX7" fmla="*/ 397152 w 3539137"/>
              <a:gd name="connsiteY7" fmla="*/ 172751 h 457258"/>
              <a:gd name="connsiteX8" fmla="*/ 0 w 3539137"/>
              <a:gd name="connsiteY8" fmla="*/ 0 h 457258"/>
              <a:gd name="connsiteX0" fmla="*/ 3464729 w 3539137"/>
              <a:gd name="connsiteY0" fmla="*/ 234211 h 457258"/>
              <a:gd name="connsiteX1" fmla="*/ 3485574 w 3539137"/>
              <a:gd name="connsiteY1" fmla="*/ 216751 h 457258"/>
              <a:gd name="connsiteX2" fmla="*/ 3146771 w 3539137"/>
              <a:gd name="connsiteY2" fmla="*/ 273600 h 457258"/>
              <a:gd name="connsiteX3" fmla="*/ 2614659 w 3539137"/>
              <a:gd name="connsiteY3" fmla="*/ 366089 h 457258"/>
              <a:gd name="connsiteX4" fmla="*/ 1888952 w 3539137"/>
              <a:gd name="connsiteY4" fmla="*/ 446346 h 457258"/>
              <a:gd name="connsiteX5" fmla="*/ 1321372 w 3539137"/>
              <a:gd name="connsiteY5" fmla="*/ 431563 h 457258"/>
              <a:gd name="connsiteX6" fmla="*/ 826090 w 3539137"/>
              <a:gd name="connsiteY6" fmla="*/ 321017 h 457258"/>
              <a:gd name="connsiteX7" fmla="*/ 397152 w 3539137"/>
              <a:gd name="connsiteY7" fmla="*/ 172751 h 457258"/>
              <a:gd name="connsiteX8" fmla="*/ 0 w 3539137"/>
              <a:gd name="connsiteY8" fmla="*/ 0 h 457258"/>
              <a:gd name="connsiteX0" fmla="*/ 3485574 w 3485574"/>
              <a:gd name="connsiteY0" fmla="*/ 216751 h 457258"/>
              <a:gd name="connsiteX1" fmla="*/ 3146771 w 3485574"/>
              <a:gd name="connsiteY1" fmla="*/ 273600 h 457258"/>
              <a:gd name="connsiteX2" fmla="*/ 2614659 w 3485574"/>
              <a:gd name="connsiteY2" fmla="*/ 366089 h 457258"/>
              <a:gd name="connsiteX3" fmla="*/ 1888952 w 3485574"/>
              <a:gd name="connsiteY3" fmla="*/ 446346 h 457258"/>
              <a:gd name="connsiteX4" fmla="*/ 1321372 w 3485574"/>
              <a:gd name="connsiteY4" fmla="*/ 431563 h 457258"/>
              <a:gd name="connsiteX5" fmla="*/ 826090 w 3485574"/>
              <a:gd name="connsiteY5" fmla="*/ 321017 h 457258"/>
              <a:gd name="connsiteX6" fmla="*/ 397152 w 3485574"/>
              <a:gd name="connsiteY6" fmla="*/ 172751 h 457258"/>
              <a:gd name="connsiteX7" fmla="*/ 0 w 3485574"/>
              <a:gd name="connsiteY7" fmla="*/ 0 h 457258"/>
              <a:gd name="connsiteX0" fmla="*/ 3547776 w 3547776"/>
              <a:gd name="connsiteY0" fmla="*/ 201802 h 457258"/>
              <a:gd name="connsiteX1" fmla="*/ 3146771 w 3547776"/>
              <a:gd name="connsiteY1" fmla="*/ 273600 h 457258"/>
              <a:gd name="connsiteX2" fmla="*/ 2614659 w 3547776"/>
              <a:gd name="connsiteY2" fmla="*/ 366089 h 457258"/>
              <a:gd name="connsiteX3" fmla="*/ 1888952 w 3547776"/>
              <a:gd name="connsiteY3" fmla="*/ 446346 h 457258"/>
              <a:gd name="connsiteX4" fmla="*/ 1321372 w 3547776"/>
              <a:gd name="connsiteY4" fmla="*/ 431563 h 457258"/>
              <a:gd name="connsiteX5" fmla="*/ 826090 w 3547776"/>
              <a:gd name="connsiteY5" fmla="*/ 321017 h 457258"/>
              <a:gd name="connsiteX6" fmla="*/ 397152 w 3547776"/>
              <a:gd name="connsiteY6" fmla="*/ 172751 h 457258"/>
              <a:gd name="connsiteX7" fmla="*/ 0 w 3547776"/>
              <a:gd name="connsiteY7" fmla="*/ 0 h 45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47776" h="457258">
                <a:moveTo>
                  <a:pt x="3547776" y="201802"/>
                </a:moveTo>
                <a:lnTo>
                  <a:pt x="3146771" y="273600"/>
                </a:lnTo>
                <a:cubicBezTo>
                  <a:pt x="2997631" y="298489"/>
                  <a:pt x="2824295" y="337298"/>
                  <a:pt x="2614659" y="366089"/>
                </a:cubicBezTo>
                <a:cubicBezTo>
                  <a:pt x="2405023" y="394880"/>
                  <a:pt x="2104500" y="435434"/>
                  <a:pt x="1888952" y="446346"/>
                </a:cubicBezTo>
                <a:cubicBezTo>
                  <a:pt x="1673404" y="457258"/>
                  <a:pt x="1498516" y="452451"/>
                  <a:pt x="1321372" y="431563"/>
                </a:cubicBezTo>
                <a:cubicBezTo>
                  <a:pt x="1144228" y="410675"/>
                  <a:pt x="980127" y="364152"/>
                  <a:pt x="826090" y="321017"/>
                </a:cubicBezTo>
                <a:cubicBezTo>
                  <a:pt x="672053" y="277882"/>
                  <a:pt x="534834" y="226254"/>
                  <a:pt x="397152" y="172751"/>
                </a:cubicBezTo>
                <a:cubicBezTo>
                  <a:pt x="259470" y="119248"/>
                  <a:pt x="129904" y="65635"/>
                  <a:pt x="0" y="0"/>
                </a:cubicBezTo>
              </a:path>
            </a:pathLst>
          </a:custGeom>
          <a:noFill/>
          <a:ln w="60325" cap="flat" cmpd="sng" algn="ctr">
            <a:gradFill flip="none" rotWithShape="1">
              <a:gsLst>
                <a:gs pos="0">
                  <a:srgbClr val="7030A0"/>
                </a:gs>
                <a:gs pos="50000">
                  <a:srgbClr val="FFFFCC"/>
                </a:gs>
                <a:gs pos="100000">
                  <a:srgbClr val="FF0000"/>
                </a:gs>
                <a:gs pos="55000">
                  <a:srgbClr val="FFFF00"/>
                </a:gs>
                <a:gs pos="16000">
                  <a:srgbClr val="00B0F0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7" name="Forma livre 206"/>
          <p:cNvSpPr/>
          <p:nvPr/>
        </p:nvSpPr>
        <p:spPr bwMode="auto">
          <a:xfrm>
            <a:off x="3507551" y="2115519"/>
            <a:ext cx="4320229" cy="436383"/>
          </a:xfrm>
          <a:custGeom>
            <a:avLst/>
            <a:gdLst>
              <a:gd name="connsiteX0" fmla="*/ 5525311 w 5525311"/>
              <a:gd name="connsiteY0" fmla="*/ 3570051 h 3570051"/>
              <a:gd name="connsiteX1" fmla="*/ 5321030 w 5525311"/>
              <a:gd name="connsiteY1" fmla="*/ 3229583 h 3570051"/>
              <a:gd name="connsiteX2" fmla="*/ 4941651 w 5525311"/>
              <a:gd name="connsiteY2" fmla="*/ 2782111 h 3570051"/>
              <a:gd name="connsiteX3" fmla="*/ 4562272 w 5525311"/>
              <a:gd name="connsiteY3" fmla="*/ 2402732 h 3570051"/>
              <a:gd name="connsiteX4" fmla="*/ 4105072 w 5525311"/>
              <a:gd name="connsiteY4" fmla="*/ 2110902 h 3570051"/>
              <a:gd name="connsiteX5" fmla="*/ 3540868 w 5525311"/>
              <a:gd name="connsiteY5" fmla="*/ 1848255 h 3570051"/>
              <a:gd name="connsiteX6" fmla="*/ 3268494 w 5525311"/>
              <a:gd name="connsiteY6" fmla="*/ 1741251 h 3570051"/>
              <a:gd name="connsiteX7" fmla="*/ 2714017 w 5525311"/>
              <a:gd name="connsiteY7" fmla="*/ 1605064 h 3570051"/>
              <a:gd name="connsiteX8" fmla="*/ 2159541 w 5525311"/>
              <a:gd name="connsiteY8" fmla="*/ 1429966 h 3570051"/>
              <a:gd name="connsiteX9" fmla="*/ 1498060 w 5525311"/>
              <a:gd name="connsiteY9" fmla="*/ 1167319 h 3570051"/>
              <a:gd name="connsiteX10" fmla="*/ 894945 w 5525311"/>
              <a:gd name="connsiteY10" fmla="*/ 836579 h 3570051"/>
              <a:gd name="connsiteX11" fmla="*/ 564204 w 5525311"/>
              <a:gd name="connsiteY11" fmla="*/ 603115 h 3570051"/>
              <a:gd name="connsiteX12" fmla="*/ 282102 w 5525311"/>
              <a:gd name="connsiteY12" fmla="*/ 340468 h 3570051"/>
              <a:gd name="connsiteX13" fmla="*/ 0 w 5525311"/>
              <a:gd name="connsiteY13" fmla="*/ 0 h 3570051"/>
              <a:gd name="connsiteX0" fmla="*/ 5515986 w 5515986"/>
              <a:gd name="connsiteY0" fmla="*/ 3570051 h 3570051"/>
              <a:gd name="connsiteX1" fmla="*/ 5321030 w 5515986"/>
              <a:gd name="connsiteY1" fmla="*/ 3229583 h 3570051"/>
              <a:gd name="connsiteX2" fmla="*/ 4941651 w 5515986"/>
              <a:gd name="connsiteY2" fmla="*/ 2782111 h 3570051"/>
              <a:gd name="connsiteX3" fmla="*/ 4562272 w 5515986"/>
              <a:gd name="connsiteY3" fmla="*/ 2402732 h 3570051"/>
              <a:gd name="connsiteX4" fmla="*/ 4105072 w 5515986"/>
              <a:gd name="connsiteY4" fmla="*/ 2110902 h 3570051"/>
              <a:gd name="connsiteX5" fmla="*/ 3540868 w 5515986"/>
              <a:gd name="connsiteY5" fmla="*/ 1848255 h 3570051"/>
              <a:gd name="connsiteX6" fmla="*/ 3268494 w 5515986"/>
              <a:gd name="connsiteY6" fmla="*/ 1741251 h 3570051"/>
              <a:gd name="connsiteX7" fmla="*/ 2714017 w 5515986"/>
              <a:gd name="connsiteY7" fmla="*/ 1605064 h 3570051"/>
              <a:gd name="connsiteX8" fmla="*/ 2159541 w 5515986"/>
              <a:gd name="connsiteY8" fmla="*/ 1429966 h 3570051"/>
              <a:gd name="connsiteX9" fmla="*/ 1498060 w 5515986"/>
              <a:gd name="connsiteY9" fmla="*/ 1167319 h 3570051"/>
              <a:gd name="connsiteX10" fmla="*/ 894945 w 5515986"/>
              <a:gd name="connsiteY10" fmla="*/ 836579 h 3570051"/>
              <a:gd name="connsiteX11" fmla="*/ 564204 w 5515986"/>
              <a:gd name="connsiteY11" fmla="*/ 603115 h 3570051"/>
              <a:gd name="connsiteX12" fmla="*/ 282102 w 5515986"/>
              <a:gd name="connsiteY12" fmla="*/ 340468 h 3570051"/>
              <a:gd name="connsiteX13" fmla="*/ 0 w 5515986"/>
              <a:gd name="connsiteY13" fmla="*/ 0 h 3570051"/>
              <a:gd name="connsiteX0" fmla="*/ 5515986 w 5515986"/>
              <a:gd name="connsiteY0" fmla="*/ 3570051 h 3570051"/>
              <a:gd name="connsiteX1" fmla="*/ 5321030 w 5515986"/>
              <a:gd name="connsiteY1" fmla="*/ 3229583 h 3570051"/>
              <a:gd name="connsiteX2" fmla="*/ 4941651 w 5515986"/>
              <a:gd name="connsiteY2" fmla="*/ 2782111 h 3570051"/>
              <a:gd name="connsiteX3" fmla="*/ 4562272 w 5515986"/>
              <a:gd name="connsiteY3" fmla="*/ 2402732 h 3570051"/>
              <a:gd name="connsiteX4" fmla="*/ 4105072 w 5515986"/>
              <a:gd name="connsiteY4" fmla="*/ 2110902 h 3570051"/>
              <a:gd name="connsiteX5" fmla="*/ 3540868 w 5515986"/>
              <a:gd name="connsiteY5" fmla="*/ 1848255 h 3570051"/>
              <a:gd name="connsiteX6" fmla="*/ 3268494 w 5515986"/>
              <a:gd name="connsiteY6" fmla="*/ 1741251 h 3570051"/>
              <a:gd name="connsiteX7" fmla="*/ 2714017 w 5515986"/>
              <a:gd name="connsiteY7" fmla="*/ 1605064 h 3570051"/>
              <a:gd name="connsiteX8" fmla="*/ 2159541 w 5515986"/>
              <a:gd name="connsiteY8" fmla="*/ 1429966 h 3570051"/>
              <a:gd name="connsiteX9" fmla="*/ 1498060 w 5515986"/>
              <a:gd name="connsiteY9" fmla="*/ 1167319 h 3570051"/>
              <a:gd name="connsiteX10" fmla="*/ 894945 w 5515986"/>
              <a:gd name="connsiteY10" fmla="*/ 836579 h 3570051"/>
              <a:gd name="connsiteX11" fmla="*/ 564204 w 5515986"/>
              <a:gd name="connsiteY11" fmla="*/ 603115 h 3570051"/>
              <a:gd name="connsiteX12" fmla="*/ 282102 w 5515986"/>
              <a:gd name="connsiteY12" fmla="*/ 340468 h 3570051"/>
              <a:gd name="connsiteX13" fmla="*/ 0 w 5515986"/>
              <a:gd name="connsiteY13" fmla="*/ 0 h 3570051"/>
              <a:gd name="connsiteX0" fmla="*/ 5321030 w 5321030"/>
              <a:gd name="connsiteY0" fmla="*/ 3229583 h 3229583"/>
              <a:gd name="connsiteX1" fmla="*/ 4941651 w 5321030"/>
              <a:gd name="connsiteY1" fmla="*/ 2782111 h 3229583"/>
              <a:gd name="connsiteX2" fmla="*/ 4562272 w 5321030"/>
              <a:gd name="connsiteY2" fmla="*/ 2402732 h 3229583"/>
              <a:gd name="connsiteX3" fmla="*/ 4105072 w 5321030"/>
              <a:gd name="connsiteY3" fmla="*/ 2110902 h 3229583"/>
              <a:gd name="connsiteX4" fmla="*/ 3540868 w 5321030"/>
              <a:gd name="connsiteY4" fmla="*/ 1848255 h 3229583"/>
              <a:gd name="connsiteX5" fmla="*/ 3268494 w 5321030"/>
              <a:gd name="connsiteY5" fmla="*/ 1741251 h 3229583"/>
              <a:gd name="connsiteX6" fmla="*/ 2714017 w 5321030"/>
              <a:gd name="connsiteY6" fmla="*/ 1605064 h 3229583"/>
              <a:gd name="connsiteX7" fmla="*/ 2159541 w 5321030"/>
              <a:gd name="connsiteY7" fmla="*/ 1429966 h 3229583"/>
              <a:gd name="connsiteX8" fmla="*/ 1498060 w 5321030"/>
              <a:gd name="connsiteY8" fmla="*/ 1167319 h 3229583"/>
              <a:gd name="connsiteX9" fmla="*/ 894945 w 5321030"/>
              <a:gd name="connsiteY9" fmla="*/ 836579 h 3229583"/>
              <a:gd name="connsiteX10" fmla="*/ 564204 w 5321030"/>
              <a:gd name="connsiteY10" fmla="*/ 603115 h 3229583"/>
              <a:gd name="connsiteX11" fmla="*/ 282102 w 5321030"/>
              <a:gd name="connsiteY11" fmla="*/ 340468 h 3229583"/>
              <a:gd name="connsiteX12" fmla="*/ 0 w 5321030"/>
              <a:gd name="connsiteY12" fmla="*/ 0 h 3229583"/>
              <a:gd name="connsiteX0" fmla="*/ 5321030 w 5321030"/>
              <a:gd name="connsiteY0" fmla="*/ 3229583 h 3229583"/>
              <a:gd name="connsiteX1" fmla="*/ 4562272 w 5321030"/>
              <a:gd name="connsiteY1" fmla="*/ 2402732 h 3229583"/>
              <a:gd name="connsiteX2" fmla="*/ 4105072 w 5321030"/>
              <a:gd name="connsiteY2" fmla="*/ 2110902 h 3229583"/>
              <a:gd name="connsiteX3" fmla="*/ 3540868 w 5321030"/>
              <a:gd name="connsiteY3" fmla="*/ 1848255 h 3229583"/>
              <a:gd name="connsiteX4" fmla="*/ 3268494 w 5321030"/>
              <a:gd name="connsiteY4" fmla="*/ 1741251 h 3229583"/>
              <a:gd name="connsiteX5" fmla="*/ 2714017 w 5321030"/>
              <a:gd name="connsiteY5" fmla="*/ 1605064 h 3229583"/>
              <a:gd name="connsiteX6" fmla="*/ 2159541 w 5321030"/>
              <a:gd name="connsiteY6" fmla="*/ 1429966 h 3229583"/>
              <a:gd name="connsiteX7" fmla="*/ 1498060 w 5321030"/>
              <a:gd name="connsiteY7" fmla="*/ 1167319 h 3229583"/>
              <a:gd name="connsiteX8" fmla="*/ 894945 w 5321030"/>
              <a:gd name="connsiteY8" fmla="*/ 836579 h 3229583"/>
              <a:gd name="connsiteX9" fmla="*/ 564204 w 5321030"/>
              <a:gd name="connsiteY9" fmla="*/ 603115 h 3229583"/>
              <a:gd name="connsiteX10" fmla="*/ 282102 w 5321030"/>
              <a:gd name="connsiteY10" fmla="*/ 340468 h 3229583"/>
              <a:gd name="connsiteX11" fmla="*/ 0 w 5321030"/>
              <a:gd name="connsiteY11" fmla="*/ 0 h 3229583"/>
              <a:gd name="connsiteX0" fmla="*/ 4562272 w 4562272"/>
              <a:gd name="connsiteY0" fmla="*/ 2402732 h 2402732"/>
              <a:gd name="connsiteX1" fmla="*/ 4105072 w 4562272"/>
              <a:gd name="connsiteY1" fmla="*/ 2110902 h 2402732"/>
              <a:gd name="connsiteX2" fmla="*/ 3540868 w 4562272"/>
              <a:gd name="connsiteY2" fmla="*/ 1848255 h 2402732"/>
              <a:gd name="connsiteX3" fmla="*/ 3268494 w 4562272"/>
              <a:gd name="connsiteY3" fmla="*/ 1741251 h 2402732"/>
              <a:gd name="connsiteX4" fmla="*/ 2714017 w 4562272"/>
              <a:gd name="connsiteY4" fmla="*/ 1605064 h 2402732"/>
              <a:gd name="connsiteX5" fmla="*/ 2159541 w 4562272"/>
              <a:gd name="connsiteY5" fmla="*/ 1429966 h 2402732"/>
              <a:gd name="connsiteX6" fmla="*/ 1498060 w 4562272"/>
              <a:gd name="connsiteY6" fmla="*/ 1167319 h 2402732"/>
              <a:gd name="connsiteX7" fmla="*/ 894945 w 4562272"/>
              <a:gd name="connsiteY7" fmla="*/ 836579 h 2402732"/>
              <a:gd name="connsiteX8" fmla="*/ 564204 w 4562272"/>
              <a:gd name="connsiteY8" fmla="*/ 603115 h 2402732"/>
              <a:gd name="connsiteX9" fmla="*/ 282102 w 4562272"/>
              <a:gd name="connsiteY9" fmla="*/ 340468 h 2402732"/>
              <a:gd name="connsiteX10" fmla="*/ 0 w 4562272"/>
              <a:gd name="connsiteY10" fmla="*/ 0 h 2402732"/>
              <a:gd name="connsiteX0" fmla="*/ 4280170 w 4280170"/>
              <a:gd name="connsiteY0" fmla="*/ 2062264 h 2062264"/>
              <a:gd name="connsiteX1" fmla="*/ 3822970 w 4280170"/>
              <a:gd name="connsiteY1" fmla="*/ 1770434 h 2062264"/>
              <a:gd name="connsiteX2" fmla="*/ 3258766 w 4280170"/>
              <a:gd name="connsiteY2" fmla="*/ 1507787 h 2062264"/>
              <a:gd name="connsiteX3" fmla="*/ 2986392 w 4280170"/>
              <a:gd name="connsiteY3" fmla="*/ 1400783 h 2062264"/>
              <a:gd name="connsiteX4" fmla="*/ 2431915 w 4280170"/>
              <a:gd name="connsiteY4" fmla="*/ 1264596 h 2062264"/>
              <a:gd name="connsiteX5" fmla="*/ 1877439 w 4280170"/>
              <a:gd name="connsiteY5" fmla="*/ 1089498 h 2062264"/>
              <a:gd name="connsiteX6" fmla="*/ 1215958 w 4280170"/>
              <a:gd name="connsiteY6" fmla="*/ 826851 h 2062264"/>
              <a:gd name="connsiteX7" fmla="*/ 612843 w 4280170"/>
              <a:gd name="connsiteY7" fmla="*/ 496111 h 2062264"/>
              <a:gd name="connsiteX8" fmla="*/ 282102 w 4280170"/>
              <a:gd name="connsiteY8" fmla="*/ 262647 h 2062264"/>
              <a:gd name="connsiteX9" fmla="*/ 0 w 4280170"/>
              <a:gd name="connsiteY9" fmla="*/ 0 h 2062264"/>
              <a:gd name="connsiteX0" fmla="*/ 4280170 w 4280170"/>
              <a:gd name="connsiteY0" fmla="*/ 2062264 h 2062264"/>
              <a:gd name="connsiteX1" fmla="*/ 3822970 w 4280170"/>
              <a:gd name="connsiteY1" fmla="*/ 1770434 h 2062264"/>
              <a:gd name="connsiteX2" fmla="*/ 3258766 w 4280170"/>
              <a:gd name="connsiteY2" fmla="*/ 1507787 h 2062264"/>
              <a:gd name="connsiteX3" fmla="*/ 2986392 w 4280170"/>
              <a:gd name="connsiteY3" fmla="*/ 1400783 h 2062264"/>
              <a:gd name="connsiteX4" fmla="*/ 2431915 w 4280170"/>
              <a:gd name="connsiteY4" fmla="*/ 1264596 h 2062264"/>
              <a:gd name="connsiteX5" fmla="*/ 1877439 w 4280170"/>
              <a:gd name="connsiteY5" fmla="*/ 1089498 h 2062264"/>
              <a:gd name="connsiteX6" fmla="*/ 1470268 w 4280170"/>
              <a:gd name="connsiteY6" fmla="*/ 963975 h 2062264"/>
              <a:gd name="connsiteX7" fmla="*/ 1215958 w 4280170"/>
              <a:gd name="connsiteY7" fmla="*/ 826851 h 2062264"/>
              <a:gd name="connsiteX8" fmla="*/ 612843 w 4280170"/>
              <a:gd name="connsiteY8" fmla="*/ 496111 h 2062264"/>
              <a:gd name="connsiteX9" fmla="*/ 282102 w 4280170"/>
              <a:gd name="connsiteY9" fmla="*/ 262647 h 2062264"/>
              <a:gd name="connsiteX10" fmla="*/ 0 w 4280170"/>
              <a:gd name="connsiteY10" fmla="*/ 0 h 2062264"/>
              <a:gd name="connsiteX0" fmla="*/ 4833500 w 4833500"/>
              <a:gd name="connsiteY0" fmla="*/ 1513213 h 1771338"/>
              <a:gd name="connsiteX1" fmla="*/ 3822970 w 4833500"/>
              <a:gd name="connsiteY1" fmla="*/ 1770434 h 1771338"/>
              <a:gd name="connsiteX2" fmla="*/ 3258766 w 4833500"/>
              <a:gd name="connsiteY2" fmla="*/ 1507787 h 1771338"/>
              <a:gd name="connsiteX3" fmla="*/ 2986392 w 4833500"/>
              <a:gd name="connsiteY3" fmla="*/ 1400783 h 1771338"/>
              <a:gd name="connsiteX4" fmla="*/ 2431915 w 4833500"/>
              <a:gd name="connsiteY4" fmla="*/ 1264596 h 1771338"/>
              <a:gd name="connsiteX5" fmla="*/ 1877439 w 4833500"/>
              <a:gd name="connsiteY5" fmla="*/ 1089498 h 1771338"/>
              <a:gd name="connsiteX6" fmla="*/ 1470268 w 4833500"/>
              <a:gd name="connsiteY6" fmla="*/ 963975 h 1771338"/>
              <a:gd name="connsiteX7" fmla="*/ 1215958 w 4833500"/>
              <a:gd name="connsiteY7" fmla="*/ 826851 h 1771338"/>
              <a:gd name="connsiteX8" fmla="*/ 612843 w 4833500"/>
              <a:gd name="connsiteY8" fmla="*/ 496111 h 1771338"/>
              <a:gd name="connsiteX9" fmla="*/ 282102 w 4833500"/>
              <a:gd name="connsiteY9" fmla="*/ 262647 h 1771338"/>
              <a:gd name="connsiteX10" fmla="*/ 0 w 4833500"/>
              <a:gd name="connsiteY10" fmla="*/ 0 h 1771338"/>
              <a:gd name="connsiteX0" fmla="*/ 4833500 w 4833500"/>
              <a:gd name="connsiteY0" fmla="*/ 1513213 h 1651427"/>
              <a:gd name="connsiteX1" fmla="*/ 3952654 w 4833500"/>
              <a:gd name="connsiteY1" fmla="*/ 1650523 h 1651427"/>
              <a:gd name="connsiteX2" fmla="*/ 3258766 w 4833500"/>
              <a:gd name="connsiteY2" fmla="*/ 1507787 h 1651427"/>
              <a:gd name="connsiteX3" fmla="*/ 2986392 w 4833500"/>
              <a:gd name="connsiteY3" fmla="*/ 1400783 h 1651427"/>
              <a:gd name="connsiteX4" fmla="*/ 2431915 w 4833500"/>
              <a:gd name="connsiteY4" fmla="*/ 1264596 h 1651427"/>
              <a:gd name="connsiteX5" fmla="*/ 1877439 w 4833500"/>
              <a:gd name="connsiteY5" fmla="*/ 1089498 h 1651427"/>
              <a:gd name="connsiteX6" fmla="*/ 1470268 w 4833500"/>
              <a:gd name="connsiteY6" fmla="*/ 963975 h 1651427"/>
              <a:gd name="connsiteX7" fmla="*/ 1215958 w 4833500"/>
              <a:gd name="connsiteY7" fmla="*/ 826851 h 1651427"/>
              <a:gd name="connsiteX8" fmla="*/ 612843 w 4833500"/>
              <a:gd name="connsiteY8" fmla="*/ 496111 h 1651427"/>
              <a:gd name="connsiteX9" fmla="*/ 282102 w 4833500"/>
              <a:gd name="connsiteY9" fmla="*/ 262647 h 1651427"/>
              <a:gd name="connsiteX10" fmla="*/ 0 w 4833500"/>
              <a:gd name="connsiteY10" fmla="*/ 0 h 1651427"/>
              <a:gd name="connsiteX0" fmla="*/ 4833500 w 4833500"/>
              <a:gd name="connsiteY0" fmla="*/ 1513213 h 1760801"/>
              <a:gd name="connsiteX1" fmla="*/ 3952654 w 4833500"/>
              <a:gd name="connsiteY1" fmla="*/ 1650523 h 1760801"/>
              <a:gd name="connsiteX2" fmla="*/ 3151884 w 4833500"/>
              <a:gd name="connsiteY2" fmla="*/ 1719178 h 1760801"/>
              <a:gd name="connsiteX3" fmla="*/ 2986392 w 4833500"/>
              <a:gd name="connsiteY3" fmla="*/ 1400783 h 1760801"/>
              <a:gd name="connsiteX4" fmla="*/ 2431915 w 4833500"/>
              <a:gd name="connsiteY4" fmla="*/ 1264596 h 1760801"/>
              <a:gd name="connsiteX5" fmla="*/ 1877439 w 4833500"/>
              <a:gd name="connsiteY5" fmla="*/ 1089498 h 1760801"/>
              <a:gd name="connsiteX6" fmla="*/ 1470268 w 4833500"/>
              <a:gd name="connsiteY6" fmla="*/ 963975 h 1760801"/>
              <a:gd name="connsiteX7" fmla="*/ 1215958 w 4833500"/>
              <a:gd name="connsiteY7" fmla="*/ 826851 h 1760801"/>
              <a:gd name="connsiteX8" fmla="*/ 612843 w 4833500"/>
              <a:gd name="connsiteY8" fmla="*/ 496111 h 1760801"/>
              <a:gd name="connsiteX9" fmla="*/ 282102 w 4833500"/>
              <a:gd name="connsiteY9" fmla="*/ 262647 h 1760801"/>
              <a:gd name="connsiteX10" fmla="*/ 0 w 4833500"/>
              <a:gd name="connsiteY10" fmla="*/ 0 h 1760801"/>
              <a:gd name="connsiteX0" fmla="*/ 4833500 w 4833500"/>
              <a:gd name="connsiteY0" fmla="*/ 1513213 h 1794942"/>
              <a:gd name="connsiteX1" fmla="*/ 3952654 w 4833500"/>
              <a:gd name="connsiteY1" fmla="*/ 1650523 h 1794942"/>
              <a:gd name="connsiteX2" fmla="*/ 3151884 w 4833500"/>
              <a:gd name="connsiteY2" fmla="*/ 1719178 h 1794942"/>
              <a:gd name="connsiteX3" fmla="*/ 2671423 w 4833500"/>
              <a:gd name="connsiteY3" fmla="*/ 1719178 h 1794942"/>
              <a:gd name="connsiteX4" fmla="*/ 2431915 w 4833500"/>
              <a:gd name="connsiteY4" fmla="*/ 1264596 h 1794942"/>
              <a:gd name="connsiteX5" fmla="*/ 1877439 w 4833500"/>
              <a:gd name="connsiteY5" fmla="*/ 1089498 h 1794942"/>
              <a:gd name="connsiteX6" fmla="*/ 1470268 w 4833500"/>
              <a:gd name="connsiteY6" fmla="*/ 963975 h 1794942"/>
              <a:gd name="connsiteX7" fmla="*/ 1215958 w 4833500"/>
              <a:gd name="connsiteY7" fmla="*/ 826851 h 1794942"/>
              <a:gd name="connsiteX8" fmla="*/ 612843 w 4833500"/>
              <a:gd name="connsiteY8" fmla="*/ 496111 h 1794942"/>
              <a:gd name="connsiteX9" fmla="*/ 282102 w 4833500"/>
              <a:gd name="connsiteY9" fmla="*/ 262647 h 1794942"/>
              <a:gd name="connsiteX10" fmla="*/ 0 w 4833500"/>
              <a:gd name="connsiteY10" fmla="*/ 0 h 1794942"/>
              <a:gd name="connsiteX0" fmla="*/ 4833500 w 4833500"/>
              <a:gd name="connsiteY0" fmla="*/ 1513213 h 1742063"/>
              <a:gd name="connsiteX1" fmla="*/ 3952654 w 4833500"/>
              <a:gd name="connsiteY1" fmla="*/ 1650523 h 1742063"/>
              <a:gd name="connsiteX2" fmla="*/ 3151884 w 4833500"/>
              <a:gd name="connsiteY2" fmla="*/ 1719178 h 1742063"/>
              <a:gd name="connsiteX3" fmla="*/ 2671423 w 4833500"/>
              <a:gd name="connsiteY3" fmla="*/ 1719178 h 1742063"/>
              <a:gd name="connsiteX4" fmla="*/ 2190961 w 4833500"/>
              <a:gd name="connsiteY4" fmla="*/ 1581869 h 1742063"/>
              <a:gd name="connsiteX5" fmla="*/ 1877439 w 4833500"/>
              <a:gd name="connsiteY5" fmla="*/ 1089498 h 1742063"/>
              <a:gd name="connsiteX6" fmla="*/ 1470268 w 4833500"/>
              <a:gd name="connsiteY6" fmla="*/ 963975 h 1742063"/>
              <a:gd name="connsiteX7" fmla="*/ 1215958 w 4833500"/>
              <a:gd name="connsiteY7" fmla="*/ 826851 h 1742063"/>
              <a:gd name="connsiteX8" fmla="*/ 612843 w 4833500"/>
              <a:gd name="connsiteY8" fmla="*/ 496111 h 1742063"/>
              <a:gd name="connsiteX9" fmla="*/ 282102 w 4833500"/>
              <a:gd name="connsiteY9" fmla="*/ 262647 h 1742063"/>
              <a:gd name="connsiteX10" fmla="*/ 0 w 4833500"/>
              <a:gd name="connsiteY10" fmla="*/ 0 h 1742063"/>
              <a:gd name="connsiteX0" fmla="*/ 4833500 w 4833500"/>
              <a:gd name="connsiteY0" fmla="*/ 1513213 h 1742063"/>
              <a:gd name="connsiteX1" fmla="*/ 3952654 w 4833500"/>
              <a:gd name="connsiteY1" fmla="*/ 1650523 h 1742063"/>
              <a:gd name="connsiteX2" fmla="*/ 3151884 w 4833500"/>
              <a:gd name="connsiteY2" fmla="*/ 1719178 h 1742063"/>
              <a:gd name="connsiteX3" fmla="*/ 2671423 w 4833500"/>
              <a:gd name="connsiteY3" fmla="*/ 1719178 h 1742063"/>
              <a:gd name="connsiteX4" fmla="*/ 2190961 w 4833500"/>
              <a:gd name="connsiteY4" fmla="*/ 1581869 h 1742063"/>
              <a:gd name="connsiteX5" fmla="*/ 1710499 w 4833500"/>
              <a:gd name="connsiteY5" fmla="*/ 1444559 h 1742063"/>
              <a:gd name="connsiteX6" fmla="*/ 1470268 w 4833500"/>
              <a:gd name="connsiteY6" fmla="*/ 963975 h 1742063"/>
              <a:gd name="connsiteX7" fmla="*/ 1215958 w 4833500"/>
              <a:gd name="connsiteY7" fmla="*/ 826851 h 1742063"/>
              <a:gd name="connsiteX8" fmla="*/ 612843 w 4833500"/>
              <a:gd name="connsiteY8" fmla="*/ 496111 h 1742063"/>
              <a:gd name="connsiteX9" fmla="*/ 282102 w 4833500"/>
              <a:gd name="connsiteY9" fmla="*/ 262647 h 1742063"/>
              <a:gd name="connsiteX10" fmla="*/ 0 w 4833500"/>
              <a:gd name="connsiteY10" fmla="*/ 0 h 1742063"/>
              <a:gd name="connsiteX0" fmla="*/ 4833500 w 4833500"/>
              <a:gd name="connsiteY0" fmla="*/ 1513213 h 1742063"/>
              <a:gd name="connsiteX1" fmla="*/ 3952654 w 4833500"/>
              <a:gd name="connsiteY1" fmla="*/ 1650523 h 1742063"/>
              <a:gd name="connsiteX2" fmla="*/ 3151884 w 4833500"/>
              <a:gd name="connsiteY2" fmla="*/ 1719178 h 1742063"/>
              <a:gd name="connsiteX3" fmla="*/ 2671423 w 4833500"/>
              <a:gd name="connsiteY3" fmla="*/ 1719178 h 1742063"/>
              <a:gd name="connsiteX4" fmla="*/ 2190961 w 4833500"/>
              <a:gd name="connsiteY4" fmla="*/ 1581869 h 1742063"/>
              <a:gd name="connsiteX5" fmla="*/ 1710499 w 4833500"/>
              <a:gd name="connsiteY5" fmla="*/ 1444559 h 1742063"/>
              <a:gd name="connsiteX6" fmla="*/ 1310115 w 4833500"/>
              <a:gd name="connsiteY6" fmla="*/ 1375904 h 1742063"/>
              <a:gd name="connsiteX7" fmla="*/ 1215958 w 4833500"/>
              <a:gd name="connsiteY7" fmla="*/ 826851 h 1742063"/>
              <a:gd name="connsiteX8" fmla="*/ 612843 w 4833500"/>
              <a:gd name="connsiteY8" fmla="*/ 496111 h 1742063"/>
              <a:gd name="connsiteX9" fmla="*/ 282102 w 4833500"/>
              <a:gd name="connsiteY9" fmla="*/ 262647 h 1742063"/>
              <a:gd name="connsiteX10" fmla="*/ 0 w 4833500"/>
              <a:gd name="connsiteY10" fmla="*/ 0 h 1742063"/>
              <a:gd name="connsiteX0" fmla="*/ 4551398 w 4551398"/>
              <a:gd name="connsiteY0" fmla="*/ 1250566 h 1479416"/>
              <a:gd name="connsiteX1" fmla="*/ 3670552 w 4551398"/>
              <a:gd name="connsiteY1" fmla="*/ 1387876 h 1479416"/>
              <a:gd name="connsiteX2" fmla="*/ 2869782 w 4551398"/>
              <a:gd name="connsiteY2" fmla="*/ 1456531 h 1479416"/>
              <a:gd name="connsiteX3" fmla="*/ 2389321 w 4551398"/>
              <a:gd name="connsiteY3" fmla="*/ 1456531 h 1479416"/>
              <a:gd name="connsiteX4" fmla="*/ 1908859 w 4551398"/>
              <a:gd name="connsiteY4" fmla="*/ 1319222 h 1479416"/>
              <a:gd name="connsiteX5" fmla="*/ 1428397 w 4551398"/>
              <a:gd name="connsiteY5" fmla="*/ 1181912 h 1479416"/>
              <a:gd name="connsiteX6" fmla="*/ 1028013 w 4551398"/>
              <a:gd name="connsiteY6" fmla="*/ 1113257 h 1479416"/>
              <a:gd name="connsiteX7" fmla="*/ 933856 w 4551398"/>
              <a:gd name="connsiteY7" fmla="*/ 564204 h 1479416"/>
              <a:gd name="connsiteX8" fmla="*/ 330741 w 4551398"/>
              <a:gd name="connsiteY8" fmla="*/ 233464 h 1479416"/>
              <a:gd name="connsiteX9" fmla="*/ 0 w 4551398"/>
              <a:gd name="connsiteY9" fmla="*/ 0 h 1479416"/>
              <a:gd name="connsiteX0" fmla="*/ 4220657 w 4220657"/>
              <a:gd name="connsiteY0" fmla="*/ 1017102 h 1245952"/>
              <a:gd name="connsiteX1" fmla="*/ 3339811 w 4220657"/>
              <a:gd name="connsiteY1" fmla="*/ 1154412 h 1245952"/>
              <a:gd name="connsiteX2" fmla="*/ 2539041 w 4220657"/>
              <a:gd name="connsiteY2" fmla="*/ 1223067 h 1245952"/>
              <a:gd name="connsiteX3" fmla="*/ 2058580 w 4220657"/>
              <a:gd name="connsiteY3" fmla="*/ 1223067 h 1245952"/>
              <a:gd name="connsiteX4" fmla="*/ 1578118 w 4220657"/>
              <a:gd name="connsiteY4" fmla="*/ 1085758 h 1245952"/>
              <a:gd name="connsiteX5" fmla="*/ 1097656 w 4220657"/>
              <a:gd name="connsiteY5" fmla="*/ 948448 h 1245952"/>
              <a:gd name="connsiteX6" fmla="*/ 697272 w 4220657"/>
              <a:gd name="connsiteY6" fmla="*/ 879793 h 1245952"/>
              <a:gd name="connsiteX7" fmla="*/ 603115 w 4220657"/>
              <a:gd name="connsiteY7" fmla="*/ 330740 h 1245952"/>
              <a:gd name="connsiteX8" fmla="*/ 0 w 4220657"/>
              <a:gd name="connsiteY8" fmla="*/ 0 h 1245952"/>
              <a:gd name="connsiteX0" fmla="*/ 3617542 w 3617542"/>
              <a:gd name="connsiteY0" fmla="*/ 686362 h 915212"/>
              <a:gd name="connsiteX1" fmla="*/ 2736696 w 3617542"/>
              <a:gd name="connsiteY1" fmla="*/ 823672 h 915212"/>
              <a:gd name="connsiteX2" fmla="*/ 1935926 w 3617542"/>
              <a:gd name="connsiteY2" fmla="*/ 892327 h 915212"/>
              <a:gd name="connsiteX3" fmla="*/ 1455465 w 3617542"/>
              <a:gd name="connsiteY3" fmla="*/ 892327 h 915212"/>
              <a:gd name="connsiteX4" fmla="*/ 975003 w 3617542"/>
              <a:gd name="connsiteY4" fmla="*/ 755018 h 915212"/>
              <a:gd name="connsiteX5" fmla="*/ 494541 w 3617542"/>
              <a:gd name="connsiteY5" fmla="*/ 617708 h 915212"/>
              <a:gd name="connsiteX6" fmla="*/ 94157 w 3617542"/>
              <a:gd name="connsiteY6" fmla="*/ 549053 h 915212"/>
              <a:gd name="connsiteX7" fmla="*/ 0 w 3617542"/>
              <a:gd name="connsiteY7" fmla="*/ 0 h 915212"/>
              <a:gd name="connsiteX0" fmla="*/ 3523385 w 3523385"/>
              <a:gd name="connsiteY0" fmla="*/ 186447 h 415297"/>
              <a:gd name="connsiteX1" fmla="*/ 2642539 w 3523385"/>
              <a:gd name="connsiteY1" fmla="*/ 323757 h 415297"/>
              <a:gd name="connsiteX2" fmla="*/ 1841769 w 3523385"/>
              <a:gd name="connsiteY2" fmla="*/ 392412 h 415297"/>
              <a:gd name="connsiteX3" fmla="*/ 1361308 w 3523385"/>
              <a:gd name="connsiteY3" fmla="*/ 392412 h 415297"/>
              <a:gd name="connsiteX4" fmla="*/ 880846 w 3523385"/>
              <a:gd name="connsiteY4" fmla="*/ 255103 h 415297"/>
              <a:gd name="connsiteX5" fmla="*/ 400384 w 3523385"/>
              <a:gd name="connsiteY5" fmla="*/ 117793 h 415297"/>
              <a:gd name="connsiteX6" fmla="*/ 0 w 3523385"/>
              <a:gd name="connsiteY6" fmla="*/ 49138 h 415297"/>
              <a:gd name="connsiteX0" fmla="*/ 3523385 w 3523385"/>
              <a:gd name="connsiteY0" fmla="*/ 186447 h 415297"/>
              <a:gd name="connsiteX1" fmla="*/ 2642539 w 3523385"/>
              <a:gd name="connsiteY1" fmla="*/ 323757 h 415297"/>
              <a:gd name="connsiteX2" fmla="*/ 1841769 w 3523385"/>
              <a:gd name="connsiteY2" fmla="*/ 392412 h 415297"/>
              <a:gd name="connsiteX3" fmla="*/ 1361308 w 3523385"/>
              <a:gd name="connsiteY3" fmla="*/ 392412 h 415297"/>
              <a:gd name="connsiteX4" fmla="*/ 880846 w 3523385"/>
              <a:gd name="connsiteY4" fmla="*/ 255103 h 415297"/>
              <a:gd name="connsiteX5" fmla="*/ 400384 w 3523385"/>
              <a:gd name="connsiteY5" fmla="*/ 117793 h 415297"/>
              <a:gd name="connsiteX6" fmla="*/ 0 w 3523385"/>
              <a:gd name="connsiteY6" fmla="*/ 49138 h 415297"/>
              <a:gd name="connsiteX0" fmla="*/ 3523385 w 3523385"/>
              <a:gd name="connsiteY0" fmla="*/ 137309 h 366159"/>
              <a:gd name="connsiteX1" fmla="*/ 2642539 w 3523385"/>
              <a:gd name="connsiteY1" fmla="*/ 274619 h 366159"/>
              <a:gd name="connsiteX2" fmla="*/ 1841769 w 3523385"/>
              <a:gd name="connsiteY2" fmla="*/ 343274 h 366159"/>
              <a:gd name="connsiteX3" fmla="*/ 1361308 w 3523385"/>
              <a:gd name="connsiteY3" fmla="*/ 343274 h 366159"/>
              <a:gd name="connsiteX4" fmla="*/ 880846 w 3523385"/>
              <a:gd name="connsiteY4" fmla="*/ 205965 h 366159"/>
              <a:gd name="connsiteX5" fmla="*/ 400384 w 3523385"/>
              <a:gd name="connsiteY5" fmla="*/ 68655 h 366159"/>
              <a:gd name="connsiteX6" fmla="*/ 0 w 3523385"/>
              <a:gd name="connsiteY6" fmla="*/ 0 h 366159"/>
              <a:gd name="connsiteX0" fmla="*/ 3523384 w 3523384"/>
              <a:gd name="connsiteY0" fmla="*/ 137309 h 366159"/>
              <a:gd name="connsiteX1" fmla="*/ 2642539 w 3523384"/>
              <a:gd name="connsiteY1" fmla="*/ 274619 h 366159"/>
              <a:gd name="connsiteX2" fmla="*/ 1841769 w 3523384"/>
              <a:gd name="connsiteY2" fmla="*/ 343274 h 366159"/>
              <a:gd name="connsiteX3" fmla="*/ 1361308 w 3523384"/>
              <a:gd name="connsiteY3" fmla="*/ 343274 h 366159"/>
              <a:gd name="connsiteX4" fmla="*/ 880846 w 3523384"/>
              <a:gd name="connsiteY4" fmla="*/ 205965 h 366159"/>
              <a:gd name="connsiteX5" fmla="*/ 400384 w 3523384"/>
              <a:gd name="connsiteY5" fmla="*/ 68655 h 366159"/>
              <a:gd name="connsiteX6" fmla="*/ 0 w 3523384"/>
              <a:gd name="connsiteY6" fmla="*/ 0 h 366159"/>
              <a:gd name="connsiteX0" fmla="*/ 3523384 w 3523384"/>
              <a:gd name="connsiteY0" fmla="*/ 137309 h 366159"/>
              <a:gd name="connsiteX1" fmla="*/ 2642539 w 3523384"/>
              <a:gd name="connsiteY1" fmla="*/ 274619 h 366159"/>
              <a:gd name="connsiteX2" fmla="*/ 1841769 w 3523384"/>
              <a:gd name="connsiteY2" fmla="*/ 343274 h 366159"/>
              <a:gd name="connsiteX3" fmla="*/ 1361308 w 3523384"/>
              <a:gd name="connsiteY3" fmla="*/ 343274 h 366159"/>
              <a:gd name="connsiteX4" fmla="*/ 880846 w 3523384"/>
              <a:gd name="connsiteY4" fmla="*/ 205965 h 366159"/>
              <a:gd name="connsiteX5" fmla="*/ 400384 w 3523384"/>
              <a:gd name="connsiteY5" fmla="*/ 68655 h 366159"/>
              <a:gd name="connsiteX6" fmla="*/ 0 w 3523384"/>
              <a:gd name="connsiteY6" fmla="*/ 0 h 366159"/>
              <a:gd name="connsiteX0" fmla="*/ 3523384 w 3670193"/>
              <a:gd name="connsiteY0" fmla="*/ 137309 h 366159"/>
              <a:gd name="connsiteX1" fmla="*/ 3523385 w 3670193"/>
              <a:gd name="connsiteY1" fmla="*/ 137309 h 366159"/>
              <a:gd name="connsiteX2" fmla="*/ 2642539 w 3670193"/>
              <a:gd name="connsiteY2" fmla="*/ 274619 h 366159"/>
              <a:gd name="connsiteX3" fmla="*/ 1841769 w 3670193"/>
              <a:gd name="connsiteY3" fmla="*/ 343274 h 366159"/>
              <a:gd name="connsiteX4" fmla="*/ 1361308 w 3670193"/>
              <a:gd name="connsiteY4" fmla="*/ 343274 h 366159"/>
              <a:gd name="connsiteX5" fmla="*/ 880846 w 3670193"/>
              <a:gd name="connsiteY5" fmla="*/ 205965 h 366159"/>
              <a:gd name="connsiteX6" fmla="*/ 400384 w 3670193"/>
              <a:gd name="connsiteY6" fmla="*/ 68655 h 366159"/>
              <a:gd name="connsiteX7" fmla="*/ 0 w 3670193"/>
              <a:gd name="connsiteY7" fmla="*/ 0 h 366159"/>
              <a:gd name="connsiteX0" fmla="*/ 3523384 w 3659387"/>
              <a:gd name="connsiteY0" fmla="*/ 137309 h 366159"/>
              <a:gd name="connsiteX1" fmla="*/ 3512579 w 3659387"/>
              <a:gd name="connsiteY1" fmla="*/ 112637 h 366159"/>
              <a:gd name="connsiteX2" fmla="*/ 2642539 w 3659387"/>
              <a:gd name="connsiteY2" fmla="*/ 274619 h 366159"/>
              <a:gd name="connsiteX3" fmla="*/ 1841769 w 3659387"/>
              <a:gd name="connsiteY3" fmla="*/ 343274 h 366159"/>
              <a:gd name="connsiteX4" fmla="*/ 1361308 w 3659387"/>
              <a:gd name="connsiteY4" fmla="*/ 343274 h 366159"/>
              <a:gd name="connsiteX5" fmla="*/ 880846 w 3659387"/>
              <a:gd name="connsiteY5" fmla="*/ 205965 h 366159"/>
              <a:gd name="connsiteX6" fmla="*/ 400384 w 3659387"/>
              <a:gd name="connsiteY6" fmla="*/ 68655 h 366159"/>
              <a:gd name="connsiteX7" fmla="*/ 0 w 3659387"/>
              <a:gd name="connsiteY7" fmla="*/ 0 h 366159"/>
              <a:gd name="connsiteX0" fmla="*/ 3523384 w 3660046"/>
              <a:gd name="connsiteY0" fmla="*/ 137309 h 366159"/>
              <a:gd name="connsiteX1" fmla="*/ 3512579 w 3660046"/>
              <a:gd name="connsiteY1" fmla="*/ 112637 h 366159"/>
              <a:gd name="connsiteX2" fmla="*/ 2638582 w 3660046"/>
              <a:gd name="connsiteY2" fmla="*/ 257657 h 366159"/>
              <a:gd name="connsiteX3" fmla="*/ 1841769 w 3660046"/>
              <a:gd name="connsiteY3" fmla="*/ 343274 h 366159"/>
              <a:gd name="connsiteX4" fmla="*/ 1361308 w 3660046"/>
              <a:gd name="connsiteY4" fmla="*/ 343274 h 366159"/>
              <a:gd name="connsiteX5" fmla="*/ 880846 w 3660046"/>
              <a:gd name="connsiteY5" fmla="*/ 205965 h 366159"/>
              <a:gd name="connsiteX6" fmla="*/ 400384 w 3660046"/>
              <a:gd name="connsiteY6" fmla="*/ 68655 h 366159"/>
              <a:gd name="connsiteX7" fmla="*/ 0 w 3660046"/>
              <a:gd name="connsiteY7" fmla="*/ 0 h 366159"/>
              <a:gd name="connsiteX0" fmla="*/ 3523384 w 3660046"/>
              <a:gd name="connsiteY0" fmla="*/ 137309 h 363897"/>
              <a:gd name="connsiteX1" fmla="*/ 3512579 w 3660046"/>
              <a:gd name="connsiteY1" fmla="*/ 112637 h 363897"/>
              <a:gd name="connsiteX2" fmla="*/ 2638582 w 3660046"/>
              <a:gd name="connsiteY2" fmla="*/ 257657 h 363897"/>
              <a:gd name="connsiteX3" fmla="*/ 1841769 w 3660046"/>
              <a:gd name="connsiteY3" fmla="*/ 329704 h 363897"/>
              <a:gd name="connsiteX4" fmla="*/ 1361308 w 3660046"/>
              <a:gd name="connsiteY4" fmla="*/ 343274 h 363897"/>
              <a:gd name="connsiteX5" fmla="*/ 880846 w 3660046"/>
              <a:gd name="connsiteY5" fmla="*/ 205965 h 363897"/>
              <a:gd name="connsiteX6" fmla="*/ 400384 w 3660046"/>
              <a:gd name="connsiteY6" fmla="*/ 68655 h 363897"/>
              <a:gd name="connsiteX7" fmla="*/ 0 w 3660046"/>
              <a:gd name="connsiteY7" fmla="*/ 0 h 363897"/>
              <a:gd name="connsiteX0" fmla="*/ 3523384 w 3660046"/>
              <a:gd name="connsiteY0" fmla="*/ 137309 h 363896"/>
              <a:gd name="connsiteX1" fmla="*/ 3512579 w 3660046"/>
              <a:gd name="connsiteY1" fmla="*/ 112637 h 363896"/>
              <a:gd name="connsiteX2" fmla="*/ 2638582 w 3660046"/>
              <a:gd name="connsiteY2" fmla="*/ 257657 h 363896"/>
              <a:gd name="connsiteX3" fmla="*/ 1841769 w 3660046"/>
              <a:gd name="connsiteY3" fmla="*/ 329704 h 363896"/>
              <a:gd name="connsiteX4" fmla="*/ 1361308 w 3660046"/>
              <a:gd name="connsiteY4" fmla="*/ 343273 h 363896"/>
              <a:gd name="connsiteX5" fmla="*/ 880846 w 3660046"/>
              <a:gd name="connsiteY5" fmla="*/ 205965 h 363896"/>
              <a:gd name="connsiteX6" fmla="*/ 400384 w 3660046"/>
              <a:gd name="connsiteY6" fmla="*/ 68655 h 363896"/>
              <a:gd name="connsiteX7" fmla="*/ 0 w 3660046"/>
              <a:gd name="connsiteY7" fmla="*/ 0 h 363896"/>
              <a:gd name="connsiteX0" fmla="*/ 3523384 w 3660046"/>
              <a:gd name="connsiteY0" fmla="*/ 137309 h 355139"/>
              <a:gd name="connsiteX1" fmla="*/ 3512579 w 3660046"/>
              <a:gd name="connsiteY1" fmla="*/ 112637 h 355139"/>
              <a:gd name="connsiteX2" fmla="*/ 2638582 w 3660046"/>
              <a:gd name="connsiteY2" fmla="*/ 257657 h 355139"/>
              <a:gd name="connsiteX3" fmla="*/ 1841769 w 3660046"/>
              <a:gd name="connsiteY3" fmla="*/ 329704 h 355139"/>
              <a:gd name="connsiteX4" fmla="*/ 1361308 w 3660046"/>
              <a:gd name="connsiteY4" fmla="*/ 343273 h 355139"/>
              <a:gd name="connsiteX5" fmla="*/ 861610 w 3660046"/>
              <a:gd name="connsiteY5" fmla="*/ 258507 h 355139"/>
              <a:gd name="connsiteX6" fmla="*/ 400384 w 3660046"/>
              <a:gd name="connsiteY6" fmla="*/ 68655 h 355139"/>
              <a:gd name="connsiteX7" fmla="*/ 0 w 3660046"/>
              <a:gd name="connsiteY7" fmla="*/ 0 h 355139"/>
              <a:gd name="connsiteX0" fmla="*/ 3523384 w 3660046"/>
              <a:gd name="connsiteY0" fmla="*/ 137309 h 355139"/>
              <a:gd name="connsiteX1" fmla="*/ 3512579 w 3660046"/>
              <a:gd name="connsiteY1" fmla="*/ 112637 h 355139"/>
              <a:gd name="connsiteX2" fmla="*/ 2638582 w 3660046"/>
              <a:gd name="connsiteY2" fmla="*/ 257657 h 355139"/>
              <a:gd name="connsiteX3" fmla="*/ 1841769 w 3660046"/>
              <a:gd name="connsiteY3" fmla="*/ 329704 h 355139"/>
              <a:gd name="connsiteX4" fmla="*/ 1361308 w 3660046"/>
              <a:gd name="connsiteY4" fmla="*/ 343273 h 355139"/>
              <a:gd name="connsiteX5" fmla="*/ 861610 w 3660046"/>
              <a:gd name="connsiteY5" fmla="*/ 258507 h 355139"/>
              <a:gd name="connsiteX6" fmla="*/ 376644 w 3660046"/>
              <a:gd name="connsiteY6" fmla="*/ 139893 h 355139"/>
              <a:gd name="connsiteX7" fmla="*/ 0 w 3660046"/>
              <a:gd name="connsiteY7" fmla="*/ 0 h 355139"/>
              <a:gd name="connsiteX0" fmla="*/ 3523384 w 3660046"/>
              <a:gd name="connsiteY0" fmla="*/ 137309 h 355139"/>
              <a:gd name="connsiteX1" fmla="*/ 3512579 w 3660046"/>
              <a:gd name="connsiteY1" fmla="*/ 112637 h 355139"/>
              <a:gd name="connsiteX2" fmla="*/ 2638582 w 3660046"/>
              <a:gd name="connsiteY2" fmla="*/ 257657 h 355139"/>
              <a:gd name="connsiteX3" fmla="*/ 1841769 w 3660046"/>
              <a:gd name="connsiteY3" fmla="*/ 329704 h 355139"/>
              <a:gd name="connsiteX4" fmla="*/ 1361308 w 3660046"/>
              <a:gd name="connsiteY4" fmla="*/ 343273 h 355139"/>
              <a:gd name="connsiteX5" fmla="*/ 861610 w 3660046"/>
              <a:gd name="connsiteY5" fmla="*/ 258507 h 355139"/>
              <a:gd name="connsiteX6" fmla="*/ 376644 w 3660046"/>
              <a:gd name="connsiteY6" fmla="*/ 139893 h 355139"/>
              <a:gd name="connsiteX7" fmla="*/ 0 w 3660046"/>
              <a:gd name="connsiteY7" fmla="*/ 0 h 355139"/>
              <a:gd name="connsiteX0" fmla="*/ 3523384 w 3660046"/>
              <a:gd name="connsiteY0" fmla="*/ 137309 h 341712"/>
              <a:gd name="connsiteX1" fmla="*/ 3512579 w 3660046"/>
              <a:gd name="connsiteY1" fmla="*/ 112637 h 341712"/>
              <a:gd name="connsiteX2" fmla="*/ 2638582 w 3660046"/>
              <a:gd name="connsiteY2" fmla="*/ 257657 h 341712"/>
              <a:gd name="connsiteX3" fmla="*/ 1841769 w 3660046"/>
              <a:gd name="connsiteY3" fmla="*/ 329704 h 341712"/>
              <a:gd name="connsiteX4" fmla="*/ 1369222 w 3660046"/>
              <a:gd name="connsiteY4" fmla="*/ 329704 h 341712"/>
              <a:gd name="connsiteX5" fmla="*/ 861610 w 3660046"/>
              <a:gd name="connsiteY5" fmla="*/ 258507 h 341712"/>
              <a:gd name="connsiteX6" fmla="*/ 376644 w 3660046"/>
              <a:gd name="connsiteY6" fmla="*/ 139893 h 341712"/>
              <a:gd name="connsiteX7" fmla="*/ 0 w 3660046"/>
              <a:gd name="connsiteY7" fmla="*/ 0 h 341712"/>
              <a:gd name="connsiteX0" fmla="*/ 3523384 w 3660046"/>
              <a:gd name="connsiteY0" fmla="*/ 137311 h 341712"/>
              <a:gd name="connsiteX1" fmla="*/ 3512579 w 3660046"/>
              <a:gd name="connsiteY1" fmla="*/ 112637 h 341712"/>
              <a:gd name="connsiteX2" fmla="*/ 2638582 w 3660046"/>
              <a:gd name="connsiteY2" fmla="*/ 257657 h 341712"/>
              <a:gd name="connsiteX3" fmla="*/ 1841769 w 3660046"/>
              <a:gd name="connsiteY3" fmla="*/ 329704 h 341712"/>
              <a:gd name="connsiteX4" fmla="*/ 1369222 w 3660046"/>
              <a:gd name="connsiteY4" fmla="*/ 329704 h 341712"/>
              <a:gd name="connsiteX5" fmla="*/ 861610 w 3660046"/>
              <a:gd name="connsiteY5" fmla="*/ 258507 h 341712"/>
              <a:gd name="connsiteX6" fmla="*/ 376644 w 3660046"/>
              <a:gd name="connsiteY6" fmla="*/ 139893 h 341712"/>
              <a:gd name="connsiteX7" fmla="*/ 0 w 3660046"/>
              <a:gd name="connsiteY7" fmla="*/ 0 h 341712"/>
              <a:gd name="connsiteX0" fmla="*/ 3523384 w 3660046"/>
              <a:gd name="connsiteY0" fmla="*/ 137311 h 341712"/>
              <a:gd name="connsiteX1" fmla="*/ 3512579 w 3660046"/>
              <a:gd name="connsiteY1" fmla="*/ 112637 h 341712"/>
              <a:gd name="connsiteX2" fmla="*/ 2638582 w 3660046"/>
              <a:gd name="connsiteY2" fmla="*/ 257657 h 341712"/>
              <a:gd name="connsiteX3" fmla="*/ 1841769 w 3660046"/>
              <a:gd name="connsiteY3" fmla="*/ 329704 h 341712"/>
              <a:gd name="connsiteX4" fmla="*/ 1369222 w 3660046"/>
              <a:gd name="connsiteY4" fmla="*/ 329704 h 341712"/>
              <a:gd name="connsiteX5" fmla="*/ 861610 w 3660046"/>
              <a:gd name="connsiteY5" fmla="*/ 258507 h 341712"/>
              <a:gd name="connsiteX6" fmla="*/ 376644 w 3660046"/>
              <a:gd name="connsiteY6" fmla="*/ 139893 h 341712"/>
              <a:gd name="connsiteX7" fmla="*/ 0 w 3660046"/>
              <a:gd name="connsiteY7" fmla="*/ 0 h 341712"/>
              <a:gd name="connsiteX0" fmla="*/ 3512579 w 3512578"/>
              <a:gd name="connsiteY0" fmla="*/ 112637 h 341712"/>
              <a:gd name="connsiteX1" fmla="*/ 2638582 w 3512578"/>
              <a:gd name="connsiteY1" fmla="*/ 257657 h 341712"/>
              <a:gd name="connsiteX2" fmla="*/ 1841769 w 3512578"/>
              <a:gd name="connsiteY2" fmla="*/ 329704 h 341712"/>
              <a:gd name="connsiteX3" fmla="*/ 1369222 w 3512578"/>
              <a:gd name="connsiteY3" fmla="*/ 329704 h 341712"/>
              <a:gd name="connsiteX4" fmla="*/ 861610 w 3512578"/>
              <a:gd name="connsiteY4" fmla="*/ 258507 h 341712"/>
              <a:gd name="connsiteX5" fmla="*/ 376644 w 3512578"/>
              <a:gd name="connsiteY5" fmla="*/ 139893 h 341712"/>
              <a:gd name="connsiteX6" fmla="*/ 0 w 3512578"/>
              <a:gd name="connsiteY6" fmla="*/ 0 h 341712"/>
              <a:gd name="connsiteX0" fmla="*/ 3512579 w 3623698"/>
              <a:gd name="connsiteY0" fmla="*/ 112637 h 341712"/>
              <a:gd name="connsiteX1" fmla="*/ 3478032 w 3623698"/>
              <a:gd name="connsiteY1" fmla="*/ 118497 h 341712"/>
              <a:gd name="connsiteX2" fmla="*/ 2638582 w 3623698"/>
              <a:gd name="connsiteY2" fmla="*/ 257657 h 341712"/>
              <a:gd name="connsiteX3" fmla="*/ 1841769 w 3623698"/>
              <a:gd name="connsiteY3" fmla="*/ 329704 h 341712"/>
              <a:gd name="connsiteX4" fmla="*/ 1369222 w 3623698"/>
              <a:gd name="connsiteY4" fmla="*/ 329704 h 341712"/>
              <a:gd name="connsiteX5" fmla="*/ 861610 w 3623698"/>
              <a:gd name="connsiteY5" fmla="*/ 258507 h 341712"/>
              <a:gd name="connsiteX6" fmla="*/ 376644 w 3623698"/>
              <a:gd name="connsiteY6" fmla="*/ 139893 h 341712"/>
              <a:gd name="connsiteX7" fmla="*/ 0 w 3623698"/>
              <a:gd name="connsiteY7" fmla="*/ 0 h 341712"/>
              <a:gd name="connsiteX0" fmla="*/ 3512579 w 3512579"/>
              <a:gd name="connsiteY0" fmla="*/ 112637 h 341712"/>
              <a:gd name="connsiteX1" fmla="*/ 3191203 w 3512579"/>
              <a:gd name="connsiteY1" fmla="*/ 168455 h 341712"/>
              <a:gd name="connsiteX2" fmla="*/ 2638582 w 3512579"/>
              <a:gd name="connsiteY2" fmla="*/ 257657 h 341712"/>
              <a:gd name="connsiteX3" fmla="*/ 1841769 w 3512579"/>
              <a:gd name="connsiteY3" fmla="*/ 329704 h 341712"/>
              <a:gd name="connsiteX4" fmla="*/ 1369222 w 3512579"/>
              <a:gd name="connsiteY4" fmla="*/ 329704 h 341712"/>
              <a:gd name="connsiteX5" fmla="*/ 861610 w 3512579"/>
              <a:gd name="connsiteY5" fmla="*/ 258507 h 341712"/>
              <a:gd name="connsiteX6" fmla="*/ 376644 w 3512579"/>
              <a:gd name="connsiteY6" fmla="*/ 139893 h 341712"/>
              <a:gd name="connsiteX7" fmla="*/ 0 w 3512579"/>
              <a:gd name="connsiteY7" fmla="*/ 0 h 341712"/>
              <a:gd name="connsiteX0" fmla="*/ 3512579 w 3586987"/>
              <a:gd name="connsiteY0" fmla="*/ 112637 h 341712"/>
              <a:gd name="connsiteX1" fmla="*/ 3533424 w 3586987"/>
              <a:gd name="connsiteY1" fmla="*/ 108320 h 341712"/>
              <a:gd name="connsiteX2" fmla="*/ 3191203 w 3586987"/>
              <a:gd name="connsiteY2" fmla="*/ 168455 h 341712"/>
              <a:gd name="connsiteX3" fmla="*/ 2638582 w 3586987"/>
              <a:gd name="connsiteY3" fmla="*/ 257657 h 341712"/>
              <a:gd name="connsiteX4" fmla="*/ 1841769 w 3586987"/>
              <a:gd name="connsiteY4" fmla="*/ 329704 h 341712"/>
              <a:gd name="connsiteX5" fmla="*/ 1369222 w 3586987"/>
              <a:gd name="connsiteY5" fmla="*/ 329704 h 341712"/>
              <a:gd name="connsiteX6" fmla="*/ 861610 w 3586987"/>
              <a:gd name="connsiteY6" fmla="*/ 258507 h 341712"/>
              <a:gd name="connsiteX7" fmla="*/ 376644 w 3586987"/>
              <a:gd name="connsiteY7" fmla="*/ 139893 h 341712"/>
              <a:gd name="connsiteX8" fmla="*/ 0 w 3586987"/>
              <a:gd name="connsiteY8" fmla="*/ 0 h 341712"/>
              <a:gd name="connsiteX0" fmla="*/ 3512579 w 3586987"/>
              <a:gd name="connsiteY0" fmla="*/ 112637 h 338426"/>
              <a:gd name="connsiteX1" fmla="*/ 3533424 w 3586987"/>
              <a:gd name="connsiteY1" fmla="*/ 108320 h 338426"/>
              <a:gd name="connsiteX2" fmla="*/ 3191203 w 3586987"/>
              <a:gd name="connsiteY2" fmla="*/ 168455 h 338426"/>
              <a:gd name="connsiteX3" fmla="*/ 2638582 w 3586987"/>
              <a:gd name="connsiteY3" fmla="*/ 257657 h 338426"/>
              <a:gd name="connsiteX4" fmla="*/ 1841769 w 3586987"/>
              <a:gd name="connsiteY4" fmla="*/ 329704 h 338426"/>
              <a:gd name="connsiteX5" fmla="*/ 1369222 w 3586987"/>
              <a:gd name="connsiteY5" fmla="*/ 309989 h 338426"/>
              <a:gd name="connsiteX6" fmla="*/ 861610 w 3586987"/>
              <a:gd name="connsiteY6" fmla="*/ 258507 h 338426"/>
              <a:gd name="connsiteX7" fmla="*/ 376644 w 3586987"/>
              <a:gd name="connsiteY7" fmla="*/ 139893 h 338426"/>
              <a:gd name="connsiteX8" fmla="*/ 0 w 3586987"/>
              <a:gd name="connsiteY8" fmla="*/ 0 h 338426"/>
              <a:gd name="connsiteX0" fmla="*/ 3512579 w 3586987"/>
              <a:gd name="connsiteY0" fmla="*/ 112637 h 338426"/>
              <a:gd name="connsiteX1" fmla="*/ 3533424 w 3586987"/>
              <a:gd name="connsiteY1" fmla="*/ 108320 h 338426"/>
              <a:gd name="connsiteX2" fmla="*/ 3191203 w 3586987"/>
              <a:gd name="connsiteY2" fmla="*/ 168455 h 338426"/>
              <a:gd name="connsiteX3" fmla="*/ 2638582 w 3586987"/>
              <a:gd name="connsiteY3" fmla="*/ 257657 h 338426"/>
              <a:gd name="connsiteX4" fmla="*/ 1841769 w 3586987"/>
              <a:gd name="connsiteY4" fmla="*/ 329704 h 338426"/>
              <a:gd name="connsiteX5" fmla="*/ 1369222 w 3586987"/>
              <a:gd name="connsiteY5" fmla="*/ 309989 h 338426"/>
              <a:gd name="connsiteX6" fmla="*/ 876309 w 3586987"/>
              <a:gd name="connsiteY6" fmla="*/ 210530 h 338426"/>
              <a:gd name="connsiteX7" fmla="*/ 376644 w 3586987"/>
              <a:gd name="connsiteY7" fmla="*/ 139893 h 338426"/>
              <a:gd name="connsiteX8" fmla="*/ 0 w 3586987"/>
              <a:gd name="connsiteY8" fmla="*/ 0 h 338426"/>
              <a:gd name="connsiteX0" fmla="*/ 3512579 w 3586987"/>
              <a:gd name="connsiteY0" fmla="*/ 112637 h 338426"/>
              <a:gd name="connsiteX1" fmla="*/ 3533424 w 3586987"/>
              <a:gd name="connsiteY1" fmla="*/ 108320 h 338426"/>
              <a:gd name="connsiteX2" fmla="*/ 3191203 w 3586987"/>
              <a:gd name="connsiteY2" fmla="*/ 168455 h 338426"/>
              <a:gd name="connsiteX3" fmla="*/ 2638582 w 3586987"/>
              <a:gd name="connsiteY3" fmla="*/ 257657 h 338426"/>
              <a:gd name="connsiteX4" fmla="*/ 1841769 w 3586987"/>
              <a:gd name="connsiteY4" fmla="*/ 329704 h 338426"/>
              <a:gd name="connsiteX5" fmla="*/ 1369222 w 3586987"/>
              <a:gd name="connsiteY5" fmla="*/ 309989 h 338426"/>
              <a:gd name="connsiteX6" fmla="*/ 876309 w 3586987"/>
              <a:gd name="connsiteY6" fmla="*/ 210530 h 338426"/>
              <a:gd name="connsiteX7" fmla="*/ 445002 w 3586987"/>
              <a:gd name="connsiteY7" fmla="*/ 51177 h 338426"/>
              <a:gd name="connsiteX8" fmla="*/ 0 w 3586987"/>
              <a:gd name="connsiteY8" fmla="*/ 0 h 338426"/>
              <a:gd name="connsiteX0" fmla="*/ 3464729 w 3539137"/>
              <a:gd name="connsiteY0" fmla="*/ 234211 h 460000"/>
              <a:gd name="connsiteX1" fmla="*/ 3485574 w 3539137"/>
              <a:gd name="connsiteY1" fmla="*/ 229894 h 460000"/>
              <a:gd name="connsiteX2" fmla="*/ 3143353 w 3539137"/>
              <a:gd name="connsiteY2" fmla="*/ 290029 h 460000"/>
              <a:gd name="connsiteX3" fmla="*/ 2590732 w 3539137"/>
              <a:gd name="connsiteY3" fmla="*/ 379231 h 460000"/>
              <a:gd name="connsiteX4" fmla="*/ 1793919 w 3539137"/>
              <a:gd name="connsiteY4" fmla="*/ 451278 h 460000"/>
              <a:gd name="connsiteX5" fmla="*/ 1321372 w 3539137"/>
              <a:gd name="connsiteY5" fmla="*/ 431563 h 460000"/>
              <a:gd name="connsiteX6" fmla="*/ 828459 w 3539137"/>
              <a:gd name="connsiteY6" fmla="*/ 332104 h 460000"/>
              <a:gd name="connsiteX7" fmla="*/ 397152 w 3539137"/>
              <a:gd name="connsiteY7" fmla="*/ 172751 h 460000"/>
              <a:gd name="connsiteX8" fmla="*/ 0 w 3539137"/>
              <a:gd name="connsiteY8" fmla="*/ 0 h 460000"/>
              <a:gd name="connsiteX0" fmla="*/ 3464729 w 3539137"/>
              <a:gd name="connsiteY0" fmla="*/ 234211 h 468211"/>
              <a:gd name="connsiteX1" fmla="*/ 3485574 w 3539137"/>
              <a:gd name="connsiteY1" fmla="*/ 229894 h 468211"/>
              <a:gd name="connsiteX2" fmla="*/ 3143353 w 3539137"/>
              <a:gd name="connsiteY2" fmla="*/ 290029 h 468211"/>
              <a:gd name="connsiteX3" fmla="*/ 2590732 w 3539137"/>
              <a:gd name="connsiteY3" fmla="*/ 379231 h 468211"/>
              <a:gd name="connsiteX4" fmla="*/ 1882116 w 3539137"/>
              <a:gd name="connsiteY4" fmla="*/ 459489 h 468211"/>
              <a:gd name="connsiteX5" fmla="*/ 1321372 w 3539137"/>
              <a:gd name="connsiteY5" fmla="*/ 431563 h 468211"/>
              <a:gd name="connsiteX6" fmla="*/ 828459 w 3539137"/>
              <a:gd name="connsiteY6" fmla="*/ 332104 h 468211"/>
              <a:gd name="connsiteX7" fmla="*/ 397152 w 3539137"/>
              <a:gd name="connsiteY7" fmla="*/ 172751 h 468211"/>
              <a:gd name="connsiteX8" fmla="*/ 0 w 3539137"/>
              <a:gd name="connsiteY8" fmla="*/ 0 h 468211"/>
              <a:gd name="connsiteX0" fmla="*/ 3464729 w 3539137"/>
              <a:gd name="connsiteY0" fmla="*/ 234211 h 470401"/>
              <a:gd name="connsiteX1" fmla="*/ 3485574 w 3539137"/>
              <a:gd name="connsiteY1" fmla="*/ 229894 h 470401"/>
              <a:gd name="connsiteX2" fmla="*/ 3143353 w 3539137"/>
              <a:gd name="connsiteY2" fmla="*/ 290029 h 470401"/>
              <a:gd name="connsiteX3" fmla="*/ 2597568 w 3539137"/>
              <a:gd name="connsiteY3" fmla="*/ 366088 h 470401"/>
              <a:gd name="connsiteX4" fmla="*/ 1882116 w 3539137"/>
              <a:gd name="connsiteY4" fmla="*/ 459489 h 470401"/>
              <a:gd name="connsiteX5" fmla="*/ 1321372 w 3539137"/>
              <a:gd name="connsiteY5" fmla="*/ 431563 h 470401"/>
              <a:gd name="connsiteX6" fmla="*/ 828459 w 3539137"/>
              <a:gd name="connsiteY6" fmla="*/ 332104 h 470401"/>
              <a:gd name="connsiteX7" fmla="*/ 397152 w 3539137"/>
              <a:gd name="connsiteY7" fmla="*/ 172751 h 470401"/>
              <a:gd name="connsiteX8" fmla="*/ 0 w 3539137"/>
              <a:gd name="connsiteY8" fmla="*/ 0 h 470401"/>
              <a:gd name="connsiteX0" fmla="*/ 3464729 w 3539137"/>
              <a:gd name="connsiteY0" fmla="*/ 234211 h 470401"/>
              <a:gd name="connsiteX1" fmla="*/ 3485574 w 3539137"/>
              <a:gd name="connsiteY1" fmla="*/ 229894 h 470401"/>
              <a:gd name="connsiteX2" fmla="*/ 3146771 w 3539137"/>
              <a:gd name="connsiteY2" fmla="*/ 273600 h 470401"/>
              <a:gd name="connsiteX3" fmla="*/ 2597568 w 3539137"/>
              <a:gd name="connsiteY3" fmla="*/ 366088 h 470401"/>
              <a:gd name="connsiteX4" fmla="*/ 1882116 w 3539137"/>
              <a:gd name="connsiteY4" fmla="*/ 459489 h 470401"/>
              <a:gd name="connsiteX5" fmla="*/ 1321372 w 3539137"/>
              <a:gd name="connsiteY5" fmla="*/ 431563 h 470401"/>
              <a:gd name="connsiteX6" fmla="*/ 828459 w 3539137"/>
              <a:gd name="connsiteY6" fmla="*/ 332104 h 470401"/>
              <a:gd name="connsiteX7" fmla="*/ 397152 w 3539137"/>
              <a:gd name="connsiteY7" fmla="*/ 172751 h 470401"/>
              <a:gd name="connsiteX8" fmla="*/ 0 w 3539137"/>
              <a:gd name="connsiteY8" fmla="*/ 0 h 470401"/>
              <a:gd name="connsiteX0" fmla="*/ 3464729 w 3539137"/>
              <a:gd name="connsiteY0" fmla="*/ 234211 h 470401"/>
              <a:gd name="connsiteX1" fmla="*/ 3485574 w 3539137"/>
              <a:gd name="connsiteY1" fmla="*/ 216751 h 470401"/>
              <a:gd name="connsiteX2" fmla="*/ 3146771 w 3539137"/>
              <a:gd name="connsiteY2" fmla="*/ 273600 h 470401"/>
              <a:gd name="connsiteX3" fmla="*/ 2597568 w 3539137"/>
              <a:gd name="connsiteY3" fmla="*/ 366088 h 470401"/>
              <a:gd name="connsiteX4" fmla="*/ 1882116 w 3539137"/>
              <a:gd name="connsiteY4" fmla="*/ 459489 h 470401"/>
              <a:gd name="connsiteX5" fmla="*/ 1321372 w 3539137"/>
              <a:gd name="connsiteY5" fmla="*/ 431563 h 470401"/>
              <a:gd name="connsiteX6" fmla="*/ 828459 w 3539137"/>
              <a:gd name="connsiteY6" fmla="*/ 332104 h 470401"/>
              <a:gd name="connsiteX7" fmla="*/ 397152 w 3539137"/>
              <a:gd name="connsiteY7" fmla="*/ 172751 h 470401"/>
              <a:gd name="connsiteX8" fmla="*/ 0 w 3539137"/>
              <a:gd name="connsiteY8" fmla="*/ 0 h 470401"/>
              <a:gd name="connsiteX0" fmla="*/ 3464729 w 3539137"/>
              <a:gd name="connsiteY0" fmla="*/ 234211 h 468759"/>
              <a:gd name="connsiteX1" fmla="*/ 3485574 w 3539137"/>
              <a:gd name="connsiteY1" fmla="*/ 216751 h 468759"/>
              <a:gd name="connsiteX2" fmla="*/ 3146771 w 3539137"/>
              <a:gd name="connsiteY2" fmla="*/ 273600 h 468759"/>
              <a:gd name="connsiteX3" fmla="*/ 2597569 w 3539137"/>
              <a:gd name="connsiteY3" fmla="*/ 375946 h 468759"/>
              <a:gd name="connsiteX4" fmla="*/ 1882116 w 3539137"/>
              <a:gd name="connsiteY4" fmla="*/ 459489 h 468759"/>
              <a:gd name="connsiteX5" fmla="*/ 1321372 w 3539137"/>
              <a:gd name="connsiteY5" fmla="*/ 431563 h 468759"/>
              <a:gd name="connsiteX6" fmla="*/ 828459 w 3539137"/>
              <a:gd name="connsiteY6" fmla="*/ 332104 h 468759"/>
              <a:gd name="connsiteX7" fmla="*/ 397152 w 3539137"/>
              <a:gd name="connsiteY7" fmla="*/ 172751 h 468759"/>
              <a:gd name="connsiteX8" fmla="*/ 0 w 3539137"/>
              <a:gd name="connsiteY8" fmla="*/ 0 h 468759"/>
              <a:gd name="connsiteX0" fmla="*/ 3464729 w 3539137"/>
              <a:gd name="connsiteY0" fmla="*/ 234211 h 470401"/>
              <a:gd name="connsiteX1" fmla="*/ 3485574 w 3539137"/>
              <a:gd name="connsiteY1" fmla="*/ 216751 h 470401"/>
              <a:gd name="connsiteX2" fmla="*/ 3146771 w 3539137"/>
              <a:gd name="connsiteY2" fmla="*/ 273600 h 470401"/>
              <a:gd name="connsiteX3" fmla="*/ 2614659 w 3539137"/>
              <a:gd name="connsiteY3" fmla="*/ 366089 h 470401"/>
              <a:gd name="connsiteX4" fmla="*/ 1882116 w 3539137"/>
              <a:gd name="connsiteY4" fmla="*/ 459489 h 470401"/>
              <a:gd name="connsiteX5" fmla="*/ 1321372 w 3539137"/>
              <a:gd name="connsiteY5" fmla="*/ 431563 h 470401"/>
              <a:gd name="connsiteX6" fmla="*/ 828459 w 3539137"/>
              <a:gd name="connsiteY6" fmla="*/ 332104 h 470401"/>
              <a:gd name="connsiteX7" fmla="*/ 397152 w 3539137"/>
              <a:gd name="connsiteY7" fmla="*/ 172751 h 470401"/>
              <a:gd name="connsiteX8" fmla="*/ 0 w 3539137"/>
              <a:gd name="connsiteY8" fmla="*/ 0 h 470401"/>
              <a:gd name="connsiteX0" fmla="*/ 3464729 w 3539137"/>
              <a:gd name="connsiteY0" fmla="*/ 234211 h 457258"/>
              <a:gd name="connsiteX1" fmla="*/ 3485574 w 3539137"/>
              <a:gd name="connsiteY1" fmla="*/ 216751 h 457258"/>
              <a:gd name="connsiteX2" fmla="*/ 3146771 w 3539137"/>
              <a:gd name="connsiteY2" fmla="*/ 273600 h 457258"/>
              <a:gd name="connsiteX3" fmla="*/ 2614659 w 3539137"/>
              <a:gd name="connsiteY3" fmla="*/ 366089 h 457258"/>
              <a:gd name="connsiteX4" fmla="*/ 1888952 w 3539137"/>
              <a:gd name="connsiteY4" fmla="*/ 446346 h 457258"/>
              <a:gd name="connsiteX5" fmla="*/ 1321372 w 3539137"/>
              <a:gd name="connsiteY5" fmla="*/ 431563 h 457258"/>
              <a:gd name="connsiteX6" fmla="*/ 828459 w 3539137"/>
              <a:gd name="connsiteY6" fmla="*/ 332104 h 457258"/>
              <a:gd name="connsiteX7" fmla="*/ 397152 w 3539137"/>
              <a:gd name="connsiteY7" fmla="*/ 172751 h 457258"/>
              <a:gd name="connsiteX8" fmla="*/ 0 w 3539137"/>
              <a:gd name="connsiteY8" fmla="*/ 0 h 457258"/>
              <a:gd name="connsiteX0" fmla="*/ 3464729 w 3539137"/>
              <a:gd name="connsiteY0" fmla="*/ 234211 h 457258"/>
              <a:gd name="connsiteX1" fmla="*/ 3485574 w 3539137"/>
              <a:gd name="connsiteY1" fmla="*/ 216751 h 457258"/>
              <a:gd name="connsiteX2" fmla="*/ 3146771 w 3539137"/>
              <a:gd name="connsiteY2" fmla="*/ 273600 h 457258"/>
              <a:gd name="connsiteX3" fmla="*/ 2614659 w 3539137"/>
              <a:gd name="connsiteY3" fmla="*/ 366089 h 457258"/>
              <a:gd name="connsiteX4" fmla="*/ 1888952 w 3539137"/>
              <a:gd name="connsiteY4" fmla="*/ 446346 h 457258"/>
              <a:gd name="connsiteX5" fmla="*/ 1321372 w 3539137"/>
              <a:gd name="connsiteY5" fmla="*/ 431563 h 457258"/>
              <a:gd name="connsiteX6" fmla="*/ 826090 w 3539137"/>
              <a:gd name="connsiteY6" fmla="*/ 307874 h 457258"/>
              <a:gd name="connsiteX7" fmla="*/ 397152 w 3539137"/>
              <a:gd name="connsiteY7" fmla="*/ 172751 h 457258"/>
              <a:gd name="connsiteX8" fmla="*/ 0 w 3539137"/>
              <a:gd name="connsiteY8" fmla="*/ 0 h 457258"/>
              <a:gd name="connsiteX0" fmla="*/ 3464729 w 3539137"/>
              <a:gd name="connsiteY0" fmla="*/ 234211 h 457258"/>
              <a:gd name="connsiteX1" fmla="*/ 3485574 w 3539137"/>
              <a:gd name="connsiteY1" fmla="*/ 216751 h 457258"/>
              <a:gd name="connsiteX2" fmla="*/ 3146771 w 3539137"/>
              <a:gd name="connsiteY2" fmla="*/ 273600 h 457258"/>
              <a:gd name="connsiteX3" fmla="*/ 2614659 w 3539137"/>
              <a:gd name="connsiteY3" fmla="*/ 366089 h 457258"/>
              <a:gd name="connsiteX4" fmla="*/ 1888952 w 3539137"/>
              <a:gd name="connsiteY4" fmla="*/ 446346 h 457258"/>
              <a:gd name="connsiteX5" fmla="*/ 1321372 w 3539137"/>
              <a:gd name="connsiteY5" fmla="*/ 431563 h 457258"/>
              <a:gd name="connsiteX6" fmla="*/ 826090 w 3539137"/>
              <a:gd name="connsiteY6" fmla="*/ 321017 h 457258"/>
              <a:gd name="connsiteX7" fmla="*/ 397152 w 3539137"/>
              <a:gd name="connsiteY7" fmla="*/ 172751 h 457258"/>
              <a:gd name="connsiteX8" fmla="*/ 0 w 3539137"/>
              <a:gd name="connsiteY8" fmla="*/ 0 h 457258"/>
              <a:gd name="connsiteX0" fmla="*/ 3485574 w 3485574"/>
              <a:gd name="connsiteY0" fmla="*/ 216751 h 457258"/>
              <a:gd name="connsiteX1" fmla="*/ 3146771 w 3485574"/>
              <a:gd name="connsiteY1" fmla="*/ 273600 h 457258"/>
              <a:gd name="connsiteX2" fmla="*/ 2614659 w 3485574"/>
              <a:gd name="connsiteY2" fmla="*/ 366089 h 457258"/>
              <a:gd name="connsiteX3" fmla="*/ 1888952 w 3485574"/>
              <a:gd name="connsiteY3" fmla="*/ 446346 h 457258"/>
              <a:gd name="connsiteX4" fmla="*/ 1321372 w 3485574"/>
              <a:gd name="connsiteY4" fmla="*/ 431563 h 457258"/>
              <a:gd name="connsiteX5" fmla="*/ 826090 w 3485574"/>
              <a:gd name="connsiteY5" fmla="*/ 321017 h 457258"/>
              <a:gd name="connsiteX6" fmla="*/ 397152 w 3485574"/>
              <a:gd name="connsiteY6" fmla="*/ 172751 h 457258"/>
              <a:gd name="connsiteX7" fmla="*/ 0 w 3485574"/>
              <a:gd name="connsiteY7" fmla="*/ 0 h 457258"/>
              <a:gd name="connsiteX0" fmla="*/ 3743959 w 3743959"/>
              <a:gd name="connsiteY0" fmla="*/ 154651 h 395158"/>
              <a:gd name="connsiteX1" fmla="*/ 3405156 w 3743959"/>
              <a:gd name="connsiteY1" fmla="*/ 211500 h 395158"/>
              <a:gd name="connsiteX2" fmla="*/ 2873044 w 3743959"/>
              <a:gd name="connsiteY2" fmla="*/ 303989 h 395158"/>
              <a:gd name="connsiteX3" fmla="*/ 2147337 w 3743959"/>
              <a:gd name="connsiteY3" fmla="*/ 384246 h 395158"/>
              <a:gd name="connsiteX4" fmla="*/ 1579757 w 3743959"/>
              <a:gd name="connsiteY4" fmla="*/ 369463 h 395158"/>
              <a:gd name="connsiteX5" fmla="*/ 1084475 w 3743959"/>
              <a:gd name="connsiteY5" fmla="*/ 258917 h 395158"/>
              <a:gd name="connsiteX6" fmla="*/ 655537 w 3743959"/>
              <a:gd name="connsiteY6" fmla="*/ 110651 h 395158"/>
              <a:gd name="connsiteX7" fmla="*/ 0 w 3743959"/>
              <a:gd name="connsiteY7" fmla="*/ 0 h 395158"/>
              <a:gd name="connsiteX0" fmla="*/ 3743959 w 3743959"/>
              <a:gd name="connsiteY0" fmla="*/ 154651 h 395158"/>
              <a:gd name="connsiteX1" fmla="*/ 3405156 w 3743959"/>
              <a:gd name="connsiteY1" fmla="*/ 211500 h 395158"/>
              <a:gd name="connsiteX2" fmla="*/ 2873044 w 3743959"/>
              <a:gd name="connsiteY2" fmla="*/ 303989 h 395158"/>
              <a:gd name="connsiteX3" fmla="*/ 2147337 w 3743959"/>
              <a:gd name="connsiteY3" fmla="*/ 384246 h 395158"/>
              <a:gd name="connsiteX4" fmla="*/ 1579757 w 3743959"/>
              <a:gd name="connsiteY4" fmla="*/ 369463 h 395158"/>
              <a:gd name="connsiteX5" fmla="*/ 1084475 w 3743959"/>
              <a:gd name="connsiteY5" fmla="*/ 258917 h 395158"/>
              <a:gd name="connsiteX6" fmla="*/ 645964 w 3743959"/>
              <a:gd name="connsiteY6" fmla="*/ 248402 h 395158"/>
              <a:gd name="connsiteX7" fmla="*/ 0 w 3743959"/>
              <a:gd name="connsiteY7" fmla="*/ 0 h 395158"/>
              <a:gd name="connsiteX0" fmla="*/ 3743959 w 3743959"/>
              <a:gd name="connsiteY0" fmla="*/ 154651 h 395158"/>
              <a:gd name="connsiteX1" fmla="*/ 3405156 w 3743959"/>
              <a:gd name="connsiteY1" fmla="*/ 211500 h 395158"/>
              <a:gd name="connsiteX2" fmla="*/ 2873044 w 3743959"/>
              <a:gd name="connsiteY2" fmla="*/ 303989 h 395158"/>
              <a:gd name="connsiteX3" fmla="*/ 2147337 w 3743959"/>
              <a:gd name="connsiteY3" fmla="*/ 384246 h 395158"/>
              <a:gd name="connsiteX4" fmla="*/ 1579757 w 3743959"/>
              <a:gd name="connsiteY4" fmla="*/ 369463 h 395158"/>
              <a:gd name="connsiteX5" fmla="*/ 1098138 w 3743959"/>
              <a:gd name="connsiteY5" fmla="*/ 372603 h 395158"/>
              <a:gd name="connsiteX6" fmla="*/ 645964 w 3743959"/>
              <a:gd name="connsiteY6" fmla="*/ 248402 h 395158"/>
              <a:gd name="connsiteX7" fmla="*/ 0 w 3743959"/>
              <a:gd name="connsiteY7" fmla="*/ 0 h 395158"/>
              <a:gd name="connsiteX0" fmla="*/ 3743959 w 3743959"/>
              <a:gd name="connsiteY0" fmla="*/ 154651 h 392780"/>
              <a:gd name="connsiteX1" fmla="*/ 3405156 w 3743959"/>
              <a:gd name="connsiteY1" fmla="*/ 211500 h 392780"/>
              <a:gd name="connsiteX2" fmla="*/ 2873044 w 3743959"/>
              <a:gd name="connsiteY2" fmla="*/ 303989 h 392780"/>
              <a:gd name="connsiteX3" fmla="*/ 2196276 w 3743959"/>
              <a:gd name="connsiteY3" fmla="*/ 310502 h 392780"/>
              <a:gd name="connsiteX4" fmla="*/ 1579757 w 3743959"/>
              <a:gd name="connsiteY4" fmla="*/ 369463 h 392780"/>
              <a:gd name="connsiteX5" fmla="*/ 1098138 w 3743959"/>
              <a:gd name="connsiteY5" fmla="*/ 372603 h 392780"/>
              <a:gd name="connsiteX6" fmla="*/ 645964 w 3743959"/>
              <a:gd name="connsiteY6" fmla="*/ 248402 h 392780"/>
              <a:gd name="connsiteX7" fmla="*/ 0 w 3743959"/>
              <a:gd name="connsiteY7" fmla="*/ 0 h 392780"/>
              <a:gd name="connsiteX0" fmla="*/ 3811185 w 3811185"/>
              <a:gd name="connsiteY0" fmla="*/ 248402 h 392780"/>
              <a:gd name="connsiteX1" fmla="*/ 3405156 w 3811185"/>
              <a:gd name="connsiteY1" fmla="*/ 211500 h 392780"/>
              <a:gd name="connsiteX2" fmla="*/ 2873044 w 3811185"/>
              <a:gd name="connsiteY2" fmla="*/ 303989 h 392780"/>
              <a:gd name="connsiteX3" fmla="*/ 2196276 w 3811185"/>
              <a:gd name="connsiteY3" fmla="*/ 310502 h 392780"/>
              <a:gd name="connsiteX4" fmla="*/ 1579757 w 3811185"/>
              <a:gd name="connsiteY4" fmla="*/ 369463 h 392780"/>
              <a:gd name="connsiteX5" fmla="*/ 1098138 w 3811185"/>
              <a:gd name="connsiteY5" fmla="*/ 372603 h 392780"/>
              <a:gd name="connsiteX6" fmla="*/ 645964 w 3811185"/>
              <a:gd name="connsiteY6" fmla="*/ 248402 h 392780"/>
              <a:gd name="connsiteX7" fmla="*/ 0 w 3811185"/>
              <a:gd name="connsiteY7" fmla="*/ 0 h 392780"/>
              <a:gd name="connsiteX0" fmla="*/ 3811185 w 3811185"/>
              <a:gd name="connsiteY0" fmla="*/ 248402 h 392780"/>
              <a:gd name="connsiteX1" fmla="*/ 3423606 w 3811185"/>
              <a:gd name="connsiteY1" fmla="*/ 248402 h 392780"/>
              <a:gd name="connsiteX2" fmla="*/ 2873044 w 3811185"/>
              <a:gd name="connsiteY2" fmla="*/ 303989 h 392780"/>
              <a:gd name="connsiteX3" fmla="*/ 2196276 w 3811185"/>
              <a:gd name="connsiteY3" fmla="*/ 310502 h 392780"/>
              <a:gd name="connsiteX4" fmla="*/ 1579757 w 3811185"/>
              <a:gd name="connsiteY4" fmla="*/ 369463 h 392780"/>
              <a:gd name="connsiteX5" fmla="*/ 1098138 w 3811185"/>
              <a:gd name="connsiteY5" fmla="*/ 372603 h 392780"/>
              <a:gd name="connsiteX6" fmla="*/ 645964 w 3811185"/>
              <a:gd name="connsiteY6" fmla="*/ 248402 h 392780"/>
              <a:gd name="connsiteX7" fmla="*/ 0 w 3811185"/>
              <a:gd name="connsiteY7" fmla="*/ 0 h 392780"/>
              <a:gd name="connsiteX0" fmla="*/ 3861724 w 3861724"/>
              <a:gd name="connsiteY0" fmla="*/ 263352 h 407730"/>
              <a:gd name="connsiteX1" fmla="*/ 3474145 w 3861724"/>
              <a:gd name="connsiteY1" fmla="*/ 263352 h 407730"/>
              <a:gd name="connsiteX2" fmla="*/ 2923583 w 3861724"/>
              <a:gd name="connsiteY2" fmla="*/ 318939 h 407730"/>
              <a:gd name="connsiteX3" fmla="*/ 2246815 w 3861724"/>
              <a:gd name="connsiteY3" fmla="*/ 325452 h 407730"/>
              <a:gd name="connsiteX4" fmla="*/ 1630296 w 3861724"/>
              <a:gd name="connsiteY4" fmla="*/ 384413 h 407730"/>
              <a:gd name="connsiteX5" fmla="*/ 1148677 w 3861724"/>
              <a:gd name="connsiteY5" fmla="*/ 387553 h 407730"/>
              <a:gd name="connsiteX6" fmla="*/ 696503 w 3861724"/>
              <a:gd name="connsiteY6" fmla="*/ 263352 h 407730"/>
              <a:gd name="connsiteX7" fmla="*/ 0 w 3861724"/>
              <a:gd name="connsiteY7" fmla="*/ 0 h 407730"/>
              <a:gd name="connsiteX0" fmla="*/ 3861724 w 3861724"/>
              <a:gd name="connsiteY0" fmla="*/ 263352 h 403370"/>
              <a:gd name="connsiteX1" fmla="*/ 3474145 w 3861724"/>
              <a:gd name="connsiteY1" fmla="*/ 263352 h 403370"/>
              <a:gd name="connsiteX2" fmla="*/ 2923583 w 3861724"/>
              <a:gd name="connsiteY2" fmla="*/ 318939 h 403370"/>
              <a:gd name="connsiteX3" fmla="*/ 2246815 w 3861724"/>
              <a:gd name="connsiteY3" fmla="*/ 325452 h 403370"/>
              <a:gd name="connsiteX4" fmla="*/ 1630296 w 3861724"/>
              <a:gd name="connsiteY4" fmla="*/ 384413 h 403370"/>
              <a:gd name="connsiteX5" fmla="*/ 1148677 w 3861724"/>
              <a:gd name="connsiteY5" fmla="*/ 387553 h 403370"/>
              <a:gd name="connsiteX6" fmla="*/ 548774 w 3861724"/>
              <a:gd name="connsiteY6" fmla="*/ 289513 h 403370"/>
              <a:gd name="connsiteX7" fmla="*/ 0 w 3861724"/>
              <a:gd name="connsiteY7" fmla="*/ 0 h 403370"/>
              <a:gd name="connsiteX0" fmla="*/ 3861724 w 3861724"/>
              <a:gd name="connsiteY0" fmla="*/ 263352 h 392895"/>
              <a:gd name="connsiteX1" fmla="*/ 3474145 w 3861724"/>
              <a:gd name="connsiteY1" fmla="*/ 263352 h 392895"/>
              <a:gd name="connsiteX2" fmla="*/ 2923583 w 3861724"/>
              <a:gd name="connsiteY2" fmla="*/ 318939 h 392895"/>
              <a:gd name="connsiteX3" fmla="*/ 2246815 w 3861724"/>
              <a:gd name="connsiteY3" fmla="*/ 325452 h 392895"/>
              <a:gd name="connsiteX4" fmla="*/ 1630296 w 3861724"/>
              <a:gd name="connsiteY4" fmla="*/ 384413 h 392895"/>
              <a:gd name="connsiteX5" fmla="*/ 1148677 w 3861724"/>
              <a:gd name="connsiteY5" fmla="*/ 376341 h 392895"/>
              <a:gd name="connsiteX6" fmla="*/ 548774 w 3861724"/>
              <a:gd name="connsiteY6" fmla="*/ 289513 h 392895"/>
              <a:gd name="connsiteX7" fmla="*/ 0 w 3861724"/>
              <a:gd name="connsiteY7" fmla="*/ 0 h 392895"/>
              <a:gd name="connsiteX0" fmla="*/ 3861724 w 3861724"/>
              <a:gd name="connsiteY0" fmla="*/ 263352 h 384413"/>
              <a:gd name="connsiteX1" fmla="*/ 3474145 w 3861724"/>
              <a:gd name="connsiteY1" fmla="*/ 263352 h 384413"/>
              <a:gd name="connsiteX2" fmla="*/ 2923583 w 3861724"/>
              <a:gd name="connsiteY2" fmla="*/ 318939 h 384413"/>
              <a:gd name="connsiteX3" fmla="*/ 2239039 w 3861724"/>
              <a:gd name="connsiteY3" fmla="*/ 347876 h 384413"/>
              <a:gd name="connsiteX4" fmla="*/ 1630296 w 3861724"/>
              <a:gd name="connsiteY4" fmla="*/ 384413 h 384413"/>
              <a:gd name="connsiteX5" fmla="*/ 1148677 w 3861724"/>
              <a:gd name="connsiteY5" fmla="*/ 376341 h 384413"/>
              <a:gd name="connsiteX6" fmla="*/ 548774 w 3861724"/>
              <a:gd name="connsiteY6" fmla="*/ 289513 h 384413"/>
              <a:gd name="connsiteX7" fmla="*/ 0 w 3861724"/>
              <a:gd name="connsiteY7" fmla="*/ 0 h 384413"/>
              <a:gd name="connsiteX0" fmla="*/ 3861724 w 3861724"/>
              <a:gd name="connsiteY0" fmla="*/ 263352 h 376341"/>
              <a:gd name="connsiteX1" fmla="*/ 3474145 w 3861724"/>
              <a:gd name="connsiteY1" fmla="*/ 263352 h 376341"/>
              <a:gd name="connsiteX2" fmla="*/ 2923583 w 3861724"/>
              <a:gd name="connsiteY2" fmla="*/ 318939 h 376341"/>
              <a:gd name="connsiteX3" fmla="*/ 2239039 w 3861724"/>
              <a:gd name="connsiteY3" fmla="*/ 347876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61724"/>
              <a:gd name="connsiteY0" fmla="*/ 263352 h 376341"/>
              <a:gd name="connsiteX1" fmla="*/ 3474145 w 3861724"/>
              <a:gd name="connsiteY1" fmla="*/ 263352 h 376341"/>
              <a:gd name="connsiteX2" fmla="*/ 2923583 w 3861724"/>
              <a:gd name="connsiteY2" fmla="*/ 318939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61724"/>
              <a:gd name="connsiteY0" fmla="*/ 263352 h 376341"/>
              <a:gd name="connsiteX1" fmla="*/ 3474145 w 3861724"/>
              <a:gd name="connsiteY1" fmla="*/ 263352 h 376341"/>
              <a:gd name="connsiteX2" fmla="*/ 2923583 w 3861724"/>
              <a:gd name="connsiteY2" fmla="*/ 303990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61724"/>
              <a:gd name="connsiteY0" fmla="*/ 263352 h 376341"/>
              <a:gd name="connsiteX1" fmla="*/ 3485808 w 3861724"/>
              <a:gd name="connsiteY1" fmla="*/ 278302 h 376341"/>
              <a:gd name="connsiteX2" fmla="*/ 2923583 w 3861724"/>
              <a:gd name="connsiteY2" fmla="*/ 303990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61724"/>
              <a:gd name="connsiteY0" fmla="*/ 263352 h 376341"/>
              <a:gd name="connsiteX1" fmla="*/ 3485808 w 3861724"/>
              <a:gd name="connsiteY1" fmla="*/ 278302 h 376341"/>
              <a:gd name="connsiteX2" fmla="*/ 2923583 w 3861724"/>
              <a:gd name="connsiteY2" fmla="*/ 303990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61724"/>
              <a:gd name="connsiteY0" fmla="*/ 263352 h 376341"/>
              <a:gd name="connsiteX1" fmla="*/ 3485808 w 3861724"/>
              <a:gd name="connsiteY1" fmla="*/ 278302 h 376341"/>
              <a:gd name="connsiteX2" fmla="*/ 2923583 w 3861724"/>
              <a:gd name="connsiteY2" fmla="*/ 303990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61724"/>
              <a:gd name="connsiteY0" fmla="*/ 263352 h 376341"/>
              <a:gd name="connsiteX1" fmla="*/ 3485808 w 3861724"/>
              <a:gd name="connsiteY1" fmla="*/ 278302 h 376341"/>
              <a:gd name="connsiteX2" fmla="*/ 2923583 w 3861724"/>
              <a:gd name="connsiteY2" fmla="*/ 303990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61724"/>
              <a:gd name="connsiteY0" fmla="*/ 263352 h 376341"/>
              <a:gd name="connsiteX1" fmla="*/ 3485808 w 3861724"/>
              <a:gd name="connsiteY1" fmla="*/ 278302 h 376341"/>
              <a:gd name="connsiteX2" fmla="*/ 2923583 w 3861724"/>
              <a:gd name="connsiteY2" fmla="*/ 303990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75556"/>
              <a:gd name="connsiteY0" fmla="*/ 263352 h 376341"/>
              <a:gd name="connsiteX1" fmla="*/ 3875556 w 3875556"/>
              <a:gd name="connsiteY1" fmla="*/ 281100 h 376341"/>
              <a:gd name="connsiteX2" fmla="*/ 3485808 w 3875556"/>
              <a:gd name="connsiteY2" fmla="*/ 278302 h 376341"/>
              <a:gd name="connsiteX3" fmla="*/ 2923583 w 3875556"/>
              <a:gd name="connsiteY3" fmla="*/ 303990 h 376341"/>
              <a:gd name="connsiteX4" fmla="*/ 2242926 w 3875556"/>
              <a:gd name="connsiteY4" fmla="*/ 336664 h 376341"/>
              <a:gd name="connsiteX5" fmla="*/ 1634184 w 3875556"/>
              <a:gd name="connsiteY5" fmla="*/ 373201 h 376341"/>
              <a:gd name="connsiteX6" fmla="*/ 1148677 w 3875556"/>
              <a:gd name="connsiteY6" fmla="*/ 376341 h 376341"/>
              <a:gd name="connsiteX7" fmla="*/ 548774 w 3875556"/>
              <a:gd name="connsiteY7" fmla="*/ 289513 h 376341"/>
              <a:gd name="connsiteX8" fmla="*/ 0 w 3875556"/>
              <a:gd name="connsiteY8" fmla="*/ 0 h 376341"/>
              <a:gd name="connsiteX0" fmla="*/ 3861724 w 3875556"/>
              <a:gd name="connsiteY0" fmla="*/ 263352 h 376341"/>
              <a:gd name="connsiteX1" fmla="*/ 3875556 w 3875556"/>
              <a:gd name="connsiteY1" fmla="*/ 281100 h 376341"/>
              <a:gd name="connsiteX2" fmla="*/ 3516812 w 3875556"/>
              <a:gd name="connsiteY2" fmla="*/ 287176 h 376341"/>
              <a:gd name="connsiteX3" fmla="*/ 2923583 w 3875556"/>
              <a:gd name="connsiteY3" fmla="*/ 303990 h 376341"/>
              <a:gd name="connsiteX4" fmla="*/ 2242926 w 3875556"/>
              <a:gd name="connsiteY4" fmla="*/ 336664 h 376341"/>
              <a:gd name="connsiteX5" fmla="*/ 1634184 w 3875556"/>
              <a:gd name="connsiteY5" fmla="*/ 373201 h 376341"/>
              <a:gd name="connsiteX6" fmla="*/ 1148677 w 3875556"/>
              <a:gd name="connsiteY6" fmla="*/ 376341 h 376341"/>
              <a:gd name="connsiteX7" fmla="*/ 548774 w 3875556"/>
              <a:gd name="connsiteY7" fmla="*/ 289513 h 376341"/>
              <a:gd name="connsiteX8" fmla="*/ 0 w 3875556"/>
              <a:gd name="connsiteY8" fmla="*/ 0 h 376341"/>
              <a:gd name="connsiteX0" fmla="*/ 3861724 w 3875556"/>
              <a:gd name="connsiteY0" fmla="*/ 263352 h 376341"/>
              <a:gd name="connsiteX1" fmla="*/ 3875556 w 3875556"/>
              <a:gd name="connsiteY1" fmla="*/ 281100 h 376341"/>
              <a:gd name="connsiteX2" fmla="*/ 3516812 w 3875556"/>
              <a:gd name="connsiteY2" fmla="*/ 287176 h 376341"/>
              <a:gd name="connsiteX3" fmla="*/ 2923583 w 3875556"/>
              <a:gd name="connsiteY3" fmla="*/ 303990 h 376341"/>
              <a:gd name="connsiteX4" fmla="*/ 2242926 w 3875556"/>
              <a:gd name="connsiteY4" fmla="*/ 336664 h 376341"/>
              <a:gd name="connsiteX5" fmla="*/ 1634184 w 3875556"/>
              <a:gd name="connsiteY5" fmla="*/ 373201 h 376341"/>
              <a:gd name="connsiteX6" fmla="*/ 1148677 w 3875556"/>
              <a:gd name="connsiteY6" fmla="*/ 376341 h 376341"/>
              <a:gd name="connsiteX7" fmla="*/ 477615 w 3875556"/>
              <a:gd name="connsiteY7" fmla="*/ 272225 h 376341"/>
              <a:gd name="connsiteX8" fmla="*/ 0 w 3875556"/>
              <a:gd name="connsiteY8" fmla="*/ 0 h 37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5556" h="376341">
                <a:moveTo>
                  <a:pt x="3861724" y="263352"/>
                </a:moveTo>
                <a:lnTo>
                  <a:pt x="3875556" y="281100"/>
                </a:lnTo>
                <a:lnTo>
                  <a:pt x="3516812" y="287176"/>
                </a:lnTo>
                <a:lnTo>
                  <a:pt x="2923583" y="303990"/>
                </a:lnTo>
                <a:lnTo>
                  <a:pt x="2242926" y="336664"/>
                </a:lnTo>
                <a:lnTo>
                  <a:pt x="1634184" y="373201"/>
                </a:lnTo>
                <a:lnTo>
                  <a:pt x="1148677" y="376341"/>
                </a:lnTo>
                <a:cubicBezTo>
                  <a:pt x="968423" y="360524"/>
                  <a:pt x="669061" y="334949"/>
                  <a:pt x="477615" y="272225"/>
                </a:cubicBezTo>
                <a:cubicBezTo>
                  <a:pt x="286169" y="209502"/>
                  <a:pt x="129904" y="65635"/>
                  <a:pt x="0" y="0"/>
                </a:cubicBezTo>
              </a:path>
            </a:pathLst>
          </a:custGeom>
          <a:noFill/>
          <a:ln w="60325" cap="flat" cmpd="sng" algn="ctr">
            <a:gradFill flip="none" rotWithShape="1">
              <a:gsLst>
                <a:gs pos="0">
                  <a:srgbClr val="7030A0"/>
                </a:gs>
                <a:gs pos="52000">
                  <a:srgbClr val="FFFFCC"/>
                </a:gs>
                <a:gs pos="100000">
                  <a:srgbClr val="FF0000"/>
                </a:gs>
                <a:gs pos="64000">
                  <a:srgbClr val="FFFF00"/>
                </a:gs>
                <a:gs pos="16000">
                  <a:srgbClr val="00B0F0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6" name="Forma livre 215"/>
          <p:cNvSpPr/>
          <p:nvPr/>
        </p:nvSpPr>
        <p:spPr bwMode="auto">
          <a:xfrm>
            <a:off x="3309277" y="1948436"/>
            <a:ext cx="4531958" cy="339732"/>
          </a:xfrm>
          <a:custGeom>
            <a:avLst/>
            <a:gdLst>
              <a:gd name="connsiteX0" fmla="*/ 5525311 w 5525311"/>
              <a:gd name="connsiteY0" fmla="*/ 3570051 h 3570051"/>
              <a:gd name="connsiteX1" fmla="*/ 5321030 w 5525311"/>
              <a:gd name="connsiteY1" fmla="*/ 3229583 h 3570051"/>
              <a:gd name="connsiteX2" fmla="*/ 4941651 w 5525311"/>
              <a:gd name="connsiteY2" fmla="*/ 2782111 h 3570051"/>
              <a:gd name="connsiteX3" fmla="*/ 4562272 w 5525311"/>
              <a:gd name="connsiteY3" fmla="*/ 2402732 h 3570051"/>
              <a:gd name="connsiteX4" fmla="*/ 4105072 w 5525311"/>
              <a:gd name="connsiteY4" fmla="*/ 2110902 h 3570051"/>
              <a:gd name="connsiteX5" fmla="*/ 3540868 w 5525311"/>
              <a:gd name="connsiteY5" fmla="*/ 1848255 h 3570051"/>
              <a:gd name="connsiteX6" fmla="*/ 3268494 w 5525311"/>
              <a:gd name="connsiteY6" fmla="*/ 1741251 h 3570051"/>
              <a:gd name="connsiteX7" fmla="*/ 2714017 w 5525311"/>
              <a:gd name="connsiteY7" fmla="*/ 1605064 h 3570051"/>
              <a:gd name="connsiteX8" fmla="*/ 2159541 w 5525311"/>
              <a:gd name="connsiteY8" fmla="*/ 1429966 h 3570051"/>
              <a:gd name="connsiteX9" fmla="*/ 1498060 w 5525311"/>
              <a:gd name="connsiteY9" fmla="*/ 1167319 h 3570051"/>
              <a:gd name="connsiteX10" fmla="*/ 894945 w 5525311"/>
              <a:gd name="connsiteY10" fmla="*/ 836579 h 3570051"/>
              <a:gd name="connsiteX11" fmla="*/ 564204 w 5525311"/>
              <a:gd name="connsiteY11" fmla="*/ 603115 h 3570051"/>
              <a:gd name="connsiteX12" fmla="*/ 282102 w 5525311"/>
              <a:gd name="connsiteY12" fmla="*/ 340468 h 3570051"/>
              <a:gd name="connsiteX13" fmla="*/ 0 w 5525311"/>
              <a:gd name="connsiteY13" fmla="*/ 0 h 3570051"/>
              <a:gd name="connsiteX0" fmla="*/ 5515986 w 5515986"/>
              <a:gd name="connsiteY0" fmla="*/ 3570051 h 3570051"/>
              <a:gd name="connsiteX1" fmla="*/ 5321030 w 5515986"/>
              <a:gd name="connsiteY1" fmla="*/ 3229583 h 3570051"/>
              <a:gd name="connsiteX2" fmla="*/ 4941651 w 5515986"/>
              <a:gd name="connsiteY2" fmla="*/ 2782111 h 3570051"/>
              <a:gd name="connsiteX3" fmla="*/ 4562272 w 5515986"/>
              <a:gd name="connsiteY3" fmla="*/ 2402732 h 3570051"/>
              <a:gd name="connsiteX4" fmla="*/ 4105072 w 5515986"/>
              <a:gd name="connsiteY4" fmla="*/ 2110902 h 3570051"/>
              <a:gd name="connsiteX5" fmla="*/ 3540868 w 5515986"/>
              <a:gd name="connsiteY5" fmla="*/ 1848255 h 3570051"/>
              <a:gd name="connsiteX6" fmla="*/ 3268494 w 5515986"/>
              <a:gd name="connsiteY6" fmla="*/ 1741251 h 3570051"/>
              <a:gd name="connsiteX7" fmla="*/ 2714017 w 5515986"/>
              <a:gd name="connsiteY7" fmla="*/ 1605064 h 3570051"/>
              <a:gd name="connsiteX8" fmla="*/ 2159541 w 5515986"/>
              <a:gd name="connsiteY8" fmla="*/ 1429966 h 3570051"/>
              <a:gd name="connsiteX9" fmla="*/ 1498060 w 5515986"/>
              <a:gd name="connsiteY9" fmla="*/ 1167319 h 3570051"/>
              <a:gd name="connsiteX10" fmla="*/ 894945 w 5515986"/>
              <a:gd name="connsiteY10" fmla="*/ 836579 h 3570051"/>
              <a:gd name="connsiteX11" fmla="*/ 564204 w 5515986"/>
              <a:gd name="connsiteY11" fmla="*/ 603115 h 3570051"/>
              <a:gd name="connsiteX12" fmla="*/ 282102 w 5515986"/>
              <a:gd name="connsiteY12" fmla="*/ 340468 h 3570051"/>
              <a:gd name="connsiteX13" fmla="*/ 0 w 5515986"/>
              <a:gd name="connsiteY13" fmla="*/ 0 h 3570051"/>
              <a:gd name="connsiteX0" fmla="*/ 5515986 w 5515986"/>
              <a:gd name="connsiteY0" fmla="*/ 3570051 h 3570051"/>
              <a:gd name="connsiteX1" fmla="*/ 5321030 w 5515986"/>
              <a:gd name="connsiteY1" fmla="*/ 3229583 h 3570051"/>
              <a:gd name="connsiteX2" fmla="*/ 4941651 w 5515986"/>
              <a:gd name="connsiteY2" fmla="*/ 2782111 h 3570051"/>
              <a:gd name="connsiteX3" fmla="*/ 4562272 w 5515986"/>
              <a:gd name="connsiteY3" fmla="*/ 2402732 h 3570051"/>
              <a:gd name="connsiteX4" fmla="*/ 4105072 w 5515986"/>
              <a:gd name="connsiteY4" fmla="*/ 2110902 h 3570051"/>
              <a:gd name="connsiteX5" fmla="*/ 3540868 w 5515986"/>
              <a:gd name="connsiteY5" fmla="*/ 1848255 h 3570051"/>
              <a:gd name="connsiteX6" fmla="*/ 3268494 w 5515986"/>
              <a:gd name="connsiteY6" fmla="*/ 1741251 h 3570051"/>
              <a:gd name="connsiteX7" fmla="*/ 2714017 w 5515986"/>
              <a:gd name="connsiteY7" fmla="*/ 1605064 h 3570051"/>
              <a:gd name="connsiteX8" fmla="*/ 2159541 w 5515986"/>
              <a:gd name="connsiteY8" fmla="*/ 1429966 h 3570051"/>
              <a:gd name="connsiteX9" fmla="*/ 1498060 w 5515986"/>
              <a:gd name="connsiteY9" fmla="*/ 1167319 h 3570051"/>
              <a:gd name="connsiteX10" fmla="*/ 894945 w 5515986"/>
              <a:gd name="connsiteY10" fmla="*/ 836579 h 3570051"/>
              <a:gd name="connsiteX11" fmla="*/ 564204 w 5515986"/>
              <a:gd name="connsiteY11" fmla="*/ 603115 h 3570051"/>
              <a:gd name="connsiteX12" fmla="*/ 282102 w 5515986"/>
              <a:gd name="connsiteY12" fmla="*/ 340468 h 3570051"/>
              <a:gd name="connsiteX13" fmla="*/ 0 w 5515986"/>
              <a:gd name="connsiteY13" fmla="*/ 0 h 3570051"/>
              <a:gd name="connsiteX0" fmla="*/ 5321030 w 5321030"/>
              <a:gd name="connsiteY0" fmla="*/ 3229583 h 3229583"/>
              <a:gd name="connsiteX1" fmla="*/ 4941651 w 5321030"/>
              <a:gd name="connsiteY1" fmla="*/ 2782111 h 3229583"/>
              <a:gd name="connsiteX2" fmla="*/ 4562272 w 5321030"/>
              <a:gd name="connsiteY2" fmla="*/ 2402732 h 3229583"/>
              <a:gd name="connsiteX3" fmla="*/ 4105072 w 5321030"/>
              <a:gd name="connsiteY3" fmla="*/ 2110902 h 3229583"/>
              <a:gd name="connsiteX4" fmla="*/ 3540868 w 5321030"/>
              <a:gd name="connsiteY4" fmla="*/ 1848255 h 3229583"/>
              <a:gd name="connsiteX5" fmla="*/ 3268494 w 5321030"/>
              <a:gd name="connsiteY5" fmla="*/ 1741251 h 3229583"/>
              <a:gd name="connsiteX6" fmla="*/ 2714017 w 5321030"/>
              <a:gd name="connsiteY6" fmla="*/ 1605064 h 3229583"/>
              <a:gd name="connsiteX7" fmla="*/ 2159541 w 5321030"/>
              <a:gd name="connsiteY7" fmla="*/ 1429966 h 3229583"/>
              <a:gd name="connsiteX8" fmla="*/ 1498060 w 5321030"/>
              <a:gd name="connsiteY8" fmla="*/ 1167319 h 3229583"/>
              <a:gd name="connsiteX9" fmla="*/ 894945 w 5321030"/>
              <a:gd name="connsiteY9" fmla="*/ 836579 h 3229583"/>
              <a:gd name="connsiteX10" fmla="*/ 564204 w 5321030"/>
              <a:gd name="connsiteY10" fmla="*/ 603115 h 3229583"/>
              <a:gd name="connsiteX11" fmla="*/ 282102 w 5321030"/>
              <a:gd name="connsiteY11" fmla="*/ 340468 h 3229583"/>
              <a:gd name="connsiteX12" fmla="*/ 0 w 5321030"/>
              <a:gd name="connsiteY12" fmla="*/ 0 h 3229583"/>
              <a:gd name="connsiteX0" fmla="*/ 5321030 w 5321030"/>
              <a:gd name="connsiteY0" fmla="*/ 3229583 h 3229583"/>
              <a:gd name="connsiteX1" fmla="*/ 4562272 w 5321030"/>
              <a:gd name="connsiteY1" fmla="*/ 2402732 h 3229583"/>
              <a:gd name="connsiteX2" fmla="*/ 4105072 w 5321030"/>
              <a:gd name="connsiteY2" fmla="*/ 2110902 h 3229583"/>
              <a:gd name="connsiteX3" fmla="*/ 3540868 w 5321030"/>
              <a:gd name="connsiteY3" fmla="*/ 1848255 h 3229583"/>
              <a:gd name="connsiteX4" fmla="*/ 3268494 w 5321030"/>
              <a:gd name="connsiteY4" fmla="*/ 1741251 h 3229583"/>
              <a:gd name="connsiteX5" fmla="*/ 2714017 w 5321030"/>
              <a:gd name="connsiteY5" fmla="*/ 1605064 h 3229583"/>
              <a:gd name="connsiteX6" fmla="*/ 2159541 w 5321030"/>
              <a:gd name="connsiteY6" fmla="*/ 1429966 h 3229583"/>
              <a:gd name="connsiteX7" fmla="*/ 1498060 w 5321030"/>
              <a:gd name="connsiteY7" fmla="*/ 1167319 h 3229583"/>
              <a:gd name="connsiteX8" fmla="*/ 894945 w 5321030"/>
              <a:gd name="connsiteY8" fmla="*/ 836579 h 3229583"/>
              <a:gd name="connsiteX9" fmla="*/ 564204 w 5321030"/>
              <a:gd name="connsiteY9" fmla="*/ 603115 h 3229583"/>
              <a:gd name="connsiteX10" fmla="*/ 282102 w 5321030"/>
              <a:gd name="connsiteY10" fmla="*/ 340468 h 3229583"/>
              <a:gd name="connsiteX11" fmla="*/ 0 w 5321030"/>
              <a:gd name="connsiteY11" fmla="*/ 0 h 3229583"/>
              <a:gd name="connsiteX0" fmla="*/ 4562272 w 4562272"/>
              <a:gd name="connsiteY0" fmla="*/ 2402732 h 2402732"/>
              <a:gd name="connsiteX1" fmla="*/ 4105072 w 4562272"/>
              <a:gd name="connsiteY1" fmla="*/ 2110902 h 2402732"/>
              <a:gd name="connsiteX2" fmla="*/ 3540868 w 4562272"/>
              <a:gd name="connsiteY2" fmla="*/ 1848255 h 2402732"/>
              <a:gd name="connsiteX3" fmla="*/ 3268494 w 4562272"/>
              <a:gd name="connsiteY3" fmla="*/ 1741251 h 2402732"/>
              <a:gd name="connsiteX4" fmla="*/ 2714017 w 4562272"/>
              <a:gd name="connsiteY4" fmla="*/ 1605064 h 2402732"/>
              <a:gd name="connsiteX5" fmla="*/ 2159541 w 4562272"/>
              <a:gd name="connsiteY5" fmla="*/ 1429966 h 2402732"/>
              <a:gd name="connsiteX6" fmla="*/ 1498060 w 4562272"/>
              <a:gd name="connsiteY6" fmla="*/ 1167319 h 2402732"/>
              <a:gd name="connsiteX7" fmla="*/ 894945 w 4562272"/>
              <a:gd name="connsiteY7" fmla="*/ 836579 h 2402732"/>
              <a:gd name="connsiteX8" fmla="*/ 564204 w 4562272"/>
              <a:gd name="connsiteY8" fmla="*/ 603115 h 2402732"/>
              <a:gd name="connsiteX9" fmla="*/ 282102 w 4562272"/>
              <a:gd name="connsiteY9" fmla="*/ 340468 h 2402732"/>
              <a:gd name="connsiteX10" fmla="*/ 0 w 4562272"/>
              <a:gd name="connsiteY10" fmla="*/ 0 h 2402732"/>
              <a:gd name="connsiteX0" fmla="*/ 4280170 w 4280170"/>
              <a:gd name="connsiteY0" fmla="*/ 2062264 h 2062264"/>
              <a:gd name="connsiteX1" fmla="*/ 3822970 w 4280170"/>
              <a:gd name="connsiteY1" fmla="*/ 1770434 h 2062264"/>
              <a:gd name="connsiteX2" fmla="*/ 3258766 w 4280170"/>
              <a:gd name="connsiteY2" fmla="*/ 1507787 h 2062264"/>
              <a:gd name="connsiteX3" fmla="*/ 2986392 w 4280170"/>
              <a:gd name="connsiteY3" fmla="*/ 1400783 h 2062264"/>
              <a:gd name="connsiteX4" fmla="*/ 2431915 w 4280170"/>
              <a:gd name="connsiteY4" fmla="*/ 1264596 h 2062264"/>
              <a:gd name="connsiteX5" fmla="*/ 1877439 w 4280170"/>
              <a:gd name="connsiteY5" fmla="*/ 1089498 h 2062264"/>
              <a:gd name="connsiteX6" fmla="*/ 1215958 w 4280170"/>
              <a:gd name="connsiteY6" fmla="*/ 826851 h 2062264"/>
              <a:gd name="connsiteX7" fmla="*/ 612843 w 4280170"/>
              <a:gd name="connsiteY7" fmla="*/ 496111 h 2062264"/>
              <a:gd name="connsiteX8" fmla="*/ 282102 w 4280170"/>
              <a:gd name="connsiteY8" fmla="*/ 262647 h 2062264"/>
              <a:gd name="connsiteX9" fmla="*/ 0 w 4280170"/>
              <a:gd name="connsiteY9" fmla="*/ 0 h 2062264"/>
              <a:gd name="connsiteX0" fmla="*/ 4280170 w 4280170"/>
              <a:gd name="connsiteY0" fmla="*/ 2062264 h 2062264"/>
              <a:gd name="connsiteX1" fmla="*/ 3822970 w 4280170"/>
              <a:gd name="connsiteY1" fmla="*/ 1770434 h 2062264"/>
              <a:gd name="connsiteX2" fmla="*/ 3258766 w 4280170"/>
              <a:gd name="connsiteY2" fmla="*/ 1507787 h 2062264"/>
              <a:gd name="connsiteX3" fmla="*/ 2986392 w 4280170"/>
              <a:gd name="connsiteY3" fmla="*/ 1400783 h 2062264"/>
              <a:gd name="connsiteX4" fmla="*/ 2431915 w 4280170"/>
              <a:gd name="connsiteY4" fmla="*/ 1264596 h 2062264"/>
              <a:gd name="connsiteX5" fmla="*/ 1877439 w 4280170"/>
              <a:gd name="connsiteY5" fmla="*/ 1089498 h 2062264"/>
              <a:gd name="connsiteX6" fmla="*/ 1470268 w 4280170"/>
              <a:gd name="connsiteY6" fmla="*/ 963975 h 2062264"/>
              <a:gd name="connsiteX7" fmla="*/ 1215958 w 4280170"/>
              <a:gd name="connsiteY7" fmla="*/ 826851 h 2062264"/>
              <a:gd name="connsiteX8" fmla="*/ 612843 w 4280170"/>
              <a:gd name="connsiteY8" fmla="*/ 496111 h 2062264"/>
              <a:gd name="connsiteX9" fmla="*/ 282102 w 4280170"/>
              <a:gd name="connsiteY9" fmla="*/ 262647 h 2062264"/>
              <a:gd name="connsiteX10" fmla="*/ 0 w 4280170"/>
              <a:gd name="connsiteY10" fmla="*/ 0 h 2062264"/>
              <a:gd name="connsiteX0" fmla="*/ 4833500 w 4833500"/>
              <a:gd name="connsiteY0" fmla="*/ 1513213 h 1771338"/>
              <a:gd name="connsiteX1" fmla="*/ 3822970 w 4833500"/>
              <a:gd name="connsiteY1" fmla="*/ 1770434 h 1771338"/>
              <a:gd name="connsiteX2" fmla="*/ 3258766 w 4833500"/>
              <a:gd name="connsiteY2" fmla="*/ 1507787 h 1771338"/>
              <a:gd name="connsiteX3" fmla="*/ 2986392 w 4833500"/>
              <a:gd name="connsiteY3" fmla="*/ 1400783 h 1771338"/>
              <a:gd name="connsiteX4" fmla="*/ 2431915 w 4833500"/>
              <a:gd name="connsiteY4" fmla="*/ 1264596 h 1771338"/>
              <a:gd name="connsiteX5" fmla="*/ 1877439 w 4833500"/>
              <a:gd name="connsiteY5" fmla="*/ 1089498 h 1771338"/>
              <a:gd name="connsiteX6" fmla="*/ 1470268 w 4833500"/>
              <a:gd name="connsiteY6" fmla="*/ 963975 h 1771338"/>
              <a:gd name="connsiteX7" fmla="*/ 1215958 w 4833500"/>
              <a:gd name="connsiteY7" fmla="*/ 826851 h 1771338"/>
              <a:gd name="connsiteX8" fmla="*/ 612843 w 4833500"/>
              <a:gd name="connsiteY8" fmla="*/ 496111 h 1771338"/>
              <a:gd name="connsiteX9" fmla="*/ 282102 w 4833500"/>
              <a:gd name="connsiteY9" fmla="*/ 262647 h 1771338"/>
              <a:gd name="connsiteX10" fmla="*/ 0 w 4833500"/>
              <a:gd name="connsiteY10" fmla="*/ 0 h 1771338"/>
              <a:gd name="connsiteX0" fmla="*/ 4833500 w 4833500"/>
              <a:gd name="connsiteY0" fmla="*/ 1513213 h 1651427"/>
              <a:gd name="connsiteX1" fmla="*/ 3952654 w 4833500"/>
              <a:gd name="connsiteY1" fmla="*/ 1650523 h 1651427"/>
              <a:gd name="connsiteX2" fmla="*/ 3258766 w 4833500"/>
              <a:gd name="connsiteY2" fmla="*/ 1507787 h 1651427"/>
              <a:gd name="connsiteX3" fmla="*/ 2986392 w 4833500"/>
              <a:gd name="connsiteY3" fmla="*/ 1400783 h 1651427"/>
              <a:gd name="connsiteX4" fmla="*/ 2431915 w 4833500"/>
              <a:gd name="connsiteY4" fmla="*/ 1264596 h 1651427"/>
              <a:gd name="connsiteX5" fmla="*/ 1877439 w 4833500"/>
              <a:gd name="connsiteY5" fmla="*/ 1089498 h 1651427"/>
              <a:gd name="connsiteX6" fmla="*/ 1470268 w 4833500"/>
              <a:gd name="connsiteY6" fmla="*/ 963975 h 1651427"/>
              <a:gd name="connsiteX7" fmla="*/ 1215958 w 4833500"/>
              <a:gd name="connsiteY7" fmla="*/ 826851 h 1651427"/>
              <a:gd name="connsiteX8" fmla="*/ 612843 w 4833500"/>
              <a:gd name="connsiteY8" fmla="*/ 496111 h 1651427"/>
              <a:gd name="connsiteX9" fmla="*/ 282102 w 4833500"/>
              <a:gd name="connsiteY9" fmla="*/ 262647 h 1651427"/>
              <a:gd name="connsiteX10" fmla="*/ 0 w 4833500"/>
              <a:gd name="connsiteY10" fmla="*/ 0 h 1651427"/>
              <a:gd name="connsiteX0" fmla="*/ 4833500 w 4833500"/>
              <a:gd name="connsiteY0" fmla="*/ 1513213 h 1760801"/>
              <a:gd name="connsiteX1" fmla="*/ 3952654 w 4833500"/>
              <a:gd name="connsiteY1" fmla="*/ 1650523 h 1760801"/>
              <a:gd name="connsiteX2" fmla="*/ 3151884 w 4833500"/>
              <a:gd name="connsiteY2" fmla="*/ 1719178 h 1760801"/>
              <a:gd name="connsiteX3" fmla="*/ 2986392 w 4833500"/>
              <a:gd name="connsiteY3" fmla="*/ 1400783 h 1760801"/>
              <a:gd name="connsiteX4" fmla="*/ 2431915 w 4833500"/>
              <a:gd name="connsiteY4" fmla="*/ 1264596 h 1760801"/>
              <a:gd name="connsiteX5" fmla="*/ 1877439 w 4833500"/>
              <a:gd name="connsiteY5" fmla="*/ 1089498 h 1760801"/>
              <a:gd name="connsiteX6" fmla="*/ 1470268 w 4833500"/>
              <a:gd name="connsiteY6" fmla="*/ 963975 h 1760801"/>
              <a:gd name="connsiteX7" fmla="*/ 1215958 w 4833500"/>
              <a:gd name="connsiteY7" fmla="*/ 826851 h 1760801"/>
              <a:gd name="connsiteX8" fmla="*/ 612843 w 4833500"/>
              <a:gd name="connsiteY8" fmla="*/ 496111 h 1760801"/>
              <a:gd name="connsiteX9" fmla="*/ 282102 w 4833500"/>
              <a:gd name="connsiteY9" fmla="*/ 262647 h 1760801"/>
              <a:gd name="connsiteX10" fmla="*/ 0 w 4833500"/>
              <a:gd name="connsiteY10" fmla="*/ 0 h 1760801"/>
              <a:gd name="connsiteX0" fmla="*/ 4833500 w 4833500"/>
              <a:gd name="connsiteY0" fmla="*/ 1513213 h 1794942"/>
              <a:gd name="connsiteX1" fmla="*/ 3952654 w 4833500"/>
              <a:gd name="connsiteY1" fmla="*/ 1650523 h 1794942"/>
              <a:gd name="connsiteX2" fmla="*/ 3151884 w 4833500"/>
              <a:gd name="connsiteY2" fmla="*/ 1719178 h 1794942"/>
              <a:gd name="connsiteX3" fmla="*/ 2671423 w 4833500"/>
              <a:gd name="connsiteY3" fmla="*/ 1719178 h 1794942"/>
              <a:gd name="connsiteX4" fmla="*/ 2431915 w 4833500"/>
              <a:gd name="connsiteY4" fmla="*/ 1264596 h 1794942"/>
              <a:gd name="connsiteX5" fmla="*/ 1877439 w 4833500"/>
              <a:gd name="connsiteY5" fmla="*/ 1089498 h 1794942"/>
              <a:gd name="connsiteX6" fmla="*/ 1470268 w 4833500"/>
              <a:gd name="connsiteY6" fmla="*/ 963975 h 1794942"/>
              <a:gd name="connsiteX7" fmla="*/ 1215958 w 4833500"/>
              <a:gd name="connsiteY7" fmla="*/ 826851 h 1794942"/>
              <a:gd name="connsiteX8" fmla="*/ 612843 w 4833500"/>
              <a:gd name="connsiteY8" fmla="*/ 496111 h 1794942"/>
              <a:gd name="connsiteX9" fmla="*/ 282102 w 4833500"/>
              <a:gd name="connsiteY9" fmla="*/ 262647 h 1794942"/>
              <a:gd name="connsiteX10" fmla="*/ 0 w 4833500"/>
              <a:gd name="connsiteY10" fmla="*/ 0 h 1794942"/>
              <a:gd name="connsiteX0" fmla="*/ 4833500 w 4833500"/>
              <a:gd name="connsiteY0" fmla="*/ 1513213 h 1742063"/>
              <a:gd name="connsiteX1" fmla="*/ 3952654 w 4833500"/>
              <a:gd name="connsiteY1" fmla="*/ 1650523 h 1742063"/>
              <a:gd name="connsiteX2" fmla="*/ 3151884 w 4833500"/>
              <a:gd name="connsiteY2" fmla="*/ 1719178 h 1742063"/>
              <a:gd name="connsiteX3" fmla="*/ 2671423 w 4833500"/>
              <a:gd name="connsiteY3" fmla="*/ 1719178 h 1742063"/>
              <a:gd name="connsiteX4" fmla="*/ 2190961 w 4833500"/>
              <a:gd name="connsiteY4" fmla="*/ 1581869 h 1742063"/>
              <a:gd name="connsiteX5" fmla="*/ 1877439 w 4833500"/>
              <a:gd name="connsiteY5" fmla="*/ 1089498 h 1742063"/>
              <a:gd name="connsiteX6" fmla="*/ 1470268 w 4833500"/>
              <a:gd name="connsiteY6" fmla="*/ 963975 h 1742063"/>
              <a:gd name="connsiteX7" fmla="*/ 1215958 w 4833500"/>
              <a:gd name="connsiteY7" fmla="*/ 826851 h 1742063"/>
              <a:gd name="connsiteX8" fmla="*/ 612843 w 4833500"/>
              <a:gd name="connsiteY8" fmla="*/ 496111 h 1742063"/>
              <a:gd name="connsiteX9" fmla="*/ 282102 w 4833500"/>
              <a:gd name="connsiteY9" fmla="*/ 262647 h 1742063"/>
              <a:gd name="connsiteX10" fmla="*/ 0 w 4833500"/>
              <a:gd name="connsiteY10" fmla="*/ 0 h 1742063"/>
              <a:gd name="connsiteX0" fmla="*/ 4833500 w 4833500"/>
              <a:gd name="connsiteY0" fmla="*/ 1513213 h 1742063"/>
              <a:gd name="connsiteX1" fmla="*/ 3952654 w 4833500"/>
              <a:gd name="connsiteY1" fmla="*/ 1650523 h 1742063"/>
              <a:gd name="connsiteX2" fmla="*/ 3151884 w 4833500"/>
              <a:gd name="connsiteY2" fmla="*/ 1719178 h 1742063"/>
              <a:gd name="connsiteX3" fmla="*/ 2671423 w 4833500"/>
              <a:gd name="connsiteY3" fmla="*/ 1719178 h 1742063"/>
              <a:gd name="connsiteX4" fmla="*/ 2190961 w 4833500"/>
              <a:gd name="connsiteY4" fmla="*/ 1581869 h 1742063"/>
              <a:gd name="connsiteX5" fmla="*/ 1710499 w 4833500"/>
              <a:gd name="connsiteY5" fmla="*/ 1444559 h 1742063"/>
              <a:gd name="connsiteX6" fmla="*/ 1470268 w 4833500"/>
              <a:gd name="connsiteY6" fmla="*/ 963975 h 1742063"/>
              <a:gd name="connsiteX7" fmla="*/ 1215958 w 4833500"/>
              <a:gd name="connsiteY7" fmla="*/ 826851 h 1742063"/>
              <a:gd name="connsiteX8" fmla="*/ 612843 w 4833500"/>
              <a:gd name="connsiteY8" fmla="*/ 496111 h 1742063"/>
              <a:gd name="connsiteX9" fmla="*/ 282102 w 4833500"/>
              <a:gd name="connsiteY9" fmla="*/ 262647 h 1742063"/>
              <a:gd name="connsiteX10" fmla="*/ 0 w 4833500"/>
              <a:gd name="connsiteY10" fmla="*/ 0 h 1742063"/>
              <a:gd name="connsiteX0" fmla="*/ 4833500 w 4833500"/>
              <a:gd name="connsiteY0" fmla="*/ 1513213 h 1742063"/>
              <a:gd name="connsiteX1" fmla="*/ 3952654 w 4833500"/>
              <a:gd name="connsiteY1" fmla="*/ 1650523 h 1742063"/>
              <a:gd name="connsiteX2" fmla="*/ 3151884 w 4833500"/>
              <a:gd name="connsiteY2" fmla="*/ 1719178 h 1742063"/>
              <a:gd name="connsiteX3" fmla="*/ 2671423 w 4833500"/>
              <a:gd name="connsiteY3" fmla="*/ 1719178 h 1742063"/>
              <a:gd name="connsiteX4" fmla="*/ 2190961 w 4833500"/>
              <a:gd name="connsiteY4" fmla="*/ 1581869 h 1742063"/>
              <a:gd name="connsiteX5" fmla="*/ 1710499 w 4833500"/>
              <a:gd name="connsiteY5" fmla="*/ 1444559 h 1742063"/>
              <a:gd name="connsiteX6" fmla="*/ 1310115 w 4833500"/>
              <a:gd name="connsiteY6" fmla="*/ 1375904 h 1742063"/>
              <a:gd name="connsiteX7" fmla="*/ 1215958 w 4833500"/>
              <a:gd name="connsiteY7" fmla="*/ 826851 h 1742063"/>
              <a:gd name="connsiteX8" fmla="*/ 612843 w 4833500"/>
              <a:gd name="connsiteY8" fmla="*/ 496111 h 1742063"/>
              <a:gd name="connsiteX9" fmla="*/ 282102 w 4833500"/>
              <a:gd name="connsiteY9" fmla="*/ 262647 h 1742063"/>
              <a:gd name="connsiteX10" fmla="*/ 0 w 4833500"/>
              <a:gd name="connsiteY10" fmla="*/ 0 h 1742063"/>
              <a:gd name="connsiteX0" fmla="*/ 4551398 w 4551398"/>
              <a:gd name="connsiteY0" fmla="*/ 1250566 h 1479416"/>
              <a:gd name="connsiteX1" fmla="*/ 3670552 w 4551398"/>
              <a:gd name="connsiteY1" fmla="*/ 1387876 h 1479416"/>
              <a:gd name="connsiteX2" fmla="*/ 2869782 w 4551398"/>
              <a:gd name="connsiteY2" fmla="*/ 1456531 h 1479416"/>
              <a:gd name="connsiteX3" fmla="*/ 2389321 w 4551398"/>
              <a:gd name="connsiteY3" fmla="*/ 1456531 h 1479416"/>
              <a:gd name="connsiteX4" fmla="*/ 1908859 w 4551398"/>
              <a:gd name="connsiteY4" fmla="*/ 1319222 h 1479416"/>
              <a:gd name="connsiteX5" fmla="*/ 1428397 w 4551398"/>
              <a:gd name="connsiteY5" fmla="*/ 1181912 h 1479416"/>
              <a:gd name="connsiteX6" fmla="*/ 1028013 w 4551398"/>
              <a:gd name="connsiteY6" fmla="*/ 1113257 h 1479416"/>
              <a:gd name="connsiteX7" fmla="*/ 933856 w 4551398"/>
              <a:gd name="connsiteY7" fmla="*/ 564204 h 1479416"/>
              <a:gd name="connsiteX8" fmla="*/ 330741 w 4551398"/>
              <a:gd name="connsiteY8" fmla="*/ 233464 h 1479416"/>
              <a:gd name="connsiteX9" fmla="*/ 0 w 4551398"/>
              <a:gd name="connsiteY9" fmla="*/ 0 h 1479416"/>
              <a:gd name="connsiteX0" fmla="*/ 4220657 w 4220657"/>
              <a:gd name="connsiteY0" fmla="*/ 1017102 h 1245952"/>
              <a:gd name="connsiteX1" fmla="*/ 3339811 w 4220657"/>
              <a:gd name="connsiteY1" fmla="*/ 1154412 h 1245952"/>
              <a:gd name="connsiteX2" fmla="*/ 2539041 w 4220657"/>
              <a:gd name="connsiteY2" fmla="*/ 1223067 h 1245952"/>
              <a:gd name="connsiteX3" fmla="*/ 2058580 w 4220657"/>
              <a:gd name="connsiteY3" fmla="*/ 1223067 h 1245952"/>
              <a:gd name="connsiteX4" fmla="*/ 1578118 w 4220657"/>
              <a:gd name="connsiteY4" fmla="*/ 1085758 h 1245952"/>
              <a:gd name="connsiteX5" fmla="*/ 1097656 w 4220657"/>
              <a:gd name="connsiteY5" fmla="*/ 948448 h 1245952"/>
              <a:gd name="connsiteX6" fmla="*/ 697272 w 4220657"/>
              <a:gd name="connsiteY6" fmla="*/ 879793 h 1245952"/>
              <a:gd name="connsiteX7" fmla="*/ 603115 w 4220657"/>
              <a:gd name="connsiteY7" fmla="*/ 330740 h 1245952"/>
              <a:gd name="connsiteX8" fmla="*/ 0 w 4220657"/>
              <a:gd name="connsiteY8" fmla="*/ 0 h 1245952"/>
              <a:gd name="connsiteX0" fmla="*/ 3617542 w 3617542"/>
              <a:gd name="connsiteY0" fmla="*/ 686362 h 915212"/>
              <a:gd name="connsiteX1" fmla="*/ 2736696 w 3617542"/>
              <a:gd name="connsiteY1" fmla="*/ 823672 h 915212"/>
              <a:gd name="connsiteX2" fmla="*/ 1935926 w 3617542"/>
              <a:gd name="connsiteY2" fmla="*/ 892327 h 915212"/>
              <a:gd name="connsiteX3" fmla="*/ 1455465 w 3617542"/>
              <a:gd name="connsiteY3" fmla="*/ 892327 h 915212"/>
              <a:gd name="connsiteX4" fmla="*/ 975003 w 3617542"/>
              <a:gd name="connsiteY4" fmla="*/ 755018 h 915212"/>
              <a:gd name="connsiteX5" fmla="*/ 494541 w 3617542"/>
              <a:gd name="connsiteY5" fmla="*/ 617708 h 915212"/>
              <a:gd name="connsiteX6" fmla="*/ 94157 w 3617542"/>
              <a:gd name="connsiteY6" fmla="*/ 549053 h 915212"/>
              <a:gd name="connsiteX7" fmla="*/ 0 w 3617542"/>
              <a:gd name="connsiteY7" fmla="*/ 0 h 915212"/>
              <a:gd name="connsiteX0" fmla="*/ 3523385 w 3523385"/>
              <a:gd name="connsiteY0" fmla="*/ 186447 h 415297"/>
              <a:gd name="connsiteX1" fmla="*/ 2642539 w 3523385"/>
              <a:gd name="connsiteY1" fmla="*/ 323757 h 415297"/>
              <a:gd name="connsiteX2" fmla="*/ 1841769 w 3523385"/>
              <a:gd name="connsiteY2" fmla="*/ 392412 h 415297"/>
              <a:gd name="connsiteX3" fmla="*/ 1361308 w 3523385"/>
              <a:gd name="connsiteY3" fmla="*/ 392412 h 415297"/>
              <a:gd name="connsiteX4" fmla="*/ 880846 w 3523385"/>
              <a:gd name="connsiteY4" fmla="*/ 255103 h 415297"/>
              <a:gd name="connsiteX5" fmla="*/ 400384 w 3523385"/>
              <a:gd name="connsiteY5" fmla="*/ 117793 h 415297"/>
              <a:gd name="connsiteX6" fmla="*/ 0 w 3523385"/>
              <a:gd name="connsiteY6" fmla="*/ 49138 h 415297"/>
              <a:gd name="connsiteX0" fmla="*/ 3523385 w 3523385"/>
              <a:gd name="connsiteY0" fmla="*/ 186447 h 415297"/>
              <a:gd name="connsiteX1" fmla="*/ 2642539 w 3523385"/>
              <a:gd name="connsiteY1" fmla="*/ 323757 h 415297"/>
              <a:gd name="connsiteX2" fmla="*/ 1841769 w 3523385"/>
              <a:gd name="connsiteY2" fmla="*/ 392412 h 415297"/>
              <a:gd name="connsiteX3" fmla="*/ 1361308 w 3523385"/>
              <a:gd name="connsiteY3" fmla="*/ 392412 h 415297"/>
              <a:gd name="connsiteX4" fmla="*/ 880846 w 3523385"/>
              <a:gd name="connsiteY4" fmla="*/ 255103 h 415297"/>
              <a:gd name="connsiteX5" fmla="*/ 400384 w 3523385"/>
              <a:gd name="connsiteY5" fmla="*/ 117793 h 415297"/>
              <a:gd name="connsiteX6" fmla="*/ 0 w 3523385"/>
              <a:gd name="connsiteY6" fmla="*/ 49138 h 415297"/>
              <a:gd name="connsiteX0" fmla="*/ 3523385 w 3523385"/>
              <a:gd name="connsiteY0" fmla="*/ 137309 h 366159"/>
              <a:gd name="connsiteX1" fmla="*/ 2642539 w 3523385"/>
              <a:gd name="connsiteY1" fmla="*/ 274619 h 366159"/>
              <a:gd name="connsiteX2" fmla="*/ 1841769 w 3523385"/>
              <a:gd name="connsiteY2" fmla="*/ 343274 h 366159"/>
              <a:gd name="connsiteX3" fmla="*/ 1361308 w 3523385"/>
              <a:gd name="connsiteY3" fmla="*/ 343274 h 366159"/>
              <a:gd name="connsiteX4" fmla="*/ 880846 w 3523385"/>
              <a:gd name="connsiteY4" fmla="*/ 205965 h 366159"/>
              <a:gd name="connsiteX5" fmla="*/ 400384 w 3523385"/>
              <a:gd name="connsiteY5" fmla="*/ 68655 h 366159"/>
              <a:gd name="connsiteX6" fmla="*/ 0 w 3523385"/>
              <a:gd name="connsiteY6" fmla="*/ 0 h 366159"/>
              <a:gd name="connsiteX0" fmla="*/ 3523384 w 3523384"/>
              <a:gd name="connsiteY0" fmla="*/ 137309 h 366159"/>
              <a:gd name="connsiteX1" fmla="*/ 2642539 w 3523384"/>
              <a:gd name="connsiteY1" fmla="*/ 274619 h 366159"/>
              <a:gd name="connsiteX2" fmla="*/ 1841769 w 3523384"/>
              <a:gd name="connsiteY2" fmla="*/ 343274 h 366159"/>
              <a:gd name="connsiteX3" fmla="*/ 1361308 w 3523384"/>
              <a:gd name="connsiteY3" fmla="*/ 343274 h 366159"/>
              <a:gd name="connsiteX4" fmla="*/ 880846 w 3523384"/>
              <a:gd name="connsiteY4" fmla="*/ 205965 h 366159"/>
              <a:gd name="connsiteX5" fmla="*/ 400384 w 3523384"/>
              <a:gd name="connsiteY5" fmla="*/ 68655 h 366159"/>
              <a:gd name="connsiteX6" fmla="*/ 0 w 3523384"/>
              <a:gd name="connsiteY6" fmla="*/ 0 h 366159"/>
              <a:gd name="connsiteX0" fmla="*/ 3523384 w 3523384"/>
              <a:gd name="connsiteY0" fmla="*/ 137309 h 366159"/>
              <a:gd name="connsiteX1" fmla="*/ 2642539 w 3523384"/>
              <a:gd name="connsiteY1" fmla="*/ 274619 h 366159"/>
              <a:gd name="connsiteX2" fmla="*/ 1841769 w 3523384"/>
              <a:gd name="connsiteY2" fmla="*/ 343274 h 366159"/>
              <a:gd name="connsiteX3" fmla="*/ 1361308 w 3523384"/>
              <a:gd name="connsiteY3" fmla="*/ 343274 h 366159"/>
              <a:gd name="connsiteX4" fmla="*/ 880846 w 3523384"/>
              <a:gd name="connsiteY4" fmla="*/ 205965 h 366159"/>
              <a:gd name="connsiteX5" fmla="*/ 400384 w 3523384"/>
              <a:gd name="connsiteY5" fmla="*/ 68655 h 366159"/>
              <a:gd name="connsiteX6" fmla="*/ 0 w 3523384"/>
              <a:gd name="connsiteY6" fmla="*/ 0 h 366159"/>
              <a:gd name="connsiteX0" fmla="*/ 3523384 w 3670193"/>
              <a:gd name="connsiteY0" fmla="*/ 137309 h 366159"/>
              <a:gd name="connsiteX1" fmla="*/ 3523385 w 3670193"/>
              <a:gd name="connsiteY1" fmla="*/ 137309 h 366159"/>
              <a:gd name="connsiteX2" fmla="*/ 2642539 w 3670193"/>
              <a:gd name="connsiteY2" fmla="*/ 274619 h 366159"/>
              <a:gd name="connsiteX3" fmla="*/ 1841769 w 3670193"/>
              <a:gd name="connsiteY3" fmla="*/ 343274 h 366159"/>
              <a:gd name="connsiteX4" fmla="*/ 1361308 w 3670193"/>
              <a:gd name="connsiteY4" fmla="*/ 343274 h 366159"/>
              <a:gd name="connsiteX5" fmla="*/ 880846 w 3670193"/>
              <a:gd name="connsiteY5" fmla="*/ 205965 h 366159"/>
              <a:gd name="connsiteX6" fmla="*/ 400384 w 3670193"/>
              <a:gd name="connsiteY6" fmla="*/ 68655 h 366159"/>
              <a:gd name="connsiteX7" fmla="*/ 0 w 3670193"/>
              <a:gd name="connsiteY7" fmla="*/ 0 h 366159"/>
              <a:gd name="connsiteX0" fmla="*/ 3523384 w 3659387"/>
              <a:gd name="connsiteY0" fmla="*/ 137309 h 366159"/>
              <a:gd name="connsiteX1" fmla="*/ 3512579 w 3659387"/>
              <a:gd name="connsiteY1" fmla="*/ 112637 h 366159"/>
              <a:gd name="connsiteX2" fmla="*/ 2642539 w 3659387"/>
              <a:gd name="connsiteY2" fmla="*/ 274619 h 366159"/>
              <a:gd name="connsiteX3" fmla="*/ 1841769 w 3659387"/>
              <a:gd name="connsiteY3" fmla="*/ 343274 h 366159"/>
              <a:gd name="connsiteX4" fmla="*/ 1361308 w 3659387"/>
              <a:gd name="connsiteY4" fmla="*/ 343274 h 366159"/>
              <a:gd name="connsiteX5" fmla="*/ 880846 w 3659387"/>
              <a:gd name="connsiteY5" fmla="*/ 205965 h 366159"/>
              <a:gd name="connsiteX6" fmla="*/ 400384 w 3659387"/>
              <a:gd name="connsiteY6" fmla="*/ 68655 h 366159"/>
              <a:gd name="connsiteX7" fmla="*/ 0 w 3659387"/>
              <a:gd name="connsiteY7" fmla="*/ 0 h 366159"/>
              <a:gd name="connsiteX0" fmla="*/ 3523384 w 3660046"/>
              <a:gd name="connsiteY0" fmla="*/ 137309 h 366159"/>
              <a:gd name="connsiteX1" fmla="*/ 3512579 w 3660046"/>
              <a:gd name="connsiteY1" fmla="*/ 112637 h 366159"/>
              <a:gd name="connsiteX2" fmla="*/ 2638582 w 3660046"/>
              <a:gd name="connsiteY2" fmla="*/ 257657 h 366159"/>
              <a:gd name="connsiteX3" fmla="*/ 1841769 w 3660046"/>
              <a:gd name="connsiteY3" fmla="*/ 343274 h 366159"/>
              <a:gd name="connsiteX4" fmla="*/ 1361308 w 3660046"/>
              <a:gd name="connsiteY4" fmla="*/ 343274 h 366159"/>
              <a:gd name="connsiteX5" fmla="*/ 880846 w 3660046"/>
              <a:gd name="connsiteY5" fmla="*/ 205965 h 366159"/>
              <a:gd name="connsiteX6" fmla="*/ 400384 w 3660046"/>
              <a:gd name="connsiteY6" fmla="*/ 68655 h 366159"/>
              <a:gd name="connsiteX7" fmla="*/ 0 w 3660046"/>
              <a:gd name="connsiteY7" fmla="*/ 0 h 366159"/>
              <a:gd name="connsiteX0" fmla="*/ 3523384 w 3660046"/>
              <a:gd name="connsiteY0" fmla="*/ 137309 h 363897"/>
              <a:gd name="connsiteX1" fmla="*/ 3512579 w 3660046"/>
              <a:gd name="connsiteY1" fmla="*/ 112637 h 363897"/>
              <a:gd name="connsiteX2" fmla="*/ 2638582 w 3660046"/>
              <a:gd name="connsiteY2" fmla="*/ 257657 h 363897"/>
              <a:gd name="connsiteX3" fmla="*/ 1841769 w 3660046"/>
              <a:gd name="connsiteY3" fmla="*/ 329704 h 363897"/>
              <a:gd name="connsiteX4" fmla="*/ 1361308 w 3660046"/>
              <a:gd name="connsiteY4" fmla="*/ 343274 h 363897"/>
              <a:gd name="connsiteX5" fmla="*/ 880846 w 3660046"/>
              <a:gd name="connsiteY5" fmla="*/ 205965 h 363897"/>
              <a:gd name="connsiteX6" fmla="*/ 400384 w 3660046"/>
              <a:gd name="connsiteY6" fmla="*/ 68655 h 363897"/>
              <a:gd name="connsiteX7" fmla="*/ 0 w 3660046"/>
              <a:gd name="connsiteY7" fmla="*/ 0 h 363897"/>
              <a:gd name="connsiteX0" fmla="*/ 3523384 w 3660046"/>
              <a:gd name="connsiteY0" fmla="*/ 137309 h 363896"/>
              <a:gd name="connsiteX1" fmla="*/ 3512579 w 3660046"/>
              <a:gd name="connsiteY1" fmla="*/ 112637 h 363896"/>
              <a:gd name="connsiteX2" fmla="*/ 2638582 w 3660046"/>
              <a:gd name="connsiteY2" fmla="*/ 257657 h 363896"/>
              <a:gd name="connsiteX3" fmla="*/ 1841769 w 3660046"/>
              <a:gd name="connsiteY3" fmla="*/ 329704 h 363896"/>
              <a:gd name="connsiteX4" fmla="*/ 1361308 w 3660046"/>
              <a:gd name="connsiteY4" fmla="*/ 343273 h 363896"/>
              <a:gd name="connsiteX5" fmla="*/ 880846 w 3660046"/>
              <a:gd name="connsiteY5" fmla="*/ 205965 h 363896"/>
              <a:gd name="connsiteX6" fmla="*/ 400384 w 3660046"/>
              <a:gd name="connsiteY6" fmla="*/ 68655 h 363896"/>
              <a:gd name="connsiteX7" fmla="*/ 0 w 3660046"/>
              <a:gd name="connsiteY7" fmla="*/ 0 h 363896"/>
              <a:gd name="connsiteX0" fmla="*/ 3523384 w 3660046"/>
              <a:gd name="connsiteY0" fmla="*/ 137309 h 355139"/>
              <a:gd name="connsiteX1" fmla="*/ 3512579 w 3660046"/>
              <a:gd name="connsiteY1" fmla="*/ 112637 h 355139"/>
              <a:gd name="connsiteX2" fmla="*/ 2638582 w 3660046"/>
              <a:gd name="connsiteY2" fmla="*/ 257657 h 355139"/>
              <a:gd name="connsiteX3" fmla="*/ 1841769 w 3660046"/>
              <a:gd name="connsiteY3" fmla="*/ 329704 h 355139"/>
              <a:gd name="connsiteX4" fmla="*/ 1361308 w 3660046"/>
              <a:gd name="connsiteY4" fmla="*/ 343273 h 355139"/>
              <a:gd name="connsiteX5" fmla="*/ 861610 w 3660046"/>
              <a:gd name="connsiteY5" fmla="*/ 258507 h 355139"/>
              <a:gd name="connsiteX6" fmla="*/ 400384 w 3660046"/>
              <a:gd name="connsiteY6" fmla="*/ 68655 h 355139"/>
              <a:gd name="connsiteX7" fmla="*/ 0 w 3660046"/>
              <a:gd name="connsiteY7" fmla="*/ 0 h 355139"/>
              <a:gd name="connsiteX0" fmla="*/ 3523384 w 3660046"/>
              <a:gd name="connsiteY0" fmla="*/ 137309 h 355139"/>
              <a:gd name="connsiteX1" fmla="*/ 3512579 w 3660046"/>
              <a:gd name="connsiteY1" fmla="*/ 112637 h 355139"/>
              <a:gd name="connsiteX2" fmla="*/ 2638582 w 3660046"/>
              <a:gd name="connsiteY2" fmla="*/ 257657 h 355139"/>
              <a:gd name="connsiteX3" fmla="*/ 1841769 w 3660046"/>
              <a:gd name="connsiteY3" fmla="*/ 329704 h 355139"/>
              <a:gd name="connsiteX4" fmla="*/ 1361308 w 3660046"/>
              <a:gd name="connsiteY4" fmla="*/ 343273 h 355139"/>
              <a:gd name="connsiteX5" fmla="*/ 861610 w 3660046"/>
              <a:gd name="connsiteY5" fmla="*/ 258507 h 355139"/>
              <a:gd name="connsiteX6" fmla="*/ 376644 w 3660046"/>
              <a:gd name="connsiteY6" fmla="*/ 139893 h 355139"/>
              <a:gd name="connsiteX7" fmla="*/ 0 w 3660046"/>
              <a:gd name="connsiteY7" fmla="*/ 0 h 355139"/>
              <a:gd name="connsiteX0" fmla="*/ 3523384 w 3660046"/>
              <a:gd name="connsiteY0" fmla="*/ 137309 h 355139"/>
              <a:gd name="connsiteX1" fmla="*/ 3512579 w 3660046"/>
              <a:gd name="connsiteY1" fmla="*/ 112637 h 355139"/>
              <a:gd name="connsiteX2" fmla="*/ 2638582 w 3660046"/>
              <a:gd name="connsiteY2" fmla="*/ 257657 h 355139"/>
              <a:gd name="connsiteX3" fmla="*/ 1841769 w 3660046"/>
              <a:gd name="connsiteY3" fmla="*/ 329704 h 355139"/>
              <a:gd name="connsiteX4" fmla="*/ 1361308 w 3660046"/>
              <a:gd name="connsiteY4" fmla="*/ 343273 h 355139"/>
              <a:gd name="connsiteX5" fmla="*/ 861610 w 3660046"/>
              <a:gd name="connsiteY5" fmla="*/ 258507 h 355139"/>
              <a:gd name="connsiteX6" fmla="*/ 376644 w 3660046"/>
              <a:gd name="connsiteY6" fmla="*/ 139893 h 355139"/>
              <a:gd name="connsiteX7" fmla="*/ 0 w 3660046"/>
              <a:gd name="connsiteY7" fmla="*/ 0 h 355139"/>
              <a:gd name="connsiteX0" fmla="*/ 3523384 w 3660046"/>
              <a:gd name="connsiteY0" fmla="*/ 137309 h 341712"/>
              <a:gd name="connsiteX1" fmla="*/ 3512579 w 3660046"/>
              <a:gd name="connsiteY1" fmla="*/ 112637 h 341712"/>
              <a:gd name="connsiteX2" fmla="*/ 2638582 w 3660046"/>
              <a:gd name="connsiteY2" fmla="*/ 257657 h 341712"/>
              <a:gd name="connsiteX3" fmla="*/ 1841769 w 3660046"/>
              <a:gd name="connsiteY3" fmla="*/ 329704 h 341712"/>
              <a:gd name="connsiteX4" fmla="*/ 1369222 w 3660046"/>
              <a:gd name="connsiteY4" fmla="*/ 329704 h 341712"/>
              <a:gd name="connsiteX5" fmla="*/ 861610 w 3660046"/>
              <a:gd name="connsiteY5" fmla="*/ 258507 h 341712"/>
              <a:gd name="connsiteX6" fmla="*/ 376644 w 3660046"/>
              <a:gd name="connsiteY6" fmla="*/ 139893 h 341712"/>
              <a:gd name="connsiteX7" fmla="*/ 0 w 3660046"/>
              <a:gd name="connsiteY7" fmla="*/ 0 h 341712"/>
              <a:gd name="connsiteX0" fmla="*/ 3523384 w 3660046"/>
              <a:gd name="connsiteY0" fmla="*/ 137311 h 341712"/>
              <a:gd name="connsiteX1" fmla="*/ 3512579 w 3660046"/>
              <a:gd name="connsiteY1" fmla="*/ 112637 h 341712"/>
              <a:gd name="connsiteX2" fmla="*/ 2638582 w 3660046"/>
              <a:gd name="connsiteY2" fmla="*/ 257657 h 341712"/>
              <a:gd name="connsiteX3" fmla="*/ 1841769 w 3660046"/>
              <a:gd name="connsiteY3" fmla="*/ 329704 h 341712"/>
              <a:gd name="connsiteX4" fmla="*/ 1369222 w 3660046"/>
              <a:gd name="connsiteY4" fmla="*/ 329704 h 341712"/>
              <a:gd name="connsiteX5" fmla="*/ 861610 w 3660046"/>
              <a:gd name="connsiteY5" fmla="*/ 258507 h 341712"/>
              <a:gd name="connsiteX6" fmla="*/ 376644 w 3660046"/>
              <a:gd name="connsiteY6" fmla="*/ 139893 h 341712"/>
              <a:gd name="connsiteX7" fmla="*/ 0 w 3660046"/>
              <a:gd name="connsiteY7" fmla="*/ 0 h 341712"/>
              <a:gd name="connsiteX0" fmla="*/ 3523384 w 3660046"/>
              <a:gd name="connsiteY0" fmla="*/ 137311 h 341712"/>
              <a:gd name="connsiteX1" fmla="*/ 3512579 w 3660046"/>
              <a:gd name="connsiteY1" fmla="*/ 112637 h 341712"/>
              <a:gd name="connsiteX2" fmla="*/ 2638582 w 3660046"/>
              <a:gd name="connsiteY2" fmla="*/ 257657 h 341712"/>
              <a:gd name="connsiteX3" fmla="*/ 1841769 w 3660046"/>
              <a:gd name="connsiteY3" fmla="*/ 329704 h 341712"/>
              <a:gd name="connsiteX4" fmla="*/ 1369222 w 3660046"/>
              <a:gd name="connsiteY4" fmla="*/ 329704 h 341712"/>
              <a:gd name="connsiteX5" fmla="*/ 861610 w 3660046"/>
              <a:gd name="connsiteY5" fmla="*/ 258507 h 341712"/>
              <a:gd name="connsiteX6" fmla="*/ 376644 w 3660046"/>
              <a:gd name="connsiteY6" fmla="*/ 139893 h 341712"/>
              <a:gd name="connsiteX7" fmla="*/ 0 w 3660046"/>
              <a:gd name="connsiteY7" fmla="*/ 0 h 341712"/>
              <a:gd name="connsiteX0" fmla="*/ 3512579 w 3512578"/>
              <a:gd name="connsiteY0" fmla="*/ 112637 h 341712"/>
              <a:gd name="connsiteX1" fmla="*/ 2638582 w 3512578"/>
              <a:gd name="connsiteY1" fmla="*/ 257657 h 341712"/>
              <a:gd name="connsiteX2" fmla="*/ 1841769 w 3512578"/>
              <a:gd name="connsiteY2" fmla="*/ 329704 h 341712"/>
              <a:gd name="connsiteX3" fmla="*/ 1369222 w 3512578"/>
              <a:gd name="connsiteY3" fmla="*/ 329704 h 341712"/>
              <a:gd name="connsiteX4" fmla="*/ 861610 w 3512578"/>
              <a:gd name="connsiteY4" fmla="*/ 258507 h 341712"/>
              <a:gd name="connsiteX5" fmla="*/ 376644 w 3512578"/>
              <a:gd name="connsiteY5" fmla="*/ 139893 h 341712"/>
              <a:gd name="connsiteX6" fmla="*/ 0 w 3512578"/>
              <a:gd name="connsiteY6" fmla="*/ 0 h 341712"/>
              <a:gd name="connsiteX0" fmla="*/ 3512579 w 3623698"/>
              <a:gd name="connsiteY0" fmla="*/ 112637 h 341712"/>
              <a:gd name="connsiteX1" fmla="*/ 3478032 w 3623698"/>
              <a:gd name="connsiteY1" fmla="*/ 118497 h 341712"/>
              <a:gd name="connsiteX2" fmla="*/ 2638582 w 3623698"/>
              <a:gd name="connsiteY2" fmla="*/ 257657 h 341712"/>
              <a:gd name="connsiteX3" fmla="*/ 1841769 w 3623698"/>
              <a:gd name="connsiteY3" fmla="*/ 329704 h 341712"/>
              <a:gd name="connsiteX4" fmla="*/ 1369222 w 3623698"/>
              <a:gd name="connsiteY4" fmla="*/ 329704 h 341712"/>
              <a:gd name="connsiteX5" fmla="*/ 861610 w 3623698"/>
              <a:gd name="connsiteY5" fmla="*/ 258507 h 341712"/>
              <a:gd name="connsiteX6" fmla="*/ 376644 w 3623698"/>
              <a:gd name="connsiteY6" fmla="*/ 139893 h 341712"/>
              <a:gd name="connsiteX7" fmla="*/ 0 w 3623698"/>
              <a:gd name="connsiteY7" fmla="*/ 0 h 341712"/>
              <a:gd name="connsiteX0" fmla="*/ 3512579 w 3512579"/>
              <a:gd name="connsiteY0" fmla="*/ 112637 h 341712"/>
              <a:gd name="connsiteX1" fmla="*/ 3191203 w 3512579"/>
              <a:gd name="connsiteY1" fmla="*/ 168455 h 341712"/>
              <a:gd name="connsiteX2" fmla="*/ 2638582 w 3512579"/>
              <a:gd name="connsiteY2" fmla="*/ 257657 h 341712"/>
              <a:gd name="connsiteX3" fmla="*/ 1841769 w 3512579"/>
              <a:gd name="connsiteY3" fmla="*/ 329704 h 341712"/>
              <a:gd name="connsiteX4" fmla="*/ 1369222 w 3512579"/>
              <a:gd name="connsiteY4" fmla="*/ 329704 h 341712"/>
              <a:gd name="connsiteX5" fmla="*/ 861610 w 3512579"/>
              <a:gd name="connsiteY5" fmla="*/ 258507 h 341712"/>
              <a:gd name="connsiteX6" fmla="*/ 376644 w 3512579"/>
              <a:gd name="connsiteY6" fmla="*/ 139893 h 341712"/>
              <a:gd name="connsiteX7" fmla="*/ 0 w 3512579"/>
              <a:gd name="connsiteY7" fmla="*/ 0 h 341712"/>
              <a:gd name="connsiteX0" fmla="*/ 3512579 w 3586987"/>
              <a:gd name="connsiteY0" fmla="*/ 112637 h 341712"/>
              <a:gd name="connsiteX1" fmla="*/ 3533424 w 3586987"/>
              <a:gd name="connsiteY1" fmla="*/ 108320 h 341712"/>
              <a:gd name="connsiteX2" fmla="*/ 3191203 w 3586987"/>
              <a:gd name="connsiteY2" fmla="*/ 168455 h 341712"/>
              <a:gd name="connsiteX3" fmla="*/ 2638582 w 3586987"/>
              <a:gd name="connsiteY3" fmla="*/ 257657 h 341712"/>
              <a:gd name="connsiteX4" fmla="*/ 1841769 w 3586987"/>
              <a:gd name="connsiteY4" fmla="*/ 329704 h 341712"/>
              <a:gd name="connsiteX5" fmla="*/ 1369222 w 3586987"/>
              <a:gd name="connsiteY5" fmla="*/ 329704 h 341712"/>
              <a:gd name="connsiteX6" fmla="*/ 861610 w 3586987"/>
              <a:gd name="connsiteY6" fmla="*/ 258507 h 341712"/>
              <a:gd name="connsiteX7" fmla="*/ 376644 w 3586987"/>
              <a:gd name="connsiteY7" fmla="*/ 139893 h 341712"/>
              <a:gd name="connsiteX8" fmla="*/ 0 w 3586987"/>
              <a:gd name="connsiteY8" fmla="*/ 0 h 341712"/>
              <a:gd name="connsiteX0" fmla="*/ 3512579 w 3586987"/>
              <a:gd name="connsiteY0" fmla="*/ 112637 h 338426"/>
              <a:gd name="connsiteX1" fmla="*/ 3533424 w 3586987"/>
              <a:gd name="connsiteY1" fmla="*/ 108320 h 338426"/>
              <a:gd name="connsiteX2" fmla="*/ 3191203 w 3586987"/>
              <a:gd name="connsiteY2" fmla="*/ 168455 h 338426"/>
              <a:gd name="connsiteX3" fmla="*/ 2638582 w 3586987"/>
              <a:gd name="connsiteY3" fmla="*/ 257657 h 338426"/>
              <a:gd name="connsiteX4" fmla="*/ 1841769 w 3586987"/>
              <a:gd name="connsiteY4" fmla="*/ 329704 h 338426"/>
              <a:gd name="connsiteX5" fmla="*/ 1369222 w 3586987"/>
              <a:gd name="connsiteY5" fmla="*/ 309989 h 338426"/>
              <a:gd name="connsiteX6" fmla="*/ 861610 w 3586987"/>
              <a:gd name="connsiteY6" fmla="*/ 258507 h 338426"/>
              <a:gd name="connsiteX7" fmla="*/ 376644 w 3586987"/>
              <a:gd name="connsiteY7" fmla="*/ 139893 h 338426"/>
              <a:gd name="connsiteX8" fmla="*/ 0 w 3586987"/>
              <a:gd name="connsiteY8" fmla="*/ 0 h 338426"/>
              <a:gd name="connsiteX0" fmla="*/ 3512579 w 3586987"/>
              <a:gd name="connsiteY0" fmla="*/ 112637 h 338426"/>
              <a:gd name="connsiteX1" fmla="*/ 3533424 w 3586987"/>
              <a:gd name="connsiteY1" fmla="*/ 108320 h 338426"/>
              <a:gd name="connsiteX2" fmla="*/ 3191203 w 3586987"/>
              <a:gd name="connsiteY2" fmla="*/ 168455 h 338426"/>
              <a:gd name="connsiteX3" fmla="*/ 2638582 w 3586987"/>
              <a:gd name="connsiteY3" fmla="*/ 257657 h 338426"/>
              <a:gd name="connsiteX4" fmla="*/ 1841769 w 3586987"/>
              <a:gd name="connsiteY4" fmla="*/ 329704 h 338426"/>
              <a:gd name="connsiteX5" fmla="*/ 1369222 w 3586987"/>
              <a:gd name="connsiteY5" fmla="*/ 309989 h 338426"/>
              <a:gd name="connsiteX6" fmla="*/ 876309 w 3586987"/>
              <a:gd name="connsiteY6" fmla="*/ 210530 h 338426"/>
              <a:gd name="connsiteX7" fmla="*/ 376644 w 3586987"/>
              <a:gd name="connsiteY7" fmla="*/ 139893 h 338426"/>
              <a:gd name="connsiteX8" fmla="*/ 0 w 3586987"/>
              <a:gd name="connsiteY8" fmla="*/ 0 h 338426"/>
              <a:gd name="connsiteX0" fmla="*/ 3512579 w 3586987"/>
              <a:gd name="connsiteY0" fmla="*/ 112637 h 338426"/>
              <a:gd name="connsiteX1" fmla="*/ 3533424 w 3586987"/>
              <a:gd name="connsiteY1" fmla="*/ 108320 h 338426"/>
              <a:gd name="connsiteX2" fmla="*/ 3191203 w 3586987"/>
              <a:gd name="connsiteY2" fmla="*/ 168455 h 338426"/>
              <a:gd name="connsiteX3" fmla="*/ 2638582 w 3586987"/>
              <a:gd name="connsiteY3" fmla="*/ 257657 h 338426"/>
              <a:gd name="connsiteX4" fmla="*/ 1841769 w 3586987"/>
              <a:gd name="connsiteY4" fmla="*/ 329704 h 338426"/>
              <a:gd name="connsiteX5" fmla="*/ 1369222 w 3586987"/>
              <a:gd name="connsiteY5" fmla="*/ 309989 h 338426"/>
              <a:gd name="connsiteX6" fmla="*/ 876309 w 3586987"/>
              <a:gd name="connsiteY6" fmla="*/ 210530 h 338426"/>
              <a:gd name="connsiteX7" fmla="*/ 445002 w 3586987"/>
              <a:gd name="connsiteY7" fmla="*/ 51177 h 338426"/>
              <a:gd name="connsiteX8" fmla="*/ 0 w 3586987"/>
              <a:gd name="connsiteY8" fmla="*/ 0 h 338426"/>
              <a:gd name="connsiteX0" fmla="*/ 3464729 w 3539137"/>
              <a:gd name="connsiteY0" fmla="*/ 234211 h 460000"/>
              <a:gd name="connsiteX1" fmla="*/ 3485574 w 3539137"/>
              <a:gd name="connsiteY1" fmla="*/ 229894 h 460000"/>
              <a:gd name="connsiteX2" fmla="*/ 3143353 w 3539137"/>
              <a:gd name="connsiteY2" fmla="*/ 290029 h 460000"/>
              <a:gd name="connsiteX3" fmla="*/ 2590732 w 3539137"/>
              <a:gd name="connsiteY3" fmla="*/ 379231 h 460000"/>
              <a:gd name="connsiteX4" fmla="*/ 1793919 w 3539137"/>
              <a:gd name="connsiteY4" fmla="*/ 451278 h 460000"/>
              <a:gd name="connsiteX5" fmla="*/ 1321372 w 3539137"/>
              <a:gd name="connsiteY5" fmla="*/ 431563 h 460000"/>
              <a:gd name="connsiteX6" fmla="*/ 828459 w 3539137"/>
              <a:gd name="connsiteY6" fmla="*/ 332104 h 460000"/>
              <a:gd name="connsiteX7" fmla="*/ 397152 w 3539137"/>
              <a:gd name="connsiteY7" fmla="*/ 172751 h 460000"/>
              <a:gd name="connsiteX8" fmla="*/ 0 w 3539137"/>
              <a:gd name="connsiteY8" fmla="*/ 0 h 460000"/>
              <a:gd name="connsiteX0" fmla="*/ 3464729 w 3539137"/>
              <a:gd name="connsiteY0" fmla="*/ 234211 h 468211"/>
              <a:gd name="connsiteX1" fmla="*/ 3485574 w 3539137"/>
              <a:gd name="connsiteY1" fmla="*/ 229894 h 468211"/>
              <a:gd name="connsiteX2" fmla="*/ 3143353 w 3539137"/>
              <a:gd name="connsiteY2" fmla="*/ 290029 h 468211"/>
              <a:gd name="connsiteX3" fmla="*/ 2590732 w 3539137"/>
              <a:gd name="connsiteY3" fmla="*/ 379231 h 468211"/>
              <a:gd name="connsiteX4" fmla="*/ 1882116 w 3539137"/>
              <a:gd name="connsiteY4" fmla="*/ 459489 h 468211"/>
              <a:gd name="connsiteX5" fmla="*/ 1321372 w 3539137"/>
              <a:gd name="connsiteY5" fmla="*/ 431563 h 468211"/>
              <a:gd name="connsiteX6" fmla="*/ 828459 w 3539137"/>
              <a:gd name="connsiteY6" fmla="*/ 332104 h 468211"/>
              <a:gd name="connsiteX7" fmla="*/ 397152 w 3539137"/>
              <a:gd name="connsiteY7" fmla="*/ 172751 h 468211"/>
              <a:gd name="connsiteX8" fmla="*/ 0 w 3539137"/>
              <a:gd name="connsiteY8" fmla="*/ 0 h 468211"/>
              <a:gd name="connsiteX0" fmla="*/ 3464729 w 3539137"/>
              <a:gd name="connsiteY0" fmla="*/ 234211 h 470401"/>
              <a:gd name="connsiteX1" fmla="*/ 3485574 w 3539137"/>
              <a:gd name="connsiteY1" fmla="*/ 229894 h 470401"/>
              <a:gd name="connsiteX2" fmla="*/ 3143353 w 3539137"/>
              <a:gd name="connsiteY2" fmla="*/ 290029 h 470401"/>
              <a:gd name="connsiteX3" fmla="*/ 2597568 w 3539137"/>
              <a:gd name="connsiteY3" fmla="*/ 366088 h 470401"/>
              <a:gd name="connsiteX4" fmla="*/ 1882116 w 3539137"/>
              <a:gd name="connsiteY4" fmla="*/ 459489 h 470401"/>
              <a:gd name="connsiteX5" fmla="*/ 1321372 w 3539137"/>
              <a:gd name="connsiteY5" fmla="*/ 431563 h 470401"/>
              <a:gd name="connsiteX6" fmla="*/ 828459 w 3539137"/>
              <a:gd name="connsiteY6" fmla="*/ 332104 h 470401"/>
              <a:gd name="connsiteX7" fmla="*/ 397152 w 3539137"/>
              <a:gd name="connsiteY7" fmla="*/ 172751 h 470401"/>
              <a:gd name="connsiteX8" fmla="*/ 0 w 3539137"/>
              <a:gd name="connsiteY8" fmla="*/ 0 h 470401"/>
              <a:gd name="connsiteX0" fmla="*/ 3464729 w 3539137"/>
              <a:gd name="connsiteY0" fmla="*/ 234211 h 470401"/>
              <a:gd name="connsiteX1" fmla="*/ 3485574 w 3539137"/>
              <a:gd name="connsiteY1" fmla="*/ 229894 h 470401"/>
              <a:gd name="connsiteX2" fmla="*/ 3146771 w 3539137"/>
              <a:gd name="connsiteY2" fmla="*/ 273600 h 470401"/>
              <a:gd name="connsiteX3" fmla="*/ 2597568 w 3539137"/>
              <a:gd name="connsiteY3" fmla="*/ 366088 h 470401"/>
              <a:gd name="connsiteX4" fmla="*/ 1882116 w 3539137"/>
              <a:gd name="connsiteY4" fmla="*/ 459489 h 470401"/>
              <a:gd name="connsiteX5" fmla="*/ 1321372 w 3539137"/>
              <a:gd name="connsiteY5" fmla="*/ 431563 h 470401"/>
              <a:gd name="connsiteX6" fmla="*/ 828459 w 3539137"/>
              <a:gd name="connsiteY6" fmla="*/ 332104 h 470401"/>
              <a:gd name="connsiteX7" fmla="*/ 397152 w 3539137"/>
              <a:gd name="connsiteY7" fmla="*/ 172751 h 470401"/>
              <a:gd name="connsiteX8" fmla="*/ 0 w 3539137"/>
              <a:gd name="connsiteY8" fmla="*/ 0 h 470401"/>
              <a:gd name="connsiteX0" fmla="*/ 3464729 w 3539137"/>
              <a:gd name="connsiteY0" fmla="*/ 234211 h 470401"/>
              <a:gd name="connsiteX1" fmla="*/ 3485574 w 3539137"/>
              <a:gd name="connsiteY1" fmla="*/ 216751 h 470401"/>
              <a:gd name="connsiteX2" fmla="*/ 3146771 w 3539137"/>
              <a:gd name="connsiteY2" fmla="*/ 273600 h 470401"/>
              <a:gd name="connsiteX3" fmla="*/ 2597568 w 3539137"/>
              <a:gd name="connsiteY3" fmla="*/ 366088 h 470401"/>
              <a:gd name="connsiteX4" fmla="*/ 1882116 w 3539137"/>
              <a:gd name="connsiteY4" fmla="*/ 459489 h 470401"/>
              <a:gd name="connsiteX5" fmla="*/ 1321372 w 3539137"/>
              <a:gd name="connsiteY5" fmla="*/ 431563 h 470401"/>
              <a:gd name="connsiteX6" fmla="*/ 828459 w 3539137"/>
              <a:gd name="connsiteY6" fmla="*/ 332104 h 470401"/>
              <a:gd name="connsiteX7" fmla="*/ 397152 w 3539137"/>
              <a:gd name="connsiteY7" fmla="*/ 172751 h 470401"/>
              <a:gd name="connsiteX8" fmla="*/ 0 w 3539137"/>
              <a:gd name="connsiteY8" fmla="*/ 0 h 470401"/>
              <a:gd name="connsiteX0" fmla="*/ 3464729 w 3539137"/>
              <a:gd name="connsiteY0" fmla="*/ 234211 h 468759"/>
              <a:gd name="connsiteX1" fmla="*/ 3485574 w 3539137"/>
              <a:gd name="connsiteY1" fmla="*/ 216751 h 468759"/>
              <a:gd name="connsiteX2" fmla="*/ 3146771 w 3539137"/>
              <a:gd name="connsiteY2" fmla="*/ 273600 h 468759"/>
              <a:gd name="connsiteX3" fmla="*/ 2597569 w 3539137"/>
              <a:gd name="connsiteY3" fmla="*/ 375946 h 468759"/>
              <a:gd name="connsiteX4" fmla="*/ 1882116 w 3539137"/>
              <a:gd name="connsiteY4" fmla="*/ 459489 h 468759"/>
              <a:gd name="connsiteX5" fmla="*/ 1321372 w 3539137"/>
              <a:gd name="connsiteY5" fmla="*/ 431563 h 468759"/>
              <a:gd name="connsiteX6" fmla="*/ 828459 w 3539137"/>
              <a:gd name="connsiteY6" fmla="*/ 332104 h 468759"/>
              <a:gd name="connsiteX7" fmla="*/ 397152 w 3539137"/>
              <a:gd name="connsiteY7" fmla="*/ 172751 h 468759"/>
              <a:gd name="connsiteX8" fmla="*/ 0 w 3539137"/>
              <a:gd name="connsiteY8" fmla="*/ 0 h 468759"/>
              <a:gd name="connsiteX0" fmla="*/ 3464729 w 3539137"/>
              <a:gd name="connsiteY0" fmla="*/ 234211 h 470401"/>
              <a:gd name="connsiteX1" fmla="*/ 3485574 w 3539137"/>
              <a:gd name="connsiteY1" fmla="*/ 216751 h 470401"/>
              <a:gd name="connsiteX2" fmla="*/ 3146771 w 3539137"/>
              <a:gd name="connsiteY2" fmla="*/ 273600 h 470401"/>
              <a:gd name="connsiteX3" fmla="*/ 2614659 w 3539137"/>
              <a:gd name="connsiteY3" fmla="*/ 366089 h 470401"/>
              <a:gd name="connsiteX4" fmla="*/ 1882116 w 3539137"/>
              <a:gd name="connsiteY4" fmla="*/ 459489 h 470401"/>
              <a:gd name="connsiteX5" fmla="*/ 1321372 w 3539137"/>
              <a:gd name="connsiteY5" fmla="*/ 431563 h 470401"/>
              <a:gd name="connsiteX6" fmla="*/ 828459 w 3539137"/>
              <a:gd name="connsiteY6" fmla="*/ 332104 h 470401"/>
              <a:gd name="connsiteX7" fmla="*/ 397152 w 3539137"/>
              <a:gd name="connsiteY7" fmla="*/ 172751 h 470401"/>
              <a:gd name="connsiteX8" fmla="*/ 0 w 3539137"/>
              <a:gd name="connsiteY8" fmla="*/ 0 h 470401"/>
              <a:gd name="connsiteX0" fmla="*/ 3464729 w 3539137"/>
              <a:gd name="connsiteY0" fmla="*/ 234211 h 457258"/>
              <a:gd name="connsiteX1" fmla="*/ 3485574 w 3539137"/>
              <a:gd name="connsiteY1" fmla="*/ 216751 h 457258"/>
              <a:gd name="connsiteX2" fmla="*/ 3146771 w 3539137"/>
              <a:gd name="connsiteY2" fmla="*/ 273600 h 457258"/>
              <a:gd name="connsiteX3" fmla="*/ 2614659 w 3539137"/>
              <a:gd name="connsiteY3" fmla="*/ 366089 h 457258"/>
              <a:gd name="connsiteX4" fmla="*/ 1888952 w 3539137"/>
              <a:gd name="connsiteY4" fmla="*/ 446346 h 457258"/>
              <a:gd name="connsiteX5" fmla="*/ 1321372 w 3539137"/>
              <a:gd name="connsiteY5" fmla="*/ 431563 h 457258"/>
              <a:gd name="connsiteX6" fmla="*/ 828459 w 3539137"/>
              <a:gd name="connsiteY6" fmla="*/ 332104 h 457258"/>
              <a:gd name="connsiteX7" fmla="*/ 397152 w 3539137"/>
              <a:gd name="connsiteY7" fmla="*/ 172751 h 457258"/>
              <a:gd name="connsiteX8" fmla="*/ 0 w 3539137"/>
              <a:gd name="connsiteY8" fmla="*/ 0 h 457258"/>
              <a:gd name="connsiteX0" fmla="*/ 3464729 w 3539137"/>
              <a:gd name="connsiteY0" fmla="*/ 234211 h 457258"/>
              <a:gd name="connsiteX1" fmla="*/ 3485574 w 3539137"/>
              <a:gd name="connsiteY1" fmla="*/ 216751 h 457258"/>
              <a:gd name="connsiteX2" fmla="*/ 3146771 w 3539137"/>
              <a:gd name="connsiteY2" fmla="*/ 273600 h 457258"/>
              <a:gd name="connsiteX3" fmla="*/ 2614659 w 3539137"/>
              <a:gd name="connsiteY3" fmla="*/ 366089 h 457258"/>
              <a:gd name="connsiteX4" fmla="*/ 1888952 w 3539137"/>
              <a:gd name="connsiteY4" fmla="*/ 446346 h 457258"/>
              <a:gd name="connsiteX5" fmla="*/ 1321372 w 3539137"/>
              <a:gd name="connsiteY5" fmla="*/ 431563 h 457258"/>
              <a:gd name="connsiteX6" fmla="*/ 826090 w 3539137"/>
              <a:gd name="connsiteY6" fmla="*/ 307874 h 457258"/>
              <a:gd name="connsiteX7" fmla="*/ 397152 w 3539137"/>
              <a:gd name="connsiteY7" fmla="*/ 172751 h 457258"/>
              <a:gd name="connsiteX8" fmla="*/ 0 w 3539137"/>
              <a:gd name="connsiteY8" fmla="*/ 0 h 457258"/>
              <a:gd name="connsiteX0" fmla="*/ 3464729 w 3539137"/>
              <a:gd name="connsiteY0" fmla="*/ 234211 h 457258"/>
              <a:gd name="connsiteX1" fmla="*/ 3485574 w 3539137"/>
              <a:gd name="connsiteY1" fmla="*/ 216751 h 457258"/>
              <a:gd name="connsiteX2" fmla="*/ 3146771 w 3539137"/>
              <a:gd name="connsiteY2" fmla="*/ 273600 h 457258"/>
              <a:gd name="connsiteX3" fmla="*/ 2614659 w 3539137"/>
              <a:gd name="connsiteY3" fmla="*/ 366089 h 457258"/>
              <a:gd name="connsiteX4" fmla="*/ 1888952 w 3539137"/>
              <a:gd name="connsiteY4" fmla="*/ 446346 h 457258"/>
              <a:gd name="connsiteX5" fmla="*/ 1321372 w 3539137"/>
              <a:gd name="connsiteY5" fmla="*/ 431563 h 457258"/>
              <a:gd name="connsiteX6" fmla="*/ 826090 w 3539137"/>
              <a:gd name="connsiteY6" fmla="*/ 321017 h 457258"/>
              <a:gd name="connsiteX7" fmla="*/ 397152 w 3539137"/>
              <a:gd name="connsiteY7" fmla="*/ 172751 h 457258"/>
              <a:gd name="connsiteX8" fmla="*/ 0 w 3539137"/>
              <a:gd name="connsiteY8" fmla="*/ 0 h 457258"/>
              <a:gd name="connsiteX0" fmla="*/ 3485574 w 3485574"/>
              <a:gd name="connsiteY0" fmla="*/ 216751 h 457258"/>
              <a:gd name="connsiteX1" fmla="*/ 3146771 w 3485574"/>
              <a:gd name="connsiteY1" fmla="*/ 273600 h 457258"/>
              <a:gd name="connsiteX2" fmla="*/ 2614659 w 3485574"/>
              <a:gd name="connsiteY2" fmla="*/ 366089 h 457258"/>
              <a:gd name="connsiteX3" fmla="*/ 1888952 w 3485574"/>
              <a:gd name="connsiteY3" fmla="*/ 446346 h 457258"/>
              <a:gd name="connsiteX4" fmla="*/ 1321372 w 3485574"/>
              <a:gd name="connsiteY4" fmla="*/ 431563 h 457258"/>
              <a:gd name="connsiteX5" fmla="*/ 826090 w 3485574"/>
              <a:gd name="connsiteY5" fmla="*/ 321017 h 457258"/>
              <a:gd name="connsiteX6" fmla="*/ 397152 w 3485574"/>
              <a:gd name="connsiteY6" fmla="*/ 172751 h 457258"/>
              <a:gd name="connsiteX7" fmla="*/ 0 w 3485574"/>
              <a:gd name="connsiteY7" fmla="*/ 0 h 457258"/>
              <a:gd name="connsiteX0" fmla="*/ 3743959 w 3743959"/>
              <a:gd name="connsiteY0" fmla="*/ 154651 h 395158"/>
              <a:gd name="connsiteX1" fmla="*/ 3405156 w 3743959"/>
              <a:gd name="connsiteY1" fmla="*/ 211500 h 395158"/>
              <a:gd name="connsiteX2" fmla="*/ 2873044 w 3743959"/>
              <a:gd name="connsiteY2" fmla="*/ 303989 h 395158"/>
              <a:gd name="connsiteX3" fmla="*/ 2147337 w 3743959"/>
              <a:gd name="connsiteY3" fmla="*/ 384246 h 395158"/>
              <a:gd name="connsiteX4" fmla="*/ 1579757 w 3743959"/>
              <a:gd name="connsiteY4" fmla="*/ 369463 h 395158"/>
              <a:gd name="connsiteX5" fmla="*/ 1084475 w 3743959"/>
              <a:gd name="connsiteY5" fmla="*/ 258917 h 395158"/>
              <a:gd name="connsiteX6" fmla="*/ 655537 w 3743959"/>
              <a:gd name="connsiteY6" fmla="*/ 110651 h 395158"/>
              <a:gd name="connsiteX7" fmla="*/ 0 w 3743959"/>
              <a:gd name="connsiteY7" fmla="*/ 0 h 395158"/>
              <a:gd name="connsiteX0" fmla="*/ 3743959 w 3743959"/>
              <a:gd name="connsiteY0" fmla="*/ 154651 h 395158"/>
              <a:gd name="connsiteX1" fmla="*/ 3405156 w 3743959"/>
              <a:gd name="connsiteY1" fmla="*/ 211500 h 395158"/>
              <a:gd name="connsiteX2" fmla="*/ 2873044 w 3743959"/>
              <a:gd name="connsiteY2" fmla="*/ 303989 h 395158"/>
              <a:gd name="connsiteX3" fmla="*/ 2147337 w 3743959"/>
              <a:gd name="connsiteY3" fmla="*/ 384246 h 395158"/>
              <a:gd name="connsiteX4" fmla="*/ 1579757 w 3743959"/>
              <a:gd name="connsiteY4" fmla="*/ 369463 h 395158"/>
              <a:gd name="connsiteX5" fmla="*/ 1084475 w 3743959"/>
              <a:gd name="connsiteY5" fmla="*/ 258917 h 395158"/>
              <a:gd name="connsiteX6" fmla="*/ 645964 w 3743959"/>
              <a:gd name="connsiteY6" fmla="*/ 248402 h 395158"/>
              <a:gd name="connsiteX7" fmla="*/ 0 w 3743959"/>
              <a:gd name="connsiteY7" fmla="*/ 0 h 395158"/>
              <a:gd name="connsiteX0" fmla="*/ 3743959 w 3743959"/>
              <a:gd name="connsiteY0" fmla="*/ 154651 h 395158"/>
              <a:gd name="connsiteX1" fmla="*/ 3405156 w 3743959"/>
              <a:gd name="connsiteY1" fmla="*/ 211500 h 395158"/>
              <a:gd name="connsiteX2" fmla="*/ 2873044 w 3743959"/>
              <a:gd name="connsiteY2" fmla="*/ 303989 h 395158"/>
              <a:gd name="connsiteX3" fmla="*/ 2147337 w 3743959"/>
              <a:gd name="connsiteY3" fmla="*/ 384246 h 395158"/>
              <a:gd name="connsiteX4" fmla="*/ 1579757 w 3743959"/>
              <a:gd name="connsiteY4" fmla="*/ 369463 h 395158"/>
              <a:gd name="connsiteX5" fmla="*/ 1098138 w 3743959"/>
              <a:gd name="connsiteY5" fmla="*/ 372603 h 395158"/>
              <a:gd name="connsiteX6" fmla="*/ 645964 w 3743959"/>
              <a:gd name="connsiteY6" fmla="*/ 248402 h 395158"/>
              <a:gd name="connsiteX7" fmla="*/ 0 w 3743959"/>
              <a:gd name="connsiteY7" fmla="*/ 0 h 395158"/>
              <a:gd name="connsiteX0" fmla="*/ 3743959 w 3743959"/>
              <a:gd name="connsiteY0" fmla="*/ 154651 h 392780"/>
              <a:gd name="connsiteX1" fmla="*/ 3405156 w 3743959"/>
              <a:gd name="connsiteY1" fmla="*/ 211500 h 392780"/>
              <a:gd name="connsiteX2" fmla="*/ 2873044 w 3743959"/>
              <a:gd name="connsiteY2" fmla="*/ 303989 h 392780"/>
              <a:gd name="connsiteX3" fmla="*/ 2196276 w 3743959"/>
              <a:gd name="connsiteY3" fmla="*/ 310502 h 392780"/>
              <a:gd name="connsiteX4" fmla="*/ 1579757 w 3743959"/>
              <a:gd name="connsiteY4" fmla="*/ 369463 h 392780"/>
              <a:gd name="connsiteX5" fmla="*/ 1098138 w 3743959"/>
              <a:gd name="connsiteY5" fmla="*/ 372603 h 392780"/>
              <a:gd name="connsiteX6" fmla="*/ 645964 w 3743959"/>
              <a:gd name="connsiteY6" fmla="*/ 248402 h 392780"/>
              <a:gd name="connsiteX7" fmla="*/ 0 w 3743959"/>
              <a:gd name="connsiteY7" fmla="*/ 0 h 392780"/>
              <a:gd name="connsiteX0" fmla="*/ 3811185 w 3811185"/>
              <a:gd name="connsiteY0" fmla="*/ 248402 h 392780"/>
              <a:gd name="connsiteX1" fmla="*/ 3405156 w 3811185"/>
              <a:gd name="connsiteY1" fmla="*/ 211500 h 392780"/>
              <a:gd name="connsiteX2" fmla="*/ 2873044 w 3811185"/>
              <a:gd name="connsiteY2" fmla="*/ 303989 h 392780"/>
              <a:gd name="connsiteX3" fmla="*/ 2196276 w 3811185"/>
              <a:gd name="connsiteY3" fmla="*/ 310502 h 392780"/>
              <a:gd name="connsiteX4" fmla="*/ 1579757 w 3811185"/>
              <a:gd name="connsiteY4" fmla="*/ 369463 h 392780"/>
              <a:gd name="connsiteX5" fmla="*/ 1098138 w 3811185"/>
              <a:gd name="connsiteY5" fmla="*/ 372603 h 392780"/>
              <a:gd name="connsiteX6" fmla="*/ 645964 w 3811185"/>
              <a:gd name="connsiteY6" fmla="*/ 248402 h 392780"/>
              <a:gd name="connsiteX7" fmla="*/ 0 w 3811185"/>
              <a:gd name="connsiteY7" fmla="*/ 0 h 392780"/>
              <a:gd name="connsiteX0" fmla="*/ 3811185 w 3811185"/>
              <a:gd name="connsiteY0" fmla="*/ 248402 h 392780"/>
              <a:gd name="connsiteX1" fmla="*/ 3423606 w 3811185"/>
              <a:gd name="connsiteY1" fmla="*/ 248402 h 392780"/>
              <a:gd name="connsiteX2" fmla="*/ 2873044 w 3811185"/>
              <a:gd name="connsiteY2" fmla="*/ 303989 h 392780"/>
              <a:gd name="connsiteX3" fmla="*/ 2196276 w 3811185"/>
              <a:gd name="connsiteY3" fmla="*/ 310502 h 392780"/>
              <a:gd name="connsiteX4" fmla="*/ 1579757 w 3811185"/>
              <a:gd name="connsiteY4" fmla="*/ 369463 h 392780"/>
              <a:gd name="connsiteX5" fmla="*/ 1098138 w 3811185"/>
              <a:gd name="connsiteY5" fmla="*/ 372603 h 392780"/>
              <a:gd name="connsiteX6" fmla="*/ 645964 w 3811185"/>
              <a:gd name="connsiteY6" fmla="*/ 248402 h 392780"/>
              <a:gd name="connsiteX7" fmla="*/ 0 w 3811185"/>
              <a:gd name="connsiteY7" fmla="*/ 0 h 392780"/>
              <a:gd name="connsiteX0" fmla="*/ 3861724 w 3861724"/>
              <a:gd name="connsiteY0" fmla="*/ 263352 h 407730"/>
              <a:gd name="connsiteX1" fmla="*/ 3474145 w 3861724"/>
              <a:gd name="connsiteY1" fmla="*/ 263352 h 407730"/>
              <a:gd name="connsiteX2" fmla="*/ 2923583 w 3861724"/>
              <a:gd name="connsiteY2" fmla="*/ 318939 h 407730"/>
              <a:gd name="connsiteX3" fmla="*/ 2246815 w 3861724"/>
              <a:gd name="connsiteY3" fmla="*/ 325452 h 407730"/>
              <a:gd name="connsiteX4" fmla="*/ 1630296 w 3861724"/>
              <a:gd name="connsiteY4" fmla="*/ 384413 h 407730"/>
              <a:gd name="connsiteX5" fmla="*/ 1148677 w 3861724"/>
              <a:gd name="connsiteY5" fmla="*/ 387553 h 407730"/>
              <a:gd name="connsiteX6" fmla="*/ 696503 w 3861724"/>
              <a:gd name="connsiteY6" fmla="*/ 263352 h 407730"/>
              <a:gd name="connsiteX7" fmla="*/ 0 w 3861724"/>
              <a:gd name="connsiteY7" fmla="*/ 0 h 407730"/>
              <a:gd name="connsiteX0" fmla="*/ 3861724 w 3861724"/>
              <a:gd name="connsiteY0" fmla="*/ 263352 h 403370"/>
              <a:gd name="connsiteX1" fmla="*/ 3474145 w 3861724"/>
              <a:gd name="connsiteY1" fmla="*/ 263352 h 403370"/>
              <a:gd name="connsiteX2" fmla="*/ 2923583 w 3861724"/>
              <a:gd name="connsiteY2" fmla="*/ 318939 h 403370"/>
              <a:gd name="connsiteX3" fmla="*/ 2246815 w 3861724"/>
              <a:gd name="connsiteY3" fmla="*/ 325452 h 403370"/>
              <a:gd name="connsiteX4" fmla="*/ 1630296 w 3861724"/>
              <a:gd name="connsiteY4" fmla="*/ 384413 h 403370"/>
              <a:gd name="connsiteX5" fmla="*/ 1148677 w 3861724"/>
              <a:gd name="connsiteY5" fmla="*/ 387553 h 403370"/>
              <a:gd name="connsiteX6" fmla="*/ 548774 w 3861724"/>
              <a:gd name="connsiteY6" fmla="*/ 289513 h 403370"/>
              <a:gd name="connsiteX7" fmla="*/ 0 w 3861724"/>
              <a:gd name="connsiteY7" fmla="*/ 0 h 403370"/>
              <a:gd name="connsiteX0" fmla="*/ 3861724 w 3861724"/>
              <a:gd name="connsiteY0" fmla="*/ 263352 h 392895"/>
              <a:gd name="connsiteX1" fmla="*/ 3474145 w 3861724"/>
              <a:gd name="connsiteY1" fmla="*/ 263352 h 392895"/>
              <a:gd name="connsiteX2" fmla="*/ 2923583 w 3861724"/>
              <a:gd name="connsiteY2" fmla="*/ 318939 h 392895"/>
              <a:gd name="connsiteX3" fmla="*/ 2246815 w 3861724"/>
              <a:gd name="connsiteY3" fmla="*/ 325452 h 392895"/>
              <a:gd name="connsiteX4" fmla="*/ 1630296 w 3861724"/>
              <a:gd name="connsiteY4" fmla="*/ 384413 h 392895"/>
              <a:gd name="connsiteX5" fmla="*/ 1148677 w 3861724"/>
              <a:gd name="connsiteY5" fmla="*/ 376341 h 392895"/>
              <a:gd name="connsiteX6" fmla="*/ 548774 w 3861724"/>
              <a:gd name="connsiteY6" fmla="*/ 289513 h 392895"/>
              <a:gd name="connsiteX7" fmla="*/ 0 w 3861724"/>
              <a:gd name="connsiteY7" fmla="*/ 0 h 392895"/>
              <a:gd name="connsiteX0" fmla="*/ 3861724 w 3861724"/>
              <a:gd name="connsiteY0" fmla="*/ 263352 h 384413"/>
              <a:gd name="connsiteX1" fmla="*/ 3474145 w 3861724"/>
              <a:gd name="connsiteY1" fmla="*/ 263352 h 384413"/>
              <a:gd name="connsiteX2" fmla="*/ 2923583 w 3861724"/>
              <a:gd name="connsiteY2" fmla="*/ 318939 h 384413"/>
              <a:gd name="connsiteX3" fmla="*/ 2239039 w 3861724"/>
              <a:gd name="connsiteY3" fmla="*/ 347876 h 384413"/>
              <a:gd name="connsiteX4" fmla="*/ 1630296 w 3861724"/>
              <a:gd name="connsiteY4" fmla="*/ 384413 h 384413"/>
              <a:gd name="connsiteX5" fmla="*/ 1148677 w 3861724"/>
              <a:gd name="connsiteY5" fmla="*/ 376341 h 384413"/>
              <a:gd name="connsiteX6" fmla="*/ 548774 w 3861724"/>
              <a:gd name="connsiteY6" fmla="*/ 289513 h 384413"/>
              <a:gd name="connsiteX7" fmla="*/ 0 w 3861724"/>
              <a:gd name="connsiteY7" fmla="*/ 0 h 384413"/>
              <a:gd name="connsiteX0" fmla="*/ 3861724 w 3861724"/>
              <a:gd name="connsiteY0" fmla="*/ 263352 h 376341"/>
              <a:gd name="connsiteX1" fmla="*/ 3474145 w 3861724"/>
              <a:gd name="connsiteY1" fmla="*/ 263352 h 376341"/>
              <a:gd name="connsiteX2" fmla="*/ 2923583 w 3861724"/>
              <a:gd name="connsiteY2" fmla="*/ 318939 h 376341"/>
              <a:gd name="connsiteX3" fmla="*/ 2239039 w 3861724"/>
              <a:gd name="connsiteY3" fmla="*/ 347876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61724"/>
              <a:gd name="connsiteY0" fmla="*/ 263352 h 376341"/>
              <a:gd name="connsiteX1" fmla="*/ 3474145 w 3861724"/>
              <a:gd name="connsiteY1" fmla="*/ 263352 h 376341"/>
              <a:gd name="connsiteX2" fmla="*/ 2923583 w 3861724"/>
              <a:gd name="connsiteY2" fmla="*/ 318939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61724"/>
              <a:gd name="connsiteY0" fmla="*/ 263352 h 376341"/>
              <a:gd name="connsiteX1" fmla="*/ 3474145 w 3861724"/>
              <a:gd name="connsiteY1" fmla="*/ 263352 h 376341"/>
              <a:gd name="connsiteX2" fmla="*/ 2923583 w 3861724"/>
              <a:gd name="connsiteY2" fmla="*/ 303990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61724"/>
              <a:gd name="connsiteY0" fmla="*/ 263352 h 376341"/>
              <a:gd name="connsiteX1" fmla="*/ 3485808 w 3861724"/>
              <a:gd name="connsiteY1" fmla="*/ 278302 h 376341"/>
              <a:gd name="connsiteX2" fmla="*/ 2923583 w 3861724"/>
              <a:gd name="connsiteY2" fmla="*/ 303990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61724"/>
              <a:gd name="connsiteY0" fmla="*/ 263352 h 376341"/>
              <a:gd name="connsiteX1" fmla="*/ 3485808 w 3861724"/>
              <a:gd name="connsiteY1" fmla="*/ 278302 h 376341"/>
              <a:gd name="connsiteX2" fmla="*/ 2923583 w 3861724"/>
              <a:gd name="connsiteY2" fmla="*/ 303990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61724"/>
              <a:gd name="connsiteY0" fmla="*/ 263352 h 376341"/>
              <a:gd name="connsiteX1" fmla="*/ 3485808 w 3861724"/>
              <a:gd name="connsiteY1" fmla="*/ 278302 h 376341"/>
              <a:gd name="connsiteX2" fmla="*/ 2923583 w 3861724"/>
              <a:gd name="connsiteY2" fmla="*/ 303990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61724"/>
              <a:gd name="connsiteY0" fmla="*/ 263352 h 376341"/>
              <a:gd name="connsiteX1" fmla="*/ 3485808 w 3861724"/>
              <a:gd name="connsiteY1" fmla="*/ 278302 h 376341"/>
              <a:gd name="connsiteX2" fmla="*/ 2923583 w 3861724"/>
              <a:gd name="connsiteY2" fmla="*/ 303990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61724"/>
              <a:gd name="connsiteY0" fmla="*/ 263352 h 376341"/>
              <a:gd name="connsiteX1" fmla="*/ 3485808 w 3861724"/>
              <a:gd name="connsiteY1" fmla="*/ 278302 h 376341"/>
              <a:gd name="connsiteX2" fmla="*/ 2923583 w 3861724"/>
              <a:gd name="connsiteY2" fmla="*/ 303990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75556"/>
              <a:gd name="connsiteY0" fmla="*/ 263352 h 376341"/>
              <a:gd name="connsiteX1" fmla="*/ 3875556 w 3875556"/>
              <a:gd name="connsiteY1" fmla="*/ 281100 h 376341"/>
              <a:gd name="connsiteX2" fmla="*/ 3485808 w 3875556"/>
              <a:gd name="connsiteY2" fmla="*/ 278302 h 376341"/>
              <a:gd name="connsiteX3" fmla="*/ 2923583 w 3875556"/>
              <a:gd name="connsiteY3" fmla="*/ 303990 h 376341"/>
              <a:gd name="connsiteX4" fmla="*/ 2242926 w 3875556"/>
              <a:gd name="connsiteY4" fmla="*/ 336664 h 376341"/>
              <a:gd name="connsiteX5" fmla="*/ 1634184 w 3875556"/>
              <a:gd name="connsiteY5" fmla="*/ 373201 h 376341"/>
              <a:gd name="connsiteX6" fmla="*/ 1148677 w 3875556"/>
              <a:gd name="connsiteY6" fmla="*/ 376341 h 376341"/>
              <a:gd name="connsiteX7" fmla="*/ 548774 w 3875556"/>
              <a:gd name="connsiteY7" fmla="*/ 289513 h 376341"/>
              <a:gd name="connsiteX8" fmla="*/ 0 w 3875556"/>
              <a:gd name="connsiteY8" fmla="*/ 0 h 376341"/>
              <a:gd name="connsiteX0" fmla="*/ 3861724 w 3875556"/>
              <a:gd name="connsiteY0" fmla="*/ 263352 h 376341"/>
              <a:gd name="connsiteX1" fmla="*/ 3875556 w 3875556"/>
              <a:gd name="connsiteY1" fmla="*/ 281100 h 376341"/>
              <a:gd name="connsiteX2" fmla="*/ 3516812 w 3875556"/>
              <a:gd name="connsiteY2" fmla="*/ 287176 h 376341"/>
              <a:gd name="connsiteX3" fmla="*/ 2923583 w 3875556"/>
              <a:gd name="connsiteY3" fmla="*/ 303990 h 376341"/>
              <a:gd name="connsiteX4" fmla="*/ 2242926 w 3875556"/>
              <a:gd name="connsiteY4" fmla="*/ 336664 h 376341"/>
              <a:gd name="connsiteX5" fmla="*/ 1634184 w 3875556"/>
              <a:gd name="connsiteY5" fmla="*/ 373201 h 376341"/>
              <a:gd name="connsiteX6" fmla="*/ 1148677 w 3875556"/>
              <a:gd name="connsiteY6" fmla="*/ 376341 h 376341"/>
              <a:gd name="connsiteX7" fmla="*/ 548774 w 3875556"/>
              <a:gd name="connsiteY7" fmla="*/ 289513 h 376341"/>
              <a:gd name="connsiteX8" fmla="*/ 0 w 3875556"/>
              <a:gd name="connsiteY8" fmla="*/ 0 h 376341"/>
              <a:gd name="connsiteX0" fmla="*/ 3861724 w 3875556"/>
              <a:gd name="connsiteY0" fmla="*/ 263352 h 376341"/>
              <a:gd name="connsiteX1" fmla="*/ 3875556 w 3875556"/>
              <a:gd name="connsiteY1" fmla="*/ 281100 h 376341"/>
              <a:gd name="connsiteX2" fmla="*/ 3516812 w 3875556"/>
              <a:gd name="connsiteY2" fmla="*/ 287176 h 376341"/>
              <a:gd name="connsiteX3" fmla="*/ 2923583 w 3875556"/>
              <a:gd name="connsiteY3" fmla="*/ 303990 h 376341"/>
              <a:gd name="connsiteX4" fmla="*/ 2242926 w 3875556"/>
              <a:gd name="connsiteY4" fmla="*/ 336664 h 376341"/>
              <a:gd name="connsiteX5" fmla="*/ 1634184 w 3875556"/>
              <a:gd name="connsiteY5" fmla="*/ 373201 h 376341"/>
              <a:gd name="connsiteX6" fmla="*/ 1148677 w 3875556"/>
              <a:gd name="connsiteY6" fmla="*/ 376341 h 376341"/>
              <a:gd name="connsiteX7" fmla="*/ 477615 w 3875556"/>
              <a:gd name="connsiteY7" fmla="*/ 272225 h 376341"/>
              <a:gd name="connsiteX8" fmla="*/ 0 w 3875556"/>
              <a:gd name="connsiteY8" fmla="*/ 0 h 376341"/>
              <a:gd name="connsiteX0" fmla="*/ 3861724 w 3861724"/>
              <a:gd name="connsiteY0" fmla="*/ 263352 h 376341"/>
              <a:gd name="connsiteX1" fmla="*/ 3516812 w 3861724"/>
              <a:gd name="connsiteY1" fmla="*/ 287176 h 376341"/>
              <a:gd name="connsiteX2" fmla="*/ 2923583 w 3861724"/>
              <a:gd name="connsiteY2" fmla="*/ 303990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477615 w 3861724"/>
              <a:gd name="connsiteY6" fmla="*/ 272225 h 376341"/>
              <a:gd name="connsiteX7" fmla="*/ 0 w 3861724"/>
              <a:gd name="connsiteY7" fmla="*/ 0 h 376341"/>
              <a:gd name="connsiteX0" fmla="*/ 3901685 w 3901685"/>
              <a:gd name="connsiteY0" fmla="*/ 367395 h 376341"/>
              <a:gd name="connsiteX1" fmla="*/ 3516812 w 3901685"/>
              <a:gd name="connsiteY1" fmla="*/ 287176 h 376341"/>
              <a:gd name="connsiteX2" fmla="*/ 2923583 w 3901685"/>
              <a:gd name="connsiteY2" fmla="*/ 303990 h 376341"/>
              <a:gd name="connsiteX3" fmla="*/ 2242926 w 3901685"/>
              <a:gd name="connsiteY3" fmla="*/ 336664 h 376341"/>
              <a:gd name="connsiteX4" fmla="*/ 1634184 w 3901685"/>
              <a:gd name="connsiteY4" fmla="*/ 373201 h 376341"/>
              <a:gd name="connsiteX5" fmla="*/ 1148677 w 3901685"/>
              <a:gd name="connsiteY5" fmla="*/ 376341 h 376341"/>
              <a:gd name="connsiteX6" fmla="*/ 477615 w 3901685"/>
              <a:gd name="connsiteY6" fmla="*/ 272225 h 376341"/>
              <a:gd name="connsiteX7" fmla="*/ 0 w 3901685"/>
              <a:gd name="connsiteY7" fmla="*/ 0 h 376341"/>
              <a:gd name="connsiteX0" fmla="*/ 3901685 w 3901685"/>
              <a:gd name="connsiteY0" fmla="*/ 367395 h 376341"/>
              <a:gd name="connsiteX1" fmla="*/ 3497375 w 3901685"/>
              <a:gd name="connsiteY1" fmla="*/ 358186 h 376341"/>
              <a:gd name="connsiteX2" fmla="*/ 2923583 w 3901685"/>
              <a:gd name="connsiteY2" fmla="*/ 303990 h 376341"/>
              <a:gd name="connsiteX3" fmla="*/ 2242926 w 3901685"/>
              <a:gd name="connsiteY3" fmla="*/ 336664 h 376341"/>
              <a:gd name="connsiteX4" fmla="*/ 1634184 w 3901685"/>
              <a:gd name="connsiteY4" fmla="*/ 373201 h 376341"/>
              <a:gd name="connsiteX5" fmla="*/ 1148677 w 3901685"/>
              <a:gd name="connsiteY5" fmla="*/ 376341 h 376341"/>
              <a:gd name="connsiteX6" fmla="*/ 477615 w 3901685"/>
              <a:gd name="connsiteY6" fmla="*/ 272225 h 376341"/>
              <a:gd name="connsiteX7" fmla="*/ 0 w 3901685"/>
              <a:gd name="connsiteY7" fmla="*/ 0 h 376341"/>
              <a:gd name="connsiteX0" fmla="*/ 3901685 w 3901685"/>
              <a:gd name="connsiteY0" fmla="*/ 367395 h 376341"/>
              <a:gd name="connsiteX1" fmla="*/ 3497375 w 3901685"/>
              <a:gd name="connsiteY1" fmla="*/ 358186 h 376341"/>
              <a:gd name="connsiteX2" fmla="*/ 2915808 w 3901685"/>
              <a:gd name="connsiteY2" fmla="*/ 356313 h 376341"/>
              <a:gd name="connsiteX3" fmla="*/ 2242926 w 3901685"/>
              <a:gd name="connsiteY3" fmla="*/ 336664 h 376341"/>
              <a:gd name="connsiteX4" fmla="*/ 1634184 w 3901685"/>
              <a:gd name="connsiteY4" fmla="*/ 373201 h 376341"/>
              <a:gd name="connsiteX5" fmla="*/ 1148677 w 3901685"/>
              <a:gd name="connsiteY5" fmla="*/ 376341 h 376341"/>
              <a:gd name="connsiteX6" fmla="*/ 477615 w 3901685"/>
              <a:gd name="connsiteY6" fmla="*/ 272225 h 376341"/>
              <a:gd name="connsiteX7" fmla="*/ 0 w 3901685"/>
              <a:gd name="connsiteY7" fmla="*/ 0 h 376341"/>
              <a:gd name="connsiteX0" fmla="*/ 3901685 w 3901685"/>
              <a:gd name="connsiteY0" fmla="*/ 367395 h 376341"/>
              <a:gd name="connsiteX1" fmla="*/ 3497375 w 3901685"/>
              <a:gd name="connsiteY1" fmla="*/ 358186 h 376341"/>
              <a:gd name="connsiteX2" fmla="*/ 2915808 w 3901685"/>
              <a:gd name="connsiteY2" fmla="*/ 356313 h 376341"/>
              <a:gd name="connsiteX3" fmla="*/ 2242926 w 3901685"/>
              <a:gd name="connsiteY3" fmla="*/ 336664 h 376341"/>
              <a:gd name="connsiteX4" fmla="*/ 1630296 w 3901685"/>
              <a:gd name="connsiteY4" fmla="*/ 324615 h 376341"/>
              <a:gd name="connsiteX5" fmla="*/ 1148677 w 3901685"/>
              <a:gd name="connsiteY5" fmla="*/ 376341 h 376341"/>
              <a:gd name="connsiteX6" fmla="*/ 477615 w 3901685"/>
              <a:gd name="connsiteY6" fmla="*/ 272225 h 376341"/>
              <a:gd name="connsiteX7" fmla="*/ 0 w 3901685"/>
              <a:gd name="connsiteY7" fmla="*/ 0 h 376341"/>
              <a:gd name="connsiteX0" fmla="*/ 3901685 w 3901685"/>
              <a:gd name="connsiteY0" fmla="*/ 367395 h 367395"/>
              <a:gd name="connsiteX1" fmla="*/ 3497375 w 3901685"/>
              <a:gd name="connsiteY1" fmla="*/ 358186 h 367395"/>
              <a:gd name="connsiteX2" fmla="*/ 2915808 w 3901685"/>
              <a:gd name="connsiteY2" fmla="*/ 356313 h 367395"/>
              <a:gd name="connsiteX3" fmla="*/ 2242926 w 3901685"/>
              <a:gd name="connsiteY3" fmla="*/ 336664 h 367395"/>
              <a:gd name="connsiteX4" fmla="*/ 1630296 w 3901685"/>
              <a:gd name="connsiteY4" fmla="*/ 324615 h 367395"/>
              <a:gd name="connsiteX5" fmla="*/ 1168115 w 3901685"/>
              <a:gd name="connsiteY5" fmla="*/ 286643 h 367395"/>
              <a:gd name="connsiteX6" fmla="*/ 477615 w 3901685"/>
              <a:gd name="connsiteY6" fmla="*/ 272225 h 367395"/>
              <a:gd name="connsiteX7" fmla="*/ 0 w 3901685"/>
              <a:gd name="connsiteY7" fmla="*/ 0 h 367395"/>
              <a:gd name="connsiteX0" fmla="*/ 3901685 w 3901685"/>
              <a:gd name="connsiteY0" fmla="*/ 367395 h 367395"/>
              <a:gd name="connsiteX1" fmla="*/ 3497375 w 3901685"/>
              <a:gd name="connsiteY1" fmla="*/ 358186 h 367395"/>
              <a:gd name="connsiteX2" fmla="*/ 2915808 w 3901685"/>
              <a:gd name="connsiteY2" fmla="*/ 356313 h 367395"/>
              <a:gd name="connsiteX3" fmla="*/ 2242926 w 3901685"/>
              <a:gd name="connsiteY3" fmla="*/ 336664 h 367395"/>
              <a:gd name="connsiteX4" fmla="*/ 1630296 w 3901685"/>
              <a:gd name="connsiteY4" fmla="*/ 324615 h 367395"/>
              <a:gd name="connsiteX5" fmla="*/ 1168115 w 3901685"/>
              <a:gd name="connsiteY5" fmla="*/ 286643 h 367395"/>
              <a:gd name="connsiteX6" fmla="*/ 512604 w 3901685"/>
              <a:gd name="connsiteY6" fmla="*/ 204953 h 367395"/>
              <a:gd name="connsiteX7" fmla="*/ 0 w 3901685"/>
              <a:gd name="connsiteY7" fmla="*/ 0 h 367395"/>
              <a:gd name="connsiteX0" fmla="*/ 4064964 w 4064964"/>
              <a:gd name="connsiteY0" fmla="*/ 296384 h 296384"/>
              <a:gd name="connsiteX1" fmla="*/ 3660654 w 4064964"/>
              <a:gd name="connsiteY1" fmla="*/ 287175 h 296384"/>
              <a:gd name="connsiteX2" fmla="*/ 3079087 w 4064964"/>
              <a:gd name="connsiteY2" fmla="*/ 285302 h 296384"/>
              <a:gd name="connsiteX3" fmla="*/ 2406205 w 4064964"/>
              <a:gd name="connsiteY3" fmla="*/ 265653 h 296384"/>
              <a:gd name="connsiteX4" fmla="*/ 1793575 w 4064964"/>
              <a:gd name="connsiteY4" fmla="*/ 253604 h 296384"/>
              <a:gd name="connsiteX5" fmla="*/ 1331394 w 4064964"/>
              <a:gd name="connsiteY5" fmla="*/ 215632 h 296384"/>
              <a:gd name="connsiteX6" fmla="*/ 675883 w 4064964"/>
              <a:gd name="connsiteY6" fmla="*/ 133942 h 296384"/>
              <a:gd name="connsiteX7" fmla="*/ 0 w 4064964"/>
              <a:gd name="connsiteY7" fmla="*/ 0 h 296384"/>
              <a:gd name="connsiteX0" fmla="*/ 3389081 w 3389081"/>
              <a:gd name="connsiteY0" fmla="*/ 162442 h 162442"/>
              <a:gd name="connsiteX1" fmla="*/ 2984771 w 3389081"/>
              <a:gd name="connsiteY1" fmla="*/ 153233 h 162442"/>
              <a:gd name="connsiteX2" fmla="*/ 2403204 w 3389081"/>
              <a:gd name="connsiteY2" fmla="*/ 151360 h 162442"/>
              <a:gd name="connsiteX3" fmla="*/ 1730322 w 3389081"/>
              <a:gd name="connsiteY3" fmla="*/ 131711 h 162442"/>
              <a:gd name="connsiteX4" fmla="*/ 1117692 w 3389081"/>
              <a:gd name="connsiteY4" fmla="*/ 119662 h 162442"/>
              <a:gd name="connsiteX5" fmla="*/ 655511 w 3389081"/>
              <a:gd name="connsiteY5" fmla="*/ 81690 h 162442"/>
              <a:gd name="connsiteX6" fmla="*/ 0 w 3389081"/>
              <a:gd name="connsiteY6" fmla="*/ 0 h 162442"/>
              <a:gd name="connsiteX0" fmla="*/ 4065523 w 4065523"/>
              <a:gd name="connsiteY0" fmla="*/ 289514 h 289514"/>
              <a:gd name="connsiteX1" fmla="*/ 3661213 w 4065523"/>
              <a:gd name="connsiteY1" fmla="*/ 280305 h 289514"/>
              <a:gd name="connsiteX2" fmla="*/ 3079646 w 4065523"/>
              <a:gd name="connsiteY2" fmla="*/ 278432 h 289514"/>
              <a:gd name="connsiteX3" fmla="*/ 2406764 w 4065523"/>
              <a:gd name="connsiteY3" fmla="*/ 258783 h 289514"/>
              <a:gd name="connsiteX4" fmla="*/ 1794134 w 4065523"/>
              <a:gd name="connsiteY4" fmla="*/ 246734 h 289514"/>
              <a:gd name="connsiteX5" fmla="*/ 1331953 w 4065523"/>
              <a:gd name="connsiteY5" fmla="*/ 208762 h 289514"/>
              <a:gd name="connsiteX6" fmla="*/ 0 w 4065523"/>
              <a:gd name="connsiteY6" fmla="*/ 0 h 289514"/>
              <a:gd name="connsiteX0" fmla="*/ 4065523 w 4065523"/>
              <a:gd name="connsiteY0" fmla="*/ 289514 h 289514"/>
              <a:gd name="connsiteX1" fmla="*/ 3661213 w 4065523"/>
              <a:gd name="connsiteY1" fmla="*/ 280305 h 289514"/>
              <a:gd name="connsiteX2" fmla="*/ 3079646 w 4065523"/>
              <a:gd name="connsiteY2" fmla="*/ 278432 h 289514"/>
              <a:gd name="connsiteX3" fmla="*/ 2406764 w 4065523"/>
              <a:gd name="connsiteY3" fmla="*/ 258783 h 289514"/>
              <a:gd name="connsiteX4" fmla="*/ 1794134 w 4065523"/>
              <a:gd name="connsiteY4" fmla="*/ 246734 h 289514"/>
              <a:gd name="connsiteX5" fmla="*/ 1009284 w 4065523"/>
              <a:gd name="connsiteY5" fmla="*/ 167651 h 289514"/>
              <a:gd name="connsiteX6" fmla="*/ 0 w 4065523"/>
              <a:gd name="connsiteY6" fmla="*/ 0 h 289514"/>
              <a:gd name="connsiteX0" fmla="*/ 4065523 w 4065523"/>
              <a:gd name="connsiteY0" fmla="*/ 289514 h 289514"/>
              <a:gd name="connsiteX1" fmla="*/ 3661213 w 4065523"/>
              <a:gd name="connsiteY1" fmla="*/ 280305 h 289514"/>
              <a:gd name="connsiteX2" fmla="*/ 3079646 w 4065523"/>
              <a:gd name="connsiteY2" fmla="*/ 278432 h 289514"/>
              <a:gd name="connsiteX3" fmla="*/ 2406764 w 4065523"/>
              <a:gd name="connsiteY3" fmla="*/ 258783 h 289514"/>
              <a:gd name="connsiteX4" fmla="*/ 1794134 w 4065523"/>
              <a:gd name="connsiteY4" fmla="*/ 246734 h 289514"/>
              <a:gd name="connsiteX5" fmla="*/ 1009284 w 4065523"/>
              <a:gd name="connsiteY5" fmla="*/ 167651 h 289514"/>
              <a:gd name="connsiteX6" fmla="*/ 0 w 4065523"/>
              <a:gd name="connsiteY6" fmla="*/ 0 h 289514"/>
              <a:gd name="connsiteX0" fmla="*/ 4065523 w 4065523"/>
              <a:gd name="connsiteY0" fmla="*/ 289514 h 289514"/>
              <a:gd name="connsiteX1" fmla="*/ 3661213 w 4065523"/>
              <a:gd name="connsiteY1" fmla="*/ 280305 h 289514"/>
              <a:gd name="connsiteX2" fmla="*/ 3079646 w 4065523"/>
              <a:gd name="connsiteY2" fmla="*/ 278432 h 289514"/>
              <a:gd name="connsiteX3" fmla="*/ 2406764 w 4065523"/>
              <a:gd name="connsiteY3" fmla="*/ 258783 h 289514"/>
              <a:gd name="connsiteX4" fmla="*/ 1786360 w 4065523"/>
              <a:gd name="connsiteY4" fmla="*/ 246734 h 289514"/>
              <a:gd name="connsiteX5" fmla="*/ 1009284 w 4065523"/>
              <a:gd name="connsiteY5" fmla="*/ 167651 h 289514"/>
              <a:gd name="connsiteX6" fmla="*/ 0 w 4065523"/>
              <a:gd name="connsiteY6" fmla="*/ 0 h 289514"/>
              <a:gd name="connsiteX0" fmla="*/ 4065523 w 4065523"/>
              <a:gd name="connsiteY0" fmla="*/ 289514 h 289514"/>
              <a:gd name="connsiteX1" fmla="*/ 3661213 w 4065523"/>
              <a:gd name="connsiteY1" fmla="*/ 280305 h 289514"/>
              <a:gd name="connsiteX2" fmla="*/ 3079646 w 4065523"/>
              <a:gd name="connsiteY2" fmla="*/ 278432 h 289514"/>
              <a:gd name="connsiteX3" fmla="*/ 2406764 w 4065523"/>
              <a:gd name="connsiteY3" fmla="*/ 258783 h 289514"/>
              <a:gd name="connsiteX4" fmla="*/ 1782473 w 4065523"/>
              <a:gd name="connsiteY4" fmla="*/ 239259 h 289514"/>
              <a:gd name="connsiteX5" fmla="*/ 1009284 w 4065523"/>
              <a:gd name="connsiteY5" fmla="*/ 167651 h 289514"/>
              <a:gd name="connsiteX6" fmla="*/ 0 w 4065523"/>
              <a:gd name="connsiteY6" fmla="*/ 0 h 289514"/>
              <a:gd name="connsiteX0" fmla="*/ 3781729 w 3781729"/>
              <a:gd name="connsiteY0" fmla="*/ 248403 h 248403"/>
              <a:gd name="connsiteX1" fmla="*/ 3377419 w 3781729"/>
              <a:gd name="connsiteY1" fmla="*/ 239194 h 248403"/>
              <a:gd name="connsiteX2" fmla="*/ 2795852 w 3781729"/>
              <a:gd name="connsiteY2" fmla="*/ 237321 h 248403"/>
              <a:gd name="connsiteX3" fmla="*/ 2122970 w 3781729"/>
              <a:gd name="connsiteY3" fmla="*/ 217672 h 248403"/>
              <a:gd name="connsiteX4" fmla="*/ 1498679 w 3781729"/>
              <a:gd name="connsiteY4" fmla="*/ 198148 h 248403"/>
              <a:gd name="connsiteX5" fmla="*/ 725490 w 3781729"/>
              <a:gd name="connsiteY5" fmla="*/ 126540 h 248403"/>
              <a:gd name="connsiteX6" fmla="*/ 0 w 3781729"/>
              <a:gd name="connsiteY6" fmla="*/ 0 h 248403"/>
              <a:gd name="connsiteX0" fmla="*/ 4065492 w 4065492"/>
              <a:gd name="connsiteY0" fmla="*/ 292989 h 292989"/>
              <a:gd name="connsiteX1" fmla="*/ 3661182 w 4065492"/>
              <a:gd name="connsiteY1" fmla="*/ 283780 h 292989"/>
              <a:gd name="connsiteX2" fmla="*/ 3079615 w 4065492"/>
              <a:gd name="connsiteY2" fmla="*/ 281907 h 292989"/>
              <a:gd name="connsiteX3" fmla="*/ 2406733 w 4065492"/>
              <a:gd name="connsiteY3" fmla="*/ 262258 h 292989"/>
              <a:gd name="connsiteX4" fmla="*/ 1782442 w 4065492"/>
              <a:gd name="connsiteY4" fmla="*/ 242734 h 292989"/>
              <a:gd name="connsiteX5" fmla="*/ 1009253 w 4065492"/>
              <a:gd name="connsiteY5" fmla="*/ 171126 h 292989"/>
              <a:gd name="connsiteX6" fmla="*/ 0 w 4065492"/>
              <a:gd name="connsiteY6" fmla="*/ 0 h 292989"/>
              <a:gd name="connsiteX0" fmla="*/ 4065492 w 4065492"/>
              <a:gd name="connsiteY0" fmla="*/ 292989 h 292989"/>
              <a:gd name="connsiteX1" fmla="*/ 3661182 w 4065492"/>
              <a:gd name="connsiteY1" fmla="*/ 283780 h 292989"/>
              <a:gd name="connsiteX2" fmla="*/ 3079615 w 4065492"/>
              <a:gd name="connsiteY2" fmla="*/ 281907 h 292989"/>
              <a:gd name="connsiteX3" fmla="*/ 2406733 w 4065492"/>
              <a:gd name="connsiteY3" fmla="*/ 262258 h 292989"/>
              <a:gd name="connsiteX4" fmla="*/ 1782442 w 4065492"/>
              <a:gd name="connsiteY4" fmla="*/ 242734 h 292989"/>
              <a:gd name="connsiteX5" fmla="*/ 1009253 w 4065492"/>
              <a:gd name="connsiteY5" fmla="*/ 171126 h 292989"/>
              <a:gd name="connsiteX6" fmla="*/ 0 w 4065492"/>
              <a:gd name="connsiteY6" fmla="*/ 0 h 29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5492" h="292989">
                <a:moveTo>
                  <a:pt x="4065492" y="292989"/>
                </a:moveTo>
                <a:lnTo>
                  <a:pt x="3661182" y="283780"/>
                </a:lnTo>
                <a:lnTo>
                  <a:pt x="3079615" y="281907"/>
                </a:lnTo>
                <a:lnTo>
                  <a:pt x="2406733" y="262258"/>
                </a:lnTo>
                <a:lnTo>
                  <a:pt x="1782442" y="242734"/>
                </a:lnTo>
                <a:cubicBezTo>
                  <a:pt x="1549529" y="227545"/>
                  <a:pt x="1189507" y="186943"/>
                  <a:pt x="1009253" y="171126"/>
                </a:cubicBezTo>
                <a:cubicBezTo>
                  <a:pt x="828999" y="155309"/>
                  <a:pt x="221899" y="35939"/>
                  <a:pt x="0" y="0"/>
                </a:cubicBezTo>
              </a:path>
            </a:pathLst>
          </a:custGeom>
          <a:noFill/>
          <a:ln w="60325" cap="flat" cmpd="sng" algn="ctr">
            <a:gradFill flip="none" rotWithShape="1">
              <a:gsLst>
                <a:gs pos="0">
                  <a:srgbClr val="7030A0"/>
                </a:gs>
                <a:gs pos="55000">
                  <a:srgbClr val="FFFFCC"/>
                </a:gs>
                <a:gs pos="100000">
                  <a:srgbClr val="FF0000"/>
                </a:gs>
                <a:gs pos="62000">
                  <a:srgbClr val="FFFF00"/>
                </a:gs>
                <a:gs pos="16000">
                  <a:srgbClr val="00B0F0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25" name="Forma livre 224"/>
          <p:cNvSpPr/>
          <p:nvPr/>
        </p:nvSpPr>
        <p:spPr bwMode="auto">
          <a:xfrm>
            <a:off x="3314332" y="1794485"/>
            <a:ext cx="4492955" cy="183720"/>
          </a:xfrm>
          <a:custGeom>
            <a:avLst/>
            <a:gdLst>
              <a:gd name="connsiteX0" fmla="*/ 5525311 w 5525311"/>
              <a:gd name="connsiteY0" fmla="*/ 3570051 h 3570051"/>
              <a:gd name="connsiteX1" fmla="*/ 5321030 w 5525311"/>
              <a:gd name="connsiteY1" fmla="*/ 3229583 h 3570051"/>
              <a:gd name="connsiteX2" fmla="*/ 4941651 w 5525311"/>
              <a:gd name="connsiteY2" fmla="*/ 2782111 h 3570051"/>
              <a:gd name="connsiteX3" fmla="*/ 4562272 w 5525311"/>
              <a:gd name="connsiteY3" fmla="*/ 2402732 h 3570051"/>
              <a:gd name="connsiteX4" fmla="*/ 4105072 w 5525311"/>
              <a:gd name="connsiteY4" fmla="*/ 2110902 h 3570051"/>
              <a:gd name="connsiteX5" fmla="*/ 3540868 w 5525311"/>
              <a:gd name="connsiteY5" fmla="*/ 1848255 h 3570051"/>
              <a:gd name="connsiteX6" fmla="*/ 3268494 w 5525311"/>
              <a:gd name="connsiteY6" fmla="*/ 1741251 h 3570051"/>
              <a:gd name="connsiteX7" fmla="*/ 2714017 w 5525311"/>
              <a:gd name="connsiteY7" fmla="*/ 1605064 h 3570051"/>
              <a:gd name="connsiteX8" fmla="*/ 2159541 w 5525311"/>
              <a:gd name="connsiteY8" fmla="*/ 1429966 h 3570051"/>
              <a:gd name="connsiteX9" fmla="*/ 1498060 w 5525311"/>
              <a:gd name="connsiteY9" fmla="*/ 1167319 h 3570051"/>
              <a:gd name="connsiteX10" fmla="*/ 894945 w 5525311"/>
              <a:gd name="connsiteY10" fmla="*/ 836579 h 3570051"/>
              <a:gd name="connsiteX11" fmla="*/ 564204 w 5525311"/>
              <a:gd name="connsiteY11" fmla="*/ 603115 h 3570051"/>
              <a:gd name="connsiteX12" fmla="*/ 282102 w 5525311"/>
              <a:gd name="connsiteY12" fmla="*/ 340468 h 3570051"/>
              <a:gd name="connsiteX13" fmla="*/ 0 w 5525311"/>
              <a:gd name="connsiteY13" fmla="*/ 0 h 3570051"/>
              <a:gd name="connsiteX0" fmla="*/ 5515986 w 5515986"/>
              <a:gd name="connsiteY0" fmla="*/ 3570051 h 3570051"/>
              <a:gd name="connsiteX1" fmla="*/ 5321030 w 5515986"/>
              <a:gd name="connsiteY1" fmla="*/ 3229583 h 3570051"/>
              <a:gd name="connsiteX2" fmla="*/ 4941651 w 5515986"/>
              <a:gd name="connsiteY2" fmla="*/ 2782111 h 3570051"/>
              <a:gd name="connsiteX3" fmla="*/ 4562272 w 5515986"/>
              <a:gd name="connsiteY3" fmla="*/ 2402732 h 3570051"/>
              <a:gd name="connsiteX4" fmla="*/ 4105072 w 5515986"/>
              <a:gd name="connsiteY4" fmla="*/ 2110902 h 3570051"/>
              <a:gd name="connsiteX5" fmla="*/ 3540868 w 5515986"/>
              <a:gd name="connsiteY5" fmla="*/ 1848255 h 3570051"/>
              <a:gd name="connsiteX6" fmla="*/ 3268494 w 5515986"/>
              <a:gd name="connsiteY6" fmla="*/ 1741251 h 3570051"/>
              <a:gd name="connsiteX7" fmla="*/ 2714017 w 5515986"/>
              <a:gd name="connsiteY7" fmla="*/ 1605064 h 3570051"/>
              <a:gd name="connsiteX8" fmla="*/ 2159541 w 5515986"/>
              <a:gd name="connsiteY8" fmla="*/ 1429966 h 3570051"/>
              <a:gd name="connsiteX9" fmla="*/ 1498060 w 5515986"/>
              <a:gd name="connsiteY9" fmla="*/ 1167319 h 3570051"/>
              <a:gd name="connsiteX10" fmla="*/ 894945 w 5515986"/>
              <a:gd name="connsiteY10" fmla="*/ 836579 h 3570051"/>
              <a:gd name="connsiteX11" fmla="*/ 564204 w 5515986"/>
              <a:gd name="connsiteY11" fmla="*/ 603115 h 3570051"/>
              <a:gd name="connsiteX12" fmla="*/ 282102 w 5515986"/>
              <a:gd name="connsiteY12" fmla="*/ 340468 h 3570051"/>
              <a:gd name="connsiteX13" fmla="*/ 0 w 5515986"/>
              <a:gd name="connsiteY13" fmla="*/ 0 h 3570051"/>
              <a:gd name="connsiteX0" fmla="*/ 5515986 w 5515986"/>
              <a:gd name="connsiteY0" fmla="*/ 3570051 h 3570051"/>
              <a:gd name="connsiteX1" fmla="*/ 5321030 w 5515986"/>
              <a:gd name="connsiteY1" fmla="*/ 3229583 h 3570051"/>
              <a:gd name="connsiteX2" fmla="*/ 4941651 w 5515986"/>
              <a:gd name="connsiteY2" fmla="*/ 2782111 h 3570051"/>
              <a:gd name="connsiteX3" fmla="*/ 4562272 w 5515986"/>
              <a:gd name="connsiteY3" fmla="*/ 2402732 h 3570051"/>
              <a:gd name="connsiteX4" fmla="*/ 4105072 w 5515986"/>
              <a:gd name="connsiteY4" fmla="*/ 2110902 h 3570051"/>
              <a:gd name="connsiteX5" fmla="*/ 3540868 w 5515986"/>
              <a:gd name="connsiteY5" fmla="*/ 1848255 h 3570051"/>
              <a:gd name="connsiteX6" fmla="*/ 3268494 w 5515986"/>
              <a:gd name="connsiteY6" fmla="*/ 1741251 h 3570051"/>
              <a:gd name="connsiteX7" fmla="*/ 2714017 w 5515986"/>
              <a:gd name="connsiteY7" fmla="*/ 1605064 h 3570051"/>
              <a:gd name="connsiteX8" fmla="*/ 2159541 w 5515986"/>
              <a:gd name="connsiteY8" fmla="*/ 1429966 h 3570051"/>
              <a:gd name="connsiteX9" fmla="*/ 1498060 w 5515986"/>
              <a:gd name="connsiteY9" fmla="*/ 1167319 h 3570051"/>
              <a:gd name="connsiteX10" fmla="*/ 894945 w 5515986"/>
              <a:gd name="connsiteY10" fmla="*/ 836579 h 3570051"/>
              <a:gd name="connsiteX11" fmla="*/ 564204 w 5515986"/>
              <a:gd name="connsiteY11" fmla="*/ 603115 h 3570051"/>
              <a:gd name="connsiteX12" fmla="*/ 282102 w 5515986"/>
              <a:gd name="connsiteY12" fmla="*/ 340468 h 3570051"/>
              <a:gd name="connsiteX13" fmla="*/ 0 w 5515986"/>
              <a:gd name="connsiteY13" fmla="*/ 0 h 3570051"/>
              <a:gd name="connsiteX0" fmla="*/ 5321030 w 5321030"/>
              <a:gd name="connsiteY0" fmla="*/ 3229583 h 3229583"/>
              <a:gd name="connsiteX1" fmla="*/ 4941651 w 5321030"/>
              <a:gd name="connsiteY1" fmla="*/ 2782111 h 3229583"/>
              <a:gd name="connsiteX2" fmla="*/ 4562272 w 5321030"/>
              <a:gd name="connsiteY2" fmla="*/ 2402732 h 3229583"/>
              <a:gd name="connsiteX3" fmla="*/ 4105072 w 5321030"/>
              <a:gd name="connsiteY3" fmla="*/ 2110902 h 3229583"/>
              <a:gd name="connsiteX4" fmla="*/ 3540868 w 5321030"/>
              <a:gd name="connsiteY4" fmla="*/ 1848255 h 3229583"/>
              <a:gd name="connsiteX5" fmla="*/ 3268494 w 5321030"/>
              <a:gd name="connsiteY5" fmla="*/ 1741251 h 3229583"/>
              <a:gd name="connsiteX6" fmla="*/ 2714017 w 5321030"/>
              <a:gd name="connsiteY6" fmla="*/ 1605064 h 3229583"/>
              <a:gd name="connsiteX7" fmla="*/ 2159541 w 5321030"/>
              <a:gd name="connsiteY7" fmla="*/ 1429966 h 3229583"/>
              <a:gd name="connsiteX8" fmla="*/ 1498060 w 5321030"/>
              <a:gd name="connsiteY8" fmla="*/ 1167319 h 3229583"/>
              <a:gd name="connsiteX9" fmla="*/ 894945 w 5321030"/>
              <a:gd name="connsiteY9" fmla="*/ 836579 h 3229583"/>
              <a:gd name="connsiteX10" fmla="*/ 564204 w 5321030"/>
              <a:gd name="connsiteY10" fmla="*/ 603115 h 3229583"/>
              <a:gd name="connsiteX11" fmla="*/ 282102 w 5321030"/>
              <a:gd name="connsiteY11" fmla="*/ 340468 h 3229583"/>
              <a:gd name="connsiteX12" fmla="*/ 0 w 5321030"/>
              <a:gd name="connsiteY12" fmla="*/ 0 h 3229583"/>
              <a:gd name="connsiteX0" fmla="*/ 5321030 w 5321030"/>
              <a:gd name="connsiteY0" fmla="*/ 3229583 h 3229583"/>
              <a:gd name="connsiteX1" fmla="*/ 4562272 w 5321030"/>
              <a:gd name="connsiteY1" fmla="*/ 2402732 h 3229583"/>
              <a:gd name="connsiteX2" fmla="*/ 4105072 w 5321030"/>
              <a:gd name="connsiteY2" fmla="*/ 2110902 h 3229583"/>
              <a:gd name="connsiteX3" fmla="*/ 3540868 w 5321030"/>
              <a:gd name="connsiteY3" fmla="*/ 1848255 h 3229583"/>
              <a:gd name="connsiteX4" fmla="*/ 3268494 w 5321030"/>
              <a:gd name="connsiteY4" fmla="*/ 1741251 h 3229583"/>
              <a:gd name="connsiteX5" fmla="*/ 2714017 w 5321030"/>
              <a:gd name="connsiteY5" fmla="*/ 1605064 h 3229583"/>
              <a:gd name="connsiteX6" fmla="*/ 2159541 w 5321030"/>
              <a:gd name="connsiteY6" fmla="*/ 1429966 h 3229583"/>
              <a:gd name="connsiteX7" fmla="*/ 1498060 w 5321030"/>
              <a:gd name="connsiteY7" fmla="*/ 1167319 h 3229583"/>
              <a:gd name="connsiteX8" fmla="*/ 894945 w 5321030"/>
              <a:gd name="connsiteY8" fmla="*/ 836579 h 3229583"/>
              <a:gd name="connsiteX9" fmla="*/ 564204 w 5321030"/>
              <a:gd name="connsiteY9" fmla="*/ 603115 h 3229583"/>
              <a:gd name="connsiteX10" fmla="*/ 282102 w 5321030"/>
              <a:gd name="connsiteY10" fmla="*/ 340468 h 3229583"/>
              <a:gd name="connsiteX11" fmla="*/ 0 w 5321030"/>
              <a:gd name="connsiteY11" fmla="*/ 0 h 3229583"/>
              <a:gd name="connsiteX0" fmla="*/ 4562272 w 4562272"/>
              <a:gd name="connsiteY0" fmla="*/ 2402732 h 2402732"/>
              <a:gd name="connsiteX1" fmla="*/ 4105072 w 4562272"/>
              <a:gd name="connsiteY1" fmla="*/ 2110902 h 2402732"/>
              <a:gd name="connsiteX2" fmla="*/ 3540868 w 4562272"/>
              <a:gd name="connsiteY2" fmla="*/ 1848255 h 2402732"/>
              <a:gd name="connsiteX3" fmla="*/ 3268494 w 4562272"/>
              <a:gd name="connsiteY3" fmla="*/ 1741251 h 2402732"/>
              <a:gd name="connsiteX4" fmla="*/ 2714017 w 4562272"/>
              <a:gd name="connsiteY4" fmla="*/ 1605064 h 2402732"/>
              <a:gd name="connsiteX5" fmla="*/ 2159541 w 4562272"/>
              <a:gd name="connsiteY5" fmla="*/ 1429966 h 2402732"/>
              <a:gd name="connsiteX6" fmla="*/ 1498060 w 4562272"/>
              <a:gd name="connsiteY6" fmla="*/ 1167319 h 2402732"/>
              <a:gd name="connsiteX7" fmla="*/ 894945 w 4562272"/>
              <a:gd name="connsiteY7" fmla="*/ 836579 h 2402732"/>
              <a:gd name="connsiteX8" fmla="*/ 564204 w 4562272"/>
              <a:gd name="connsiteY8" fmla="*/ 603115 h 2402732"/>
              <a:gd name="connsiteX9" fmla="*/ 282102 w 4562272"/>
              <a:gd name="connsiteY9" fmla="*/ 340468 h 2402732"/>
              <a:gd name="connsiteX10" fmla="*/ 0 w 4562272"/>
              <a:gd name="connsiteY10" fmla="*/ 0 h 2402732"/>
              <a:gd name="connsiteX0" fmla="*/ 4280170 w 4280170"/>
              <a:gd name="connsiteY0" fmla="*/ 2062264 h 2062264"/>
              <a:gd name="connsiteX1" fmla="*/ 3822970 w 4280170"/>
              <a:gd name="connsiteY1" fmla="*/ 1770434 h 2062264"/>
              <a:gd name="connsiteX2" fmla="*/ 3258766 w 4280170"/>
              <a:gd name="connsiteY2" fmla="*/ 1507787 h 2062264"/>
              <a:gd name="connsiteX3" fmla="*/ 2986392 w 4280170"/>
              <a:gd name="connsiteY3" fmla="*/ 1400783 h 2062264"/>
              <a:gd name="connsiteX4" fmla="*/ 2431915 w 4280170"/>
              <a:gd name="connsiteY4" fmla="*/ 1264596 h 2062264"/>
              <a:gd name="connsiteX5" fmla="*/ 1877439 w 4280170"/>
              <a:gd name="connsiteY5" fmla="*/ 1089498 h 2062264"/>
              <a:gd name="connsiteX6" fmla="*/ 1215958 w 4280170"/>
              <a:gd name="connsiteY6" fmla="*/ 826851 h 2062264"/>
              <a:gd name="connsiteX7" fmla="*/ 612843 w 4280170"/>
              <a:gd name="connsiteY7" fmla="*/ 496111 h 2062264"/>
              <a:gd name="connsiteX8" fmla="*/ 282102 w 4280170"/>
              <a:gd name="connsiteY8" fmla="*/ 262647 h 2062264"/>
              <a:gd name="connsiteX9" fmla="*/ 0 w 4280170"/>
              <a:gd name="connsiteY9" fmla="*/ 0 h 2062264"/>
              <a:gd name="connsiteX0" fmla="*/ 4280170 w 4280170"/>
              <a:gd name="connsiteY0" fmla="*/ 2062264 h 2062264"/>
              <a:gd name="connsiteX1" fmla="*/ 3822970 w 4280170"/>
              <a:gd name="connsiteY1" fmla="*/ 1770434 h 2062264"/>
              <a:gd name="connsiteX2" fmla="*/ 3258766 w 4280170"/>
              <a:gd name="connsiteY2" fmla="*/ 1507787 h 2062264"/>
              <a:gd name="connsiteX3" fmla="*/ 2986392 w 4280170"/>
              <a:gd name="connsiteY3" fmla="*/ 1400783 h 2062264"/>
              <a:gd name="connsiteX4" fmla="*/ 2431915 w 4280170"/>
              <a:gd name="connsiteY4" fmla="*/ 1264596 h 2062264"/>
              <a:gd name="connsiteX5" fmla="*/ 1877439 w 4280170"/>
              <a:gd name="connsiteY5" fmla="*/ 1089498 h 2062264"/>
              <a:gd name="connsiteX6" fmla="*/ 1470268 w 4280170"/>
              <a:gd name="connsiteY6" fmla="*/ 963975 h 2062264"/>
              <a:gd name="connsiteX7" fmla="*/ 1215958 w 4280170"/>
              <a:gd name="connsiteY7" fmla="*/ 826851 h 2062264"/>
              <a:gd name="connsiteX8" fmla="*/ 612843 w 4280170"/>
              <a:gd name="connsiteY8" fmla="*/ 496111 h 2062264"/>
              <a:gd name="connsiteX9" fmla="*/ 282102 w 4280170"/>
              <a:gd name="connsiteY9" fmla="*/ 262647 h 2062264"/>
              <a:gd name="connsiteX10" fmla="*/ 0 w 4280170"/>
              <a:gd name="connsiteY10" fmla="*/ 0 h 2062264"/>
              <a:gd name="connsiteX0" fmla="*/ 4833500 w 4833500"/>
              <a:gd name="connsiteY0" fmla="*/ 1513213 h 1771338"/>
              <a:gd name="connsiteX1" fmla="*/ 3822970 w 4833500"/>
              <a:gd name="connsiteY1" fmla="*/ 1770434 h 1771338"/>
              <a:gd name="connsiteX2" fmla="*/ 3258766 w 4833500"/>
              <a:gd name="connsiteY2" fmla="*/ 1507787 h 1771338"/>
              <a:gd name="connsiteX3" fmla="*/ 2986392 w 4833500"/>
              <a:gd name="connsiteY3" fmla="*/ 1400783 h 1771338"/>
              <a:gd name="connsiteX4" fmla="*/ 2431915 w 4833500"/>
              <a:gd name="connsiteY4" fmla="*/ 1264596 h 1771338"/>
              <a:gd name="connsiteX5" fmla="*/ 1877439 w 4833500"/>
              <a:gd name="connsiteY5" fmla="*/ 1089498 h 1771338"/>
              <a:gd name="connsiteX6" fmla="*/ 1470268 w 4833500"/>
              <a:gd name="connsiteY6" fmla="*/ 963975 h 1771338"/>
              <a:gd name="connsiteX7" fmla="*/ 1215958 w 4833500"/>
              <a:gd name="connsiteY7" fmla="*/ 826851 h 1771338"/>
              <a:gd name="connsiteX8" fmla="*/ 612843 w 4833500"/>
              <a:gd name="connsiteY8" fmla="*/ 496111 h 1771338"/>
              <a:gd name="connsiteX9" fmla="*/ 282102 w 4833500"/>
              <a:gd name="connsiteY9" fmla="*/ 262647 h 1771338"/>
              <a:gd name="connsiteX10" fmla="*/ 0 w 4833500"/>
              <a:gd name="connsiteY10" fmla="*/ 0 h 1771338"/>
              <a:gd name="connsiteX0" fmla="*/ 4833500 w 4833500"/>
              <a:gd name="connsiteY0" fmla="*/ 1513213 h 1651427"/>
              <a:gd name="connsiteX1" fmla="*/ 3952654 w 4833500"/>
              <a:gd name="connsiteY1" fmla="*/ 1650523 h 1651427"/>
              <a:gd name="connsiteX2" fmla="*/ 3258766 w 4833500"/>
              <a:gd name="connsiteY2" fmla="*/ 1507787 h 1651427"/>
              <a:gd name="connsiteX3" fmla="*/ 2986392 w 4833500"/>
              <a:gd name="connsiteY3" fmla="*/ 1400783 h 1651427"/>
              <a:gd name="connsiteX4" fmla="*/ 2431915 w 4833500"/>
              <a:gd name="connsiteY4" fmla="*/ 1264596 h 1651427"/>
              <a:gd name="connsiteX5" fmla="*/ 1877439 w 4833500"/>
              <a:gd name="connsiteY5" fmla="*/ 1089498 h 1651427"/>
              <a:gd name="connsiteX6" fmla="*/ 1470268 w 4833500"/>
              <a:gd name="connsiteY6" fmla="*/ 963975 h 1651427"/>
              <a:gd name="connsiteX7" fmla="*/ 1215958 w 4833500"/>
              <a:gd name="connsiteY7" fmla="*/ 826851 h 1651427"/>
              <a:gd name="connsiteX8" fmla="*/ 612843 w 4833500"/>
              <a:gd name="connsiteY8" fmla="*/ 496111 h 1651427"/>
              <a:gd name="connsiteX9" fmla="*/ 282102 w 4833500"/>
              <a:gd name="connsiteY9" fmla="*/ 262647 h 1651427"/>
              <a:gd name="connsiteX10" fmla="*/ 0 w 4833500"/>
              <a:gd name="connsiteY10" fmla="*/ 0 h 1651427"/>
              <a:gd name="connsiteX0" fmla="*/ 4833500 w 4833500"/>
              <a:gd name="connsiteY0" fmla="*/ 1513213 h 1760801"/>
              <a:gd name="connsiteX1" fmla="*/ 3952654 w 4833500"/>
              <a:gd name="connsiteY1" fmla="*/ 1650523 h 1760801"/>
              <a:gd name="connsiteX2" fmla="*/ 3151884 w 4833500"/>
              <a:gd name="connsiteY2" fmla="*/ 1719178 h 1760801"/>
              <a:gd name="connsiteX3" fmla="*/ 2986392 w 4833500"/>
              <a:gd name="connsiteY3" fmla="*/ 1400783 h 1760801"/>
              <a:gd name="connsiteX4" fmla="*/ 2431915 w 4833500"/>
              <a:gd name="connsiteY4" fmla="*/ 1264596 h 1760801"/>
              <a:gd name="connsiteX5" fmla="*/ 1877439 w 4833500"/>
              <a:gd name="connsiteY5" fmla="*/ 1089498 h 1760801"/>
              <a:gd name="connsiteX6" fmla="*/ 1470268 w 4833500"/>
              <a:gd name="connsiteY6" fmla="*/ 963975 h 1760801"/>
              <a:gd name="connsiteX7" fmla="*/ 1215958 w 4833500"/>
              <a:gd name="connsiteY7" fmla="*/ 826851 h 1760801"/>
              <a:gd name="connsiteX8" fmla="*/ 612843 w 4833500"/>
              <a:gd name="connsiteY8" fmla="*/ 496111 h 1760801"/>
              <a:gd name="connsiteX9" fmla="*/ 282102 w 4833500"/>
              <a:gd name="connsiteY9" fmla="*/ 262647 h 1760801"/>
              <a:gd name="connsiteX10" fmla="*/ 0 w 4833500"/>
              <a:gd name="connsiteY10" fmla="*/ 0 h 1760801"/>
              <a:gd name="connsiteX0" fmla="*/ 4833500 w 4833500"/>
              <a:gd name="connsiteY0" fmla="*/ 1513213 h 1794942"/>
              <a:gd name="connsiteX1" fmla="*/ 3952654 w 4833500"/>
              <a:gd name="connsiteY1" fmla="*/ 1650523 h 1794942"/>
              <a:gd name="connsiteX2" fmla="*/ 3151884 w 4833500"/>
              <a:gd name="connsiteY2" fmla="*/ 1719178 h 1794942"/>
              <a:gd name="connsiteX3" fmla="*/ 2671423 w 4833500"/>
              <a:gd name="connsiteY3" fmla="*/ 1719178 h 1794942"/>
              <a:gd name="connsiteX4" fmla="*/ 2431915 w 4833500"/>
              <a:gd name="connsiteY4" fmla="*/ 1264596 h 1794942"/>
              <a:gd name="connsiteX5" fmla="*/ 1877439 w 4833500"/>
              <a:gd name="connsiteY5" fmla="*/ 1089498 h 1794942"/>
              <a:gd name="connsiteX6" fmla="*/ 1470268 w 4833500"/>
              <a:gd name="connsiteY6" fmla="*/ 963975 h 1794942"/>
              <a:gd name="connsiteX7" fmla="*/ 1215958 w 4833500"/>
              <a:gd name="connsiteY7" fmla="*/ 826851 h 1794942"/>
              <a:gd name="connsiteX8" fmla="*/ 612843 w 4833500"/>
              <a:gd name="connsiteY8" fmla="*/ 496111 h 1794942"/>
              <a:gd name="connsiteX9" fmla="*/ 282102 w 4833500"/>
              <a:gd name="connsiteY9" fmla="*/ 262647 h 1794942"/>
              <a:gd name="connsiteX10" fmla="*/ 0 w 4833500"/>
              <a:gd name="connsiteY10" fmla="*/ 0 h 1794942"/>
              <a:gd name="connsiteX0" fmla="*/ 4833500 w 4833500"/>
              <a:gd name="connsiteY0" fmla="*/ 1513213 h 1742063"/>
              <a:gd name="connsiteX1" fmla="*/ 3952654 w 4833500"/>
              <a:gd name="connsiteY1" fmla="*/ 1650523 h 1742063"/>
              <a:gd name="connsiteX2" fmla="*/ 3151884 w 4833500"/>
              <a:gd name="connsiteY2" fmla="*/ 1719178 h 1742063"/>
              <a:gd name="connsiteX3" fmla="*/ 2671423 w 4833500"/>
              <a:gd name="connsiteY3" fmla="*/ 1719178 h 1742063"/>
              <a:gd name="connsiteX4" fmla="*/ 2190961 w 4833500"/>
              <a:gd name="connsiteY4" fmla="*/ 1581869 h 1742063"/>
              <a:gd name="connsiteX5" fmla="*/ 1877439 w 4833500"/>
              <a:gd name="connsiteY5" fmla="*/ 1089498 h 1742063"/>
              <a:gd name="connsiteX6" fmla="*/ 1470268 w 4833500"/>
              <a:gd name="connsiteY6" fmla="*/ 963975 h 1742063"/>
              <a:gd name="connsiteX7" fmla="*/ 1215958 w 4833500"/>
              <a:gd name="connsiteY7" fmla="*/ 826851 h 1742063"/>
              <a:gd name="connsiteX8" fmla="*/ 612843 w 4833500"/>
              <a:gd name="connsiteY8" fmla="*/ 496111 h 1742063"/>
              <a:gd name="connsiteX9" fmla="*/ 282102 w 4833500"/>
              <a:gd name="connsiteY9" fmla="*/ 262647 h 1742063"/>
              <a:gd name="connsiteX10" fmla="*/ 0 w 4833500"/>
              <a:gd name="connsiteY10" fmla="*/ 0 h 1742063"/>
              <a:gd name="connsiteX0" fmla="*/ 4833500 w 4833500"/>
              <a:gd name="connsiteY0" fmla="*/ 1513213 h 1742063"/>
              <a:gd name="connsiteX1" fmla="*/ 3952654 w 4833500"/>
              <a:gd name="connsiteY1" fmla="*/ 1650523 h 1742063"/>
              <a:gd name="connsiteX2" fmla="*/ 3151884 w 4833500"/>
              <a:gd name="connsiteY2" fmla="*/ 1719178 h 1742063"/>
              <a:gd name="connsiteX3" fmla="*/ 2671423 w 4833500"/>
              <a:gd name="connsiteY3" fmla="*/ 1719178 h 1742063"/>
              <a:gd name="connsiteX4" fmla="*/ 2190961 w 4833500"/>
              <a:gd name="connsiteY4" fmla="*/ 1581869 h 1742063"/>
              <a:gd name="connsiteX5" fmla="*/ 1710499 w 4833500"/>
              <a:gd name="connsiteY5" fmla="*/ 1444559 h 1742063"/>
              <a:gd name="connsiteX6" fmla="*/ 1470268 w 4833500"/>
              <a:gd name="connsiteY6" fmla="*/ 963975 h 1742063"/>
              <a:gd name="connsiteX7" fmla="*/ 1215958 w 4833500"/>
              <a:gd name="connsiteY7" fmla="*/ 826851 h 1742063"/>
              <a:gd name="connsiteX8" fmla="*/ 612843 w 4833500"/>
              <a:gd name="connsiteY8" fmla="*/ 496111 h 1742063"/>
              <a:gd name="connsiteX9" fmla="*/ 282102 w 4833500"/>
              <a:gd name="connsiteY9" fmla="*/ 262647 h 1742063"/>
              <a:gd name="connsiteX10" fmla="*/ 0 w 4833500"/>
              <a:gd name="connsiteY10" fmla="*/ 0 h 1742063"/>
              <a:gd name="connsiteX0" fmla="*/ 4833500 w 4833500"/>
              <a:gd name="connsiteY0" fmla="*/ 1513213 h 1742063"/>
              <a:gd name="connsiteX1" fmla="*/ 3952654 w 4833500"/>
              <a:gd name="connsiteY1" fmla="*/ 1650523 h 1742063"/>
              <a:gd name="connsiteX2" fmla="*/ 3151884 w 4833500"/>
              <a:gd name="connsiteY2" fmla="*/ 1719178 h 1742063"/>
              <a:gd name="connsiteX3" fmla="*/ 2671423 w 4833500"/>
              <a:gd name="connsiteY3" fmla="*/ 1719178 h 1742063"/>
              <a:gd name="connsiteX4" fmla="*/ 2190961 w 4833500"/>
              <a:gd name="connsiteY4" fmla="*/ 1581869 h 1742063"/>
              <a:gd name="connsiteX5" fmla="*/ 1710499 w 4833500"/>
              <a:gd name="connsiteY5" fmla="*/ 1444559 h 1742063"/>
              <a:gd name="connsiteX6" fmla="*/ 1310115 w 4833500"/>
              <a:gd name="connsiteY6" fmla="*/ 1375904 h 1742063"/>
              <a:gd name="connsiteX7" fmla="*/ 1215958 w 4833500"/>
              <a:gd name="connsiteY7" fmla="*/ 826851 h 1742063"/>
              <a:gd name="connsiteX8" fmla="*/ 612843 w 4833500"/>
              <a:gd name="connsiteY8" fmla="*/ 496111 h 1742063"/>
              <a:gd name="connsiteX9" fmla="*/ 282102 w 4833500"/>
              <a:gd name="connsiteY9" fmla="*/ 262647 h 1742063"/>
              <a:gd name="connsiteX10" fmla="*/ 0 w 4833500"/>
              <a:gd name="connsiteY10" fmla="*/ 0 h 1742063"/>
              <a:gd name="connsiteX0" fmla="*/ 4551398 w 4551398"/>
              <a:gd name="connsiteY0" fmla="*/ 1250566 h 1479416"/>
              <a:gd name="connsiteX1" fmla="*/ 3670552 w 4551398"/>
              <a:gd name="connsiteY1" fmla="*/ 1387876 h 1479416"/>
              <a:gd name="connsiteX2" fmla="*/ 2869782 w 4551398"/>
              <a:gd name="connsiteY2" fmla="*/ 1456531 h 1479416"/>
              <a:gd name="connsiteX3" fmla="*/ 2389321 w 4551398"/>
              <a:gd name="connsiteY3" fmla="*/ 1456531 h 1479416"/>
              <a:gd name="connsiteX4" fmla="*/ 1908859 w 4551398"/>
              <a:gd name="connsiteY4" fmla="*/ 1319222 h 1479416"/>
              <a:gd name="connsiteX5" fmla="*/ 1428397 w 4551398"/>
              <a:gd name="connsiteY5" fmla="*/ 1181912 h 1479416"/>
              <a:gd name="connsiteX6" fmla="*/ 1028013 w 4551398"/>
              <a:gd name="connsiteY6" fmla="*/ 1113257 h 1479416"/>
              <a:gd name="connsiteX7" fmla="*/ 933856 w 4551398"/>
              <a:gd name="connsiteY7" fmla="*/ 564204 h 1479416"/>
              <a:gd name="connsiteX8" fmla="*/ 330741 w 4551398"/>
              <a:gd name="connsiteY8" fmla="*/ 233464 h 1479416"/>
              <a:gd name="connsiteX9" fmla="*/ 0 w 4551398"/>
              <a:gd name="connsiteY9" fmla="*/ 0 h 1479416"/>
              <a:gd name="connsiteX0" fmla="*/ 4220657 w 4220657"/>
              <a:gd name="connsiteY0" fmla="*/ 1017102 h 1245952"/>
              <a:gd name="connsiteX1" fmla="*/ 3339811 w 4220657"/>
              <a:gd name="connsiteY1" fmla="*/ 1154412 h 1245952"/>
              <a:gd name="connsiteX2" fmla="*/ 2539041 w 4220657"/>
              <a:gd name="connsiteY2" fmla="*/ 1223067 h 1245952"/>
              <a:gd name="connsiteX3" fmla="*/ 2058580 w 4220657"/>
              <a:gd name="connsiteY3" fmla="*/ 1223067 h 1245952"/>
              <a:gd name="connsiteX4" fmla="*/ 1578118 w 4220657"/>
              <a:gd name="connsiteY4" fmla="*/ 1085758 h 1245952"/>
              <a:gd name="connsiteX5" fmla="*/ 1097656 w 4220657"/>
              <a:gd name="connsiteY5" fmla="*/ 948448 h 1245952"/>
              <a:gd name="connsiteX6" fmla="*/ 697272 w 4220657"/>
              <a:gd name="connsiteY6" fmla="*/ 879793 h 1245952"/>
              <a:gd name="connsiteX7" fmla="*/ 603115 w 4220657"/>
              <a:gd name="connsiteY7" fmla="*/ 330740 h 1245952"/>
              <a:gd name="connsiteX8" fmla="*/ 0 w 4220657"/>
              <a:gd name="connsiteY8" fmla="*/ 0 h 1245952"/>
              <a:gd name="connsiteX0" fmla="*/ 3617542 w 3617542"/>
              <a:gd name="connsiteY0" fmla="*/ 686362 h 915212"/>
              <a:gd name="connsiteX1" fmla="*/ 2736696 w 3617542"/>
              <a:gd name="connsiteY1" fmla="*/ 823672 h 915212"/>
              <a:gd name="connsiteX2" fmla="*/ 1935926 w 3617542"/>
              <a:gd name="connsiteY2" fmla="*/ 892327 h 915212"/>
              <a:gd name="connsiteX3" fmla="*/ 1455465 w 3617542"/>
              <a:gd name="connsiteY3" fmla="*/ 892327 h 915212"/>
              <a:gd name="connsiteX4" fmla="*/ 975003 w 3617542"/>
              <a:gd name="connsiteY4" fmla="*/ 755018 h 915212"/>
              <a:gd name="connsiteX5" fmla="*/ 494541 w 3617542"/>
              <a:gd name="connsiteY5" fmla="*/ 617708 h 915212"/>
              <a:gd name="connsiteX6" fmla="*/ 94157 w 3617542"/>
              <a:gd name="connsiteY6" fmla="*/ 549053 h 915212"/>
              <a:gd name="connsiteX7" fmla="*/ 0 w 3617542"/>
              <a:gd name="connsiteY7" fmla="*/ 0 h 915212"/>
              <a:gd name="connsiteX0" fmla="*/ 3523385 w 3523385"/>
              <a:gd name="connsiteY0" fmla="*/ 186447 h 415297"/>
              <a:gd name="connsiteX1" fmla="*/ 2642539 w 3523385"/>
              <a:gd name="connsiteY1" fmla="*/ 323757 h 415297"/>
              <a:gd name="connsiteX2" fmla="*/ 1841769 w 3523385"/>
              <a:gd name="connsiteY2" fmla="*/ 392412 h 415297"/>
              <a:gd name="connsiteX3" fmla="*/ 1361308 w 3523385"/>
              <a:gd name="connsiteY3" fmla="*/ 392412 h 415297"/>
              <a:gd name="connsiteX4" fmla="*/ 880846 w 3523385"/>
              <a:gd name="connsiteY4" fmla="*/ 255103 h 415297"/>
              <a:gd name="connsiteX5" fmla="*/ 400384 w 3523385"/>
              <a:gd name="connsiteY5" fmla="*/ 117793 h 415297"/>
              <a:gd name="connsiteX6" fmla="*/ 0 w 3523385"/>
              <a:gd name="connsiteY6" fmla="*/ 49138 h 415297"/>
              <a:gd name="connsiteX0" fmla="*/ 3523385 w 3523385"/>
              <a:gd name="connsiteY0" fmla="*/ 186447 h 415297"/>
              <a:gd name="connsiteX1" fmla="*/ 2642539 w 3523385"/>
              <a:gd name="connsiteY1" fmla="*/ 323757 h 415297"/>
              <a:gd name="connsiteX2" fmla="*/ 1841769 w 3523385"/>
              <a:gd name="connsiteY2" fmla="*/ 392412 h 415297"/>
              <a:gd name="connsiteX3" fmla="*/ 1361308 w 3523385"/>
              <a:gd name="connsiteY3" fmla="*/ 392412 h 415297"/>
              <a:gd name="connsiteX4" fmla="*/ 880846 w 3523385"/>
              <a:gd name="connsiteY4" fmla="*/ 255103 h 415297"/>
              <a:gd name="connsiteX5" fmla="*/ 400384 w 3523385"/>
              <a:gd name="connsiteY5" fmla="*/ 117793 h 415297"/>
              <a:gd name="connsiteX6" fmla="*/ 0 w 3523385"/>
              <a:gd name="connsiteY6" fmla="*/ 49138 h 415297"/>
              <a:gd name="connsiteX0" fmla="*/ 3523385 w 3523385"/>
              <a:gd name="connsiteY0" fmla="*/ 137309 h 366159"/>
              <a:gd name="connsiteX1" fmla="*/ 2642539 w 3523385"/>
              <a:gd name="connsiteY1" fmla="*/ 274619 h 366159"/>
              <a:gd name="connsiteX2" fmla="*/ 1841769 w 3523385"/>
              <a:gd name="connsiteY2" fmla="*/ 343274 h 366159"/>
              <a:gd name="connsiteX3" fmla="*/ 1361308 w 3523385"/>
              <a:gd name="connsiteY3" fmla="*/ 343274 h 366159"/>
              <a:gd name="connsiteX4" fmla="*/ 880846 w 3523385"/>
              <a:gd name="connsiteY4" fmla="*/ 205965 h 366159"/>
              <a:gd name="connsiteX5" fmla="*/ 400384 w 3523385"/>
              <a:gd name="connsiteY5" fmla="*/ 68655 h 366159"/>
              <a:gd name="connsiteX6" fmla="*/ 0 w 3523385"/>
              <a:gd name="connsiteY6" fmla="*/ 0 h 366159"/>
              <a:gd name="connsiteX0" fmla="*/ 3523384 w 3523384"/>
              <a:gd name="connsiteY0" fmla="*/ 137309 h 366159"/>
              <a:gd name="connsiteX1" fmla="*/ 2642539 w 3523384"/>
              <a:gd name="connsiteY1" fmla="*/ 274619 h 366159"/>
              <a:gd name="connsiteX2" fmla="*/ 1841769 w 3523384"/>
              <a:gd name="connsiteY2" fmla="*/ 343274 h 366159"/>
              <a:gd name="connsiteX3" fmla="*/ 1361308 w 3523384"/>
              <a:gd name="connsiteY3" fmla="*/ 343274 h 366159"/>
              <a:gd name="connsiteX4" fmla="*/ 880846 w 3523384"/>
              <a:gd name="connsiteY4" fmla="*/ 205965 h 366159"/>
              <a:gd name="connsiteX5" fmla="*/ 400384 w 3523384"/>
              <a:gd name="connsiteY5" fmla="*/ 68655 h 366159"/>
              <a:gd name="connsiteX6" fmla="*/ 0 w 3523384"/>
              <a:gd name="connsiteY6" fmla="*/ 0 h 366159"/>
              <a:gd name="connsiteX0" fmla="*/ 3523384 w 3523384"/>
              <a:gd name="connsiteY0" fmla="*/ 137309 h 366159"/>
              <a:gd name="connsiteX1" fmla="*/ 2642539 w 3523384"/>
              <a:gd name="connsiteY1" fmla="*/ 274619 h 366159"/>
              <a:gd name="connsiteX2" fmla="*/ 1841769 w 3523384"/>
              <a:gd name="connsiteY2" fmla="*/ 343274 h 366159"/>
              <a:gd name="connsiteX3" fmla="*/ 1361308 w 3523384"/>
              <a:gd name="connsiteY3" fmla="*/ 343274 h 366159"/>
              <a:gd name="connsiteX4" fmla="*/ 880846 w 3523384"/>
              <a:gd name="connsiteY4" fmla="*/ 205965 h 366159"/>
              <a:gd name="connsiteX5" fmla="*/ 400384 w 3523384"/>
              <a:gd name="connsiteY5" fmla="*/ 68655 h 366159"/>
              <a:gd name="connsiteX6" fmla="*/ 0 w 3523384"/>
              <a:gd name="connsiteY6" fmla="*/ 0 h 366159"/>
              <a:gd name="connsiteX0" fmla="*/ 3523384 w 3670193"/>
              <a:gd name="connsiteY0" fmla="*/ 137309 h 366159"/>
              <a:gd name="connsiteX1" fmla="*/ 3523385 w 3670193"/>
              <a:gd name="connsiteY1" fmla="*/ 137309 h 366159"/>
              <a:gd name="connsiteX2" fmla="*/ 2642539 w 3670193"/>
              <a:gd name="connsiteY2" fmla="*/ 274619 h 366159"/>
              <a:gd name="connsiteX3" fmla="*/ 1841769 w 3670193"/>
              <a:gd name="connsiteY3" fmla="*/ 343274 h 366159"/>
              <a:gd name="connsiteX4" fmla="*/ 1361308 w 3670193"/>
              <a:gd name="connsiteY4" fmla="*/ 343274 h 366159"/>
              <a:gd name="connsiteX5" fmla="*/ 880846 w 3670193"/>
              <a:gd name="connsiteY5" fmla="*/ 205965 h 366159"/>
              <a:gd name="connsiteX6" fmla="*/ 400384 w 3670193"/>
              <a:gd name="connsiteY6" fmla="*/ 68655 h 366159"/>
              <a:gd name="connsiteX7" fmla="*/ 0 w 3670193"/>
              <a:gd name="connsiteY7" fmla="*/ 0 h 366159"/>
              <a:gd name="connsiteX0" fmla="*/ 3523384 w 3659387"/>
              <a:gd name="connsiteY0" fmla="*/ 137309 h 366159"/>
              <a:gd name="connsiteX1" fmla="*/ 3512579 w 3659387"/>
              <a:gd name="connsiteY1" fmla="*/ 112637 h 366159"/>
              <a:gd name="connsiteX2" fmla="*/ 2642539 w 3659387"/>
              <a:gd name="connsiteY2" fmla="*/ 274619 h 366159"/>
              <a:gd name="connsiteX3" fmla="*/ 1841769 w 3659387"/>
              <a:gd name="connsiteY3" fmla="*/ 343274 h 366159"/>
              <a:gd name="connsiteX4" fmla="*/ 1361308 w 3659387"/>
              <a:gd name="connsiteY4" fmla="*/ 343274 h 366159"/>
              <a:gd name="connsiteX5" fmla="*/ 880846 w 3659387"/>
              <a:gd name="connsiteY5" fmla="*/ 205965 h 366159"/>
              <a:gd name="connsiteX6" fmla="*/ 400384 w 3659387"/>
              <a:gd name="connsiteY6" fmla="*/ 68655 h 366159"/>
              <a:gd name="connsiteX7" fmla="*/ 0 w 3659387"/>
              <a:gd name="connsiteY7" fmla="*/ 0 h 366159"/>
              <a:gd name="connsiteX0" fmla="*/ 3523384 w 3660046"/>
              <a:gd name="connsiteY0" fmla="*/ 137309 h 366159"/>
              <a:gd name="connsiteX1" fmla="*/ 3512579 w 3660046"/>
              <a:gd name="connsiteY1" fmla="*/ 112637 h 366159"/>
              <a:gd name="connsiteX2" fmla="*/ 2638582 w 3660046"/>
              <a:gd name="connsiteY2" fmla="*/ 257657 h 366159"/>
              <a:gd name="connsiteX3" fmla="*/ 1841769 w 3660046"/>
              <a:gd name="connsiteY3" fmla="*/ 343274 h 366159"/>
              <a:gd name="connsiteX4" fmla="*/ 1361308 w 3660046"/>
              <a:gd name="connsiteY4" fmla="*/ 343274 h 366159"/>
              <a:gd name="connsiteX5" fmla="*/ 880846 w 3660046"/>
              <a:gd name="connsiteY5" fmla="*/ 205965 h 366159"/>
              <a:gd name="connsiteX6" fmla="*/ 400384 w 3660046"/>
              <a:gd name="connsiteY6" fmla="*/ 68655 h 366159"/>
              <a:gd name="connsiteX7" fmla="*/ 0 w 3660046"/>
              <a:gd name="connsiteY7" fmla="*/ 0 h 366159"/>
              <a:gd name="connsiteX0" fmla="*/ 3523384 w 3660046"/>
              <a:gd name="connsiteY0" fmla="*/ 137309 h 363897"/>
              <a:gd name="connsiteX1" fmla="*/ 3512579 w 3660046"/>
              <a:gd name="connsiteY1" fmla="*/ 112637 h 363897"/>
              <a:gd name="connsiteX2" fmla="*/ 2638582 w 3660046"/>
              <a:gd name="connsiteY2" fmla="*/ 257657 h 363897"/>
              <a:gd name="connsiteX3" fmla="*/ 1841769 w 3660046"/>
              <a:gd name="connsiteY3" fmla="*/ 329704 h 363897"/>
              <a:gd name="connsiteX4" fmla="*/ 1361308 w 3660046"/>
              <a:gd name="connsiteY4" fmla="*/ 343274 h 363897"/>
              <a:gd name="connsiteX5" fmla="*/ 880846 w 3660046"/>
              <a:gd name="connsiteY5" fmla="*/ 205965 h 363897"/>
              <a:gd name="connsiteX6" fmla="*/ 400384 w 3660046"/>
              <a:gd name="connsiteY6" fmla="*/ 68655 h 363897"/>
              <a:gd name="connsiteX7" fmla="*/ 0 w 3660046"/>
              <a:gd name="connsiteY7" fmla="*/ 0 h 363897"/>
              <a:gd name="connsiteX0" fmla="*/ 3523384 w 3660046"/>
              <a:gd name="connsiteY0" fmla="*/ 137309 h 363896"/>
              <a:gd name="connsiteX1" fmla="*/ 3512579 w 3660046"/>
              <a:gd name="connsiteY1" fmla="*/ 112637 h 363896"/>
              <a:gd name="connsiteX2" fmla="*/ 2638582 w 3660046"/>
              <a:gd name="connsiteY2" fmla="*/ 257657 h 363896"/>
              <a:gd name="connsiteX3" fmla="*/ 1841769 w 3660046"/>
              <a:gd name="connsiteY3" fmla="*/ 329704 h 363896"/>
              <a:gd name="connsiteX4" fmla="*/ 1361308 w 3660046"/>
              <a:gd name="connsiteY4" fmla="*/ 343273 h 363896"/>
              <a:gd name="connsiteX5" fmla="*/ 880846 w 3660046"/>
              <a:gd name="connsiteY5" fmla="*/ 205965 h 363896"/>
              <a:gd name="connsiteX6" fmla="*/ 400384 w 3660046"/>
              <a:gd name="connsiteY6" fmla="*/ 68655 h 363896"/>
              <a:gd name="connsiteX7" fmla="*/ 0 w 3660046"/>
              <a:gd name="connsiteY7" fmla="*/ 0 h 363896"/>
              <a:gd name="connsiteX0" fmla="*/ 3523384 w 3660046"/>
              <a:gd name="connsiteY0" fmla="*/ 137309 h 355139"/>
              <a:gd name="connsiteX1" fmla="*/ 3512579 w 3660046"/>
              <a:gd name="connsiteY1" fmla="*/ 112637 h 355139"/>
              <a:gd name="connsiteX2" fmla="*/ 2638582 w 3660046"/>
              <a:gd name="connsiteY2" fmla="*/ 257657 h 355139"/>
              <a:gd name="connsiteX3" fmla="*/ 1841769 w 3660046"/>
              <a:gd name="connsiteY3" fmla="*/ 329704 h 355139"/>
              <a:gd name="connsiteX4" fmla="*/ 1361308 w 3660046"/>
              <a:gd name="connsiteY4" fmla="*/ 343273 h 355139"/>
              <a:gd name="connsiteX5" fmla="*/ 861610 w 3660046"/>
              <a:gd name="connsiteY5" fmla="*/ 258507 h 355139"/>
              <a:gd name="connsiteX6" fmla="*/ 400384 w 3660046"/>
              <a:gd name="connsiteY6" fmla="*/ 68655 h 355139"/>
              <a:gd name="connsiteX7" fmla="*/ 0 w 3660046"/>
              <a:gd name="connsiteY7" fmla="*/ 0 h 355139"/>
              <a:gd name="connsiteX0" fmla="*/ 3523384 w 3660046"/>
              <a:gd name="connsiteY0" fmla="*/ 137309 h 355139"/>
              <a:gd name="connsiteX1" fmla="*/ 3512579 w 3660046"/>
              <a:gd name="connsiteY1" fmla="*/ 112637 h 355139"/>
              <a:gd name="connsiteX2" fmla="*/ 2638582 w 3660046"/>
              <a:gd name="connsiteY2" fmla="*/ 257657 h 355139"/>
              <a:gd name="connsiteX3" fmla="*/ 1841769 w 3660046"/>
              <a:gd name="connsiteY3" fmla="*/ 329704 h 355139"/>
              <a:gd name="connsiteX4" fmla="*/ 1361308 w 3660046"/>
              <a:gd name="connsiteY4" fmla="*/ 343273 h 355139"/>
              <a:gd name="connsiteX5" fmla="*/ 861610 w 3660046"/>
              <a:gd name="connsiteY5" fmla="*/ 258507 h 355139"/>
              <a:gd name="connsiteX6" fmla="*/ 376644 w 3660046"/>
              <a:gd name="connsiteY6" fmla="*/ 139893 h 355139"/>
              <a:gd name="connsiteX7" fmla="*/ 0 w 3660046"/>
              <a:gd name="connsiteY7" fmla="*/ 0 h 355139"/>
              <a:gd name="connsiteX0" fmla="*/ 3523384 w 3660046"/>
              <a:gd name="connsiteY0" fmla="*/ 137309 h 355139"/>
              <a:gd name="connsiteX1" fmla="*/ 3512579 w 3660046"/>
              <a:gd name="connsiteY1" fmla="*/ 112637 h 355139"/>
              <a:gd name="connsiteX2" fmla="*/ 2638582 w 3660046"/>
              <a:gd name="connsiteY2" fmla="*/ 257657 h 355139"/>
              <a:gd name="connsiteX3" fmla="*/ 1841769 w 3660046"/>
              <a:gd name="connsiteY3" fmla="*/ 329704 h 355139"/>
              <a:gd name="connsiteX4" fmla="*/ 1361308 w 3660046"/>
              <a:gd name="connsiteY4" fmla="*/ 343273 h 355139"/>
              <a:gd name="connsiteX5" fmla="*/ 861610 w 3660046"/>
              <a:gd name="connsiteY5" fmla="*/ 258507 h 355139"/>
              <a:gd name="connsiteX6" fmla="*/ 376644 w 3660046"/>
              <a:gd name="connsiteY6" fmla="*/ 139893 h 355139"/>
              <a:gd name="connsiteX7" fmla="*/ 0 w 3660046"/>
              <a:gd name="connsiteY7" fmla="*/ 0 h 355139"/>
              <a:gd name="connsiteX0" fmla="*/ 3523384 w 3660046"/>
              <a:gd name="connsiteY0" fmla="*/ 137309 h 341712"/>
              <a:gd name="connsiteX1" fmla="*/ 3512579 w 3660046"/>
              <a:gd name="connsiteY1" fmla="*/ 112637 h 341712"/>
              <a:gd name="connsiteX2" fmla="*/ 2638582 w 3660046"/>
              <a:gd name="connsiteY2" fmla="*/ 257657 h 341712"/>
              <a:gd name="connsiteX3" fmla="*/ 1841769 w 3660046"/>
              <a:gd name="connsiteY3" fmla="*/ 329704 h 341712"/>
              <a:gd name="connsiteX4" fmla="*/ 1369222 w 3660046"/>
              <a:gd name="connsiteY4" fmla="*/ 329704 h 341712"/>
              <a:gd name="connsiteX5" fmla="*/ 861610 w 3660046"/>
              <a:gd name="connsiteY5" fmla="*/ 258507 h 341712"/>
              <a:gd name="connsiteX6" fmla="*/ 376644 w 3660046"/>
              <a:gd name="connsiteY6" fmla="*/ 139893 h 341712"/>
              <a:gd name="connsiteX7" fmla="*/ 0 w 3660046"/>
              <a:gd name="connsiteY7" fmla="*/ 0 h 341712"/>
              <a:gd name="connsiteX0" fmla="*/ 3523384 w 3660046"/>
              <a:gd name="connsiteY0" fmla="*/ 137311 h 341712"/>
              <a:gd name="connsiteX1" fmla="*/ 3512579 w 3660046"/>
              <a:gd name="connsiteY1" fmla="*/ 112637 h 341712"/>
              <a:gd name="connsiteX2" fmla="*/ 2638582 w 3660046"/>
              <a:gd name="connsiteY2" fmla="*/ 257657 h 341712"/>
              <a:gd name="connsiteX3" fmla="*/ 1841769 w 3660046"/>
              <a:gd name="connsiteY3" fmla="*/ 329704 h 341712"/>
              <a:gd name="connsiteX4" fmla="*/ 1369222 w 3660046"/>
              <a:gd name="connsiteY4" fmla="*/ 329704 h 341712"/>
              <a:gd name="connsiteX5" fmla="*/ 861610 w 3660046"/>
              <a:gd name="connsiteY5" fmla="*/ 258507 h 341712"/>
              <a:gd name="connsiteX6" fmla="*/ 376644 w 3660046"/>
              <a:gd name="connsiteY6" fmla="*/ 139893 h 341712"/>
              <a:gd name="connsiteX7" fmla="*/ 0 w 3660046"/>
              <a:gd name="connsiteY7" fmla="*/ 0 h 341712"/>
              <a:gd name="connsiteX0" fmla="*/ 3523384 w 3660046"/>
              <a:gd name="connsiteY0" fmla="*/ 137311 h 341712"/>
              <a:gd name="connsiteX1" fmla="*/ 3512579 w 3660046"/>
              <a:gd name="connsiteY1" fmla="*/ 112637 h 341712"/>
              <a:gd name="connsiteX2" fmla="*/ 2638582 w 3660046"/>
              <a:gd name="connsiteY2" fmla="*/ 257657 h 341712"/>
              <a:gd name="connsiteX3" fmla="*/ 1841769 w 3660046"/>
              <a:gd name="connsiteY3" fmla="*/ 329704 h 341712"/>
              <a:gd name="connsiteX4" fmla="*/ 1369222 w 3660046"/>
              <a:gd name="connsiteY4" fmla="*/ 329704 h 341712"/>
              <a:gd name="connsiteX5" fmla="*/ 861610 w 3660046"/>
              <a:gd name="connsiteY5" fmla="*/ 258507 h 341712"/>
              <a:gd name="connsiteX6" fmla="*/ 376644 w 3660046"/>
              <a:gd name="connsiteY6" fmla="*/ 139893 h 341712"/>
              <a:gd name="connsiteX7" fmla="*/ 0 w 3660046"/>
              <a:gd name="connsiteY7" fmla="*/ 0 h 341712"/>
              <a:gd name="connsiteX0" fmla="*/ 3512579 w 3512578"/>
              <a:gd name="connsiteY0" fmla="*/ 112637 h 341712"/>
              <a:gd name="connsiteX1" fmla="*/ 2638582 w 3512578"/>
              <a:gd name="connsiteY1" fmla="*/ 257657 h 341712"/>
              <a:gd name="connsiteX2" fmla="*/ 1841769 w 3512578"/>
              <a:gd name="connsiteY2" fmla="*/ 329704 h 341712"/>
              <a:gd name="connsiteX3" fmla="*/ 1369222 w 3512578"/>
              <a:gd name="connsiteY3" fmla="*/ 329704 h 341712"/>
              <a:gd name="connsiteX4" fmla="*/ 861610 w 3512578"/>
              <a:gd name="connsiteY4" fmla="*/ 258507 h 341712"/>
              <a:gd name="connsiteX5" fmla="*/ 376644 w 3512578"/>
              <a:gd name="connsiteY5" fmla="*/ 139893 h 341712"/>
              <a:gd name="connsiteX6" fmla="*/ 0 w 3512578"/>
              <a:gd name="connsiteY6" fmla="*/ 0 h 341712"/>
              <a:gd name="connsiteX0" fmla="*/ 3512579 w 3623698"/>
              <a:gd name="connsiteY0" fmla="*/ 112637 h 341712"/>
              <a:gd name="connsiteX1" fmla="*/ 3478032 w 3623698"/>
              <a:gd name="connsiteY1" fmla="*/ 118497 h 341712"/>
              <a:gd name="connsiteX2" fmla="*/ 2638582 w 3623698"/>
              <a:gd name="connsiteY2" fmla="*/ 257657 h 341712"/>
              <a:gd name="connsiteX3" fmla="*/ 1841769 w 3623698"/>
              <a:gd name="connsiteY3" fmla="*/ 329704 h 341712"/>
              <a:gd name="connsiteX4" fmla="*/ 1369222 w 3623698"/>
              <a:gd name="connsiteY4" fmla="*/ 329704 h 341712"/>
              <a:gd name="connsiteX5" fmla="*/ 861610 w 3623698"/>
              <a:gd name="connsiteY5" fmla="*/ 258507 h 341712"/>
              <a:gd name="connsiteX6" fmla="*/ 376644 w 3623698"/>
              <a:gd name="connsiteY6" fmla="*/ 139893 h 341712"/>
              <a:gd name="connsiteX7" fmla="*/ 0 w 3623698"/>
              <a:gd name="connsiteY7" fmla="*/ 0 h 341712"/>
              <a:gd name="connsiteX0" fmla="*/ 3512579 w 3512579"/>
              <a:gd name="connsiteY0" fmla="*/ 112637 h 341712"/>
              <a:gd name="connsiteX1" fmla="*/ 3191203 w 3512579"/>
              <a:gd name="connsiteY1" fmla="*/ 168455 h 341712"/>
              <a:gd name="connsiteX2" fmla="*/ 2638582 w 3512579"/>
              <a:gd name="connsiteY2" fmla="*/ 257657 h 341712"/>
              <a:gd name="connsiteX3" fmla="*/ 1841769 w 3512579"/>
              <a:gd name="connsiteY3" fmla="*/ 329704 h 341712"/>
              <a:gd name="connsiteX4" fmla="*/ 1369222 w 3512579"/>
              <a:gd name="connsiteY4" fmla="*/ 329704 h 341712"/>
              <a:gd name="connsiteX5" fmla="*/ 861610 w 3512579"/>
              <a:gd name="connsiteY5" fmla="*/ 258507 h 341712"/>
              <a:gd name="connsiteX6" fmla="*/ 376644 w 3512579"/>
              <a:gd name="connsiteY6" fmla="*/ 139893 h 341712"/>
              <a:gd name="connsiteX7" fmla="*/ 0 w 3512579"/>
              <a:gd name="connsiteY7" fmla="*/ 0 h 341712"/>
              <a:gd name="connsiteX0" fmla="*/ 3512579 w 3586987"/>
              <a:gd name="connsiteY0" fmla="*/ 112637 h 341712"/>
              <a:gd name="connsiteX1" fmla="*/ 3533424 w 3586987"/>
              <a:gd name="connsiteY1" fmla="*/ 108320 h 341712"/>
              <a:gd name="connsiteX2" fmla="*/ 3191203 w 3586987"/>
              <a:gd name="connsiteY2" fmla="*/ 168455 h 341712"/>
              <a:gd name="connsiteX3" fmla="*/ 2638582 w 3586987"/>
              <a:gd name="connsiteY3" fmla="*/ 257657 h 341712"/>
              <a:gd name="connsiteX4" fmla="*/ 1841769 w 3586987"/>
              <a:gd name="connsiteY4" fmla="*/ 329704 h 341712"/>
              <a:gd name="connsiteX5" fmla="*/ 1369222 w 3586987"/>
              <a:gd name="connsiteY5" fmla="*/ 329704 h 341712"/>
              <a:gd name="connsiteX6" fmla="*/ 861610 w 3586987"/>
              <a:gd name="connsiteY6" fmla="*/ 258507 h 341712"/>
              <a:gd name="connsiteX7" fmla="*/ 376644 w 3586987"/>
              <a:gd name="connsiteY7" fmla="*/ 139893 h 341712"/>
              <a:gd name="connsiteX8" fmla="*/ 0 w 3586987"/>
              <a:gd name="connsiteY8" fmla="*/ 0 h 341712"/>
              <a:gd name="connsiteX0" fmla="*/ 3512579 w 3586987"/>
              <a:gd name="connsiteY0" fmla="*/ 112637 h 338426"/>
              <a:gd name="connsiteX1" fmla="*/ 3533424 w 3586987"/>
              <a:gd name="connsiteY1" fmla="*/ 108320 h 338426"/>
              <a:gd name="connsiteX2" fmla="*/ 3191203 w 3586987"/>
              <a:gd name="connsiteY2" fmla="*/ 168455 h 338426"/>
              <a:gd name="connsiteX3" fmla="*/ 2638582 w 3586987"/>
              <a:gd name="connsiteY3" fmla="*/ 257657 h 338426"/>
              <a:gd name="connsiteX4" fmla="*/ 1841769 w 3586987"/>
              <a:gd name="connsiteY4" fmla="*/ 329704 h 338426"/>
              <a:gd name="connsiteX5" fmla="*/ 1369222 w 3586987"/>
              <a:gd name="connsiteY5" fmla="*/ 309989 h 338426"/>
              <a:gd name="connsiteX6" fmla="*/ 861610 w 3586987"/>
              <a:gd name="connsiteY6" fmla="*/ 258507 h 338426"/>
              <a:gd name="connsiteX7" fmla="*/ 376644 w 3586987"/>
              <a:gd name="connsiteY7" fmla="*/ 139893 h 338426"/>
              <a:gd name="connsiteX8" fmla="*/ 0 w 3586987"/>
              <a:gd name="connsiteY8" fmla="*/ 0 h 338426"/>
              <a:gd name="connsiteX0" fmla="*/ 3512579 w 3586987"/>
              <a:gd name="connsiteY0" fmla="*/ 112637 h 338426"/>
              <a:gd name="connsiteX1" fmla="*/ 3533424 w 3586987"/>
              <a:gd name="connsiteY1" fmla="*/ 108320 h 338426"/>
              <a:gd name="connsiteX2" fmla="*/ 3191203 w 3586987"/>
              <a:gd name="connsiteY2" fmla="*/ 168455 h 338426"/>
              <a:gd name="connsiteX3" fmla="*/ 2638582 w 3586987"/>
              <a:gd name="connsiteY3" fmla="*/ 257657 h 338426"/>
              <a:gd name="connsiteX4" fmla="*/ 1841769 w 3586987"/>
              <a:gd name="connsiteY4" fmla="*/ 329704 h 338426"/>
              <a:gd name="connsiteX5" fmla="*/ 1369222 w 3586987"/>
              <a:gd name="connsiteY5" fmla="*/ 309989 h 338426"/>
              <a:gd name="connsiteX6" fmla="*/ 876309 w 3586987"/>
              <a:gd name="connsiteY6" fmla="*/ 210530 h 338426"/>
              <a:gd name="connsiteX7" fmla="*/ 376644 w 3586987"/>
              <a:gd name="connsiteY7" fmla="*/ 139893 h 338426"/>
              <a:gd name="connsiteX8" fmla="*/ 0 w 3586987"/>
              <a:gd name="connsiteY8" fmla="*/ 0 h 338426"/>
              <a:gd name="connsiteX0" fmla="*/ 3512579 w 3586987"/>
              <a:gd name="connsiteY0" fmla="*/ 112637 h 338426"/>
              <a:gd name="connsiteX1" fmla="*/ 3533424 w 3586987"/>
              <a:gd name="connsiteY1" fmla="*/ 108320 h 338426"/>
              <a:gd name="connsiteX2" fmla="*/ 3191203 w 3586987"/>
              <a:gd name="connsiteY2" fmla="*/ 168455 h 338426"/>
              <a:gd name="connsiteX3" fmla="*/ 2638582 w 3586987"/>
              <a:gd name="connsiteY3" fmla="*/ 257657 h 338426"/>
              <a:gd name="connsiteX4" fmla="*/ 1841769 w 3586987"/>
              <a:gd name="connsiteY4" fmla="*/ 329704 h 338426"/>
              <a:gd name="connsiteX5" fmla="*/ 1369222 w 3586987"/>
              <a:gd name="connsiteY5" fmla="*/ 309989 h 338426"/>
              <a:gd name="connsiteX6" fmla="*/ 876309 w 3586987"/>
              <a:gd name="connsiteY6" fmla="*/ 210530 h 338426"/>
              <a:gd name="connsiteX7" fmla="*/ 445002 w 3586987"/>
              <a:gd name="connsiteY7" fmla="*/ 51177 h 338426"/>
              <a:gd name="connsiteX8" fmla="*/ 0 w 3586987"/>
              <a:gd name="connsiteY8" fmla="*/ 0 h 338426"/>
              <a:gd name="connsiteX0" fmla="*/ 3464729 w 3539137"/>
              <a:gd name="connsiteY0" fmla="*/ 234211 h 460000"/>
              <a:gd name="connsiteX1" fmla="*/ 3485574 w 3539137"/>
              <a:gd name="connsiteY1" fmla="*/ 229894 h 460000"/>
              <a:gd name="connsiteX2" fmla="*/ 3143353 w 3539137"/>
              <a:gd name="connsiteY2" fmla="*/ 290029 h 460000"/>
              <a:gd name="connsiteX3" fmla="*/ 2590732 w 3539137"/>
              <a:gd name="connsiteY3" fmla="*/ 379231 h 460000"/>
              <a:gd name="connsiteX4" fmla="*/ 1793919 w 3539137"/>
              <a:gd name="connsiteY4" fmla="*/ 451278 h 460000"/>
              <a:gd name="connsiteX5" fmla="*/ 1321372 w 3539137"/>
              <a:gd name="connsiteY5" fmla="*/ 431563 h 460000"/>
              <a:gd name="connsiteX6" fmla="*/ 828459 w 3539137"/>
              <a:gd name="connsiteY6" fmla="*/ 332104 h 460000"/>
              <a:gd name="connsiteX7" fmla="*/ 397152 w 3539137"/>
              <a:gd name="connsiteY7" fmla="*/ 172751 h 460000"/>
              <a:gd name="connsiteX8" fmla="*/ 0 w 3539137"/>
              <a:gd name="connsiteY8" fmla="*/ 0 h 460000"/>
              <a:gd name="connsiteX0" fmla="*/ 3464729 w 3539137"/>
              <a:gd name="connsiteY0" fmla="*/ 234211 h 468211"/>
              <a:gd name="connsiteX1" fmla="*/ 3485574 w 3539137"/>
              <a:gd name="connsiteY1" fmla="*/ 229894 h 468211"/>
              <a:gd name="connsiteX2" fmla="*/ 3143353 w 3539137"/>
              <a:gd name="connsiteY2" fmla="*/ 290029 h 468211"/>
              <a:gd name="connsiteX3" fmla="*/ 2590732 w 3539137"/>
              <a:gd name="connsiteY3" fmla="*/ 379231 h 468211"/>
              <a:gd name="connsiteX4" fmla="*/ 1882116 w 3539137"/>
              <a:gd name="connsiteY4" fmla="*/ 459489 h 468211"/>
              <a:gd name="connsiteX5" fmla="*/ 1321372 w 3539137"/>
              <a:gd name="connsiteY5" fmla="*/ 431563 h 468211"/>
              <a:gd name="connsiteX6" fmla="*/ 828459 w 3539137"/>
              <a:gd name="connsiteY6" fmla="*/ 332104 h 468211"/>
              <a:gd name="connsiteX7" fmla="*/ 397152 w 3539137"/>
              <a:gd name="connsiteY7" fmla="*/ 172751 h 468211"/>
              <a:gd name="connsiteX8" fmla="*/ 0 w 3539137"/>
              <a:gd name="connsiteY8" fmla="*/ 0 h 468211"/>
              <a:gd name="connsiteX0" fmla="*/ 3464729 w 3539137"/>
              <a:gd name="connsiteY0" fmla="*/ 234211 h 470401"/>
              <a:gd name="connsiteX1" fmla="*/ 3485574 w 3539137"/>
              <a:gd name="connsiteY1" fmla="*/ 229894 h 470401"/>
              <a:gd name="connsiteX2" fmla="*/ 3143353 w 3539137"/>
              <a:gd name="connsiteY2" fmla="*/ 290029 h 470401"/>
              <a:gd name="connsiteX3" fmla="*/ 2597568 w 3539137"/>
              <a:gd name="connsiteY3" fmla="*/ 366088 h 470401"/>
              <a:gd name="connsiteX4" fmla="*/ 1882116 w 3539137"/>
              <a:gd name="connsiteY4" fmla="*/ 459489 h 470401"/>
              <a:gd name="connsiteX5" fmla="*/ 1321372 w 3539137"/>
              <a:gd name="connsiteY5" fmla="*/ 431563 h 470401"/>
              <a:gd name="connsiteX6" fmla="*/ 828459 w 3539137"/>
              <a:gd name="connsiteY6" fmla="*/ 332104 h 470401"/>
              <a:gd name="connsiteX7" fmla="*/ 397152 w 3539137"/>
              <a:gd name="connsiteY7" fmla="*/ 172751 h 470401"/>
              <a:gd name="connsiteX8" fmla="*/ 0 w 3539137"/>
              <a:gd name="connsiteY8" fmla="*/ 0 h 470401"/>
              <a:gd name="connsiteX0" fmla="*/ 3464729 w 3539137"/>
              <a:gd name="connsiteY0" fmla="*/ 234211 h 470401"/>
              <a:gd name="connsiteX1" fmla="*/ 3485574 w 3539137"/>
              <a:gd name="connsiteY1" fmla="*/ 229894 h 470401"/>
              <a:gd name="connsiteX2" fmla="*/ 3146771 w 3539137"/>
              <a:gd name="connsiteY2" fmla="*/ 273600 h 470401"/>
              <a:gd name="connsiteX3" fmla="*/ 2597568 w 3539137"/>
              <a:gd name="connsiteY3" fmla="*/ 366088 h 470401"/>
              <a:gd name="connsiteX4" fmla="*/ 1882116 w 3539137"/>
              <a:gd name="connsiteY4" fmla="*/ 459489 h 470401"/>
              <a:gd name="connsiteX5" fmla="*/ 1321372 w 3539137"/>
              <a:gd name="connsiteY5" fmla="*/ 431563 h 470401"/>
              <a:gd name="connsiteX6" fmla="*/ 828459 w 3539137"/>
              <a:gd name="connsiteY6" fmla="*/ 332104 h 470401"/>
              <a:gd name="connsiteX7" fmla="*/ 397152 w 3539137"/>
              <a:gd name="connsiteY7" fmla="*/ 172751 h 470401"/>
              <a:gd name="connsiteX8" fmla="*/ 0 w 3539137"/>
              <a:gd name="connsiteY8" fmla="*/ 0 h 470401"/>
              <a:gd name="connsiteX0" fmla="*/ 3464729 w 3539137"/>
              <a:gd name="connsiteY0" fmla="*/ 234211 h 470401"/>
              <a:gd name="connsiteX1" fmla="*/ 3485574 w 3539137"/>
              <a:gd name="connsiteY1" fmla="*/ 216751 h 470401"/>
              <a:gd name="connsiteX2" fmla="*/ 3146771 w 3539137"/>
              <a:gd name="connsiteY2" fmla="*/ 273600 h 470401"/>
              <a:gd name="connsiteX3" fmla="*/ 2597568 w 3539137"/>
              <a:gd name="connsiteY3" fmla="*/ 366088 h 470401"/>
              <a:gd name="connsiteX4" fmla="*/ 1882116 w 3539137"/>
              <a:gd name="connsiteY4" fmla="*/ 459489 h 470401"/>
              <a:gd name="connsiteX5" fmla="*/ 1321372 w 3539137"/>
              <a:gd name="connsiteY5" fmla="*/ 431563 h 470401"/>
              <a:gd name="connsiteX6" fmla="*/ 828459 w 3539137"/>
              <a:gd name="connsiteY6" fmla="*/ 332104 h 470401"/>
              <a:gd name="connsiteX7" fmla="*/ 397152 w 3539137"/>
              <a:gd name="connsiteY7" fmla="*/ 172751 h 470401"/>
              <a:gd name="connsiteX8" fmla="*/ 0 w 3539137"/>
              <a:gd name="connsiteY8" fmla="*/ 0 h 470401"/>
              <a:gd name="connsiteX0" fmla="*/ 3464729 w 3539137"/>
              <a:gd name="connsiteY0" fmla="*/ 234211 h 468759"/>
              <a:gd name="connsiteX1" fmla="*/ 3485574 w 3539137"/>
              <a:gd name="connsiteY1" fmla="*/ 216751 h 468759"/>
              <a:gd name="connsiteX2" fmla="*/ 3146771 w 3539137"/>
              <a:gd name="connsiteY2" fmla="*/ 273600 h 468759"/>
              <a:gd name="connsiteX3" fmla="*/ 2597569 w 3539137"/>
              <a:gd name="connsiteY3" fmla="*/ 375946 h 468759"/>
              <a:gd name="connsiteX4" fmla="*/ 1882116 w 3539137"/>
              <a:gd name="connsiteY4" fmla="*/ 459489 h 468759"/>
              <a:gd name="connsiteX5" fmla="*/ 1321372 w 3539137"/>
              <a:gd name="connsiteY5" fmla="*/ 431563 h 468759"/>
              <a:gd name="connsiteX6" fmla="*/ 828459 w 3539137"/>
              <a:gd name="connsiteY6" fmla="*/ 332104 h 468759"/>
              <a:gd name="connsiteX7" fmla="*/ 397152 w 3539137"/>
              <a:gd name="connsiteY7" fmla="*/ 172751 h 468759"/>
              <a:gd name="connsiteX8" fmla="*/ 0 w 3539137"/>
              <a:gd name="connsiteY8" fmla="*/ 0 h 468759"/>
              <a:gd name="connsiteX0" fmla="*/ 3464729 w 3539137"/>
              <a:gd name="connsiteY0" fmla="*/ 234211 h 470401"/>
              <a:gd name="connsiteX1" fmla="*/ 3485574 w 3539137"/>
              <a:gd name="connsiteY1" fmla="*/ 216751 h 470401"/>
              <a:gd name="connsiteX2" fmla="*/ 3146771 w 3539137"/>
              <a:gd name="connsiteY2" fmla="*/ 273600 h 470401"/>
              <a:gd name="connsiteX3" fmla="*/ 2614659 w 3539137"/>
              <a:gd name="connsiteY3" fmla="*/ 366089 h 470401"/>
              <a:gd name="connsiteX4" fmla="*/ 1882116 w 3539137"/>
              <a:gd name="connsiteY4" fmla="*/ 459489 h 470401"/>
              <a:gd name="connsiteX5" fmla="*/ 1321372 w 3539137"/>
              <a:gd name="connsiteY5" fmla="*/ 431563 h 470401"/>
              <a:gd name="connsiteX6" fmla="*/ 828459 w 3539137"/>
              <a:gd name="connsiteY6" fmla="*/ 332104 h 470401"/>
              <a:gd name="connsiteX7" fmla="*/ 397152 w 3539137"/>
              <a:gd name="connsiteY7" fmla="*/ 172751 h 470401"/>
              <a:gd name="connsiteX8" fmla="*/ 0 w 3539137"/>
              <a:gd name="connsiteY8" fmla="*/ 0 h 470401"/>
              <a:gd name="connsiteX0" fmla="*/ 3464729 w 3539137"/>
              <a:gd name="connsiteY0" fmla="*/ 234211 h 457258"/>
              <a:gd name="connsiteX1" fmla="*/ 3485574 w 3539137"/>
              <a:gd name="connsiteY1" fmla="*/ 216751 h 457258"/>
              <a:gd name="connsiteX2" fmla="*/ 3146771 w 3539137"/>
              <a:gd name="connsiteY2" fmla="*/ 273600 h 457258"/>
              <a:gd name="connsiteX3" fmla="*/ 2614659 w 3539137"/>
              <a:gd name="connsiteY3" fmla="*/ 366089 h 457258"/>
              <a:gd name="connsiteX4" fmla="*/ 1888952 w 3539137"/>
              <a:gd name="connsiteY4" fmla="*/ 446346 h 457258"/>
              <a:gd name="connsiteX5" fmla="*/ 1321372 w 3539137"/>
              <a:gd name="connsiteY5" fmla="*/ 431563 h 457258"/>
              <a:gd name="connsiteX6" fmla="*/ 828459 w 3539137"/>
              <a:gd name="connsiteY6" fmla="*/ 332104 h 457258"/>
              <a:gd name="connsiteX7" fmla="*/ 397152 w 3539137"/>
              <a:gd name="connsiteY7" fmla="*/ 172751 h 457258"/>
              <a:gd name="connsiteX8" fmla="*/ 0 w 3539137"/>
              <a:gd name="connsiteY8" fmla="*/ 0 h 457258"/>
              <a:gd name="connsiteX0" fmla="*/ 3464729 w 3539137"/>
              <a:gd name="connsiteY0" fmla="*/ 234211 h 457258"/>
              <a:gd name="connsiteX1" fmla="*/ 3485574 w 3539137"/>
              <a:gd name="connsiteY1" fmla="*/ 216751 h 457258"/>
              <a:gd name="connsiteX2" fmla="*/ 3146771 w 3539137"/>
              <a:gd name="connsiteY2" fmla="*/ 273600 h 457258"/>
              <a:gd name="connsiteX3" fmla="*/ 2614659 w 3539137"/>
              <a:gd name="connsiteY3" fmla="*/ 366089 h 457258"/>
              <a:gd name="connsiteX4" fmla="*/ 1888952 w 3539137"/>
              <a:gd name="connsiteY4" fmla="*/ 446346 h 457258"/>
              <a:gd name="connsiteX5" fmla="*/ 1321372 w 3539137"/>
              <a:gd name="connsiteY5" fmla="*/ 431563 h 457258"/>
              <a:gd name="connsiteX6" fmla="*/ 826090 w 3539137"/>
              <a:gd name="connsiteY6" fmla="*/ 307874 h 457258"/>
              <a:gd name="connsiteX7" fmla="*/ 397152 w 3539137"/>
              <a:gd name="connsiteY7" fmla="*/ 172751 h 457258"/>
              <a:gd name="connsiteX8" fmla="*/ 0 w 3539137"/>
              <a:gd name="connsiteY8" fmla="*/ 0 h 457258"/>
              <a:gd name="connsiteX0" fmla="*/ 3464729 w 3539137"/>
              <a:gd name="connsiteY0" fmla="*/ 234211 h 457258"/>
              <a:gd name="connsiteX1" fmla="*/ 3485574 w 3539137"/>
              <a:gd name="connsiteY1" fmla="*/ 216751 h 457258"/>
              <a:gd name="connsiteX2" fmla="*/ 3146771 w 3539137"/>
              <a:gd name="connsiteY2" fmla="*/ 273600 h 457258"/>
              <a:gd name="connsiteX3" fmla="*/ 2614659 w 3539137"/>
              <a:gd name="connsiteY3" fmla="*/ 366089 h 457258"/>
              <a:gd name="connsiteX4" fmla="*/ 1888952 w 3539137"/>
              <a:gd name="connsiteY4" fmla="*/ 446346 h 457258"/>
              <a:gd name="connsiteX5" fmla="*/ 1321372 w 3539137"/>
              <a:gd name="connsiteY5" fmla="*/ 431563 h 457258"/>
              <a:gd name="connsiteX6" fmla="*/ 826090 w 3539137"/>
              <a:gd name="connsiteY6" fmla="*/ 321017 h 457258"/>
              <a:gd name="connsiteX7" fmla="*/ 397152 w 3539137"/>
              <a:gd name="connsiteY7" fmla="*/ 172751 h 457258"/>
              <a:gd name="connsiteX8" fmla="*/ 0 w 3539137"/>
              <a:gd name="connsiteY8" fmla="*/ 0 h 457258"/>
              <a:gd name="connsiteX0" fmla="*/ 3485574 w 3485574"/>
              <a:gd name="connsiteY0" fmla="*/ 216751 h 457258"/>
              <a:gd name="connsiteX1" fmla="*/ 3146771 w 3485574"/>
              <a:gd name="connsiteY1" fmla="*/ 273600 h 457258"/>
              <a:gd name="connsiteX2" fmla="*/ 2614659 w 3485574"/>
              <a:gd name="connsiteY2" fmla="*/ 366089 h 457258"/>
              <a:gd name="connsiteX3" fmla="*/ 1888952 w 3485574"/>
              <a:gd name="connsiteY3" fmla="*/ 446346 h 457258"/>
              <a:gd name="connsiteX4" fmla="*/ 1321372 w 3485574"/>
              <a:gd name="connsiteY4" fmla="*/ 431563 h 457258"/>
              <a:gd name="connsiteX5" fmla="*/ 826090 w 3485574"/>
              <a:gd name="connsiteY5" fmla="*/ 321017 h 457258"/>
              <a:gd name="connsiteX6" fmla="*/ 397152 w 3485574"/>
              <a:gd name="connsiteY6" fmla="*/ 172751 h 457258"/>
              <a:gd name="connsiteX7" fmla="*/ 0 w 3485574"/>
              <a:gd name="connsiteY7" fmla="*/ 0 h 457258"/>
              <a:gd name="connsiteX0" fmla="*/ 3743959 w 3743959"/>
              <a:gd name="connsiteY0" fmla="*/ 154651 h 395158"/>
              <a:gd name="connsiteX1" fmla="*/ 3405156 w 3743959"/>
              <a:gd name="connsiteY1" fmla="*/ 211500 h 395158"/>
              <a:gd name="connsiteX2" fmla="*/ 2873044 w 3743959"/>
              <a:gd name="connsiteY2" fmla="*/ 303989 h 395158"/>
              <a:gd name="connsiteX3" fmla="*/ 2147337 w 3743959"/>
              <a:gd name="connsiteY3" fmla="*/ 384246 h 395158"/>
              <a:gd name="connsiteX4" fmla="*/ 1579757 w 3743959"/>
              <a:gd name="connsiteY4" fmla="*/ 369463 h 395158"/>
              <a:gd name="connsiteX5" fmla="*/ 1084475 w 3743959"/>
              <a:gd name="connsiteY5" fmla="*/ 258917 h 395158"/>
              <a:gd name="connsiteX6" fmla="*/ 655537 w 3743959"/>
              <a:gd name="connsiteY6" fmla="*/ 110651 h 395158"/>
              <a:gd name="connsiteX7" fmla="*/ 0 w 3743959"/>
              <a:gd name="connsiteY7" fmla="*/ 0 h 395158"/>
              <a:gd name="connsiteX0" fmla="*/ 3743959 w 3743959"/>
              <a:gd name="connsiteY0" fmla="*/ 154651 h 395158"/>
              <a:gd name="connsiteX1" fmla="*/ 3405156 w 3743959"/>
              <a:gd name="connsiteY1" fmla="*/ 211500 h 395158"/>
              <a:gd name="connsiteX2" fmla="*/ 2873044 w 3743959"/>
              <a:gd name="connsiteY2" fmla="*/ 303989 h 395158"/>
              <a:gd name="connsiteX3" fmla="*/ 2147337 w 3743959"/>
              <a:gd name="connsiteY3" fmla="*/ 384246 h 395158"/>
              <a:gd name="connsiteX4" fmla="*/ 1579757 w 3743959"/>
              <a:gd name="connsiteY4" fmla="*/ 369463 h 395158"/>
              <a:gd name="connsiteX5" fmla="*/ 1084475 w 3743959"/>
              <a:gd name="connsiteY5" fmla="*/ 258917 h 395158"/>
              <a:gd name="connsiteX6" fmla="*/ 645964 w 3743959"/>
              <a:gd name="connsiteY6" fmla="*/ 248402 h 395158"/>
              <a:gd name="connsiteX7" fmla="*/ 0 w 3743959"/>
              <a:gd name="connsiteY7" fmla="*/ 0 h 395158"/>
              <a:gd name="connsiteX0" fmla="*/ 3743959 w 3743959"/>
              <a:gd name="connsiteY0" fmla="*/ 154651 h 395158"/>
              <a:gd name="connsiteX1" fmla="*/ 3405156 w 3743959"/>
              <a:gd name="connsiteY1" fmla="*/ 211500 h 395158"/>
              <a:gd name="connsiteX2" fmla="*/ 2873044 w 3743959"/>
              <a:gd name="connsiteY2" fmla="*/ 303989 h 395158"/>
              <a:gd name="connsiteX3" fmla="*/ 2147337 w 3743959"/>
              <a:gd name="connsiteY3" fmla="*/ 384246 h 395158"/>
              <a:gd name="connsiteX4" fmla="*/ 1579757 w 3743959"/>
              <a:gd name="connsiteY4" fmla="*/ 369463 h 395158"/>
              <a:gd name="connsiteX5" fmla="*/ 1098138 w 3743959"/>
              <a:gd name="connsiteY5" fmla="*/ 372603 h 395158"/>
              <a:gd name="connsiteX6" fmla="*/ 645964 w 3743959"/>
              <a:gd name="connsiteY6" fmla="*/ 248402 h 395158"/>
              <a:gd name="connsiteX7" fmla="*/ 0 w 3743959"/>
              <a:gd name="connsiteY7" fmla="*/ 0 h 395158"/>
              <a:gd name="connsiteX0" fmla="*/ 3743959 w 3743959"/>
              <a:gd name="connsiteY0" fmla="*/ 154651 h 392780"/>
              <a:gd name="connsiteX1" fmla="*/ 3405156 w 3743959"/>
              <a:gd name="connsiteY1" fmla="*/ 211500 h 392780"/>
              <a:gd name="connsiteX2" fmla="*/ 2873044 w 3743959"/>
              <a:gd name="connsiteY2" fmla="*/ 303989 h 392780"/>
              <a:gd name="connsiteX3" fmla="*/ 2196276 w 3743959"/>
              <a:gd name="connsiteY3" fmla="*/ 310502 h 392780"/>
              <a:gd name="connsiteX4" fmla="*/ 1579757 w 3743959"/>
              <a:gd name="connsiteY4" fmla="*/ 369463 h 392780"/>
              <a:gd name="connsiteX5" fmla="*/ 1098138 w 3743959"/>
              <a:gd name="connsiteY5" fmla="*/ 372603 h 392780"/>
              <a:gd name="connsiteX6" fmla="*/ 645964 w 3743959"/>
              <a:gd name="connsiteY6" fmla="*/ 248402 h 392780"/>
              <a:gd name="connsiteX7" fmla="*/ 0 w 3743959"/>
              <a:gd name="connsiteY7" fmla="*/ 0 h 392780"/>
              <a:gd name="connsiteX0" fmla="*/ 3811185 w 3811185"/>
              <a:gd name="connsiteY0" fmla="*/ 248402 h 392780"/>
              <a:gd name="connsiteX1" fmla="*/ 3405156 w 3811185"/>
              <a:gd name="connsiteY1" fmla="*/ 211500 h 392780"/>
              <a:gd name="connsiteX2" fmla="*/ 2873044 w 3811185"/>
              <a:gd name="connsiteY2" fmla="*/ 303989 h 392780"/>
              <a:gd name="connsiteX3" fmla="*/ 2196276 w 3811185"/>
              <a:gd name="connsiteY3" fmla="*/ 310502 h 392780"/>
              <a:gd name="connsiteX4" fmla="*/ 1579757 w 3811185"/>
              <a:gd name="connsiteY4" fmla="*/ 369463 h 392780"/>
              <a:gd name="connsiteX5" fmla="*/ 1098138 w 3811185"/>
              <a:gd name="connsiteY5" fmla="*/ 372603 h 392780"/>
              <a:gd name="connsiteX6" fmla="*/ 645964 w 3811185"/>
              <a:gd name="connsiteY6" fmla="*/ 248402 h 392780"/>
              <a:gd name="connsiteX7" fmla="*/ 0 w 3811185"/>
              <a:gd name="connsiteY7" fmla="*/ 0 h 392780"/>
              <a:gd name="connsiteX0" fmla="*/ 3811185 w 3811185"/>
              <a:gd name="connsiteY0" fmla="*/ 248402 h 392780"/>
              <a:gd name="connsiteX1" fmla="*/ 3423606 w 3811185"/>
              <a:gd name="connsiteY1" fmla="*/ 248402 h 392780"/>
              <a:gd name="connsiteX2" fmla="*/ 2873044 w 3811185"/>
              <a:gd name="connsiteY2" fmla="*/ 303989 h 392780"/>
              <a:gd name="connsiteX3" fmla="*/ 2196276 w 3811185"/>
              <a:gd name="connsiteY3" fmla="*/ 310502 h 392780"/>
              <a:gd name="connsiteX4" fmla="*/ 1579757 w 3811185"/>
              <a:gd name="connsiteY4" fmla="*/ 369463 h 392780"/>
              <a:gd name="connsiteX5" fmla="*/ 1098138 w 3811185"/>
              <a:gd name="connsiteY5" fmla="*/ 372603 h 392780"/>
              <a:gd name="connsiteX6" fmla="*/ 645964 w 3811185"/>
              <a:gd name="connsiteY6" fmla="*/ 248402 h 392780"/>
              <a:gd name="connsiteX7" fmla="*/ 0 w 3811185"/>
              <a:gd name="connsiteY7" fmla="*/ 0 h 392780"/>
              <a:gd name="connsiteX0" fmla="*/ 3861724 w 3861724"/>
              <a:gd name="connsiteY0" fmla="*/ 263352 h 407730"/>
              <a:gd name="connsiteX1" fmla="*/ 3474145 w 3861724"/>
              <a:gd name="connsiteY1" fmla="*/ 263352 h 407730"/>
              <a:gd name="connsiteX2" fmla="*/ 2923583 w 3861724"/>
              <a:gd name="connsiteY2" fmla="*/ 318939 h 407730"/>
              <a:gd name="connsiteX3" fmla="*/ 2246815 w 3861724"/>
              <a:gd name="connsiteY3" fmla="*/ 325452 h 407730"/>
              <a:gd name="connsiteX4" fmla="*/ 1630296 w 3861724"/>
              <a:gd name="connsiteY4" fmla="*/ 384413 h 407730"/>
              <a:gd name="connsiteX5" fmla="*/ 1148677 w 3861724"/>
              <a:gd name="connsiteY5" fmla="*/ 387553 h 407730"/>
              <a:gd name="connsiteX6" fmla="*/ 696503 w 3861724"/>
              <a:gd name="connsiteY6" fmla="*/ 263352 h 407730"/>
              <a:gd name="connsiteX7" fmla="*/ 0 w 3861724"/>
              <a:gd name="connsiteY7" fmla="*/ 0 h 407730"/>
              <a:gd name="connsiteX0" fmla="*/ 3861724 w 3861724"/>
              <a:gd name="connsiteY0" fmla="*/ 263352 h 403370"/>
              <a:gd name="connsiteX1" fmla="*/ 3474145 w 3861724"/>
              <a:gd name="connsiteY1" fmla="*/ 263352 h 403370"/>
              <a:gd name="connsiteX2" fmla="*/ 2923583 w 3861724"/>
              <a:gd name="connsiteY2" fmla="*/ 318939 h 403370"/>
              <a:gd name="connsiteX3" fmla="*/ 2246815 w 3861724"/>
              <a:gd name="connsiteY3" fmla="*/ 325452 h 403370"/>
              <a:gd name="connsiteX4" fmla="*/ 1630296 w 3861724"/>
              <a:gd name="connsiteY4" fmla="*/ 384413 h 403370"/>
              <a:gd name="connsiteX5" fmla="*/ 1148677 w 3861724"/>
              <a:gd name="connsiteY5" fmla="*/ 387553 h 403370"/>
              <a:gd name="connsiteX6" fmla="*/ 548774 w 3861724"/>
              <a:gd name="connsiteY6" fmla="*/ 289513 h 403370"/>
              <a:gd name="connsiteX7" fmla="*/ 0 w 3861724"/>
              <a:gd name="connsiteY7" fmla="*/ 0 h 403370"/>
              <a:gd name="connsiteX0" fmla="*/ 3861724 w 3861724"/>
              <a:gd name="connsiteY0" fmla="*/ 263352 h 392895"/>
              <a:gd name="connsiteX1" fmla="*/ 3474145 w 3861724"/>
              <a:gd name="connsiteY1" fmla="*/ 263352 h 392895"/>
              <a:gd name="connsiteX2" fmla="*/ 2923583 w 3861724"/>
              <a:gd name="connsiteY2" fmla="*/ 318939 h 392895"/>
              <a:gd name="connsiteX3" fmla="*/ 2246815 w 3861724"/>
              <a:gd name="connsiteY3" fmla="*/ 325452 h 392895"/>
              <a:gd name="connsiteX4" fmla="*/ 1630296 w 3861724"/>
              <a:gd name="connsiteY4" fmla="*/ 384413 h 392895"/>
              <a:gd name="connsiteX5" fmla="*/ 1148677 w 3861724"/>
              <a:gd name="connsiteY5" fmla="*/ 376341 h 392895"/>
              <a:gd name="connsiteX6" fmla="*/ 548774 w 3861724"/>
              <a:gd name="connsiteY6" fmla="*/ 289513 h 392895"/>
              <a:gd name="connsiteX7" fmla="*/ 0 w 3861724"/>
              <a:gd name="connsiteY7" fmla="*/ 0 h 392895"/>
              <a:gd name="connsiteX0" fmla="*/ 3861724 w 3861724"/>
              <a:gd name="connsiteY0" fmla="*/ 263352 h 384413"/>
              <a:gd name="connsiteX1" fmla="*/ 3474145 w 3861724"/>
              <a:gd name="connsiteY1" fmla="*/ 263352 h 384413"/>
              <a:gd name="connsiteX2" fmla="*/ 2923583 w 3861724"/>
              <a:gd name="connsiteY2" fmla="*/ 318939 h 384413"/>
              <a:gd name="connsiteX3" fmla="*/ 2239039 w 3861724"/>
              <a:gd name="connsiteY3" fmla="*/ 347876 h 384413"/>
              <a:gd name="connsiteX4" fmla="*/ 1630296 w 3861724"/>
              <a:gd name="connsiteY4" fmla="*/ 384413 h 384413"/>
              <a:gd name="connsiteX5" fmla="*/ 1148677 w 3861724"/>
              <a:gd name="connsiteY5" fmla="*/ 376341 h 384413"/>
              <a:gd name="connsiteX6" fmla="*/ 548774 w 3861724"/>
              <a:gd name="connsiteY6" fmla="*/ 289513 h 384413"/>
              <a:gd name="connsiteX7" fmla="*/ 0 w 3861724"/>
              <a:gd name="connsiteY7" fmla="*/ 0 h 384413"/>
              <a:gd name="connsiteX0" fmla="*/ 3861724 w 3861724"/>
              <a:gd name="connsiteY0" fmla="*/ 263352 h 376341"/>
              <a:gd name="connsiteX1" fmla="*/ 3474145 w 3861724"/>
              <a:gd name="connsiteY1" fmla="*/ 263352 h 376341"/>
              <a:gd name="connsiteX2" fmla="*/ 2923583 w 3861724"/>
              <a:gd name="connsiteY2" fmla="*/ 318939 h 376341"/>
              <a:gd name="connsiteX3" fmla="*/ 2239039 w 3861724"/>
              <a:gd name="connsiteY3" fmla="*/ 347876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61724"/>
              <a:gd name="connsiteY0" fmla="*/ 263352 h 376341"/>
              <a:gd name="connsiteX1" fmla="*/ 3474145 w 3861724"/>
              <a:gd name="connsiteY1" fmla="*/ 263352 h 376341"/>
              <a:gd name="connsiteX2" fmla="*/ 2923583 w 3861724"/>
              <a:gd name="connsiteY2" fmla="*/ 318939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61724"/>
              <a:gd name="connsiteY0" fmla="*/ 263352 h 376341"/>
              <a:gd name="connsiteX1" fmla="*/ 3474145 w 3861724"/>
              <a:gd name="connsiteY1" fmla="*/ 263352 h 376341"/>
              <a:gd name="connsiteX2" fmla="*/ 2923583 w 3861724"/>
              <a:gd name="connsiteY2" fmla="*/ 303990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61724"/>
              <a:gd name="connsiteY0" fmla="*/ 263352 h 376341"/>
              <a:gd name="connsiteX1" fmla="*/ 3485808 w 3861724"/>
              <a:gd name="connsiteY1" fmla="*/ 278302 h 376341"/>
              <a:gd name="connsiteX2" fmla="*/ 2923583 w 3861724"/>
              <a:gd name="connsiteY2" fmla="*/ 303990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61724"/>
              <a:gd name="connsiteY0" fmla="*/ 263352 h 376341"/>
              <a:gd name="connsiteX1" fmla="*/ 3485808 w 3861724"/>
              <a:gd name="connsiteY1" fmla="*/ 278302 h 376341"/>
              <a:gd name="connsiteX2" fmla="*/ 2923583 w 3861724"/>
              <a:gd name="connsiteY2" fmla="*/ 303990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61724"/>
              <a:gd name="connsiteY0" fmla="*/ 263352 h 376341"/>
              <a:gd name="connsiteX1" fmla="*/ 3485808 w 3861724"/>
              <a:gd name="connsiteY1" fmla="*/ 278302 h 376341"/>
              <a:gd name="connsiteX2" fmla="*/ 2923583 w 3861724"/>
              <a:gd name="connsiteY2" fmla="*/ 303990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61724"/>
              <a:gd name="connsiteY0" fmla="*/ 263352 h 376341"/>
              <a:gd name="connsiteX1" fmla="*/ 3485808 w 3861724"/>
              <a:gd name="connsiteY1" fmla="*/ 278302 h 376341"/>
              <a:gd name="connsiteX2" fmla="*/ 2923583 w 3861724"/>
              <a:gd name="connsiteY2" fmla="*/ 303990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61724"/>
              <a:gd name="connsiteY0" fmla="*/ 263352 h 376341"/>
              <a:gd name="connsiteX1" fmla="*/ 3485808 w 3861724"/>
              <a:gd name="connsiteY1" fmla="*/ 278302 h 376341"/>
              <a:gd name="connsiteX2" fmla="*/ 2923583 w 3861724"/>
              <a:gd name="connsiteY2" fmla="*/ 303990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75556"/>
              <a:gd name="connsiteY0" fmla="*/ 263352 h 376341"/>
              <a:gd name="connsiteX1" fmla="*/ 3875556 w 3875556"/>
              <a:gd name="connsiteY1" fmla="*/ 281100 h 376341"/>
              <a:gd name="connsiteX2" fmla="*/ 3485808 w 3875556"/>
              <a:gd name="connsiteY2" fmla="*/ 278302 h 376341"/>
              <a:gd name="connsiteX3" fmla="*/ 2923583 w 3875556"/>
              <a:gd name="connsiteY3" fmla="*/ 303990 h 376341"/>
              <a:gd name="connsiteX4" fmla="*/ 2242926 w 3875556"/>
              <a:gd name="connsiteY4" fmla="*/ 336664 h 376341"/>
              <a:gd name="connsiteX5" fmla="*/ 1634184 w 3875556"/>
              <a:gd name="connsiteY5" fmla="*/ 373201 h 376341"/>
              <a:gd name="connsiteX6" fmla="*/ 1148677 w 3875556"/>
              <a:gd name="connsiteY6" fmla="*/ 376341 h 376341"/>
              <a:gd name="connsiteX7" fmla="*/ 548774 w 3875556"/>
              <a:gd name="connsiteY7" fmla="*/ 289513 h 376341"/>
              <a:gd name="connsiteX8" fmla="*/ 0 w 3875556"/>
              <a:gd name="connsiteY8" fmla="*/ 0 h 376341"/>
              <a:gd name="connsiteX0" fmla="*/ 3861724 w 3875556"/>
              <a:gd name="connsiteY0" fmla="*/ 263352 h 376341"/>
              <a:gd name="connsiteX1" fmla="*/ 3875556 w 3875556"/>
              <a:gd name="connsiteY1" fmla="*/ 281100 h 376341"/>
              <a:gd name="connsiteX2" fmla="*/ 3516812 w 3875556"/>
              <a:gd name="connsiteY2" fmla="*/ 287176 h 376341"/>
              <a:gd name="connsiteX3" fmla="*/ 2923583 w 3875556"/>
              <a:gd name="connsiteY3" fmla="*/ 303990 h 376341"/>
              <a:gd name="connsiteX4" fmla="*/ 2242926 w 3875556"/>
              <a:gd name="connsiteY4" fmla="*/ 336664 h 376341"/>
              <a:gd name="connsiteX5" fmla="*/ 1634184 w 3875556"/>
              <a:gd name="connsiteY5" fmla="*/ 373201 h 376341"/>
              <a:gd name="connsiteX6" fmla="*/ 1148677 w 3875556"/>
              <a:gd name="connsiteY6" fmla="*/ 376341 h 376341"/>
              <a:gd name="connsiteX7" fmla="*/ 548774 w 3875556"/>
              <a:gd name="connsiteY7" fmla="*/ 289513 h 376341"/>
              <a:gd name="connsiteX8" fmla="*/ 0 w 3875556"/>
              <a:gd name="connsiteY8" fmla="*/ 0 h 376341"/>
              <a:gd name="connsiteX0" fmla="*/ 3861724 w 3875556"/>
              <a:gd name="connsiteY0" fmla="*/ 263352 h 376341"/>
              <a:gd name="connsiteX1" fmla="*/ 3875556 w 3875556"/>
              <a:gd name="connsiteY1" fmla="*/ 281100 h 376341"/>
              <a:gd name="connsiteX2" fmla="*/ 3516812 w 3875556"/>
              <a:gd name="connsiteY2" fmla="*/ 287176 h 376341"/>
              <a:gd name="connsiteX3" fmla="*/ 2923583 w 3875556"/>
              <a:gd name="connsiteY3" fmla="*/ 303990 h 376341"/>
              <a:gd name="connsiteX4" fmla="*/ 2242926 w 3875556"/>
              <a:gd name="connsiteY4" fmla="*/ 336664 h 376341"/>
              <a:gd name="connsiteX5" fmla="*/ 1634184 w 3875556"/>
              <a:gd name="connsiteY5" fmla="*/ 373201 h 376341"/>
              <a:gd name="connsiteX6" fmla="*/ 1148677 w 3875556"/>
              <a:gd name="connsiteY6" fmla="*/ 376341 h 376341"/>
              <a:gd name="connsiteX7" fmla="*/ 477615 w 3875556"/>
              <a:gd name="connsiteY7" fmla="*/ 272225 h 376341"/>
              <a:gd name="connsiteX8" fmla="*/ 0 w 3875556"/>
              <a:gd name="connsiteY8" fmla="*/ 0 h 376341"/>
              <a:gd name="connsiteX0" fmla="*/ 3861724 w 3861724"/>
              <a:gd name="connsiteY0" fmla="*/ 263352 h 376341"/>
              <a:gd name="connsiteX1" fmla="*/ 3516812 w 3861724"/>
              <a:gd name="connsiteY1" fmla="*/ 287176 h 376341"/>
              <a:gd name="connsiteX2" fmla="*/ 2923583 w 3861724"/>
              <a:gd name="connsiteY2" fmla="*/ 303990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477615 w 3861724"/>
              <a:gd name="connsiteY6" fmla="*/ 272225 h 376341"/>
              <a:gd name="connsiteX7" fmla="*/ 0 w 3861724"/>
              <a:gd name="connsiteY7" fmla="*/ 0 h 376341"/>
              <a:gd name="connsiteX0" fmla="*/ 3901685 w 3901685"/>
              <a:gd name="connsiteY0" fmla="*/ 367395 h 376341"/>
              <a:gd name="connsiteX1" fmla="*/ 3516812 w 3901685"/>
              <a:gd name="connsiteY1" fmla="*/ 287176 h 376341"/>
              <a:gd name="connsiteX2" fmla="*/ 2923583 w 3901685"/>
              <a:gd name="connsiteY2" fmla="*/ 303990 h 376341"/>
              <a:gd name="connsiteX3" fmla="*/ 2242926 w 3901685"/>
              <a:gd name="connsiteY3" fmla="*/ 336664 h 376341"/>
              <a:gd name="connsiteX4" fmla="*/ 1634184 w 3901685"/>
              <a:gd name="connsiteY4" fmla="*/ 373201 h 376341"/>
              <a:gd name="connsiteX5" fmla="*/ 1148677 w 3901685"/>
              <a:gd name="connsiteY5" fmla="*/ 376341 h 376341"/>
              <a:gd name="connsiteX6" fmla="*/ 477615 w 3901685"/>
              <a:gd name="connsiteY6" fmla="*/ 272225 h 376341"/>
              <a:gd name="connsiteX7" fmla="*/ 0 w 3901685"/>
              <a:gd name="connsiteY7" fmla="*/ 0 h 376341"/>
              <a:gd name="connsiteX0" fmla="*/ 3901685 w 3901685"/>
              <a:gd name="connsiteY0" fmla="*/ 367395 h 376341"/>
              <a:gd name="connsiteX1" fmla="*/ 3497375 w 3901685"/>
              <a:gd name="connsiteY1" fmla="*/ 358186 h 376341"/>
              <a:gd name="connsiteX2" fmla="*/ 2923583 w 3901685"/>
              <a:gd name="connsiteY2" fmla="*/ 303990 h 376341"/>
              <a:gd name="connsiteX3" fmla="*/ 2242926 w 3901685"/>
              <a:gd name="connsiteY3" fmla="*/ 336664 h 376341"/>
              <a:gd name="connsiteX4" fmla="*/ 1634184 w 3901685"/>
              <a:gd name="connsiteY4" fmla="*/ 373201 h 376341"/>
              <a:gd name="connsiteX5" fmla="*/ 1148677 w 3901685"/>
              <a:gd name="connsiteY5" fmla="*/ 376341 h 376341"/>
              <a:gd name="connsiteX6" fmla="*/ 477615 w 3901685"/>
              <a:gd name="connsiteY6" fmla="*/ 272225 h 376341"/>
              <a:gd name="connsiteX7" fmla="*/ 0 w 3901685"/>
              <a:gd name="connsiteY7" fmla="*/ 0 h 376341"/>
              <a:gd name="connsiteX0" fmla="*/ 3901685 w 3901685"/>
              <a:gd name="connsiteY0" fmla="*/ 367395 h 376341"/>
              <a:gd name="connsiteX1" fmla="*/ 3497375 w 3901685"/>
              <a:gd name="connsiteY1" fmla="*/ 358186 h 376341"/>
              <a:gd name="connsiteX2" fmla="*/ 2915808 w 3901685"/>
              <a:gd name="connsiteY2" fmla="*/ 356313 h 376341"/>
              <a:gd name="connsiteX3" fmla="*/ 2242926 w 3901685"/>
              <a:gd name="connsiteY3" fmla="*/ 336664 h 376341"/>
              <a:gd name="connsiteX4" fmla="*/ 1634184 w 3901685"/>
              <a:gd name="connsiteY4" fmla="*/ 373201 h 376341"/>
              <a:gd name="connsiteX5" fmla="*/ 1148677 w 3901685"/>
              <a:gd name="connsiteY5" fmla="*/ 376341 h 376341"/>
              <a:gd name="connsiteX6" fmla="*/ 477615 w 3901685"/>
              <a:gd name="connsiteY6" fmla="*/ 272225 h 376341"/>
              <a:gd name="connsiteX7" fmla="*/ 0 w 3901685"/>
              <a:gd name="connsiteY7" fmla="*/ 0 h 376341"/>
              <a:gd name="connsiteX0" fmla="*/ 3901685 w 3901685"/>
              <a:gd name="connsiteY0" fmla="*/ 367395 h 376341"/>
              <a:gd name="connsiteX1" fmla="*/ 3497375 w 3901685"/>
              <a:gd name="connsiteY1" fmla="*/ 358186 h 376341"/>
              <a:gd name="connsiteX2" fmla="*/ 2915808 w 3901685"/>
              <a:gd name="connsiteY2" fmla="*/ 356313 h 376341"/>
              <a:gd name="connsiteX3" fmla="*/ 2242926 w 3901685"/>
              <a:gd name="connsiteY3" fmla="*/ 336664 h 376341"/>
              <a:gd name="connsiteX4" fmla="*/ 1630296 w 3901685"/>
              <a:gd name="connsiteY4" fmla="*/ 324615 h 376341"/>
              <a:gd name="connsiteX5" fmla="*/ 1148677 w 3901685"/>
              <a:gd name="connsiteY5" fmla="*/ 376341 h 376341"/>
              <a:gd name="connsiteX6" fmla="*/ 477615 w 3901685"/>
              <a:gd name="connsiteY6" fmla="*/ 272225 h 376341"/>
              <a:gd name="connsiteX7" fmla="*/ 0 w 3901685"/>
              <a:gd name="connsiteY7" fmla="*/ 0 h 376341"/>
              <a:gd name="connsiteX0" fmla="*/ 3901685 w 3901685"/>
              <a:gd name="connsiteY0" fmla="*/ 367395 h 367395"/>
              <a:gd name="connsiteX1" fmla="*/ 3497375 w 3901685"/>
              <a:gd name="connsiteY1" fmla="*/ 358186 h 367395"/>
              <a:gd name="connsiteX2" fmla="*/ 2915808 w 3901685"/>
              <a:gd name="connsiteY2" fmla="*/ 356313 h 367395"/>
              <a:gd name="connsiteX3" fmla="*/ 2242926 w 3901685"/>
              <a:gd name="connsiteY3" fmla="*/ 336664 h 367395"/>
              <a:gd name="connsiteX4" fmla="*/ 1630296 w 3901685"/>
              <a:gd name="connsiteY4" fmla="*/ 324615 h 367395"/>
              <a:gd name="connsiteX5" fmla="*/ 1168115 w 3901685"/>
              <a:gd name="connsiteY5" fmla="*/ 286643 h 367395"/>
              <a:gd name="connsiteX6" fmla="*/ 477615 w 3901685"/>
              <a:gd name="connsiteY6" fmla="*/ 272225 h 367395"/>
              <a:gd name="connsiteX7" fmla="*/ 0 w 3901685"/>
              <a:gd name="connsiteY7" fmla="*/ 0 h 367395"/>
              <a:gd name="connsiteX0" fmla="*/ 3901685 w 3901685"/>
              <a:gd name="connsiteY0" fmla="*/ 367395 h 367395"/>
              <a:gd name="connsiteX1" fmla="*/ 3497375 w 3901685"/>
              <a:gd name="connsiteY1" fmla="*/ 358186 h 367395"/>
              <a:gd name="connsiteX2" fmla="*/ 2915808 w 3901685"/>
              <a:gd name="connsiteY2" fmla="*/ 356313 h 367395"/>
              <a:gd name="connsiteX3" fmla="*/ 2242926 w 3901685"/>
              <a:gd name="connsiteY3" fmla="*/ 336664 h 367395"/>
              <a:gd name="connsiteX4" fmla="*/ 1630296 w 3901685"/>
              <a:gd name="connsiteY4" fmla="*/ 324615 h 367395"/>
              <a:gd name="connsiteX5" fmla="*/ 1168115 w 3901685"/>
              <a:gd name="connsiteY5" fmla="*/ 286643 h 367395"/>
              <a:gd name="connsiteX6" fmla="*/ 512604 w 3901685"/>
              <a:gd name="connsiteY6" fmla="*/ 204953 h 367395"/>
              <a:gd name="connsiteX7" fmla="*/ 0 w 3901685"/>
              <a:gd name="connsiteY7" fmla="*/ 0 h 367395"/>
              <a:gd name="connsiteX0" fmla="*/ 4064964 w 4064964"/>
              <a:gd name="connsiteY0" fmla="*/ 296384 h 296384"/>
              <a:gd name="connsiteX1" fmla="*/ 3660654 w 4064964"/>
              <a:gd name="connsiteY1" fmla="*/ 287175 h 296384"/>
              <a:gd name="connsiteX2" fmla="*/ 3079087 w 4064964"/>
              <a:gd name="connsiteY2" fmla="*/ 285302 h 296384"/>
              <a:gd name="connsiteX3" fmla="*/ 2406205 w 4064964"/>
              <a:gd name="connsiteY3" fmla="*/ 265653 h 296384"/>
              <a:gd name="connsiteX4" fmla="*/ 1793575 w 4064964"/>
              <a:gd name="connsiteY4" fmla="*/ 253604 h 296384"/>
              <a:gd name="connsiteX5" fmla="*/ 1331394 w 4064964"/>
              <a:gd name="connsiteY5" fmla="*/ 215632 h 296384"/>
              <a:gd name="connsiteX6" fmla="*/ 675883 w 4064964"/>
              <a:gd name="connsiteY6" fmla="*/ 133942 h 296384"/>
              <a:gd name="connsiteX7" fmla="*/ 0 w 4064964"/>
              <a:gd name="connsiteY7" fmla="*/ 0 h 296384"/>
              <a:gd name="connsiteX0" fmla="*/ 3389081 w 3389081"/>
              <a:gd name="connsiteY0" fmla="*/ 162442 h 162442"/>
              <a:gd name="connsiteX1" fmla="*/ 2984771 w 3389081"/>
              <a:gd name="connsiteY1" fmla="*/ 153233 h 162442"/>
              <a:gd name="connsiteX2" fmla="*/ 2403204 w 3389081"/>
              <a:gd name="connsiteY2" fmla="*/ 151360 h 162442"/>
              <a:gd name="connsiteX3" fmla="*/ 1730322 w 3389081"/>
              <a:gd name="connsiteY3" fmla="*/ 131711 h 162442"/>
              <a:gd name="connsiteX4" fmla="*/ 1117692 w 3389081"/>
              <a:gd name="connsiteY4" fmla="*/ 119662 h 162442"/>
              <a:gd name="connsiteX5" fmla="*/ 655511 w 3389081"/>
              <a:gd name="connsiteY5" fmla="*/ 81690 h 162442"/>
              <a:gd name="connsiteX6" fmla="*/ 0 w 3389081"/>
              <a:gd name="connsiteY6" fmla="*/ 0 h 162442"/>
              <a:gd name="connsiteX0" fmla="*/ 4065523 w 4065523"/>
              <a:gd name="connsiteY0" fmla="*/ 289514 h 289514"/>
              <a:gd name="connsiteX1" fmla="*/ 3661213 w 4065523"/>
              <a:gd name="connsiteY1" fmla="*/ 280305 h 289514"/>
              <a:gd name="connsiteX2" fmla="*/ 3079646 w 4065523"/>
              <a:gd name="connsiteY2" fmla="*/ 278432 h 289514"/>
              <a:gd name="connsiteX3" fmla="*/ 2406764 w 4065523"/>
              <a:gd name="connsiteY3" fmla="*/ 258783 h 289514"/>
              <a:gd name="connsiteX4" fmla="*/ 1794134 w 4065523"/>
              <a:gd name="connsiteY4" fmla="*/ 246734 h 289514"/>
              <a:gd name="connsiteX5" fmla="*/ 1331953 w 4065523"/>
              <a:gd name="connsiteY5" fmla="*/ 208762 h 289514"/>
              <a:gd name="connsiteX6" fmla="*/ 0 w 4065523"/>
              <a:gd name="connsiteY6" fmla="*/ 0 h 289514"/>
              <a:gd name="connsiteX0" fmla="*/ 4065523 w 4065523"/>
              <a:gd name="connsiteY0" fmla="*/ 289514 h 289514"/>
              <a:gd name="connsiteX1" fmla="*/ 3661213 w 4065523"/>
              <a:gd name="connsiteY1" fmla="*/ 280305 h 289514"/>
              <a:gd name="connsiteX2" fmla="*/ 3079646 w 4065523"/>
              <a:gd name="connsiteY2" fmla="*/ 278432 h 289514"/>
              <a:gd name="connsiteX3" fmla="*/ 2406764 w 4065523"/>
              <a:gd name="connsiteY3" fmla="*/ 258783 h 289514"/>
              <a:gd name="connsiteX4" fmla="*/ 1794134 w 4065523"/>
              <a:gd name="connsiteY4" fmla="*/ 246734 h 289514"/>
              <a:gd name="connsiteX5" fmla="*/ 1009284 w 4065523"/>
              <a:gd name="connsiteY5" fmla="*/ 167651 h 289514"/>
              <a:gd name="connsiteX6" fmla="*/ 0 w 4065523"/>
              <a:gd name="connsiteY6" fmla="*/ 0 h 289514"/>
              <a:gd name="connsiteX0" fmla="*/ 4065523 w 4065523"/>
              <a:gd name="connsiteY0" fmla="*/ 289514 h 289514"/>
              <a:gd name="connsiteX1" fmla="*/ 3661213 w 4065523"/>
              <a:gd name="connsiteY1" fmla="*/ 280305 h 289514"/>
              <a:gd name="connsiteX2" fmla="*/ 3079646 w 4065523"/>
              <a:gd name="connsiteY2" fmla="*/ 278432 h 289514"/>
              <a:gd name="connsiteX3" fmla="*/ 2406764 w 4065523"/>
              <a:gd name="connsiteY3" fmla="*/ 258783 h 289514"/>
              <a:gd name="connsiteX4" fmla="*/ 1794134 w 4065523"/>
              <a:gd name="connsiteY4" fmla="*/ 246734 h 289514"/>
              <a:gd name="connsiteX5" fmla="*/ 1009284 w 4065523"/>
              <a:gd name="connsiteY5" fmla="*/ 167651 h 289514"/>
              <a:gd name="connsiteX6" fmla="*/ 0 w 4065523"/>
              <a:gd name="connsiteY6" fmla="*/ 0 h 289514"/>
              <a:gd name="connsiteX0" fmla="*/ 4065523 w 4065523"/>
              <a:gd name="connsiteY0" fmla="*/ 289514 h 289514"/>
              <a:gd name="connsiteX1" fmla="*/ 3661213 w 4065523"/>
              <a:gd name="connsiteY1" fmla="*/ 280305 h 289514"/>
              <a:gd name="connsiteX2" fmla="*/ 3079646 w 4065523"/>
              <a:gd name="connsiteY2" fmla="*/ 278432 h 289514"/>
              <a:gd name="connsiteX3" fmla="*/ 2406764 w 4065523"/>
              <a:gd name="connsiteY3" fmla="*/ 258783 h 289514"/>
              <a:gd name="connsiteX4" fmla="*/ 1786360 w 4065523"/>
              <a:gd name="connsiteY4" fmla="*/ 246734 h 289514"/>
              <a:gd name="connsiteX5" fmla="*/ 1009284 w 4065523"/>
              <a:gd name="connsiteY5" fmla="*/ 167651 h 289514"/>
              <a:gd name="connsiteX6" fmla="*/ 0 w 4065523"/>
              <a:gd name="connsiteY6" fmla="*/ 0 h 289514"/>
              <a:gd name="connsiteX0" fmla="*/ 4065523 w 4065523"/>
              <a:gd name="connsiteY0" fmla="*/ 289514 h 289514"/>
              <a:gd name="connsiteX1" fmla="*/ 3661213 w 4065523"/>
              <a:gd name="connsiteY1" fmla="*/ 280305 h 289514"/>
              <a:gd name="connsiteX2" fmla="*/ 3079646 w 4065523"/>
              <a:gd name="connsiteY2" fmla="*/ 278432 h 289514"/>
              <a:gd name="connsiteX3" fmla="*/ 2406764 w 4065523"/>
              <a:gd name="connsiteY3" fmla="*/ 258783 h 289514"/>
              <a:gd name="connsiteX4" fmla="*/ 1782473 w 4065523"/>
              <a:gd name="connsiteY4" fmla="*/ 239259 h 289514"/>
              <a:gd name="connsiteX5" fmla="*/ 1009284 w 4065523"/>
              <a:gd name="connsiteY5" fmla="*/ 167651 h 289514"/>
              <a:gd name="connsiteX6" fmla="*/ 0 w 4065523"/>
              <a:gd name="connsiteY6" fmla="*/ 0 h 289514"/>
              <a:gd name="connsiteX0" fmla="*/ 3781729 w 3781729"/>
              <a:gd name="connsiteY0" fmla="*/ 248403 h 248403"/>
              <a:gd name="connsiteX1" fmla="*/ 3377419 w 3781729"/>
              <a:gd name="connsiteY1" fmla="*/ 239194 h 248403"/>
              <a:gd name="connsiteX2" fmla="*/ 2795852 w 3781729"/>
              <a:gd name="connsiteY2" fmla="*/ 237321 h 248403"/>
              <a:gd name="connsiteX3" fmla="*/ 2122970 w 3781729"/>
              <a:gd name="connsiteY3" fmla="*/ 217672 h 248403"/>
              <a:gd name="connsiteX4" fmla="*/ 1498679 w 3781729"/>
              <a:gd name="connsiteY4" fmla="*/ 198148 h 248403"/>
              <a:gd name="connsiteX5" fmla="*/ 725490 w 3781729"/>
              <a:gd name="connsiteY5" fmla="*/ 126540 h 248403"/>
              <a:gd name="connsiteX6" fmla="*/ 0 w 3781729"/>
              <a:gd name="connsiteY6" fmla="*/ 0 h 248403"/>
              <a:gd name="connsiteX0" fmla="*/ 4065492 w 4065492"/>
              <a:gd name="connsiteY0" fmla="*/ 292989 h 292989"/>
              <a:gd name="connsiteX1" fmla="*/ 3661182 w 4065492"/>
              <a:gd name="connsiteY1" fmla="*/ 283780 h 292989"/>
              <a:gd name="connsiteX2" fmla="*/ 3079615 w 4065492"/>
              <a:gd name="connsiteY2" fmla="*/ 281907 h 292989"/>
              <a:gd name="connsiteX3" fmla="*/ 2406733 w 4065492"/>
              <a:gd name="connsiteY3" fmla="*/ 262258 h 292989"/>
              <a:gd name="connsiteX4" fmla="*/ 1782442 w 4065492"/>
              <a:gd name="connsiteY4" fmla="*/ 242734 h 292989"/>
              <a:gd name="connsiteX5" fmla="*/ 1009253 w 4065492"/>
              <a:gd name="connsiteY5" fmla="*/ 171126 h 292989"/>
              <a:gd name="connsiteX6" fmla="*/ 0 w 4065492"/>
              <a:gd name="connsiteY6" fmla="*/ 0 h 292989"/>
              <a:gd name="connsiteX0" fmla="*/ 4065492 w 4065492"/>
              <a:gd name="connsiteY0" fmla="*/ 292989 h 292989"/>
              <a:gd name="connsiteX1" fmla="*/ 3661182 w 4065492"/>
              <a:gd name="connsiteY1" fmla="*/ 283780 h 292989"/>
              <a:gd name="connsiteX2" fmla="*/ 3079615 w 4065492"/>
              <a:gd name="connsiteY2" fmla="*/ 281907 h 292989"/>
              <a:gd name="connsiteX3" fmla="*/ 2406733 w 4065492"/>
              <a:gd name="connsiteY3" fmla="*/ 262258 h 292989"/>
              <a:gd name="connsiteX4" fmla="*/ 1782442 w 4065492"/>
              <a:gd name="connsiteY4" fmla="*/ 242734 h 292989"/>
              <a:gd name="connsiteX5" fmla="*/ 1009253 w 4065492"/>
              <a:gd name="connsiteY5" fmla="*/ 171126 h 292989"/>
              <a:gd name="connsiteX6" fmla="*/ 0 w 4065492"/>
              <a:gd name="connsiteY6" fmla="*/ 0 h 292989"/>
              <a:gd name="connsiteX0" fmla="*/ 4197670 w 4197670"/>
              <a:gd name="connsiteY0" fmla="*/ 274302 h 274302"/>
              <a:gd name="connsiteX1" fmla="*/ 3793360 w 4197670"/>
              <a:gd name="connsiteY1" fmla="*/ 265093 h 274302"/>
              <a:gd name="connsiteX2" fmla="*/ 3211793 w 4197670"/>
              <a:gd name="connsiteY2" fmla="*/ 263220 h 274302"/>
              <a:gd name="connsiteX3" fmla="*/ 2538911 w 4197670"/>
              <a:gd name="connsiteY3" fmla="*/ 243571 h 274302"/>
              <a:gd name="connsiteX4" fmla="*/ 1914620 w 4197670"/>
              <a:gd name="connsiteY4" fmla="*/ 224047 h 274302"/>
              <a:gd name="connsiteX5" fmla="*/ 1141431 w 4197670"/>
              <a:gd name="connsiteY5" fmla="*/ 152439 h 274302"/>
              <a:gd name="connsiteX6" fmla="*/ 0 w 4197670"/>
              <a:gd name="connsiteY6" fmla="*/ 0 h 274302"/>
              <a:gd name="connsiteX0" fmla="*/ 4197670 w 4197670"/>
              <a:gd name="connsiteY0" fmla="*/ 290012 h 290012"/>
              <a:gd name="connsiteX1" fmla="*/ 3793360 w 4197670"/>
              <a:gd name="connsiteY1" fmla="*/ 280803 h 290012"/>
              <a:gd name="connsiteX2" fmla="*/ 3211793 w 4197670"/>
              <a:gd name="connsiteY2" fmla="*/ 278930 h 290012"/>
              <a:gd name="connsiteX3" fmla="*/ 2538911 w 4197670"/>
              <a:gd name="connsiteY3" fmla="*/ 259281 h 290012"/>
              <a:gd name="connsiteX4" fmla="*/ 1914620 w 4197670"/>
              <a:gd name="connsiteY4" fmla="*/ 239757 h 290012"/>
              <a:gd name="connsiteX5" fmla="*/ 1059793 w 4197670"/>
              <a:gd name="connsiteY5" fmla="*/ 37341 h 290012"/>
              <a:gd name="connsiteX6" fmla="*/ 0 w 4197670"/>
              <a:gd name="connsiteY6" fmla="*/ 15710 h 290012"/>
              <a:gd name="connsiteX0" fmla="*/ 4197670 w 4197670"/>
              <a:gd name="connsiteY0" fmla="*/ 285951 h 285951"/>
              <a:gd name="connsiteX1" fmla="*/ 3793360 w 4197670"/>
              <a:gd name="connsiteY1" fmla="*/ 276742 h 285951"/>
              <a:gd name="connsiteX2" fmla="*/ 3211793 w 4197670"/>
              <a:gd name="connsiteY2" fmla="*/ 274869 h 285951"/>
              <a:gd name="connsiteX3" fmla="*/ 2538911 w 4197670"/>
              <a:gd name="connsiteY3" fmla="*/ 255220 h 285951"/>
              <a:gd name="connsiteX4" fmla="*/ 1852418 w 4197670"/>
              <a:gd name="connsiteY4" fmla="*/ 15189 h 285951"/>
              <a:gd name="connsiteX5" fmla="*/ 1059793 w 4197670"/>
              <a:gd name="connsiteY5" fmla="*/ 33280 h 285951"/>
              <a:gd name="connsiteX6" fmla="*/ 0 w 4197670"/>
              <a:gd name="connsiteY6" fmla="*/ 11649 h 285951"/>
              <a:gd name="connsiteX0" fmla="*/ 4197670 w 4197670"/>
              <a:gd name="connsiteY0" fmla="*/ 285951 h 285951"/>
              <a:gd name="connsiteX1" fmla="*/ 3793360 w 4197670"/>
              <a:gd name="connsiteY1" fmla="*/ 276742 h 285951"/>
              <a:gd name="connsiteX2" fmla="*/ 3211793 w 4197670"/>
              <a:gd name="connsiteY2" fmla="*/ 274869 h 285951"/>
              <a:gd name="connsiteX3" fmla="*/ 2585563 w 4197670"/>
              <a:gd name="connsiteY3" fmla="*/ 16027 h 285951"/>
              <a:gd name="connsiteX4" fmla="*/ 1852418 w 4197670"/>
              <a:gd name="connsiteY4" fmla="*/ 15189 h 285951"/>
              <a:gd name="connsiteX5" fmla="*/ 1059793 w 4197670"/>
              <a:gd name="connsiteY5" fmla="*/ 33280 h 285951"/>
              <a:gd name="connsiteX6" fmla="*/ 0 w 4197670"/>
              <a:gd name="connsiteY6" fmla="*/ 11649 h 285951"/>
              <a:gd name="connsiteX0" fmla="*/ 4197670 w 4197670"/>
              <a:gd name="connsiteY0" fmla="*/ 285951 h 285951"/>
              <a:gd name="connsiteX1" fmla="*/ 3793360 w 4197670"/>
              <a:gd name="connsiteY1" fmla="*/ 276742 h 285951"/>
              <a:gd name="connsiteX2" fmla="*/ 3239007 w 4197670"/>
              <a:gd name="connsiteY2" fmla="*/ 43151 h 285951"/>
              <a:gd name="connsiteX3" fmla="*/ 2585563 w 4197670"/>
              <a:gd name="connsiteY3" fmla="*/ 16027 h 285951"/>
              <a:gd name="connsiteX4" fmla="*/ 1852418 w 4197670"/>
              <a:gd name="connsiteY4" fmla="*/ 15189 h 285951"/>
              <a:gd name="connsiteX5" fmla="*/ 1059793 w 4197670"/>
              <a:gd name="connsiteY5" fmla="*/ 33280 h 285951"/>
              <a:gd name="connsiteX6" fmla="*/ 0 w 4197670"/>
              <a:gd name="connsiteY6" fmla="*/ 11649 h 285951"/>
              <a:gd name="connsiteX0" fmla="*/ 4197670 w 4197670"/>
              <a:gd name="connsiteY0" fmla="*/ 285951 h 285951"/>
              <a:gd name="connsiteX1" fmla="*/ 3630082 w 4197670"/>
              <a:gd name="connsiteY1" fmla="*/ 89872 h 285951"/>
              <a:gd name="connsiteX2" fmla="*/ 3239007 w 4197670"/>
              <a:gd name="connsiteY2" fmla="*/ 43151 h 285951"/>
              <a:gd name="connsiteX3" fmla="*/ 2585563 w 4197670"/>
              <a:gd name="connsiteY3" fmla="*/ 16027 h 285951"/>
              <a:gd name="connsiteX4" fmla="*/ 1852418 w 4197670"/>
              <a:gd name="connsiteY4" fmla="*/ 15189 h 285951"/>
              <a:gd name="connsiteX5" fmla="*/ 1059793 w 4197670"/>
              <a:gd name="connsiteY5" fmla="*/ 33280 h 285951"/>
              <a:gd name="connsiteX6" fmla="*/ 0 w 4197670"/>
              <a:gd name="connsiteY6" fmla="*/ 11649 h 285951"/>
              <a:gd name="connsiteX0" fmla="*/ 4197670 w 4197670"/>
              <a:gd name="connsiteY0" fmla="*/ 285951 h 285951"/>
              <a:gd name="connsiteX1" fmla="*/ 4055577 w 4197670"/>
              <a:gd name="connsiteY1" fmla="*/ 172052 h 285951"/>
              <a:gd name="connsiteX2" fmla="*/ 3630082 w 4197670"/>
              <a:gd name="connsiteY2" fmla="*/ 89872 h 285951"/>
              <a:gd name="connsiteX3" fmla="*/ 3239007 w 4197670"/>
              <a:gd name="connsiteY3" fmla="*/ 43151 h 285951"/>
              <a:gd name="connsiteX4" fmla="*/ 2585563 w 4197670"/>
              <a:gd name="connsiteY4" fmla="*/ 16027 h 285951"/>
              <a:gd name="connsiteX5" fmla="*/ 1852418 w 4197670"/>
              <a:gd name="connsiteY5" fmla="*/ 15189 h 285951"/>
              <a:gd name="connsiteX6" fmla="*/ 1059793 w 4197670"/>
              <a:gd name="connsiteY6" fmla="*/ 33280 h 285951"/>
              <a:gd name="connsiteX7" fmla="*/ 0 w 4197670"/>
              <a:gd name="connsiteY7" fmla="*/ 11649 h 285951"/>
              <a:gd name="connsiteX0" fmla="*/ 4197670 w 4197670"/>
              <a:gd name="connsiteY0" fmla="*/ 285951 h 285951"/>
              <a:gd name="connsiteX1" fmla="*/ 4055577 w 4197670"/>
              <a:gd name="connsiteY1" fmla="*/ 172052 h 285951"/>
              <a:gd name="connsiteX2" fmla="*/ 3630082 w 4197670"/>
              <a:gd name="connsiteY2" fmla="*/ 89872 h 285951"/>
              <a:gd name="connsiteX3" fmla="*/ 3239007 w 4197670"/>
              <a:gd name="connsiteY3" fmla="*/ 43151 h 285951"/>
              <a:gd name="connsiteX4" fmla="*/ 2585563 w 4197670"/>
              <a:gd name="connsiteY4" fmla="*/ 16027 h 285951"/>
              <a:gd name="connsiteX5" fmla="*/ 1852418 w 4197670"/>
              <a:gd name="connsiteY5" fmla="*/ 15189 h 285951"/>
              <a:gd name="connsiteX6" fmla="*/ 1048131 w 4197670"/>
              <a:gd name="connsiteY6" fmla="*/ 18330 h 285951"/>
              <a:gd name="connsiteX7" fmla="*/ 0 w 4197670"/>
              <a:gd name="connsiteY7" fmla="*/ 11649 h 285951"/>
              <a:gd name="connsiteX0" fmla="*/ 4197670 w 4197670"/>
              <a:gd name="connsiteY0" fmla="*/ 285951 h 285951"/>
              <a:gd name="connsiteX1" fmla="*/ 4055577 w 4197670"/>
              <a:gd name="connsiteY1" fmla="*/ 172052 h 285951"/>
              <a:gd name="connsiteX2" fmla="*/ 3630082 w 4197670"/>
              <a:gd name="connsiteY2" fmla="*/ 89872 h 285951"/>
              <a:gd name="connsiteX3" fmla="*/ 3239007 w 4197670"/>
              <a:gd name="connsiteY3" fmla="*/ 43151 h 285951"/>
              <a:gd name="connsiteX4" fmla="*/ 2585563 w 4197670"/>
              <a:gd name="connsiteY4" fmla="*/ 16027 h 285951"/>
              <a:gd name="connsiteX5" fmla="*/ 1852418 w 4197670"/>
              <a:gd name="connsiteY5" fmla="*/ 15189 h 285951"/>
              <a:gd name="connsiteX6" fmla="*/ 698248 w 4197670"/>
              <a:gd name="connsiteY6" fmla="*/ 22067 h 285951"/>
              <a:gd name="connsiteX7" fmla="*/ 0 w 4197670"/>
              <a:gd name="connsiteY7" fmla="*/ 11649 h 285951"/>
              <a:gd name="connsiteX0" fmla="*/ 4197670 w 4197670"/>
              <a:gd name="connsiteY0" fmla="*/ 282213 h 282213"/>
              <a:gd name="connsiteX1" fmla="*/ 4055577 w 4197670"/>
              <a:gd name="connsiteY1" fmla="*/ 168314 h 282213"/>
              <a:gd name="connsiteX2" fmla="*/ 3630082 w 4197670"/>
              <a:gd name="connsiteY2" fmla="*/ 86134 h 282213"/>
              <a:gd name="connsiteX3" fmla="*/ 3239007 w 4197670"/>
              <a:gd name="connsiteY3" fmla="*/ 39413 h 282213"/>
              <a:gd name="connsiteX4" fmla="*/ 2585563 w 4197670"/>
              <a:gd name="connsiteY4" fmla="*/ 12289 h 282213"/>
              <a:gd name="connsiteX5" fmla="*/ 1382020 w 4197670"/>
              <a:gd name="connsiteY5" fmla="*/ 15189 h 282213"/>
              <a:gd name="connsiteX6" fmla="*/ 698248 w 4197670"/>
              <a:gd name="connsiteY6" fmla="*/ 18329 h 282213"/>
              <a:gd name="connsiteX7" fmla="*/ 0 w 4197670"/>
              <a:gd name="connsiteY7" fmla="*/ 7911 h 282213"/>
              <a:gd name="connsiteX0" fmla="*/ 4197670 w 4197670"/>
              <a:gd name="connsiteY0" fmla="*/ 274738 h 274738"/>
              <a:gd name="connsiteX1" fmla="*/ 4055577 w 4197670"/>
              <a:gd name="connsiteY1" fmla="*/ 160839 h 274738"/>
              <a:gd name="connsiteX2" fmla="*/ 3630082 w 4197670"/>
              <a:gd name="connsiteY2" fmla="*/ 78659 h 274738"/>
              <a:gd name="connsiteX3" fmla="*/ 3239007 w 4197670"/>
              <a:gd name="connsiteY3" fmla="*/ 31938 h 274738"/>
              <a:gd name="connsiteX4" fmla="*/ 2585563 w 4197670"/>
              <a:gd name="connsiteY4" fmla="*/ 4814 h 274738"/>
              <a:gd name="connsiteX5" fmla="*/ 1432558 w 4197670"/>
              <a:gd name="connsiteY5" fmla="*/ 15189 h 274738"/>
              <a:gd name="connsiteX6" fmla="*/ 698248 w 4197670"/>
              <a:gd name="connsiteY6" fmla="*/ 10854 h 274738"/>
              <a:gd name="connsiteX7" fmla="*/ 0 w 4197670"/>
              <a:gd name="connsiteY7" fmla="*/ 436 h 274738"/>
              <a:gd name="connsiteX0" fmla="*/ 4197670 w 4197670"/>
              <a:gd name="connsiteY0" fmla="*/ 274302 h 274302"/>
              <a:gd name="connsiteX1" fmla="*/ 4055577 w 4197670"/>
              <a:gd name="connsiteY1" fmla="*/ 160403 h 274302"/>
              <a:gd name="connsiteX2" fmla="*/ 3630082 w 4197670"/>
              <a:gd name="connsiteY2" fmla="*/ 78223 h 274302"/>
              <a:gd name="connsiteX3" fmla="*/ 3239007 w 4197670"/>
              <a:gd name="connsiteY3" fmla="*/ 31502 h 274302"/>
              <a:gd name="connsiteX4" fmla="*/ 2585563 w 4197670"/>
              <a:gd name="connsiteY4" fmla="*/ 4378 h 274302"/>
              <a:gd name="connsiteX5" fmla="*/ 1432558 w 4197670"/>
              <a:gd name="connsiteY5" fmla="*/ 14753 h 274302"/>
              <a:gd name="connsiteX6" fmla="*/ 698248 w 4197670"/>
              <a:gd name="connsiteY6" fmla="*/ 10418 h 274302"/>
              <a:gd name="connsiteX7" fmla="*/ 0 w 4197670"/>
              <a:gd name="connsiteY7" fmla="*/ 0 h 274302"/>
              <a:gd name="connsiteX0" fmla="*/ 4197670 w 4197670"/>
              <a:gd name="connsiteY0" fmla="*/ 274302 h 274302"/>
              <a:gd name="connsiteX1" fmla="*/ 4055577 w 4197670"/>
              <a:gd name="connsiteY1" fmla="*/ 160403 h 274302"/>
              <a:gd name="connsiteX2" fmla="*/ 3630082 w 4197670"/>
              <a:gd name="connsiteY2" fmla="*/ 78223 h 274302"/>
              <a:gd name="connsiteX3" fmla="*/ 3239007 w 4197670"/>
              <a:gd name="connsiteY3" fmla="*/ 31502 h 274302"/>
              <a:gd name="connsiteX4" fmla="*/ 2585563 w 4197670"/>
              <a:gd name="connsiteY4" fmla="*/ 4378 h 274302"/>
              <a:gd name="connsiteX5" fmla="*/ 1432558 w 4197670"/>
              <a:gd name="connsiteY5" fmla="*/ 3541 h 274302"/>
              <a:gd name="connsiteX6" fmla="*/ 698248 w 4197670"/>
              <a:gd name="connsiteY6" fmla="*/ 10418 h 274302"/>
              <a:gd name="connsiteX7" fmla="*/ 0 w 4197670"/>
              <a:gd name="connsiteY7" fmla="*/ 0 h 274302"/>
              <a:gd name="connsiteX0" fmla="*/ 4197670 w 4197670"/>
              <a:gd name="connsiteY0" fmla="*/ 274302 h 274302"/>
              <a:gd name="connsiteX1" fmla="*/ 4055577 w 4197670"/>
              <a:gd name="connsiteY1" fmla="*/ 160403 h 274302"/>
              <a:gd name="connsiteX2" fmla="*/ 3630082 w 4197670"/>
              <a:gd name="connsiteY2" fmla="*/ 78223 h 274302"/>
              <a:gd name="connsiteX3" fmla="*/ 3239007 w 4197670"/>
              <a:gd name="connsiteY3" fmla="*/ 31502 h 274302"/>
              <a:gd name="connsiteX4" fmla="*/ 2111276 w 4197670"/>
              <a:gd name="connsiteY4" fmla="*/ 8115 h 274302"/>
              <a:gd name="connsiteX5" fmla="*/ 1432558 w 4197670"/>
              <a:gd name="connsiteY5" fmla="*/ 3541 h 274302"/>
              <a:gd name="connsiteX6" fmla="*/ 698248 w 4197670"/>
              <a:gd name="connsiteY6" fmla="*/ 10418 h 274302"/>
              <a:gd name="connsiteX7" fmla="*/ 0 w 4197670"/>
              <a:gd name="connsiteY7" fmla="*/ 0 h 274302"/>
              <a:gd name="connsiteX0" fmla="*/ 4197670 w 4197670"/>
              <a:gd name="connsiteY0" fmla="*/ 274302 h 274302"/>
              <a:gd name="connsiteX1" fmla="*/ 4055577 w 4197670"/>
              <a:gd name="connsiteY1" fmla="*/ 160403 h 274302"/>
              <a:gd name="connsiteX2" fmla="*/ 3630082 w 4197670"/>
              <a:gd name="connsiteY2" fmla="*/ 78223 h 274302"/>
              <a:gd name="connsiteX3" fmla="*/ 2795821 w 4197670"/>
              <a:gd name="connsiteY3" fmla="*/ 12815 h 274302"/>
              <a:gd name="connsiteX4" fmla="*/ 2111276 w 4197670"/>
              <a:gd name="connsiteY4" fmla="*/ 8115 h 274302"/>
              <a:gd name="connsiteX5" fmla="*/ 1432558 w 4197670"/>
              <a:gd name="connsiteY5" fmla="*/ 3541 h 274302"/>
              <a:gd name="connsiteX6" fmla="*/ 698248 w 4197670"/>
              <a:gd name="connsiteY6" fmla="*/ 10418 h 274302"/>
              <a:gd name="connsiteX7" fmla="*/ 0 w 4197670"/>
              <a:gd name="connsiteY7" fmla="*/ 0 h 274302"/>
              <a:gd name="connsiteX0" fmla="*/ 4197670 w 4197670"/>
              <a:gd name="connsiteY0" fmla="*/ 274302 h 274302"/>
              <a:gd name="connsiteX1" fmla="*/ 4055577 w 4197670"/>
              <a:gd name="connsiteY1" fmla="*/ 160403 h 274302"/>
              <a:gd name="connsiteX2" fmla="*/ 3241322 w 4197670"/>
              <a:gd name="connsiteY2" fmla="*/ 29636 h 274302"/>
              <a:gd name="connsiteX3" fmla="*/ 2795821 w 4197670"/>
              <a:gd name="connsiteY3" fmla="*/ 12815 h 274302"/>
              <a:gd name="connsiteX4" fmla="*/ 2111276 w 4197670"/>
              <a:gd name="connsiteY4" fmla="*/ 8115 h 274302"/>
              <a:gd name="connsiteX5" fmla="*/ 1432558 w 4197670"/>
              <a:gd name="connsiteY5" fmla="*/ 3541 h 274302"/>
              <a:gd name="connsiteX6" fmla="*/ 698248 w 4197670"/>
              <a:gd name="connsiteY6" fmla="*/ 10418 h 274302"/>
              <a:gd name="connsiteX7" fmla="*/ 0 w 4197670"/>
              <a:gd name="connsiteY7" fmla="*/ 0 h 274302"/>
              <a:gd name="connsiteX0" fmla="*/ 4197670 w 4197670"/>
              <a:gd name="connsiteY0" fmla="*/ 274302 h 274302"/>
              <a:gd name="connsiteX1" fmla="*/ 3686256 w 4197670"/>
              <a:gd name="connsiteY1" fmla="*/ 89393 h 274302"/>
              <a:gd name="connsiteX2" fmla="*/ 3241322 w 4197670"/>
              <a:gd name="connsiteY2" fmla="*/ 29636 h 274302"/>
              <a:gd name="connsiteX3" fmla="*/ 2795821 w 4197670"/>
              <a:gd name="connsiteY3" fmla="*/ 12815 h 274302"/>
              <a:gd name="connsiteX4" fmla="*/ 2111276 w 4197670"/>
              <a:gd name="connsiteY4" fmla="*/ 8115 h 274302"/>
              <a:gd name="connsiteX5" fmla="*/ 1432558 w 4197670"/>
              <a:gd name="connsiteY5" fmla="*/ 3541 h 274302"/>
              <a:gd name="connsiteX6" fmla="*/ 698248 w 4197670"/>
              <a:gd name="connsiteY6" fmla="*/ 10418 h 274302"/>
              <a:gd name="connsiteX7" fmla="*/ 0 w 4197670"/>
              <a:gd name="connsiteY7" fmla="*/ 0 h 274302"/>
              <a:gd name="connsiteX0" fmla="*/ 4030503 w 4030503"/>
              <a:gd name="connsiteY0" fmla="*/ 158443 h 158443"/>
              <a:gd name="connsiteX1" fmla="*/ 3686256 w 4030503"/>
              <a:gd name="connsiteY1" fmla="*/ 89393 h 158443"/>
              <a:gd name="connsiteX2" fmla="*/ 3241322 w 4030503"/>
              <a:gd name="connsiteY2" fmla="*/ 29636 h 158443"/>
              <a:gd name="connsiteX3" fmla="*/ 2795821 w 4030503"/>
              <a:gd name="connsiteY3" fmla="*/ 12815 h 158443"/>
              <a:gd name="connsiteX4" fmla="*/ 2111276 w 4030503"/>
              <a:gd name="connsiteY4" fmla="*/ 8115 h 158443"/>
              <a:gd name="connsiteX5" fmla="*/ 1432558 w 4030503"/>
              <a:gd name="connsiteY5" fmla="*/ 3541 h 158443"/>
              <a:gd name="connsiteX6" fmla="*/ 698248 w 4030503"/>
              <a:gd name="connsiteY6" fmla="*/ 10418 h 158443"/>
              <a:gd name="connsiteX7" fmla="*/ 0 w 4030503"/>
              <a:gd name="connsiteY7" fmla="*/ 0 h 158443"/>
              <a:gd name="connsiteX0" fmla="*/ 4030503 w 4030503"/>
              <a:gd name="connsiteY0" fmla="*/ 158443 h 158443"/>
              <a:gd name="connsiteX1" fmla="*/ 3596841 w 4030503"/>
              <a:gd name="connsiteY1" fmla="*/ 74444 h 158443"/>
              <a:gd name="connsiteX2" fmla="*/ 3241322 w 4030503"/>
              <a:gd name="connsiteY2" fmla="*/ 29636 h 158443"/>
              <a:gd name="connsiteX3" fmla="*/ 2795821 w 4030503"/>
              <a:gd name="connsiteY3" fmla="*/ 12815 h 158443"/>
              <a:gd name="connsiteX4" fmla="*/ 2111276 w 4030503"/>
              <a:gd name="connsiteY4" fmla="*/ 8115 h 158443"/>
              <a:gd name="connsiteX5" fmla="*/ 1432558 w 4030503"/>
              <a:gd name="connsiteY5" fmla="*/ 3541 h 158443"/>
              <a:gd name="connsiteX6" fmla="*/ 698248 w 4030503"/>
              <a:gd name="connsiteY6" fmla="*/ 10418 h 158443"/>
              <a:gd name="connsiteX7" fmla="*/ 0 w 4030503"/>
              <a:gd name="connsiteY7" fmla="*/ 0 h 158443"/>
              <a:gd name="connsiteX0" fmla="*/ 4030503 w 4030503"/>
              <a:gd name="connsiteY0" fmla="*/ 158443 h 158443"/>
              <a:gd name="connsiteX1" fmla="*/ 3596841 w 4030503"/>
              <a:gd name="connsiteY1" fmla="*/ 74444 h 158443"/>
              <a:gd name="connsiteX2" fmla="*/ 3241322 w 4030503"/>
              <a:gd name="connsiteY2" fmla="*/ 29636 h 158443"/>
              <a:gd name="connsiteX3" fmla="*/ 2990376 w 4030503"/>
              <a:gd name="connsiteY3" fmla="*/ 18382 h 158443"/>
              <a:gd name="connsiteX4" fmla="*/ 2795821 w 4030503"/>
              <a:gd name="connsiteY4" fmla="*/ 12815 h 158443"/>
              <a:gd name="connsiteX5" fmla="*/ 2111276 w 4030503"/>
              <a:gd name="connsiteY5" fmla="*/ 8115 h 158443"/>
              <a:gd name="connsiteX6" fmla="*/ 1432558 w 4030503"/>
              <a:gd name="connsiteY6" fmla="*/ 3541 h 158443"/>
              <a:gd name="connsiteX7" fmla="*/ 698248 w 4030503"/>
              <a:gd name="connsiteY7" fmla="*/ 10418 h 158443"/>
              <a:gd name="connsiteX8" fmla="*/ 0 w 4030503"/>
              <a:gd name="connsiteY8" fmla="*/ 0 h 158443"/>
              <a:gd name="connsiteX0" fmla="*/ 4030503 w 4030503"/>
              <a:gd name="connsiteY0" fmla="*/ 158443 h 158443"/>
              <a:gd name="connsiteX1" fmla="*/ 3596841 w 4030503"/>
              <a:gd name="connsiteY1" fmla="*/ 74444 h 158443"/>
              <a:gd name="connsiteX2" fmla="*/ 3241322 w 4030503"/>
              <a:gd name="connsiteY2" fmla="*/ 29636 h 158443"/>
              <a:gd name="connsiteX3" fmla="*/ 2990376 w 4030503"/>
              <a:gd name="connsiteY3" fmla="*/ 18382 h 158443"/>
              <a:gd name="connsiteX4" fmla="*/ 2504251 w 4030503"/>
              <a:gd name="connsiteY4" fmla="*/ 16552 h 158443"/>
              <a:gd name="connsiteX5" fmla="*/ 2111276 w 4030503"/>
              <a:gd name="connsiteY5" fmla="*/ 8115 h 158443"/>
              <a:gd name="connsiteX6" fmla="*/ 1432558 w 4030503"/>
              <a:gd name="connsiteY6" fmla="*/ 3541 h 158443"/>
              <a:gd name="connsiteX7" fmla="*/ 698248 w 4030503"/>
              <a:gd name="connsiteY7" fmla="*/ 10418 h 158443"/>
              <a:gd name="connsiteX8" fmla="*/ 0 w 4030503"/>
              <a:gd name="connsiteY8" fmla="*/ 0 h 158443"/>
              <a:gd name="connsiteX0" fmla="*/ 4030503 w 4030503"/>
              <a:gd name="connsiteY0" fmla="*/ 158443 h 158443"/>
              <a:gd name="connsiteX1" fmla="*/ 3596841 w 4030503"/>
              <a:gd name="connsiteY1" fmla="*/ 74444 h 158443"/>
              <a:gd name="connsiteX2" fmla="*/ 3241322 w 4030503"/>
              <a:gd name="connsiteY2" fmla="*/ 29636 h 158443"/>
              <a:gd name="connsiteX3" fmla="*/ 2990376 w 4030503"/>
              <a:gd name="connsiteY3" fmla="*/ 18382 h 158443"/>
              <a:gd name="connsiteX4" fmla="*/ 2504251 w 4030503"/>
              <a:gd name="connsiteY4" fmla="*/ 16552 h 158443"/>
              <a:gd name="connsiteX5" fmla="*/ 2111276 w 4030503"/>
              <a:gd name="connsiteY5" fmla="*/ 8115 h 158443"/>
              <a:gd name="connsiteX6" fmla="*/ 1432558 w 4030503"/>
              <a:gd name="connsiteY6" fmla="*/ 3541 h 158443"/>
              <a:gd name="connsiteX7" fmla="*/ 698248 w 4030503"/>
              <a:gd name="connsiteY7" fmla="*/ 10418 h 158443"/>
              <a:gd name="connsiteX8" fmla="*/ 0 w 4030503"/>
              <a:gd name="connsiteY8" fmla="*/ 0 h 158443"/>
              <a:gd name="connsiteX0" fmla="*/ 4030503 w 4030503"/>
              <a:gd name="connsiteY0" fmla="*/ 158443 h 158443"/>
              <a:gd name="connsiteX1" fmla="*/ 3596841 w 4030503"/>
              <a:gd name="connsiteY1" fmla="*/ 74444 h 158443"/>
              <a:gd name="connsiteX2" fmla="*/ 3241322 w 4030503"/>
              <a:gd name="connsiteY2" fmla="*/ 29636 h 158443"/>
              <a:gd name="connsiteX3" fmla="*/ 2990376 w 4030503"/>
              <a:gd name="connsiteY3" fmla="*/ 18382 h 158443"/>
              <a:gd name="connsiteX4" fmla="*/ 2504251 w 4030503"/>
              <a:gd name="connsiteY4" fmla="*/ 16552 h 158443"/>
              <a:gd name="connsiteX5" fmla="*/ 2111276 w 4030503"/>
              <a:gd name="connsiteY5" fmla="*/ 8115 h 158443"/>
              <a:gd name="connsiteX6" fmla="*/ 1432558 w 4030503"/>
              <a:gd name="connsiteY6" fmla="*/ 3541 h 158443"/>
              <a:gd name="connsiteX7" fmla="*/ 698248 w 4030503"/>
              <a:gd name="connsiteY7" fmla="*/ 10418 h 158443"/>
              <a:gd name="connsiteX8" fmla="*/ 0 w 4030503"/>
              <a:gd name="connsiteY8" fmla="*/ 0 h 158443"/>
              <a:gd name="connsiteX0" fmla="*/ 4030503 w 4030503"/>
              <a:gd name="connsiteY0" fmla="*/ 158443 h 158443"/>
              <a:gd name="connsiteX1" fmla="*/ 3596841 w 4030503"/>
              <a:gd name="connsiteY1" fmla="*/ 74444 h 158443"/>
              <a:gd name="connsiteX2" fmla="*/ 3241322 w 4030503"/>
              <a:gd name="connsiteY2" fmla="*/ 29636 h 158443"/>
              <a:gd name="connsiteX3" fmla="*/ 2990376 w 4030503"/>
              <a:gd name="connsiteY3" fmla="*/ 18382 h 158443"/>
              <a:gd name="connsiteX4" fmla="*/ 2504251 w 4030503"/>
              <a:gd name="connsiteY4" fmla="*/ 16552 h 158443"/>
              <a:gd name="connsiteX5" fmla="*/ 2111276 w 4030503"/>
              <a:gd name="connsiteY5" fmla="*/ 8115 h 158443"/>
              <a:gd name="connsiteX6" fmla="*/ 1432558 w 4030503"/>
              <a:gd name="connsiteY6" fmla="*/ 3541 h 158443"/>
              <a:gd name="connsiteX7" fmla="*/ 698248 w 4030503"/>
              <a:gd name="connsiteY7" fmla="*/ 10418 h 158443"/>
              <a:gd name="connsiteX8" fmla="*/ 0 w 4030503"/>
              <a:gd name="connsiteY8" fmla="*/ 0 h 158443"/>
              <a:gd name="connsiteX0" fmla="*/ 4030503 w 4030503"/>
              <a:gd name="connsiteY0" fmla="*/ 158443 h 158443"/>
              <a:gd name="connsiteX1" fmla="*/ 3596841 w 4030503"/>
              <a:gd name="connsiteY1" fmla="*/ 74444 h 158443"/>
              <a:gd name="connsiteX2" fmla="*/ 3241322 w 4030503"/>
              <a:gd name="connsiteY2" fmla="*/ 29636 h 158443"/>
              <a:gd name="connsiteX3" fmla="*/ 2990376 w 4030503"/>
              <a:gd name="connsiteY3" fmla="*/ 18382 h 158443"/>
              <a:gd name="connsiteX4" fmla="*/ 2504251 w 4030503"/>
              <a:gd name="connsiteY4" fmla="*/ 16552 h 158443"/>
              <a:gd name="connsiteX5" fmla="*/ 2111276 w 4030503"/>
              <a:gd name="connsiteY5" fmla="*/ 8115 h 158443"/>
              <a:gd name="connsiteX6" fmla="*/ 1432558 w 4030503"/>
              <a:gd name="connsiteY6" fmla="*/ 3541 h 158443"/>
              <a:gd name="connsiteX7" fmla="*/ 698248 w 4030503"/>
              <a:gd name="connsiteY7" fmla="*/ 10418 h 158443"/>
              <a:gd name="connsiteX8" fmla="*/ 0 w 4030503"/>
              <a:gd name="connsiteY8" fmla="*/ 0 h 158443"/>
              <a:gd name="connsiteX0" fmla="*/ 4030503 w 4030503"/>
              <a:gd name="connsiteY0" fmla="*/ 158443 h 158443"/>
              <a:gd name="connsiteX1" fmla="*/ 3596841 w 4030503"/>
              <a:gd name="connsiteY1" fmla="*/ 74444 h 158443"/>
              <a:gd name="connsiteX2" fmla="*/ 3241322 w 4030503"/>
              <a:gd name="connsiteY2" fmla="*/ 29636 h 158443"/>
              <a:gd name="connsiteX3" fmla="*/ 2990376 w 4030503"/>
              <a:gd name="connsiteY3" fmla="*/ 18382 h 158443"/>
              <a:gd name="connsiteX4" fmla="*/ 2504251 w 4030503"/>
              <a:gd name="connsiteY4" fmla="*/ 16552 h 158443"/>
              <a:gd name="connsiteX5" fmla="*/ 2111276 w 4030503"/>
              <a:gd name="connsiteY5" fmla="*/ 8115 h 158443"/>
              <a:gd name="connsiteX6" fmla="*/ 1432558 w 4030503"/>
              <a:gd name="connsiteY6" fmla="*/ 3541 h 158443"/>
              <a:gd name="connsiteX7" fmla="*/ 698248 w 4030503"/>
              <a:gd name="connsiteY7" fmla="*/ 10418 h 158443"/>
              <a:gd name="connsiteX8" fmla="*/ 0 w 4030503"/>
              <a:gd name="connsiteY8" fmla="*/ 0 h 15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30503" h="158443">
                <a:moveTo>
                  <a:pt x="4030503" y="158443"/>
                </a:moveTo>
                <a:cubicBezTo>
                  <a:pt x="3885949" y="130443"/>
                  <a:pt x="3728371" y="95912"/>
                  <a:pt x="3596841" y="74444"/>
                </a:cubicBezTo>
                <a:cubicBezTo>
                  <a:pt x="3465311" y="52976"/>
                  <a:pt x="3342399" y="38980"/>
                  <a:pt x="3241322" y="29636"/>
                </a:cubicBezTo>
                <a:cubicBezTo>
                  <a:pt x="3140245" y="20292"/>
                  <a:pt x="3113221" y="20563"/>
                  <a:pt x="2990376" y="18382"/>
                </a:cubicBezTo>
                <a:lnTo>
                  <a:pt x="2504251" y="16552"/>
                </a:lnTo>
                <a:lnTo>
                  <a:pt x="2111276" y="8115"/>
                </a:lnTo>
                <a:lnTo>
                  <a:pt x="1432558" y="3541"/>
                </a:lnTo>
                <a:lnTo>
                  <a:pt x="698248" y="10418"/>
                </a:lnTo>
                <a:cubicBezTo>
                  <a:pt x="459488" y="7959"/>
                  <a:pt x="221899" y="35939"/>
                  <a:pt x="0" y="0"/>
                </a:cubicBezTo>
              </a:path>
            </a:pathLst>
          </a:custGeom>
          <a:noFill/>
          <a:ln w="60325" cap="flat" cmpd="sng" algn="ctr">
            <a:gradFill flip="none" rotWithShape="1">
              <a:gsLst>
                <a:gs pos="0">
                  <a:srgbClr val="7030A0"/>
                </a:gs>
                <a:gs pos="50000">
                  <a:srgbClr val="FFFFCC"/>
                </a:gs>
                <a:gs pos="100000">
                  <a:srgbClr val="FF0000"/>
                </a:gs>
                <a:gs pos="63000">
                  <a:srgbClr val="FFFF00"/>
                </a:gs>
                <a:gs pos="16000">
                  <a:srgbClr val="00B0F0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28" name="CaixaDeTexto 227"/>
          <p:cNvSpPr txBox="1"/>
          <p:nvPr/>
        </p:nvSpPr>
        <p:spPr>
          <a:xfrm>
            <a:off x="7524328" y="2564904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III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30" name="CaixaDeTexto 229"/>
          <p:cNvSpPr txBox="1"/>
          <p:nvPr/>
        </p:nvSpPr>
        <p:spPr>
          <a:xfrm>
            <a:off x="7534267" y="3028890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IV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32" name="CaixaDeTexto 231"/>
          <p:cNvSpPr txBox="1"/>
          <p:nvPr/>
        </p:nvSpPr>
        <p:spPr>
          <a:xfrm>
            <a:off x="7596336" y="5261138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V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1" name="CaixaDeTexto 240"/>
          <p:cNvSpPr txBox="1"/>
          <p:nvPr/>
        </p:nvSpPr>
        <p:spPr>
          <a:xfrm>
            <a:off x="7164288" y="422108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SP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2" name="CaixaDeTexto 241"/>
          <p:cNvSpPr txBox="1"/>
          <p:nvPr/>
        </p:nvSpPr>
        <p:spPr>
          <a:xfrm>
            <a:off x="2627784" y="4026550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Ib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: supergigantes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3" name="CaixaDeTexto 242"/>
          <p:cNvSpPr txBox="1"/>
          <p:nvPr/>
        </p:nvSpPr>
        <p:spPr>
          <a:xfrm>
            <a:off x="2627784" y="4405640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II: gigantes brilhantes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4" name="CaixaDeTexto 243"/>
          <p:cNvSpPr txBox="1"/>
          <p:nvPr/>
        </p:nvSpPr>
        <p:spPr>
          <a:xfrm>
            <a:off x="2627784" y="3666510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Ia: supergigantes brilhantes</a:t>
            </a:r>
            <a:endParaRPr lang="pt-BR" kern="0" baseline="-25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5" name="CaixaDeTexto 244"/>
          <p:cNvSpPr txBox="1"/>
          <p:nvPr/>
        </p:nvSpPr>
        <p:spPr>
          <a:xfrm>
            <a:off x="2627784" y="4778568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III: gigantes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6" name="CaixaDeTexto 245"/>
          <p:cNvSpPr txBox="1"/>
          <p:nvPr/>
        </p:nvSpPr>
        <p:spPr>
          <a:xfrm>
            <a:off x="2627784" y="5150103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IV: subgigantes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7" name="CaixaDeTexto 246"/>
          <p:cNvSpPr txBox="1"/>
          <p:nvPr/>
        </p:nvSpPr>
        <p:spPr>
          <a:xfrm>
            <a:off x="2627784" y="5538718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V:  SP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3" name="Espaço Reservado para Número de Slide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65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/>
      <p:bldP spid="220" grpId="0"/>
      <p:bldP spid="251" grpId="0"/>
      <p:bldP spid="217" grpId="0"/>
      <p:bldP spid="178" grpId="0" animBg="1"/>
      <p:bldP spid="194" grpId="0" animBg="1"/>
      <p:bldP spid="195" grpId="0" animBg="1"/>
      <p:bldP spid="207" grpId="0" animBg="1"/>
      <p:bldP spid="216" grpId="0" animBg="1"/>
      <p:bldP spid="225" grpId="0" animBg="1"/>
      <p:bldP spid="228" grpId="0"/>
      <p:bldP spid="230" grpId="0"/>
      <p:bldP spid="232" grpId="0"/>
      <p:bldP spid="241" grpId="0"/>
      <p:bldP spid="242" grpId="0"/>
      <p:bldP spid="243" grpId="0"/>
      <p:bldP spid="244" grpId="0"/>
      <p:bldP spid="245" grpId="0"/>
      <p:bldP spid="246" grpId="0"/>
      <p:bldP spid="24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5800" y="19776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Simulador: diagrama H-R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5496" y="6536377"/>
            <a:ext cx="62104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rgbClr val="00CC99"/>
                </a:solidFill>
                <a:latin typeface="Century Gothic" panose="020B0502020202020204" pitchFamily="34" charset="0"/>
              </a:rPr>
              <a:t>Crédito: Universidade de Nebraska</a:t>
            </a:r>
            <a:endParaRPr lang="pt-BR" sz="1200" dirty="0">
              <a:solidFill>
                <a:srgbClr val="00CC9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8002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 r="3357"/>
          <a:stretch>
            <a:fillRect/>
          </a:stretch>
        </p:blipFill>
        <p:spPr bwMode="auto">
          <a:xfrm>
            <a:off x="3295654" y="2277152"/>
            <a:ext cx="2572490" cy="2520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66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91841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APÊNDICE:</a:t>
            </a: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</a:p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endParaRPr lang="pt-BR" sz="4400" b="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Como se formam as</a:t>
            </a:r>
          </a:p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linhas espectrais</a:t>
            </a:r>
          </a:p>
          <a:p>
            <a:pPr marL="901700" indent="-901700" algn="l">
              <a:buClr>
                <a:srgbClr val="00B050"/>
              </a:buClr>
              <a:buFont typeface="Arial" pitchFamily="34" charset="0"/>
              <a:buChar char="•"/>
              <a:tabLst>
                <a:tab pos="444500" algn="l"/>
              </a:tabLst>
            </a:pPr>
            <a:endParaRPr lang="pt-BR" sz="4400" b="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67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95573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lipse 40"/>
          <p:cNvSpPr/>
          <p:nvPr/>
        </p:nvSpPr>
        <p:spPr bwMode="auto">
          <a:xfrm rot="16200000">
            <a:off x="5976504" y="1534910"/>
            <a:ext cx="1041808" cy="1141292"/>
          </a:xfrm>
          <a:prstGeom prst="ellipse">
            <a:avLst/>
          </a:prstGeom>
          <a:gradFill>
            <a:gsLst>
              <a:gs pos="5000">
                <a:schemeClr val="bg1"/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29340" y="826260"/>
            <a:ext cx="1679947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3200" dirty="0" smtClean="0">
                <a:solidFill>
                  <a:srgbClr val="00CC99"/>
                </a:solidFill>
                <a:latin typeface="Century Gothic" pitchFamily="34" charset="0"/>
              </a:rPr>
              <a:t>Energia</a:t>
            </a:r>
            <a:endParaRPr lang="pt-BR" sz="32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24" name="Elipse 23"/>
          <p:cNvSpPr/>
          <p:nvPr/>
        </p:nvSpPr>
        <p:spPr bwMode="auto">
          <a:xfrm rot="16200000">
            <a:off x="2929691" y="776519"/>
            <a:ext cx="1041808" cy="1141292"/>
          </a:xfrm>
          <a:prstGeom prst="ellipse">
            <a:avLst/>
          </a:prstGeom>
          <a:gradFill>
            <a:gsLst>
              <a:gs pos="5000">
                <a:schemeClr val="bg1"/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6" name="Text Box 141"/>
          <p:cNvSpPr txBox="1">
            <a:spLocks noChangeArrowheads="1"/>
          </p:cNvSpPr>
          <p:nvPr/>
        </p:nvSpPr>
        <p:spPr bwMode="auto">
          <a:xfrm>
            <a:off x="5868144" y="6525345"/>
            <a:ext cx="30963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Crédito :  André Luiz da Silva/CDA/CDCC/USP</a:t>
            </a:r>
            <a:endParaRPr lang="pt-BR" sz="10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28" name="Subtítulo 2"/>
          <p:cNvSpPr txBox="1">
            <a:spLocks/>
          </p:cNvSpPr>
          <p:nvPr/>
        </p:nvSpPr>
        <p:spPr>
          <a:xfrm>
            <a:off x="251520" y="14261"/>
            <a:ext cx="8712968" cy="606427"/>
          </a:xfrm>
          <a:prstGeom prst="rect">
            <a:avLst/>
          </a:prstGeom>
        </p:spPr>
        <p:txBody>
          <a:bodyPr/>
          <a:lstStyle/>
          <a:p>
            <a:pPr marL="901700" marR="0" lvl="0" indent="-9017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Tx/>
              <a:tabLst>
                <a:tab pos="444500" algn="l"/>
              </a:tabLst>
              <a:defRPr/>
            </a:pPr>
            <a:r>
              <a:rPr lang="pt-BR" sz="4400" kern="0" dirty="0" smtClean="0">
                <a:solidFill>
                  <a:schemeClr val="bg1"/>
                </a:solidFill>
                <a:latin typeface="Century Gothic" pitchFamily="34" charset="0"/>
              </a:rPr>
              <a:t>Fótons e átomos: </a:t>
            </a:r>
            <a:r>
              <a:rPr lang="pt-BR" sz="4400" kern="0" dirty="0" smtClean="0">
                <a:ln w="34925">
                  <a:noFill/>
                </a:ln>
                <a:solidFill>
                  <a:schemeClr val="bg1"/>
                </a:solidFill>
                <a:latin typeface="Century Gothic" pitchFamily="34" charset="0"/>
              </a:rPr>
              <a:t>absorção</a:t>
            </a:r>
            <a:endParaRPr kumimoji="0" lang="pt-BR" sz="4400" b="0" i="0" u="none" strike="noStrike" kern="0" cap="none" spc="0" normalizeH="0" baseline="0" noProof="0" dirty="0" smtClean="0">
              <a:ln w="34925"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cxnSp>
        <p:nvCxnSpPr>
          <p:cNvPr id="25" name="Conector de seta reta 24"/>
          <p:cNvCxnSpPr>
            <a:stCxn id="7" idx="2"/>
          </p:cNvCxnSpPr>
          <p:nvPr/>
        </p:nvCxnSpPr>
        <p:spPr bwMode="auto">
          <a:xfrm flipH="1">
            <a:off x="1069313" y="1411678"/>
            <a:ext cx="1" cy="5042294"/>
          </a:xfrm>
          <a:prstGeom prst="straightConnector1">
            <a:avLst/>
          </a:prstGeom>
          <a:solidFill>
            <a:schemeClr val="accent1"/>
          </a:solidFill>
          <a:ln w="212725" cap="flat" cmpd="sng" algn="ctr">
            <a:solidFill>
              <a:schemeClr val="accent1"/>
            </a:solidFill>
            <a:prstDash val="solid"/>
            <a:round/>
            <a:headEnd type="triangle" w="med" len="lg"/>
            <a:tailEnd type="none" w="sm" len="med"/>
          </a:ln>
          <a:effectLst/>
        </p:spPr>
      </p:cxnSp>
      <p:cxnSp>
        <p:nvCxnSpPr>
          <p:cNvPr id="29" name="Conector de seta reta 24"/>
          <p:cNvCxnSpPr>
            <a:stCxn id="37" idx="1"/>
          </p:cNvCxnSpPr>
          <p:nvPr/>
        </p:nvCxnSpPr>
        <p:spPr bwMode="auto">
          <a:xfrm flipH="1">
            <a:off x="382146" y="6015513"/>
            <a:ext cx="7444025" cy="14795"/>
          </a:xfrm>
          <a:prstGeom prst="straightConnector1">
            <a:avLst/>
          </a:prstGeom>
          <a:solidFill>
            <a:schemeClr val="accent1"/>
          </a:solidFill>
          <a:ln w="120650" cap="flat" cmpd="sng" algn="ctr">
            <a:solidFill>
              <a:schemeClr val="bg1"/>
            </a:solidFill>
            <a:prstDash val="solid"/>
            <a:round/>
            <a:headEnd type="none" w="med" len="lg"/>
            <a:tailEnd type="none" w="sm" len="med"/>
          </a:ln>
          <a:effectLst/>
        </p:spPr>
      </p:cxnSp>
      <p:cxnSp>
        <p:nvCxnSpPr>
          <p:cNvPr id="31" name="Conector de seta reta 24"/>
          <p:cNvCxnSpPr/>
          <p:nvPr/>
        </p:nvCxnSpPr>
        <p:spPr bwMode="auto">
          <a:xfrm flipH="1">
            <a:off x="419050" y="4023713"/>
            <a:ext cx="7407122" cy="27006"/>
          </a:xfrm>
          <a:prstGeom prst="straightConnector1">
            <a:avLst/>
          </a:prstGeom>
          <a:solidFill>
            <a:schemeClr val="accent1"/>
          </a:solidFill>
          <a:ln w="120650" cap="flat" cmpd="sng" algn="ctr">
            <a:solidFill>
              <a:schemeClr val="bg1"/>
            </a:solidFill>
            <a:prstDash val="solid"/>
            <a:round/>
            <a:headEnd type="none" w="med" len="lg"/>
            <a:tailEnd type="none" w="sm" len="med"/>
          </a:ln>
          <a:effectLst/>
        </p:spPr>
      </p:cxnSp>
      <p:cxnSp>
        <p:nvCxnSpPr>
          <p:cNvPr id="32" name="Conector de seta reta 24"/>
          <p:cNvCxnSpPr/>
          <p:nvPr/>
        </p:nvCxnSpPr>
        <p:spPr bwMode="auto">
          <a:xfrm flipH="1">
            <a:off x="419050" y="3429270"/>
            <a:ext cx="7413821" cy="8750"/>
          </a:xfrm>
          <a:prstGeom prst="straightConnector1">
            <a:avLst/>
          </a:prstGeom>
          <a:solidFill>
            <a:schemeClr val="accent1"/>
          </a:solidFill>
          <a:ln w="120650" cap="flat" cmpd="sng" algn="ctr">
            <a:solidFill>
              <a:schemeClr val="bg1"/>
            </a:solidFill>
            <a:prstDash val="solid"/>
            <a:round/>
            <a:headEnd type="none" w="med" len="lg"/>
            <a:tailEnd type="none" w="sm" len="med"/>
          </a:ln>
          <a:effectLst/>
        </p:spPr>
      </p:cxnSp>
      <p:sp>
        <p:nvSpPr>
          <p:cNvPr id="37" name="Rectangle 13"/>
          <p:cNvSpPr>
            <a:spLocks noChangeArrowheads="1"/>
          </p:cNvSpPr>
          <p:nvPr/>
        </p:nvSpPr>
        <p:spPr bwMode="auto">
          <a:xfrm>
            <a:off x="7826171" y="5722804"/>
            <a:ext cx="908903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n=1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8" name="Rectangle 13"/>
          <p:cNvSpPr>
            <a:spLocks noChangeArrowheads="1"/>
          </p:cNvSpPr>
          <p:nvPr/>
        </p:nvSpPr>
        <p:spPr bwMode="auto">
          <a:xfrm>
            <a:off x="7826171" y="3716782"/>
            <a:ext cx="908903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n=2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5" name="Rectangle 13"/>
          <p:cNvSpPr>
            <a:spLocks noChangeArrowheads="1"/>
          </p:cNvSpPr>
          <p:nvPr/>
        </p:nvSpPr>
        <p:spPr bwMode="auto">
          <a:xfrm>
            <a:off x="7826171" y="3093026"/>
            <a:ext cx="908903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n=3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6" name="Rectangle 13"/>
          <p:cNvSpPr>
            <a:spLocks noChangeArrowheads="1"/>
          </p:cNvSpPr>
          <p:nvPr/>
        </p:nvSpPr>
        <p:spPr bwMode="auto">
          <a:xfrm>
            <a:off x="4342586" y="6073490"/>
            <a:ext cx="4104456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762000"/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Nível fundamental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47" name="Conector de seta reta 24"/>
          <p:cNvCxnSpPr/>
          <p:nvPr/>
        </p:nvCxnSpPr>
        <p:spPr bwMode="auto">
          <a:xfrm flipH="1">
            <a:off x="405787" y="3121766"/>
            <a:ext cx="7413821" cy="8750"/>
          </a:xfrm>
          <a:prstGeom prst="straightConnector1">
            <a:avLst/>
          </a:prstGeom>
          <a:solidFill>
            <a:schemeClr val="accent1"/>
          </a:solidFill>
          <a:ln w="120650" cap="flat" cmpd="sng" algn="ctr">
            <a:solidFill>
              <a:schemeClr val="bg1"/>
            </a:solidFill>
            <a:prstDash val="solid"/>
            <a:round/>
            <a:headEnd type="none" w="med" len="lg"/>
            <a:tailEnd type="none" w="sm" len="med"/>
          </a:ln>
          <a:effectLst/>
        </p:spPr>
      </p:cxnSp>
      <p:cxnSp>
        <p:nvCxnSpPr>
          <p:cNvPr id="48" name="Conector de seta reta 24"/>
          <p:cNvCxnSpPr/>
          <p:nvPr/>
        </p:nvCxnSpPr>
        <p:spPr bwMode="auto">
          <a:xfrm flipH="1">
            <a:off x="413058" y="2914492"/>
            <a:ext cx="7413821" cy="8750"/>
          </a:xfrm>
          <a:prstGeom prst="straightConnector1">
            <a:avLst/>
          </a:prstGeom>
          <a:solidFill>
            <a:schemeClr val="accent1"/>
          </a:solidFill>
          <a:ln w="120650" cap="flat" cmpd="sng" algn="ctr">
            <a:solidFill>
              <a:schemeClr val="bg1"/>
            </a:solidFill>
            <a:prstDash val="solid"/>
            <a:round/>
            <a:headEnd type="none" w="med" len="lg"/>
            <a:tailEnd type="none" w="sm" len="med"/>
          </a:ln>
          <a:effectLst/>
        </p:spPr>
      </p:cxnSp>
      <p:sp>
        <p:nvSpPr>
          <p:cNvPr id="50" name="Rectangle 13"/>
          <p:cNvSpPr>
            <a:spLocks noChangeArrowheads="1"/>
          </p:cNvSpPr>
          <p:nvPr/>
        </p:nvSpPr>
        <p:spPr bwMode="auto">
          <a:xfrm>
            <a:off x="6889955" y="1045723"/>
            <a:ext cx="230212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762000"/>
            <a:r>
              <a:rPr lang="pt-BR" sz="2800" dirty="0" smtClean="0">
                <a:solidFill>
                  <a:srgbClr val="00B0F0"/>
                </a:solidFill>
                <a:latin typeface="Century Gothic" pitchFamily="34" charset="0"/>
              </a:rPr>
              <a:t>Elétron</a:t>
            </a:r>
            <a:endParaRPr lang="pt-BR" sz="28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51" name="Rectangle 13"/>
          <p:cNvSpPr>
            <a:spLocks noChangeArrowheads="1"/>
          </p:cNvSpPr>
          <p:nvPr/>
        </p:nvSpPr>
        <p:spPr bwMode="auto">
          <a:xfrm>
            <a:off x="7986853" y="2617106"/>
            <a:ext cx="532197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...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33" name="Grupo 46"/>
          <p:cNvGrpSpPr>
            <a:grpSpLocks noChangeAspect="1"/>
          </p:cNvGrpSpPr>
          <p:nvPr/>
        </p:nvGrpSpPr>
        <p:grpSpPr>
          <a:xfrm>
            <a:off x="3190455" y="5759421"/>
            <a:ext cx="576067" cy="576000"/>
            <a:chOff x="-985786" y="1102671"/>
            <a:chExt cx="4795558" cy="4984734"/>
          </a:xfrm>
        </p:grpSpPr>
        <p:sp>
          <p:nvSpPr>
            <p:cNvPr id="3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35" name="Elipse 34"/>
            <p:cNvSpPr/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36" name="Lua 3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/>
            </a:p>
          </p:txBody>
        </p:sp>
      </p:grp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35496" y="6453336"/>
            <a:ext cx="4104456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762000"/>
            <a:r>
              <a:rPr lang="pt-BR" sz="1800" dirty="0" smtClean="0">
                <a:solidFill>
                  <a:srgbClr val="FF0000"/>
                </a:solidFill>
                <a:latin typeface="Century Gothic" pitchFamily="34" charset="0"/>
              </a:rPr>
              <a:t>Figura fora de escala</a:t>
            </a:r>
            <a:endParaRPr lang="pt-BR" sz="18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grpSp>
        <p:nvGrpSpPr>
          <p:cNvPr id="27" name="Grupo 46"/>
          <p:cNvGrpSpPr>
            <a:grpSpLocks noChangeAspect="1"/>
          </p:cNvGrpSpPr>
          <p:nvPr/>
        </p:nvGrpSpPr>
        <p:grpSpPr>
          <a:xfrm>
            <a:off x="6214794" y="1042284"/>
            <a:ext cx="576067" cy="576000"/>
            <a:chOff x="-985786" y="1102671"/>
            <a:chExt cx="4795558" cy="4984734"/>
          </a:xfrm>
        </p:grpSpPr>
        <p:sp>
          <p:nvSpPr>
            <p:cNvPr id="30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39" name="Elipse 38"/>
            <p:cNvSpPr/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40" name="Lua 39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/>
            </a:p>
          </p:txBody>
        </p:sp>
      </p:grpSp>
      <p:sp>
        <p:nvSpPr>
          <p:cNvPr id="42" name="Rectangle 13"/>
          <p:cNvSpPr>
            <a:spLocks noChangeArrowheads="1"/>
          </p:cNvSpPr>
          <p:nvPr/>
        </p:nvSpPr>
        <p:spPr bwMode="auto">
          <a:xfrm>
            <a:off x="6934874" y="1814566"/>
            <a:ext cx="230212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762000"/>
            <a:r>
              <a:rPr lang="pt-BR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Foton</a:t>
            </a:r>
            <a:endParaRPr lang="pt-BR" sz="280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337054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49" presetClass="pat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313 -0.00348 L 0.00312 0.30486 " pathEditMode="relative" rAng="0" ptsTypes="AA">
                                          <p:cBhvr>
                                            <p:cTn id="8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3" y="1541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7" presetID="42" presetClass="path" presetSubtype="0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94444E-6 -2.96296E-6 L 0.00156 -0.38032 " pathEditMode="relative" rAng="0" ptsTypes="AA" p14:bounceEnd="60000">
                                          <p:cBhvr>
                                            <p:cTn id="8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9" y="-1902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 animBg="1"/>
          <p:bldP spid="7" grpId="0"/>
          <p:bldP spid="24" grpId="0" animBg="1"/>
          <p:bldP spid="24" grpId="1" animBg="1"/>
          <p:bldP spid="24" grpId="2" animBg="1"/>
          <p:bldP spid="37" grpId="0"/>
          <p:bldP spid="38" grpId="0"/>
          <p:bldP spid="45" grpId="0"/>
          <p:bldP spid="46" grpId="0"/>
          <p:bldP spid="50" grpId="0"/>
          <p:bldP spid="51" grpId="0"/>
          <p:bldP spid="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49" presetClass="pat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313 -0.00348 L 0.00312 0.30486 " pathEditMode="relative" rAng="0" ptsTypes="AA">
                                          <p:cBhvr>
                                            <p:cTn id="8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3" y="1541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7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94444E-6 -2.96296E-6 L 0.00156 -0.38032 " pathEditMode="relative" rAng="0" ptsTypes="AA">
                                          <p:cBhvr>
                                            <p:cTn id="8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9" y="-1902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 animBg="1"/>
          <p:bldP spid="7" grpId="0"/>
          <p:bldP spid="24" grpId="0" animBg="1"/>
          <p:bldP spid="24" grpId="1" animBg="1"/>
          <p:bldP spid="24" grpId="2" animBg="1"/>
          <p:bldP spid="37" grpId="0"/>
          <p:bldP spid="38" grpId="0"/>
          <p:bldP spid="45" grpId="0"/>
          <p:bldP spid="46" grpId="0"/>
          <p:bldP spid="50" grpId="0"/>
          <p:bldP spid="51" grpId="0"/>
          <p:bldP spid="42" grpId="0"/>
        </p:bldLst>
      </p:timing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39552" y="13750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Espectro de absorção!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364630"/>
            <a:ext cx="8623272" cy="1955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35496" y="6536377"/>
            <a:ext cx="62104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rgbClr val="00CC99"/>
                </a:solidFill>
                <a:latin typeface="Century Gothic" panose="020B0502020202020204" pitchFamily="34" charset="0"/>
              </a:rPr>
              <a:t>Fonte da imagem: </a:t>
            </a:r>
            <a:r>
              <a:rPr lang="pt-BR" sz="1200" dirty="0">
                <a:solidFill>
                  <a:srgbClr val="00CC99"/>
                </a:solidFill>
                <a:latin typeface="Century Gothic" panose="020B0502020202020204" pitchFamily="34" charset="0"/>
              </a:rPr>
              <a:t>Silva, A. L., Radioastronomia, um texto introdutório. </a:t>
            </a:r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69</a:t>
            </a:fld>
            <a:endParaRPr lang="pt-BR"/>
          </a:p>
        </p:txBody>
      </p:sp>
      <p:cxnSp>
        <p:nvCxnSpPr>
          <p:cNvPr id="5" name="Conector de Seta Reta 4"/>
          <p:cNvCxnSpPr/>
          <p:nvPr/>
        </p:nvCxnSpPr>
        <p:spPr bwMode="auto">
          <a:xfrm flipV="1">
            <a:off x="641540" y="4412535"/>
            <a:ext cx="0" cy="960681"/>
          </a:xfrm>
          <a:prstGeom prst="straightConnector1">
            <a:avLst/>
          </a:prstGeom>
          <a:solidFill>
            <a:schemeClr val="accent1"/>
          </a:solidFill>
          <a:ln w="13652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lg" len="med"/>
            <a:tailEnd type="triangle"/>
          </a:ln>
          <a:effectLst/>
        </p:spPr>
      </p:cxn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5952" r="78"/>
          <a:stretch/>
        </p:blipFill>
        <p:spPr bwMode="auto">
          <a:xfrm>
            <a:off x="872554" y="2356606"/>
            <a:ext cx="8182913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26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070" y="4060144"/>
            <a:ext cx="797251" cy="797251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7362" y="260648"/>
            <a:ext cx="4030662" cy="728662"/>
          </a:xfrm>
          <a:noFill/>
        </p:spPr>
        <p:txBody>
          <a:bodyPr/>
          <a:lstStyle/>
          <a:p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Parsec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91225" name="Rectangle 25"/>
          <p:cNvSpPr>
            <a:spLocks noChangeArrowheads="1"/>
          </p:cNvSpPr>
          <p:nvPr/>
        </p:nvSpPr>
        <p:spPr bwMode="auto">
          <a:xfrm>
            <a:off x="379413" y="2043363"/>
            <a:ext cx="5049837" cy="206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just" defTabSz="762000">
              <a:defRPr/>
            </a:pPr>
            <a:r>
              <a:rPr lang="pt-BR" sz="3200" b="0" dirty="0">
                <a:solidFill>
                  <a:srgbClr val="00CC99"/>
                </a:solidFill>
                <a:latin typeface="Century Gothic" pitchFamily="34" charset="0"/>
                <a:cs typeface="MS Shell Dlg" charset="0"/>
              </a:rPr>
              <a:t>É a distância </a:t>
            </a:r>
            <a:r>
              <a:rPr lang="pt-BR" sz="3200" b="0" dirty="0" smtClean="0">
                <a:solidFill>
                  <a:srgbClr val="00CC99"/>
                </a:solidFill>
                <a:latin typeface="Century Gothic" pitchFamily="34" charset="0"/>
                <a:cs typeface="MS Shell Dlg" charset="0"/>
              </a:rPr>
              <a:t>em que se observa a </a:t>
            </a: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UA</a:t>
            </a:r>
            <a:r>
              <a:rPr lang="pt-BR" sz="3200" b="0" dirty="0" smtClean="0">
                <a:solidFill>
                  <a:srgbClr val="00CC99"/>
                </a:solidFill>
                <a:latin typeface="Century Gothic" pitchFamily="34" charset="0"/>
                <a:cs typeface="MS Shell Dlg" charset="0"/>
              </a:rPr>
              <a:t> subentendida por um </a:t>
            </a:r>
            <a:r>
              <a:rPr lang="pt-BR" sz="3200" b="0" dirty="0">
                <a:solidFill>
                  <a:srgbClr val="00CC99"/>
                </a:solidFill>
                <a:latin typeface="Century Gothic" pitchFamily="34" charset="0"/>
                <a:cs typeface="MS Shell Dlg" charset="0"/>
              </a:rPr>
              <a:t>ângulo de </a:t>
            </a:r>
            <a:r>
              <a:rPr lang="pt-BR" sz="3200" dirty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1”</a:t>
            </a:r>
          </a:p>
        </p:txBody>
      </p:sp>
      <p:sp>
        <p:nvSpPr>
          <p:cNvPr id="691226" name="Rectangle 26"/>
          <p:cNvSpPr>
            <a:spLocks noChangeArrowheads="1"/>
          </p:cNvSpPr>
          <p:nvPr/>
        </p:nvSpPr>
        <p:spPr bwMode="auto">
          <a:xfrm>
            <a:off x="395536" y="5569434"/>
            <a:ext cx="5947141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1 </a:t>
            </a:r>
            <a:r>
              <a:rPr lang="pt-BR" sz="2800" dirty="0" err="1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pc</a:t>
            </a:r>
            <a:r>
              <a:rPr lang="pt-BR" sz="280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 = </a:t>
            </a:r>
            <a:r>
              <a:rPr lang="pt-BR" sz="2800" dirty="0" smtClean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3,26 </a:t>
            </a:r>
            <a:r>
              <a:rPr lang="pt-BR" sz="280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anos-luz = 206.265 UA</a:t>
            </a:r>
          </a:p>
        </p:txBody>
      </p:sp>
      <p:sp>
        <p:nvSpPr>
          <p:cNvPr id="46" name="Rectangle 20"/>
          <p:cNvSpPr>
            <a:spLocks noChangeArrowheads="1"/>
          </p:cNvSpPr>
          <p:nvPr/>
        </p:nvSpPr>
        <p:spPr bwMode="auto">
          <a:xfrm>
            <a:off x="7003097" y="2421987"/>
            <a:ext cx="665247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>
              <a:defRPr/>
            </a:pPr>
            <a:r>
              <a:rPr lang="pt-BR" sz="3600" dirty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1”</a:t>
            </a:r>
          </a:p>
        </p:txBody>
      </p:sp>
      <p:sp>
        <p:nvSpPr>
          <p:cNvPr id="47" name="Rectangle 21"/>
          <p:cNvSpPr>
            <a:spLocks noChangeArrowheads="1"/>
          </p:cNvSpPr>
          <p:nvPr/>
        </p:nvSpPr>
        <p:spPr bwMode="auto">
          <a:xfrm>
            <a:off x="5184679" y="3614765"/>
            <a:ext cx="831959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>
              <a:defRPr/>
            </a:pPr>
            <a:r>
              <a:rPr lang="pt-BR" sz="3600" dirty="0" smtClean="0">
                <a:solidFill>
                  <a:srgbClr val="FFFF00"/>
                </a:solidFill>
                <a:latin typeface="Century Gothic" pitchFamily="34" charset="0"/>
                <a:cs typeface="MS Shell Dlg" charset="0"/>
              </a:rPr>
              <a:t>Sol</a:t>
            </a:r>
            <a:endParaRPr lang="pt-BR" sz="3600" dirty="0">
              <a:solidFill>
                <a:srgbClr val="FFFF00"/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48" name="Rectangle 22"/>
          <p:cNvSpPr>
            <a:spLocks noChangeArrowheads="1"/>
          </p:cNvSpPr>
          <p:nvPr/>
        </p:nvSpPr>
        <p:spPr bwMode="auto">
          <a:xfrm>
            <a:off x="6084168" y="2492896"/>
            <a:ext cx="493726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>
              <a:defRPr/>
            </a:pPr>
            <a:r>
              <a:rPr lang="pt-BR" sz="4800" b="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49" name="Arc 23"/>
          <p:cNvSpPr>
            <a:spLocks/>
          </p:cNvSpPr>
          <p:nvPr/>
        </p:nvSpPr>
        <p:spPr bwMode="auto">
          <a:xfrm rot="21367603">
            <a:off x="7246111" y="2058655"/>
            <a:ext cx="844468" cy="319112"/>
          </a:xfrm>
          <a:custGeom>
            <a:avLst/>
            <a:gdLst>
              <a:gd name="T0" fmla="*/ 2147483647 w 18406"/>
              <a:gd name="T1" fmla="*/ 2147483647 h 18494"/>
              <a:gd name="T2" fmla="*/ 0 w 18406"/>
              <a:gd name="T3" fmla="*/ 2147483647 h 18494"/>
              <a:gd name="T4" fmla="*/ 2147483647 w 18406"/>
              <a:gd name="T5" fmla="*/ 0 h 18494"/>
              <a:gd name="T6" fmla="*/ 0 60000 65536"/>
              <a:gd name="T7" fmla="*/ 0 60000 65536"/>
              <a:gd name="T8" fmla="*/ 0 60000 65536"/>
              <a:gd name="T9" fmla="*/ 0 w 18406"/>
              <a:gd name="T10" fmla="*/ 0 h 18494"/>
              <a:gd name="T11" fmla="*/ 18406 w 18406"/>
              <a:gd name="T12" fmla="*/ 18494 h 184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06" h="18494" fill="none" extrusionOk="0">
                <a:moveTo>
                  <a:pt x="7246" y="18494"/>
                </a:moveTo>
                <a:cubicBezTo>
                  <a:pt x="4291" y="16710"/>
                  <a:pt x="1806" y="14245"/>
                  <a:pt x="0" y="11303"/>
                </a:cubicBezTo>
              </a:path>
              <a:path w="18406" h="18494" stroke="0" extrusionOk="0">
                <a:moveTo>
                  <a:pt x="7246" y="18494"/>
                </a:moveTo>
                <a:cubicBezTo>
                  <a:pt x="4291" y="16710"/>
                  <a:pt x="1806" y="14245"/>
                  <a:pt x="0" y="11303"/>
                </a:cubicBezTo>
                <a:lnTo>
                  <a:pt x="18406" y="0"/>
                </a:lnTo>
                <a:close/>
              </a:path>
            </a:pathLst>
          </a:custGeom>
          <a:noFill/>
          <a:ln w="3175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0" name="Oval 3"/>
          <p:cNvSpPr>
            <a:spLocks noChangeArrowheads="1"/>
          </p:cNvSpPr>
          <p:nvPr/>
        </p:nvSpPr>
        <p:spPr bwMode="auto">
          <a:xfrm>
            <a:off x="7643834" y="1000108"/>
            <a:ext cx="428628" cy="428628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  <a:alpha val="71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43" name="Line 15"/>
          <p:cNvSpPr>
            <a:spLocks noChangeShapeType="1"/>
          </p:cNvSpPr>
          <p:nvPr/>
        </p:nvSpPr>
        <p:spPr bwMode="auto">
          <a:xfrm>
            <a:off x="6070780" y="4557674"/>
            <a:ext cx="842094" cy="20431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chemeClr val="accent5"/>
              </a:solidFill>
              <a:latin typeface="Century Gothic" pitchFamily="34" charset="0"/>
            </a:endParaRPr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 flipH="1">
            <a:off x="6012159" y="1398588"/>
            <a:ext cx="1752302" cy="289450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5" name="Line 18"/>
          <p:cNvSpPr>
            <a:spLocks noChangeShapeType="1"/>
          </p:cNvSpPr>
          <p:nvPr/>
        </p:nvSpPr>
        <p:spPr bwMode="auto">
          <a:xfrm flipV="1">
            <a:off x="7231063" y="1412776"/>
            <a:ext cx="581297" cy="318621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3" name="Rectangle 21"/>
          <p:cNvSpPr>
            <a:spLocks noChangeArrowheads="1"/>
          </p:cNvSpPr>
          <p:nvPr/>
        </p:nvSpPr>
        <p:spPr bwMode="auto">
          <a:xfrm>
            <a:off x="7452320" y="4581128"/>
            <a:ext cx="1368152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635000">
              <a:defRPr/>
            </a:pPr>
            <a:r>
              <a:rPr lang="pt-BR" sz="3600" dirty="0" smtClean="0">
                <a:solidFill>
                  <a:srgbClr val="00B0F0"/>
                </a:solidFill>
                <a:latin typeface="Century Gothic" pitchFamily="34" charset="0"/>
                <a:cs typeface="MS Shell Dlg" charset="0"/>
              </a:rPr>
              <a:t>Terra</a:t>
            </a:r>
            <a:endParaRPr lang="pt-BR" sz="3600" dirty="0">
              <a:solidFill>
                <a:srgbClr val="00B0F0"/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54" name="Rectangle 21"/>
          <p:cNvSpPr>
            <a:spLocks noChangeArrowheads="1"/>
          </p:cNvSpPr>
          <p:nvPr/>
        </p:nvSpPr>
        <p:spPr bwMode="auto">
          <a:xfrm>
            <a:off x="6026674" y="836712"/>
            <a:ext cx="1944216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635000">
              <a:defRPr/>
            </a:pP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Estrela</a:t>
            </a:r>
            <a:endParaRPr lang="pt-BR" sz="3600" dirty="0">
              <a:solidFill>
                <a:schemeClr val="bg1"/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56" name="Rectangle 22"/>
          <p:cNvSpPr>
            <a:spLocks noChangeArrowheads="1"/>
          </p:cNvSpPr>
          <p:nvPr/>
        </p:nvSpPr>
        <p:spPr bwMode="auto">
          <a:xfrm rot="753689">
            <a:off x="5960611" y="4670733"/>
            <a:ext cx="88165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1UA</a:t>
            </a:r>
            <a:endParaRPr lang="pt-BR" sz="2800" dirty="0">
              <a:solidFill>
                <a:schemeClr val="bg1"/>
              </a:solidFill>
              <a:latin typeface="Century Gothic" pitchFamily="34" charset="0"/>
              <a:cs typeface="MS Shell Dlg" charset="0"/>
            </a:endParaRPr>
          </a:p>
        </p:txBody>
      </p:sp>
      <p:grpSp>
        <p:nvGrpSpPr>
          <p:cNvPr id="68" name="Grupo 67"/>
          <p:cNvGrpSpPr>
            <a:grpSpLocks noChangeAspect="1"/>
          </p:cNvGrpSpPr>
          <p:nvPr/>
        </p:nvGrpSpPr>
        <p:grpSpPr>
          <a:xfrm>
            <a:off x="6819413" y="4458770"/>
            <a:ext cx="681967" cy="671941"/>
            <a:chOff x="5253947" y="5637436"/>
            <a:chExt cx="974237" cy="959916"/>
          </a:xfrm>
        </p:grpSpPr>
        <p:grpSp>
          <p:nvGrpSpPr>
            <p:cNvPr id="69" name="Grupo 54"/>
            <p:cNvGrpSpPr>
              <a:grpSpLocks noChangeAspect="1"/>
            </p:cNvGrpSpPr>
            <p:nvPr/>
          </p:nvGrpSpPr>
          <p:grpSpPr>
            <a:xfrm>
              <a:off x="5253947" y="5637436"/>
              <a:ext cx="974237" cy="959916"/>
              <a:chOff x="1436812" y="954231"/>
              <a:chExt cx="5991841" cy="5903769"/>
            </a:xfrm>
          </p:grpSpPr>
          <p:sp>
            <p:nvSpPr>
              <p:cNvPr id="71" name="Elipse 70"/>
              <p:cNvSpPr>
                <a:spLocks noChangeAspect="1"/>
              </p:cNvSpPr>
              <p:nvPr/>
            </p:nvSpPr>
            <p:spPr bwMode="auto">
              <a:xfrm>
                <a:off x="1436812" y="954231"/>
                <a:ext cx="5991841" cy="5903769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>
                      <a:alpha val="0"/>
                    </a:srgbClr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72" name="Grupo 47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73" name="Elipse 72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4" name="Forma livre 73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5" name="Forma livre 74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6" name="Forma livre 75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7" name="Forma livre 76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70" name="Elipse 69"/>
            <p:cNvSpPr/>
            <p:nvPr/>
          </p:nvSpPr>
          <p:spPr bwMode="auto">
            <a:xfrm rot="17679432">
              <a:off x="5511322" y="5897278"/>
              <a:ext cx="565200" cy="500280"/>
            </a:xfrm>
            <a:prstGeom prst="ellipse">
              <a:avLst/>
            </a:prstGeom>
            <a:solidFill>
              <a:schemeClr val="tx1">
                <a:alpha val="59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1" name="Retângulo 30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</a:rPr>
              <a:t>Crédito do slide original: Prof. Roberto </a:t>
            </a:r>
            <a:r>
              <a:rPr lang="pt-BR" sz="1200" dirty="0" err="1" smtClean="0">
                <a:solidFill>
                  <a:srgbClr val="00CC99"/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</a:rPr>
              <a:t>; adaptações: André Luiz da Silva CDA/CDCC/USP</a:t>
            </a:r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  <p:sp>
        <p:nvSpPr>
          <p:cNvPr id="2" name="Retângulo 1"/>
          <p:cNvSpPr/>
          <p:nvPr/>
        </p:nvSpPr>
        <p:spPr bwMode="auto">
          <a:xfrm>
            <a:off x="395536" y="5569434"/>
            <a:ext cx="936104" cy="52386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2" name="Retângulo 31"/>
          <p:cNvSpPr/>
          <p:nvPr/>
        </p:nvSpPr>
        <p:spPr bwMode="auto">
          <a:xfrm>
            <a:off x="1331640" y="5569434"/>
            <a:ext cx="2664296" cy="52386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3" name="Retângulo 32"/>
          <p:cNvSpPr/>
          <p:nvPr/>
        </p:nvSpPr>
        <p:spPr bwMode="auto">
          <a:xfrm>
            <a:off x="3976886" y="5564855"/>
            <a:ext cx="2304256" cy="52386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225" grpId="0" autoUpdateAnimBg="0"/>
      <p:bldP spid="46" grpId="0"/>
      <p:bldP spid="47" grpId="0"/>
      <p:bldP spid="48" grpId="0"/>
      <p:bldP spid="49" grpId="0" animBg="1"/>
      <p:bldP spid="50" grpId="0" animBg="1"/>
      <p:bldP spid="43" grpId="0" animBg="1"/>
      <p:bldP spid="44" grpId="0" animBg="1"/>
      <p:bldP spid="45" grpId="0" animBg="1"/>
      <p:bldP spid="53" grpId="0"/>
      <p:bldP spid="54" grpId="0"/>
      <p:bldP spid="56" grpId="0"/>
      <p:bldP spid="31" grpId="0"/>
      <p:bldP spid="2" grpId="0" animBg="1"/>
      <p:bldP spid="32" grpId="0" animBg="1"/>
      <p:bldP spid="3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29340" y="826260"/>
            <a:ext cx="1679947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3200" dirty="0" smtClean="0">
                <a:solidFill>
                  <a:srgbClr val="00CC99"/>
                </a:solidFill>
                <a:latin typeface="Century Gothic" pitchFamily="34" charset="0"/>
              </a:rPr>
              <a:t>Energia</a:t>
            </a:r>
            <a:endParaRPr lang="pt-BR" sz="32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24" name="Elipse 23"/>
          <p:cNvSpPr/>
          <p:nvPr/>
        </p:nvSpPr>
        <p:spPr bwMode="auto">
          <a:xfrm rot="16200000">
            <a:off x="2929691" y="2831054"/>
            <a:ext cx="1041808" cy="1141292"/>
          </a:xfrm>
          <a:prstGeom prst="ellipse">
            <a:avLst/>
          </a:prstGeom>
          <a:gradFill>
            <a:gsLst>
              <a:gs pos="5000">
                <a:schemeClr val="bg1"/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tx1">
                  <a:alpha val="42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6" name="Text Box 141"/>
          <p:cNvSpPr txBox="1">
            <a:spLocks noChangeArrowheads="1"/>
          </p:cNvSpPr>
          <p:nvPr/>
        </p:nvSpPr>
        <p:spPr bwMode="auto">
          <a:xfrm>
            <a:off x="5868144" y="6525345"/>
            <a:ext cx="30963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Crédito :  André Luiz da Silva/CDA/CDCC/USP</a:t>
            </a:r>
            <a:endParaRPr lang="pt-BR" sz="10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28" name="Subtítulo 2"/>
          <p:cNvSpPr txBox="1">
            <a:spLocks/>
          </p:cNvSpPr>
          <p:nvPr/>
        </p:nvSpPr>
        <p:spPr>
          <a:xfrm>
            <a:off x="251520" y="44624"/>
            <a:ext cx="8712968" cy="1080120"/>
          </a:xfrm>
          <a:prstGeom prst="rect">
            <a:avLst/>
          </a:prstGeom>
          <a:noFill/>
          <a:effectLst>
            <a:glow rad="508000">
              <a:srgbClr val="CCECFF"/>
            </a:glow>
            <a:softEdge rad="0"/>
          </a:effectLst>
        </p:spPr>
        <p:txBody>
          <a:bodyPr/>
          <a:lstStyle/>
          <a:p>
            <a:pPr marL="901700" marR="0" lvl="0" indent="-9017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Tx/>
              <a:tabLst>
                <a:tab pos="444500" algn="l"/>
              </a:tabLst>
              <a:defRPr/>
            </a:pPr>
            <a:r>
              <a:rPr lang="pt-BR" sz="4400" kern="0" dirty="0" smtClean="0">
                <a:solidFill>
                  <a:schemeClr val="bg1"/>
                </a:solidFill>
                <a:latin typeface="Century Gothic" pitchFamily="34" charset="0"/>
              </a:rPr>
              <a:t>Fótons e átomos: </a:t>
            </a:r>
            <a:r>
              <a:rPr lang="pt-BR" sz="4400" kern="0" dirty="0" smtClean="0">
                <a:solidFill>
                  <a:schemeClr val="bg1">
                    <a:lumMod val="95000"/>
                  </a:schemeClr>
                </a:solidFill>
                <a:effectLst>
                  <a:glow>
                    <a:srgbClr val="66FF33">
                      <a:alpha val="0"/>
                    </a:srgbClr>
                  </a:glow>
                </a:effectLst>
                <a:latin typeface="Century Gothic" pitchFamily="34" charset="0"/>
              </a:rPr>
              <a:t>emissão</a:t>
            </a: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glow>
                  <a:srgbClr val="66FF33">
                    <a:alpha val="0"/>
                  </a:srgbClr>
                </a:glow>
              </a:effectLst>
              <a:uLnTx/>
              <a:uFillTx/>
              <a:latin typeface="Century Gothic" pitchFamily="34" charset="0"/>
            </a:endParaRPr>
          </a:p>
        </p:txBody>
      </p:sp>
      <p:cxnSp>
        <p:nvCxnSpPr>
          <p:cNvPr id="25" name="Conector de seta reta 24"/>
          <p:cNvCxnSpPr>
            <a:stCxn id="7" idx="2"/>
          </p:cNvCxnSpPr>
          <p:nvPr/>
        </p:nvCxnSpPr>
        <p:spPr bwMode="auto">
          <a:xfrm flipH="1">
            <a:off x="1069313" y="1411678"/>
            <a:ext cx="1" cy="5042294"/>
          </a:xfrm>
          <a:prstGeom prst="straightConnector1">
            <a:avLst/>
          </a:prstGeom>
          <a:solidFill>
            <a:schemeClr val="accent1"/>
          </a:solidFill>
          <a:ln w="212725" cap="flat" cmpd="sng" algn="ctr">
            <a:solidFill>
              <a:schemeClr val="accent1"/>
            </a:solidFill>
            <a:prstDash val="solid"/>
            <a:round/>
            <a:headEnd type="triangle" w="med" len="lg"/>
            <a:tailEnd type="none" w="sm" len="med"/>
          </a:ln>
          <a:effectLst/>
        </p:spPr>
      </p:cxnSp>
      <p:cxnSp>
        <p:nvCxnSpPr>
          <p:cNvPr id="29" name="Conector de seta reta 24"/>
          <p:cNvCxnSpPr>
            <a:stCxn id="37" idx="1"/>
          </p:cNvCxnSpPr>
          <p:nvPr/>
        </p:nvCxnSpPr>
        <p:spPr bwMode="auto">
          <a:xfrm flipH="1">
            <a:off x="382146" y="6015513"/>
            <a:ext cx="7444025" cy="14795"/>
          </a:xfrm>
          <a:prstGeom prst="straightConnector1">
            <a:avLst/>
          </a:prstGeom>
          <a:solidFill>
            <a:schemeClr val="accent1"/>
          </a:solidFill>
          <a:ln w="120650" cap="flat" cmpd="sng" algn="ctr">
            <a:solidFill>
              <a:schemeClr val="bg1"/>
            </a:solidFill>
            <a:prstDash val="solid"/>
            <a:round/>
            <a:headEnd type="none" w="med" len="lg"/>
            <a:tailEnd type="none" w="sm" len="med"/>
          </a:ln>
          <a:effectLst/>
        </p:spPr>
      </p:cxnSp>
      <p:cxnSp>
        <p:nvCxnSpPr>
          <p:cNvPr id="31" name="Conector de seta reta 24"/>
          <p:cNvCxnSpPr/>
          <p:nvPr/>
        </p:nvCxnSpPr>
        <p:spPr bwMode="auto">
          <a:xfrm flipH="1">
            <a:off x="419050" y="4023713"/>
            <a:ext cx="7407122" cy="27006"/>
          </a:xfrm>
          <a:prstGeom prst="straightConnector1">
            <a:avLst/>
          </a:prstGeom>
          <a:solidFill>
            <a:schemeClr val="accent1"/>
          </a:solidFill>
          <a:ln w="120650" cap="flat" cmpd="sng" algn="ctr">
            <a:solidFill>
              <a:schemeClr val="bg1"/>
            </a:solidFill>
            <a:prstDash val="solid"/>
            <a:round/>
            <a:headEnd type="none" w="med" len="lg"/>
            <a:tailEnd type="none" w="sm" len="med"/>
          </a:ln>
          <a:effectLst/>
        </p:spPr>
      </p:cxnSp>
      <p:cxnSp>
        <p:nvCxnSpPr>
          <p:cNvPr id="32" name="Conector de seta reta 24"/>
          <p:cNvCxnSpPr/>
          <p:nvPr/>
        </p:nvCxnSpPr>
        <p:spPr bwMode="auto">
          <a:xfrm flipH="1">
            <a:off x="419050" y="3429270"/>
            <a:ext cx="7413821" cy="8750"/>
          </a:xfrm>
          <a:prstGeom prst="straightConnector1">
            <a:avLst/>
          </a:prstGeom>
          <a:solidFill>
            <a:schemeClr val="accent1"/>
          </a:solidFill>
          <a:ln w="120650" cap="flat" cmpd="sng" algn="ctr">
            <a:solidFill>
              <a:schemeClr val="bg1"/>
            </a:solidFill>
            <a:prstDash val="solid"/>
            <a:round/>
            <a:headEnd type="none" w="med" len="lg"/>
            <a:tailEnd type="none" w="sm" len="med"/>
          </a:ln>
          <a:effectLst/>
        </p:spPr>
      </p:cxnSp>
      <p:sp>
        <p:nvSpPr>
          <p:cNvPr id="37" name="Rectangle 13"/>
          <p:cNvSpPr>
            <a:spLocks noChangeArrowheads="1"/>
          </p:cNvSpPr>
          <p:nvPr/>
        </p:nvSpPr>
        <p:spPr bwMode="auto">
          <a:xfrm>
            <a:off x="7826171" y="5722804"/>
            <a:ext cx="908903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n=1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8" name="Rectangle 13"/>
          <p:cNvSpPr>
            <a:spLocks noChangeArrowheads="1"/>
          </p:cNvSpPr>
          <p:nvPr/>
        </p:nvSpPr>
        <p:spPr bwMode="auto">
          <a:xfrm>
            <a:off x="7826171" y="3716782"/>
            <a:ext cx="908903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n=2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5" name="Rectangle 13"/>
          <p:cNvSpPr>
            <a:spLocks noChangeArrowheads="1"/>
          </p:cNvSpPr>
          <p:nvPr/>
        </p:nvSpPr>
        <p:spPr bwMode="auto">
          <a:xfrm>
            <a:off x="7826171" y="3093026"/>
            <a:ext cx="908903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n=3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6" name="Rectangle 13"/>
          <p:cNvSpPr>
            <a:spLocks noChangeArrowheads="1"/>
          </p:cNvSpPr>
          <p:nvPr/>
        </p:nvSpPr>
        <p:spPr bwMode="auto">
          <a:xfrm>
            <a:off x="4342586" y="6073490"/>
            <a:ext cx="4104456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762000"/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Nível fundamental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47" name="Conector de seta reta 24"/>
          <p:cNvCxnSpPr/>
          <p:nvPr/>
        </p:nvCxnSpPr>
        <p:spPr bwMode="auto">
          <a:xfrm flipH="1">
            <a:off x="416061" y="3121766"/>
            <a:ext cx="7413821" cy="8750"/>
          </a:xfrm>
          <a:prstGeom prst="straightConnector1">
            <a:avLst/>
          </a:prstGeom>
          <a:solidFill>
            <a:schemeClr val="accent1"/>
          </a:solidFill>
          <a:ln w="120650" cap="flat" cmpd="sng" algn="ctr">
            <a:solidFill>
              <a:schemeClr val="bg1"/>
            </a:solidFill>
            <a:prstDash val="solid"/>
            <a:round/>
            <a:headEnd type="none" w="med" len="lg"/>
            <a:tailEnd type="none" w="sm" len="med"/>
          </a:ln>
          <a:effectLst/>
        </p:spPr>
      </p:cxnSp>
      <p:cxnSp>
        <p:nvCxnSpPr>
          <p:cNvPr id="48" name="Conector de seta reta 24"/>
          <p:cNvCxnSpPr/>
          <p:nvPr/>
        </p:nvCxnSpPr>
        <p:spPr bwMode="auto">
          <a:xfrm flipH="1">
            <a:off x="413058" y="2914492"/>
            <a:ext cx="7413821" cy="8750"/>
          </a:xfrm>
          <a:prstGeom prst="straightConnector1">
            <a:avLst/>
          </a:prstGeom>
          <a:solidFill>
            <a:schemeClr val="accent1"/>
          </a:solidFill>
          <a:ln w="120650" cap="flat" cmpd="sng" algn="ctr">
            <a:solidFill>
              <a:schemeClr val="bg1"/>
            </a:solidFill>
            <a:prstDash val="solid"/>
            <a:round/>
            <a:headEnd type="none" w="med" len="lg"/>
            <a:tailEnd type="none" w="sm" len="med"/>
          </a:ln>
          <a:effectLst/>
        </p:spPr>
      </p:cxnSp>
      <p:sp>
        <p:nvSpPr>
          <p:cNvPr id="51" name="Rectangle 13"/>
          <p:cNvSpPr>
            <a:spLocks noChangeArrowheads="1"/>
          </p:cNvSpPr>
          <p:nvPr/>
        </p:nvSpPr>
        <p:spPr bwMode="auto">
          <a:xfrm>
            <a:off x="7986853" y="2617106"/>
            <a:ext cx="532197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...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33" name="Grupo 46"/>
          <p:cNvGrpSpPr>
            <a:grpSpLocks noChangeAspect="1"/>
          </p:cNvGrpSpPr>
          <p:nvPr/>
        </p:nvGrpSpPr>
        <p:grpSpPr>
          <a:xfrm>
            <a:off x="3190455" y="3130516"/>
            <a:ext cx="576067" cy="576000"/>
            <a:chOff x="-985786" y="1102671"/>
            <a:chExt cx="4795558" cy="4984734"/>
          </a:xfrm>
        </p:grpSpPr>
        <p:sp>
          <p:nvSpPr>
            <p:cNvPr id="3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35" name="Elipse 34"/>
            <p:cNvSpPr/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36" name="Lua 3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/>
            </a:p>
          </p:txBody>
        </p:sp>
      </p:grp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96" y="6443402"/>
            <a:ext cx="4104456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762000"/>
            <a:r>
              <a:rPr lang="pt-BR" sz="1800" dirty="0" smtClean="0">
                <a:solidFill>
                  <a:srgbClr val="FF0000"/>
                </a:solidFill>
                <a:latin typeface="Century Gothic" pitchFamily="34" charset="0"/>
              </a:rPr>
              <a:t>Figura fora de escala</a:t>
            </a:r>
            <a:endParaRPr lang="pt-BR" sz="18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2" name="Elipse 21"/>
          <p:cNvSpPr/>
          <p:nvPr/>
        </p:nvSpPr>
        <p:spPr bwMode="auto">
          <a:xfrm rot="16200000">
            <a:off x="5976504" y="1534910"/>
            <a:ext cx="1041808" cy="1141292"/>
          </a:xfrm>
          <a:prstGeom prst="ellipse">
            <a:avLst/>
          </a:prstGeom>
          <a:gradFill>
            <a:gsLst>
              <a:gs pos="5000">
                <a:schemeClr val="bg1"/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6889955" y="1045723"/>
            <a:ext cx="230212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762000"/>
            <a:r>
              <a:rPr lang="pt-BR" sz="2800" dirty="0" smtClean="0">
                <a:solidFill>
                  <a:srgbClr val="00B0F0"/>
                </a:solidFill>
                <a:latin typeface="Century Gothic" pitchFamily="34" charset="0"/>
              </a:rPr>
              <a:t>Elétron</a:t>
            </a:r>
            <a:endParaRPr lang="pt-BR" sz="28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grpSp>
        <p:nvGrpSpPr>
          <p:cNvPr id="27" name="Grupo 46"/>
          <p:cNvGrpSpPr>
            <a:grpSpLocks noChangeAspect="1"/>
          </p:cNvGrpSpPr>
          <p:nvPr/>
        </p:nvGrpSpPr>
        <p:grpSpPr>
          <a:xfrm>
            <a:off x="6214794" y="1042284"/>
            <a:ext cx="576067" cy="576000"/>
            <a:chOff x="-985786" y="1102671"/>
            <a:chExt cx="4795558" cy="4984734"/>
          </a:xfrm>
        </p:grpSpPr>
        <p:sp>
          <p:nvSpPr>
            <p:cNvPr id="30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39" name="Elipse 38"/>
            <p:cNvSpPr/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40" name="Lua 39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/>
            </a:p>
          </p:txBody>
        </p:sp>
      </p:grpSp>
      <p:sp>
        <p:nvSpPr>
          <p:cNvPr id="41" name="Rectangle 13"/>
          <p:cNvSpPr>
            <a:spLocks noChangeArrowheads="1"/>
          </p:cNvSpPr>
          <p:nvPr/>
        </p:nvSpPr>
        <p:spPr bwMode="auto">
          <a:xfrm>
            <a:off x="6934874" y="1814566"/>
            <a:ext cx="230212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762000"/>
            <a:r>
              <a:rPr lang="pt-BR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Foton</a:t>
            </a:r>
            <a:endParaRPr lang="pt-BR" sz="280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087657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fill="hold" nodeType="click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94444E-6 3.7037E-7 L 0.00295 0.3838 " pathEditMode="relative" rAng="0" ptsTypes="AA" p14:bounceEnd="30000">
                                          <p:cBhvr>
                                            <p:cTn id="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" y="1919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" presetID="10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49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591 -0.62916 L 0.00312 -0.00416 " pathEditMode="relative" rAng="0" ptsTypes="AA">
                                          <p:cBhvr>
                                            <p:cTn id="13" dur="500" spd="-100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51" y="3125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4" grpId="1" animBg="1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94444E-6 3.7037E-7 L 0.00295 0.3838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" y="1919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" presetID="10" presetClass="entr" presetSubtype="0" fill="hold" grpId="3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49" presetClass="pat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591 -0.62916 L 0.00312 -0.00416 " pathEditMode="relative" rAng="0" ptsTypes="AA">
                                          <p:cBhvr>
                                            <p:cTn id="13" dur="500" spd="-100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51" y="3125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1" animBg="1"/>
          <p:bldP spid="24" grpId="3" animBg="1"/>
          <p:bldP spid="21" grpId="0"/>
        </p:bldLst>
      </p:timing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39552" y="13750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Espectro de emissão!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5496" y="6536377"/>
            <a:ext cx="62104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rgbClr val="00CC99"/>
                </a:solidFill>
                <a:latin typeface="Century Gothic" panose="020B0502020202020204" pitchFamily="34" charset="0"/>
              </a:rPr>
              <a:t>Fonte da imagem: </a:t>
            </a:r>
            <a:r>
              <a:rPr lang="pt-BR" sz="1200" dirty="0">
                <a:solidFill>
                  <a:srgbClr val="00CC99"/>
                </a:solidFill>
                <a:latin typeface="Century Gothic" panose="020B0502020202020204" pitchFamily="34" charset="0"/>
              </a:rPr>
              <a:t>Silva, A. L., Radioastronomia, um texto introdutório. </a:t>
            </a:r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71</a:t>
            </a:fld>
            <a:endParaRPr lang="pt-BR"/>
          </a:p>
        </p:txBody>
      </p:sp>
      <p:cxnSp>
        <p:nvCxnSpPr>
          <p:cNvPr id="5" name="Conector de Seta Reta 4"/>
          <p:cNvCxnSpPr/>
          <p:nvPr/>
        </p:nvCxnSpPr>
        <p:spPr bwMode="auto">
          <a:xfrm flipV="1">
            <a:off x="641540" y="4412535"/>
            <a:ext cx="0" cy="960681"/>
          </a:xfrm>
          <a:prstGeom prst="straightConnector1">
            <a:avLst/>
          </a:prstGeom>
          <a:solidFill>
            <a:schemeClr val="accent1"/>
          </a:solidFill>
          <a:ln w="136525" cap="flat" cmpd="sng" algn="ctr">
            <a:solidFill>
              <a:srgbClr val="7030A0"/>
            </a:solidFill>
            <a:prstDash val="solid"/>
            <a:round/>
            <a:headEnd type="none" w="lg" len="med"/>
            <a:tailEnd type="triangle"/>
          </a:ln>
          <a:effectLst/>
        </p:spPr>
      </p:cxn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636" y="2294435"/>
            <a:ext cx="8625164" cy="202592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 bwMode="auto">
          <a:xfrm>
            <a:off x="827584" y="2294435"/>
            <a:ext cx="7992888" cy="2025926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6671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lipse 22"/>
          <p:cNvSpPr/>
          <p:nvPr/>
        </p:nvSpPr>
        <p:spPr bwMode="auto">
          <a:xfrm rot="16200000">
            <a:off x="2952168" y="3479126"/>
            <a:ext cx="1041808" cy="1141292"/>
          </a:xfrm>
          <a:prstGeom prst="ellipse">
            <a:avLst/>
          </a:prstGeom>
          <a:gradFill>
            <a:gsLst>
              <a:gs pos="5000">
                <a:schemeClr val="bg1"/>
              </a:gs>
              <a:gs pos="50000">
                <a:srgbClr val="69D8FF"/>
              </a:gs>
              <a:gs pos="100000">
                <a:schemeClr val="tx1">
                  <a:alpha val="42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29340" y="826260"/>
            <a:ext cx="1679947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3200" dirty="0" smtClean="0">
                <a:solidFill>
                  <a:srgbClr val="00CC99"/>
                </a:solidFill>
                <a:latin typeface="Century Gothic" pitchFamily="34" charset="0"/>
              </a:rPr>
              <a:t>Energia</a:t>
            </a:r>
            <a:endParaRPr lang="pt-BR" sz="32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24" name="Elipse 23"/>
          <p:cNvSpPr/>
          <p:nvPr/>
        </p:nvSpPr>
        <p:spPr bwMode="auto">
          <a:xfrm rot="16200000">
            <a:off x="2929691" y="2831054"/>
            <a:ext cx="1041808" cy="1141292"/>
          </a:xfrm>
          <a:prstGeom prst="ellipse">
            <a:avLst/>
          </a:prstGeom>
          <a:gradFill>
            <a:gsLst>
              <a:gs pos="5000">
                <a:schemeClr val="bg1"/>
              </a:gs>
              <a:gs pos="50000">
                <a:srgbClr val="FF0000"/>
              </a:gs>
              <a:gs pos="100000">
                <a:schemeClr val="tx1">
                  <a:alpha val="42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6" name="Text Box 141"/>
          <p:cNvSpPr txBox="1">
            <a:spLocks noChangeArrowheads="1"/>
          </p:cNvSpPr>
          <p:nvPr/>
        </p:nvSpPr>
        <p:spPr bwMode="auto">
          <a:xfrm>
            <a:off x="5868144" y="6525345"/>
            <a:ext cx="30963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Crédito :  André Luiz da Silva/CDA/CDCC/USP</a:t>
            </a:r>
            <a:endParaRPr lang="pt-BR" sz="10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28" name="Subtítulo 2"/>
          <p:cNvSpPr txBox="1">
            <a:spLocks/>
          </p:cNvSpPr>
          <p:nvPr/>
        </p:nvSpPr>
        <p:spPr>
          <a:xfrm>
            <a:off x="251520" y="44624"/>
            <a:ext cx="8712968" cy="1080120"/>
          </a:xfrm>
          <a:prstGeom prst="rect">
            <a:avLst/>
          </a:prstGeom>
          <a:effectLst>
            <a:glow rad="508000">
              <a:srgbClr val="CCECFF"/>
            </a:glow>
            <a:softEdge rad="0"/>
          </a:effectLst>
        </p:spPr>
        <p:txBody>
          <a:bodyPr/>
          <a:lstStyle/>
          <a:p>
            <a:pPr marL="901700" marR="0" lvl="0" indent="-9017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Tx/>
              <a:tabLst>
                <a:tab pos="444500" algn="l"/>
              </a:tabLst>
              <a:defRPr/>
            </a:pP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Fótons e átomos: </a:t>
            </a:r>
            <a:r>
              <a:rPr lang="pt-BR" sz="3600" kern="0" dirty="0" smtClean="0">
                <a:solidFill>
                  <a:schemeClr val="bg1">
                    <a:lumMod val="95000"/>
                  </a:schemeClr>
                </a:solidFill>
                <a:effectLst>
                  <a:glow>
                    <a:srgbClr val="66FF33">
                      <a:alpha val="0"/>
                    </a:srgbClr>
                  </a:glow>
                </a:effectLst>
                <a:latin typeface="Century Gothic" pitchFamily="34" charset="0"/>
              </a:rPr>
              <a:t>emissão em cascata</a:t>
            </a: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glow>
                  <a:srgbClr val="66FF33">
                    <a:alpha val="0"/>
                  </a:srgbClr>
                </a:glow>
              </a:effectLst>
              <a:uLnTx/>
              <a:uFillTx/>
              <a:latin typeface="Century Gothic" pitchFamily="34" charset="0"/>
            </a:endParaRPr>
          </a:p>
        </p:txBody>
      </p:sp>
      <p:cxnSp>
        <p:nvCxnSpPr>
          <p:cNvPr id="25" name="Conector de seta reta 24"/>
          <p:cNvCxnSpPr>
            <a:stCxn id="7" idx="2"/>
          </p:cNvCxnSpPr>
          <p:nvPr/>
        </p:nvCxnSpPr>
        <p:spPr bwMode="auto">
          <a:xfrm flipH="1">
            <a:off x="1069313" y="1411678"/>
            <a:ext cx="1" cy="5042294"/>
          </a:xfrm>
          <a:prstGeom prst="straightConnector1">
            <a:avLst/>
          </a:prstGeom>
          <a:solidFill>
            <a:schemeClr val="accent1"/>
          </a:solidFill>
          <a:ln w="212725" cap="flat" cmpd="sng" algn="ctr">
            <a:solidFill>
              <a:schemeClr val="accent1"/>
            </a:solidFill>
            <a:prstDash val="solid"/>
            <a:round/>
            <a:headEnd type="triangle" w="med" len="lg"/>
            <a:tailEnd type="none" w="sm" len="med"/>
          </a:ln>
          <a:effectLst/>
        </p:spPr>
      </p:cxnSp>
      <p:cxnSp>
        <p:nvCxnSpPr>
          <p:cNvPr id="29" name="Conector de seta reta 24"/>
          <p:cNvCxnSpPr>
            <a:stCxn id="37" idx="1"/>
          </p:cNvCxnSpPr>
          <p:nvPr/>
        </p:nvCxnSpPr>
        <p:spPr bwMode="auto">
          <a:xfrm flipH="1">
            <a:off x="382146" y="6015513"/>
            <a:ext cx="7444025" cy="14795"/>
          </a:xfrm>
          <a:prstGeom prst="straightConnector1">
            <a:avLst/>
          </a:prstGeom>
          <a:solidFill>
            <a:schemeClr val="accent1"/>
          </a:solidFill>
          <a:ln w="120650" cap="flat" cmpd="sng" algn="ctr">
            <a:solidFill>
              <a:schemeClr val="bg1"/>
            </a:solidFill>
            <a:prstDash val="solid"/>
            <a:round/>
            <a:headEnd type="none" w="med" len="lg"/>
            <a:tailEnd type="none" w="sm" len="med"/>
          </a:ln>
          <a:effectLst/>
        </p:spPr>
      </p:cxnSp>
      <p:cxnSp>
        <p:nvCxnSpPr>
          <p:cNvPr id="31" name="Conector de seta reta 24"/>
          <p:cNvCxnSpPr/>
          <p:nvPr/>
        </p:nvCxnSpPr>
        <p:spPr bwMode="auto">
          <a:xfrm flipH="1">
            <a:off x="419050" y="4023713"/>
            <a:ext cx="7407122" cy="27006"/>
          </a:xfrm>
          <a:prstGeom prst="straightConnector1">
            <a:avLst/>
          </a:prstGeom>
          <a:solidFill>
            <a:schemeClr val="accent1"/>
          </a:solidFill>
          <a:ln w="120650" cap="flat" cmpd="sng" algn="ctr">
            <a:solidFill>
              <a:schemeClr val="bg1"/>
            </a:solidFill>
            <a:prstDash val="solid"/>
            <a:round/>
            <a:headEnd type="none" w="med" len="lg"/>
            <a:tailEnd type="none" w="sm" len="med"/>
          </a:ln>
          <a:effectLst/>
        </p:spPr>
      </p:cxnSp>
      <p:cxnSp>
        <p:nvCxnSpPr>
          <p:cNvPr id="32" name="Conector de seta reta 24"/>
          <p:cNvCxnSpPr/>
          <p:nvPr/>
        </p:nvCxnSpPr>
        <p:spPr bwMode="auto">
          <a:xfrm flipH="1">
            <a:off x="419050" y="3429270"/>
            <a:ext cx="7413821" cy="8750"/>
          </a:xfrm>
          <a:prstGeom prst="straightConnector1">
            <a:avLst/>
          </a:prstGeom>
          <a:solidFill>
            <a:schemeClr val="accent1"/>
          </a:solidFill>
          <a:ln w="120650" cap="flat" cmpd="sng" algn="ctr">
            <a:solidFill>
              <a:schemeClr val="bg1"/>
            </a:solidFill>
            <a:prstDash val="solid"/>
            <a:round/>
            <a:headEnd type="none" w="med" len="lg"/>
            <a:tailEnd type="none" w="sm" len="med"/>
          </a:ln>
          <a:effectLst/>
        </p:spPr>
      </p:cxnSp>
      <p:sp>
        <p:nvSpPr>
          <p:cNvPr id="37" name="Rectangle 13"/>
          <p:cNvSpPr>
            <a:spLocks noChangeArrowheads="1"/>
          </p:cNvSpPr>
          <p:nvPr/>
        </p:nvSpPr>
        <p:spPr bwMode="auto">
          <a:xfrm>
            <a:off x="7826171" y="5722804"/>
            <a:ext cx="908903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n=1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8" name="Rectangle 13"/>
          <p:cNvSpPr>
            <a:spLocks noChangeArrowheads="1"/>
          </p:cNvSpPr>
          <p:nvPr/>
        </p:nvSpPr>
        <p:spPr bwMode="auto">
          <a:xfrm>
            <a:off x="7826171" y="3716782"/>
            <a:ext cx="908903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n=2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5" name="Rectangle 13"/>
          <p:cNvSpPr>
            <a:spLocks noChangeArrowheads="1"/>
          </p:cNvSpPr>
          <p:nvPr/>
        </p:nvSpPr>
        <p:spPr bwMode="auto">
          <a:xfrm>
            <a:off x="7826171" y="3093026"/>
            <a:ext cx="908903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n=3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6" name="Rectangle 13"/>
          <p:cNvSpPr>
            <a:spLocks noChangeArrowheads="1"/>
          </p:cNvSpPr>
          <p:nvPr/>
        </p:nvSpPr>
        <p:spPr bwMode="auto">
          <a:xfrm>
            <a:off x="4342586" y="6073490"/>
            <a:ext cx="4104456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762000"/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Nível fundamental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47" name="Conector de seta reta 24"/>
          <p:cNvCxnSpPr/>
          <p:nvPr/>
        </p:nvCxnSpPr>
        <p:spPr bwMode="auto">
          <a:xfrm flipH="1">
            <a:off x="405787" y="3121766"/>
            <a:ext cx="7413821" cy="8750"/>
          </a:xfrm>
          <a:prstGeom prst="straightConnector1">
            <a:avLst/>
          </a:prstGeom>
          <a:solidFill>
            <a:schemeClr val="accent1"/>
          </a:solidFill>
          <a:ln w="120650" cap="flat" cmpd="sng" algn="ctr">
            <a:solidFill>
              <a:schemeClr val="bg1"/>
            </a:solidFill>
            <a:prstDash val="solid"/>
            <a:round/>
            <a:headEnd type="none" w="med" len="lg"/>
            <a:tailEnd type="none" w="sm" len="med"/>
          </a:ln>
          <a:effectLst/>
        </p:spPr>
      </p:cxnSp>
      <p:cxnSp>
        <p:nvCxnSpPr>
          <p:cNvPr id="48" name="Conector de seta reta 24"/>
          <p:cNvCxnSpPr/>
          <p:nvPr/>
        </p:nvCxnSpPr>
        <p:spPr bwMode="auto">
          <a:xfrm flipH="1">
            <a:off x="402784" y="2914492"/>
            <a:ext cx="7413821" cy="8750"/>
          </a:xfrm>
          <a:prstGeom prst="straightConnector1">
            <a:avLst/>
          </a:prstGeom>
          <a:solidFill>
            <a:schemeClr val="accent1"/>
          </a:solidFill>
          <a:ln w="120650" cap="flat" cmpd="sng" algn="ctr">
            <a:solidFill>
              <a:schemeClr val="bg1"/>
            </a:solidFill>
            <a:prstDash val="solid"/>
            <a:round/>
            <a:headEnd type="none" w="med" len="lg"/>
            <a:tailEnd type="none" w="sm" len="med"/>
          </a:ln>
          <a:effectLst/>
        </p:spPr>
      </p:cxnSp>
      <p:sp>
        <p:nvSpPr>
          <p:cNvPr id="51" name="Rectangle 13"/>
          <p:cNvSpPr>
            <a:spLocks noChangeArrowheads="1"/>
          </p:cNvSpPr>
          <p:nvPr/>
        </p:nvSpPr>
        <p:spPr bwMode="auto">
          <a:xfrm>
            <a:off x="7986853" y="2617106"/>
            <a:ext cx="532197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...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33" name="Grupo 46"/>
          <p:cNvGrpSpPr>
            <a:grpSpLocks noChangeAspect="1"/>
          </p:cNvGrpSpPr>
          <p:nvPr/>
        </p:nvGrpSpPr>
        <p:grpSpPr>
          <a:xfrm>
            <a:off x="3190455" y="3130516"/>
            <a:ext cx="576067" cy="576000"/>
            <a:chOff x="-985786" y="1102671"/>
            <a:chExt cx="4795558" cy="4984734"/>
          </a:xfrm>
        </p:grpSpPr>
        <p:sp>
          <p:nvSpPr>
            <p:cNvPr id="3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35" name="Elipse 34"/>
            <p:cNvSpPr/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36" name="Lua 3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/>
            </a:p>
          </p:txBody>
        </p:sp>
      </p:grp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5496" y="6443402"/>
            <a:ext cx="4104456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762000"/>
            <a:r>
              <a:rPr lang="pt-BR" sz="1800" dirty="0" smtClean="0">
                <a:solidFill>
                  <a:srgbClr val="FF0000"/>
                </a:solidFill>
                <a:latin typeface="Century Gothic" pitchFamily="34" charset="0"/>
              </a:rPr>
              <a:t>Figura fora de escala</a:t>
            </a:r>
            <a:endParaRPr lang="pt-BR" sz="18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7" name="Elipse 26"/>
          <p:cNvSpPr/>
          <p:nvPr/>
        </p:nvSpPr>
        <p:spPr bwMode="auto">
          <a:xfrm rot="16200000">
            <a:off x="5976504" y="1534910"/>
            <a:ext cx="1041808" cy="1141292"/>
          </a:xfrm>
          <a:prstGeom prst="ellipse">
            <a:avLst/>
          </a:prstGeom>
          <a:gradFill>
            <a:gsLst>
              <a:gs pos="5000">
                <a:schemeClr val="bg1"/>
              </a:gs>
              <a:gs pos="50000">
                <a:srgbClr val="69D8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6889955" y="1045723"/>
            <a:ext cx="230212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762000"/>
            <a:r>
              <a:rPr lang="pt-BR" sz="2800" dirty="0" smtClean="0">
                <a:solidFill>
                  <a:srgbClr val="00B0F0"/>
                </a:solidFill>
                <a:latin typeface="Century Gothic" pitchFamily="34" charset="0"/>
              </a:rPr>
              <a:t>Elétron</a:t>
            </a:r>
            <a:endParaRPr lang="pt-BR" sz="28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grpSp>
        <p:nvGrpSpPr>
          <p:cNvPr id="39" name="Grupo 46"/>
          <p:cNvGrpSpPr>
            <a:grpSpLocks noChangeAspect="1"/>
          </p:cNvGrpSpPr>
          <p:nvPr/>
        </p:nvGrpSpPr>
        <p:grpSpPr>
          <a:xfrm>
            <a:off x="6214794" y="1042284"/>
            <a:ext cx="576067" cy="576000"/>
            <a:chOff x="-985786" y="1102671"/>
            <a:chExt cx="4795558" cy="4984734"/>
          </a:xfrm>
        </p:grpSpPr>
        <p:sp>
          <p:nvSpPr>
            <p:cNvPr id="40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41" name="Elipse 40"/>
            <p:cNvSpPr/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42" name="Lua 41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/>
            </a:p>
          </p:txBody>
        </p:sp>
      </p:grpSp>
      <p:sp>
        <p:nvSpPr>
          <p:cNvPr id="43" name="Rectangle 13"/>
          <p:cNvSpPr>
            <a:spLocks noChangeArrowheads="1"/>
          </p:cNvSpPr>
          <p:nvPr/>
        </p:nvSpPr>
        <p:spPr bwMode="auto">
          <a:xfrm>
            <a:off x="6934874" y="1814566"/>
            <a:ext cx="230212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762000"/>
            <a:r>
              <a:rPr lang="pt-BR" sz="2800" dirty="0" err="1" smtClean="0">
                <a:solidFill>
                  <a:schemeClr val="bg1"/>
                </a:solidFill>
                <a:latin typeface="Century Gothic" pitchFamily="34" charset="0"/>
              </a:rPr>
              <a:t>Fotons</a:t>
            </a:r>
            <a:r>
              <a:rPr lang="pt-BR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endParaRPr lang="pt-BR" sz="280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4" name="Elipse 43"/>
          <p:cNvSpPr/>
          <p:nvPr/>
        </p:nvSpPr>
        <p:spPr bwMode="auto">
          <a:xfrm rot="16200000">
            <a:off x="4896384" y="1534910"/>
            <a:ext cx="1041808" cy="1141292"/>
          </a:xfrm>
          <a:prstGeom prst="ellipse">
            <a:avLst/>
          </a:prstGeom>
          <a:gradFill>
            <a:gsLst>
              <a:gs pos="5000">
                <a:schemeClr val="bg1"/>
              </a:gs>
              <a:gs pos="50000">
                <a:srgbClr val="FF00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812720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2" presetClass="path" presetSubtype="0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94444E-6 3.7037E-7 L -1.94444E-6 0.09329 " pathEditMode="relative" rAng="0" ptsTypes="AA" p14:bounceEnd="60000">
                                          <p:cBhvr>
                                            <p:cTn id="1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65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10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49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348 -0.66736 L 0.00312 -0.00416 " pathEditMode="relative" rAng="0" ptsTypes="AA">
                                          <p:cBhvr>
                                            <p:cTn id="25" dur="500" spd="-100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0" y="331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42" presetClass="path" presetSubtype="0" fill="hold" nodeType="afterEffect" p14:presetBounceEnd="30000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94444E-6 0.09329 L 0.00018 0.38102 " pathEditMode="relative" rAng="0" ptsTypes="AA" p14:bounceEnd="30000">
                                          <p:cBhvr>
                                            <p:cTn id="2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37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10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49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608 -0.79375 L 0.00313 -0.00417 " pathEditMode="relative" rAng="0" ptsTypes="AA">
                                          <p:cBhvr>
                                            <p:cTn id="35" dur="500" spd="-100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51" y="3946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3" grpId="1" animBg="1"/>
          <p:bldP spid="24" grpId="0" animBg="1"/>
          <p:bldP spid="24" grpId="1" animBg="1"/>
          <p:bldP spid="27" grpId="0" animBg="1"/>
          <p:bldP spid="43" grpId="0"/>
          <p:bldP spid="4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2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94444E-6 3.7037E-7 L -1.94444E-6 0.09329 " pathEditMode="relative" rAng="0" ptsTypes="AA">
                                          <p:cBhvr>
                                            <p:cTn id="1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65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10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49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348 -0.66736 L 0.00312 -0.00416 " pathEditMode="relative" rAng="0" ptsTypes="AA">
                                          <p:cBhvr>
                                            <p:cTn id="25" dur="500" spd="-100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0" y="331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42" presetClass="path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94444E-6 0.09329 L 0.00018 0.38102 " pathEditMode="relative" rAng="0" ptsTypes="AA">
                                          <p:cBhvr>
                                            <p:cTn id="2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37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10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49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608 -0.79375 L 0.00313 -0.00417 " pathEditMode="relative" rAng="0" ptsTypes="AA">
                                          <p:cBhvr>
                                            <p:cTn id="35" dur="500" spd="-100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51" y="3946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3" grpId="1" animBg="1"/>
          <p:bldP spid="24" grpId="0" animBg="1"/>
          <p:bldP spid="24" grpId="1" animBg="1"/>
          <p:bldP spid="27" grpId="0" animBg="1"/>
          <p:bldP spid="43" grpId="0"/>
          <p:bldP spid="44" grpId="0" animBg="1"/>
        </p:bldLst>
      </p:timing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39552" y="13750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Espectro de emissão!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5496" y="6536377"/>
            <a:ext cx="62104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rgbClr val="00CC99"/>
                </a:solidFill>
                <a:latin typeface="Century Gothic" panose="020B0502020202020204" pitchFamily="34" charset="0"/>
              </a:rPr>
              <a:t>Fonte da imagem: </a:t>
            </a:r>
            <a:r>
              <a:rPr lang="pt-BR" sz="1200" dirty="0">
                <a:solidFill>
                  <a:srgbClr val="00CC99"/>
                </a:solidFill>
                <a:latin typeface="Century Gothic" panose="020B0502020202020204" pitchFamily="34" charset="0"/>
              </a:rPr>
              <a:t>Silva, A. L., Radioastronomia, um texto introdutório. </a:t>
            </a:r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73</a:t>
            </a:fld>
            <a:endParaRPr lang="pt-BR"/>
          </a:p>
        </p:txBody>
      </p:sp>
      <p:cxnSp>
        <p:nvCxnSpPr>
          <p:cNvPr id="5" name="Conector de Seta Reta 4"/>
          <p:cNvCxnSpPr/>
          <p:nvPr/>
        </p:nvCxnSpPr>
        <p:spPr bwMode="auto">
          <a:xfrm flipV="1">
            <a:off x="2465180" y="4412535"/>
            <a:ext cx="0" cy="960681"/>
          </a:xfrm>
          <a:prstGeom prst="straightConnector1">
            <a:avLst/>
          </a:prstGeom>
          <a:solidFill>
            <a:schemeClr val="accent1"/>
          </a:solidFill>
          <a:ln w="136525" cap="flat" cmpd="sng" algn="ctr">
            <a:solidFill>
              <a:srgbClr val="69D8FF"/>
            </a:solidFill>
            <a:prstDash val="solid"/>
            <a:round/>
            <a:headEnd type="none" w="lg" len="med"/>
            <a:tailEnd type="triangle"/>
          </a:ln>
          <a:effectLst/>
        </p:spPr>
      </p:cxn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308" y="2296366"/>
            <a:ext cx="8625164" cy="202592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 bwMode="auto">
          <a:xfrm>
            <a:off x="6804248" y="2298939"/>
            <a:ext cx="2016224" cy="2016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" name="Retângulo 8"/>
          <p:cNvSpPr/>
          <p:nvPr/>
        </p:nvSpPr>
        <p:spPr bwMode="auto">
          <a:xfrm>
            <a:off x="395536" y="2296366"/>
            <a:ext cx="2016224" cy="20268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0" name="Conector de Seta Reta 9"/>
          <p:cNvCxnSpPr/>
          <p:nvPr/>
        </p:nvCxnSpPr>
        <p:spPr bwMode="auto">
          <a:xfrm flipV="1">
            <a:off x="6149636" y="4395084"/>
            <a:ext cx="0" cy="960681"/>
          </a:xfrm>
          <a:prstGeom prst="straightConnector1">
            <a:avLst/>
          </a:prstGeom>
          <a:solidFill>
            <a:schemeClr val="accent1"/>
          </a:solidFill>
          <a:ln w="136525" cap="flat" cmpd="sng" algn="ctr">
            <a:solidFill>
              <a:srgbClr val="FF0000"/>
            </a:solidFill>
            <a:prstDash val="solid"/>
            <a:round/>
            <a:headEnd type="none" w="lg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350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  <a:latin typeface="Century Gothic" pitchFamily="34" charset="0"/>
              </a:rPr>
              <a:t>Linhas do hidrogênio</a:t>
            </a:r>
            <a:endParaRPr lang="pt-BR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5496" y="6536377"/>
            <a:ext cx="62104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Fonte da imagem: 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https://catalog.flatworldknowledge.com</a:t>
            </a:r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74</a:t>
            </a:fld>
            <a:endParaRPr lang="pt-BR"/>
          </a:p>
        </p:txBody>
      </p:sp>
      <p:pic>
        <p:nvPicPr>
          <p:cNvPr id="199682" name="Picture 2" descr="https://images.flatworldknowledge.com/averillfwk/averillfwk-fig06_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771" y="1245635"/>
            <a:ext cx="4250457" cy="515458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 bwMode="auto">
          <a:xfrm>
            <a:off x="5625226" y="2420888"/>
            <a:ext cx="901080" cy="720080"/>
          </a:xfrm>
          <a:prstGeom prst="ellipse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5" name="Conector de Seta Reta 4"/>
          <p:cNvCxnSpPr/>
          <p:nvPr/>
        </p:nvCxnSpPr>
        <p:spPr bwMode="auto">
          <a:xfrm>
            <a:off x="6553200" y="2780928"/>
            <a:ext cx="53908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7" name="CaixaDeTexto 6"/>
          <p:cNvSpPr txBox="1"/>
          <p:nvPr/>
        </p:nvSpPr>
        <p:spPr>
          <a:xfrm>
            <a:off x="6929642" y="2550095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visível</a:t>
            </a:r>
            <a:endParaRPr lang="pt-BR" sz="24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0489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m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070" y="4060144"/>
            <a:ext cx="797251" cy="797251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7362" y="260648"/>
            <a:ext cx="4030662" cy="728662"/>
          </a:xfrm>
          <a:noFill/>
        </p:spPr>
        <p:txBody>
          <a:bodyPr/>
          <a:lstStyle/>
          <a:p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Parsec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91225" name="Rectangle 25"/>
          <p:cNvSpPr>
            <a:spLocks noChangeArrowheads="1"/>
          </p:cNvSpPr>
          <p:nvPr/>
        </p:nvSpPr>
        <p:spPr bwMode="auto">
          <a:xfrm>
            <a:off x="379413" y="2043363"/>
            <a:ext cx="5049837" cy="206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just" defTabSz="762000">
              <a:defRPr/>
            </a:pPr>
            <a:r>
              <a:rPr lang="pt-BR" sz="3200" b="0" dirty="0">
                <a:solidFill>
                  <a:srgbClr val="00CC99"/>
                </a:solidFill>
                <a:latin typeface="Century Gothic" pitchFamily="34" charset="0"/>
                <a:cs typeface="MS Shell Dlg" charset="0"/>
              </a:rPr>
              <a:t>É a distância </a:t>
            </a:r>
            <a:r>
              <a:rPr lang="pt-BR" sz="3200" b="0" dirty="0" smtClean="0">
                <a:solidFill>
                  <a:srgbClr val="00CC99"/>
                </a:solidFill>
                <a:latin typeface="Century Gothic" pitchFamily="34" charset="0"/>
                <a:cs typeface="MS Shell Dlg" charset="0"/>
              </a:rPr>
              <a:t>em que se observa a </a:t>
            </a: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UA</a:t>
            </a:r>
            <a:r>
              <a:rPr lang="pt-BR" sz="3200" b="0" dirty="0" smtClean="0">
                <a:solidFill>
                  <a:srgbClr val="00CC99"/>
                </a:solidFill>
                <a:latin typeface="Century Gothic" pitchFamily="34" charset="0"/>
                <a:cs typeface="MS Shell Dlg" charset="0"/>
              </a:rPr>
              <a:t> subentendida por um </a:t>
            </a:r>
            <a:r>
              <a:rPr lang="pt-BR" sz="3200" b="0" dirty="0">
                <a:solidFill>
                  <a:srgbClr val="00CC99"/>
                </a:solidFill>
                <a:latin typeface="Century Gothic" pitchFamily="34" charset="0"/>
                <a:cs typeface="MS Shell Dlg" charset="0"/>
              </a:rPr>
              <a:t>ângulo de </a:t>
            </a:r>
            <a:r>
              <a:rPr lang="pt-BR" sz="3200" dirty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1”</a:t>
            </a:r>
          </a:p>
        </p:txBody>
      </p:sp>
      <p:sp>
        <p:nvSpPr>
          <p:cNvPr id="691226" name="Rectangle 26"/>
          <p:cNvSpPr>
            <a:spLocks noChangeArrowheads="1"/>
          </p:cNvSpPr>
          <p:nvPr/>
        </p:nvSpPr>
        <p:spPr bwMode="auto">
          <a:xfrm>
            <a:off x="395536" y="5569434"/>
            <a:ext cx="5947141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1 </a:t>
            </a:r>
            <a:r>
              <a:rPr lang="pt-BR" sz="2800" dirty="0" err="1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pc</a:t>
            </a:r>
            <a:r>
              <a:rPr lang="pt-BR" sz="280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 = </a:t>
            </a:r>
            <a:r>
              <a:rPr lang="pt-BR" sz="2800" dirty="0" smtClean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3,26 </a:t>
            </a:r>
            <a:r>
              <a:rPr lang="pt-BR" sz="280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anos-luz = 206.265 UA</a:t>
            </a:r>
          </a:p>
        </p:txBody>
      </p:sp>
      <p:sp>
        <p:nvSpPr>
          <p:cNvPr id="46" name="Rectangle 20"/>
          <p:cNvSpPr>
            <a:spLocks noChangeArrowheads="1"/>
          </p:cNvSpPr>
          <p:nvPr/>
        </p:nvSpPr>
        <p:spPr bwMode="auto">
          <a:xfrm>
            <a:off x="7003097" y="2421987"/>
            <a:ext cx="665247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>
              <a:defRPr/>
            </a:pPr>
            <a:r>
              <a:rPr lang="pt-BR" sz="3600" dirty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1”</a:t>
            </a:r>
          </a:p>
        </p:txBody>
      </p:sp>
      <p:sp>
        <p:nvSpPr>
          <p:cNvPr id="47" name="Rectangle 21"/>
          <p:cNvSpPr>
            <a:spLocks noChangeArrowheads="1"/>
          </p:cNvSpPr>
          <p:nvPr/>
        </p:nvSpPr>
        <p:spPr bwMode="auto">
          <a:xfrm>
            <a:off x="5184679" y="3614765"/>
            <a:ext cx="831959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>
              <a:defRPr/>
            </a:pPr>
            <a:r>
              <a:rPr lang="pt-BR" sz="3600" dirty="0" smtClean="0">
                <a:solidFill>
                  <a:srgbClr val="FFFF00"/>
                </a:solidFill>
                <a:latin typeface="Century Gothic" pitchFamily="34" charset="0"/>
                <a:cs typeface="MS Shell Dlg" charset="0"/>
              </a:rPr>
              <a:t>Sol</a:t>
            </a:r>
            <a:endParaRPr lang="pt-BR" sz="3600" dirty="0">
              <a:solidFill>
                <a:srgbClr val="FFFF00"/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48" name="Rectangle 22"/>
          <p:cNvSpPr>
            <a:spLocks noChangeArrowheads="1"/>
          </p:cNvSpPr>
          <p:nvPr/>
        </p:nvSpPr>
        <p:spPr bwMode="auto">
          <a:xfrm>
            <a:off x="6084168" y="2492896"/>
            <a:ext cx="493726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>
              <a:defRPr/>
            </a:pPr>
            <a:r>
              <a:rPr lang="pt-BR" sz="4800" b="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49" name="Arc 23"/>
          <p:cNvSpPr>
            <a:spLocks/>
          </p:cNvSpPr>
          <p:nvPr/>
        </p:nvSpPr>
        <p:spPr bwMode="auto">
          <a:xfrm rot="21367603">
            <a:off x="7246111" y="2058655"/>
            <a:ext cx="844468" cy="319112"/>
          </a:xfrm>
          <a:custGeom>
            <a:avLst/>
            <a:gdLst>
              <a:gd name="T0" fmla="*/ 2147483647 w 18406"/>
              <a:gd name="T1" fmla="*/ 2147483647 h 18494"/>
              <a:gd name="T2" fmla="*/ 0 w 18406"/>
              <a:gd name="T3" fmla="*/ 2147483647 h 18494"/>
              <a:gd name="T4" fmla="*/ 2147483647 w 18406"/>
              <a:gd name="T5" fmla="*/ 0 h 18494"/>
              <a:gd name="T6" fmla="*/ 0 60000 65536"/>
              <a:gd name="T7" fmla="*/ 0 60000 65536"/>
              <a:gd name="T8" fmla="*/ 0 60000 65536"/>
              <a:gd name="T9" fmla="*/ 0 w 18406"/>
              <a:gd name="T10" fmla="*/ 0 h 18494"/>
              <a:gd name="T11" fmla="*/ 18406 w 18406"/>
              <a:gd name="T12" fmla="*/ 18494 h 184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06" h="18494" fill="none" extrusionOk="0">
                <a:moveTo>
                  <a:pt x="7246" y="18494"/>
                </a:moveTo>
                <a:cubicBezTo>
                  <a:pt x="4291" y="16710"/>
                  <a:pt x="1806" y="14245"/>
                  <a:pt x="0" y="11303"/>
                </a:cubicBezTo>
              </a:path>
              <a:path w="18406" h="18494" stroke="0" extrusionOk="0">
                <a:moveTo>
                  <a:pt x="7246" y="18494"/>
                </a:moveTo>
                <a:cubicBezTo>
                  <a:pt x="4291" y="16710"/>
                  <a:pt x="1806" y="14245"/>
                  <a:pt x="0" y="11303"/>
                </a:cubicBezTo>
                <a:lnTo>
                  <a:pt x="18406" y="0"/>
                </a:lnTo>
                <a:close/>
              </a:path>
            </a:pathLst>
          </a:custGeom>
          <a:noFill/>
          <a:ln w="3175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0" name="Oval 3"/>
          <p:cNvSpPr>
            <a:spLocks noChangeArrowheads="1"/>
          </p:cNvSpPr>
          <p:nvPr/>
        </p:nvSpPr>
        <p:spPr bwMode="auto">
          <a:xfrm>
            <a:off x="7643834" y="1000108"/>
            <a:ext cx="428628" cy="428628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  <a:alpha val="71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43" name="Line 15"/>
          <p:cNvSpPr>
            <a:spLocks noChangeShapeType="1"/>
          </p:cNvSpPr>
          <p:nvPr/>
        </p:nvSpPr>
        <p:spPr bwMode="auto">
          <a:xfrm>
            <a:off x="6070780" y="4557674"/>
            <a:ext cx="842094" cy="20431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chemeClr val="accent5"/>
              </a:solidFill>
              <a:latin typeface="Century Gothic" pitchFamily="34" charset="0"/>
            </a:endParaRPr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 flipH="1">
            <a:off x="6012159" y="1398588"/>
            <a:ext cx="1752302" cy="289450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5" name="Line 18"/>
          <p:cNvSpPr>
            <a:spLocks noChangeShapeType="1"/>
          </p:cNvSpPr>
          <p:nvPr/>
        </p:nvSpPr>
        <p:spPr bwMode="auto">
          <a:xfrm flipV="1">
            <a:off x="7231063" y="1412776"/>
            <a:ext cx="581297" cy="318621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3" name="Rectangle 21"/>
          <p:cNvSpPr>
            <a:spLocks noChangeArrowheads="1"/>
          </p:cNvSpPr>
          <p:nvPr/>
        </p:nvSpPr>
        <p:spPr bwMode="auto">
          <a:xfrm>
            <a:off x="7452320" y="4581128"/>
            <a:ext cx="1368152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635000">
              <a:defRPr/>
            </a:pPr>
            <a:r>
              <a:rPr lang="pt-BR" sz="3600" dirty="0" smtClean="0">
                <a:solidFill>
                  <a:srgbClr val="00B0F0"/>
                </a:solidFill>
                <a:latin typeface="Century Gothic" pitchFamily="34" charset="0"/>
                <a:cs typeface="MS Shell Dlg" charset="0"/>
              </a:rPr>
              <a:t>Terra</a:t>
            </a:r>
            <a:endParaRPr lang="pt-BR" sz="3600" dirty="0">
              <a:solidFill>
                <a:srgbClr val="00B0F0"/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54" name="Rectangle 21"/>
          <p:cNvSpPr>
            <a:spLocks noChangeArrowheads="1"/>
          </p:cNvSpPr>
          <p:nvPr/>
        </p:nvSpPr>
        <p:spPr bwMode="auto">
          <a:xfrm>
            <a:off x="6026674" y="836712"/>
            <a:ext cx="1944216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635000">
              <a:defRPr/>
            </a:pP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Estrela</a:t>
            </a:r>
            <a:endParaRPr lang="pt-BR" sz="3600" dirty="0">
              <a:solidFill>
                <a:schemeClr val="bg1"/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56" name="Rectangle 22"/>
          <p:cNvSpPr>
            <a:spLocks noChangeArrowheads="1"/>
          </p:cNvSpPr>
          <p:nvPr/>
        </p:nvSpPr>
        <p:spPr bwMode="auto">
          <a:xfrm rot="753689">
            <a:off x="5960611" y="4670733"/>
            <a:ext cx="88165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1UA</a:t>
            </a:r>
            <a:endParaRPr lang="pt-BR" sz="2800" dirty="0">
              <a:solidFill>
                <a:schemeClr val="bg1"/>
              </a:solidFill>
              <a:latin typeface="Century Gothic" pitchFamily="34" charset="0"/>
              <a:cs typeface="MS Shell Dlg" charset="0"/>
            </a:endParaRPr>
          </a:p>
        </p:txBody>
      </p:sp>
      <p:grpSp>
        <p:nvGrpSpPr>
          <p:cNvPr id="68" name="Grupo 67"/>
          <p:cNvGrpSpPr>
            <a:grpSpLocks noChangeAspect="1"/>
          </p:cNvGrpSpPr>
          <p:nvPr/>
        </p:nvGrpSpPr>
        <p:grpSpPr>
          <a:xfrm>
            <a:off x="6819413" y="4458770"/>
            <a:ext cx="681967" cy="671941"/>
            <a:chOff x="5253947" y="5637436"/>
            <a:chExt cx="974237" cy="959916"/>
          </a:xfrm>
        </p:grpSpPr>
        <p:grpSp>
          <p:nvGrpSpPr>
            <p:cNvPr id="69" name="Grupo 54"/>
            <p:cNvGrpSpPr>
              <a:grpSpLocks noChangeAspect="1"/>
            </p:cNvGrpSpPr>
            <p:nvPr/>
          </p:nvGrpSpPr>
          <p:grpSpPr>
            <a:xfrm>
              <a:off x="5253947" y="5637436"/>
              <a:ext cx="974237" cy="959916"/>
              <a:chOff x="1436812" y="954231"/>
              <a:chExt cx="5991841" cy="5903769"/>
            </a:xfrm>
          </p:grpSpPr>
          <p:sp>
            <p:nvSpPr>
              <p:cNvPr id="71" name="Elipse 70"/>
              <p:cNvSpPr>
                <a:spLocks noChangeAspect="1"/>
              </p:cNvSpPr>
              <p:nvPr/>
            </p:nvSpPr>
            <p:spPr bwMode="auto">
              <a:xfrm>
                <a:off x="1436812" y="954231"/>
                <a:ext cx="5991841" cy="5903769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>
                      <a:alpha val="0"/>
                    </a:srgbClr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72" name="Grupo 47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73" name="Elipse 72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4" name="Forma livre 73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5" name="Forma livre 74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6" name="Forma livre 75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7" name="Forma livre 76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70" name="Elipse 69"/>
            <p:cNvSpPr/>
            <p:nvPr/>
          </p:nvSpPr>
          <p:spPr bwMode="auto">
            <a:xfrm rot="17679432">
              <a:off x="5511322" y="5897278"/>
              <a:ext cx="565200" cy="500280"/>
            </a:xfrm>
            <a:prstGeom prst="ellipse">
              <a:avLst/>
            </a:prstGeom>
            <a:solidFill>
              <a:schemeClr val="tx1">
                <a:alpha val="59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1" name="Retângulo 30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</a:rPr>
              <a:t>Crédito do slide original: Prof. Roberto </a:t>
            </a:r>
            <a:r>
              <a:rPr lang="pt-BR" sz="1200" dirty="0" err="1" smtClean="0">
                <a:solidFill>
                  <a:srgbClr val="00CC99"/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</a:rPr>
              <a:t>; adaptações: André Luiz da Silva CDA/CDCC/USP</a:t>
            </a:r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2241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Cálculo da distância, a partir da paralaxe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67544" y="3717032"/>
            <a:ext cx="8496943" cy="248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pt-BR" sz="3200" b="0" dirty="0">
                <a:solidFill>
                  <a:schemeClr val="accent1"/>
                </a:solidFill>
                <a:latin typeface="Century Gothic" pitchFamily="34" charset="0"/>
                <a:cs typeface="MS Shell Dlg" charset="0"/>
              </a:rPr>
              <a:t>Onde:</a:t>
            </a:r>
          </a:p>
          <a:p>
            <a:pPr algn="l"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pt-BR" sz="4400" b="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sz="4400" b="0" i="1" baseline="-2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pc</a:t>
            </a:r>
            <a:r>
              <a:rPr lang="pt-BR" sz="3200" dirty="0">
                <a:solidFill>
                  <a:schemeClr val="accent1"/>
                </a:solidFill>
                <a:latin typeface="Century Gothic" pitchFamily="34" charset="0"/>
                <a:cs typeface="MS Shell Dlg" charset="0"/>
              </a:rPr>
              <a:t>: </a:t>
            </a:r>
            <a:r>
              <a:rPr lang="pt-BR" sz="3200" b="0" dirty="0">
                <a:solidFill>
                  <a:schemeClr val="accent1"/>
                </a:solidFill>
                <a:latin typeface="Century Gothic" pitchFamily="34" charset="0"/>
                <a:cs typeface="MS Shell Dlg" charset="0"/>
              </a:rPr>
              <a:t>é a distância, em </a:t>
            </a:r>
            <a:r>
              <a:rPr lang="pt-BR" sz="3200" b="0" dirty="0" smtClean="0">
                <a:solidFill>
                  <a:schemeClr val="accent1"/>
                </a:solidFill>
                <a:latin typeface="Century Gothic" pitchFamily="34" charset="0"/>
                <a:cs typeface="MS Shell Dlg" charset="0"/>
              </a:rPr>
              <a:t>parsecs</a:t>
            </a:r>
          </a:p>
          <a:p>
            <a:pPr algn="l"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pt-BR" sz="4400" b="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t-BR" sz="4400" b="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pt-BR" sz="3200" dirty="0">
                <a:solidFill>
                  <a:schemeClr val="accent1"/>
                </a:solidFill>
                <a:latin typeface="Century Gothic" pitchFamily="34" charset="0"/>
                <a:cs typeface="MS Shell Dlg" charset="0"/>
              </a:rPr>
              <a:t>: </a:t>
            </a:r>
            <a:r>
              <a:rPr lang="pt-BR" sz="3200" b="0" dirty="0">
                <a:solidFill>
                  <a:schemeClr val="accent1"/>
                </a:solidFill>
                <a:latin typeface="Century Gothic" pitchFamily="34" charset="0"/>
                <a:cs typeface="MS Shell Dlg" charset="0"/>
              </a:rPr>
              <a:t>é a paralaxe, em segundos de arco</a:t>
            </a:r>
          </a:p>
        </p:txBody>
      </p:sp>
      <p:graphicFrame>
        <p:nvGraphicFramePr>
          <p:cNvPr id="13313" name="Object 1"/>
          <p:cNvGraphicFramePr>
            <a:graphicFrameLocks noChangeAspect="1"/>
          </p:cNvGraphicFramePr>
          <p:nvPr/>
        </p:nvGraphicFramePr>
        <p:xfrm>
          <a:off x="2939176" y="1844824"/>
          <a:ext cx="2856960" cy="2045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4" name="Equação" r:id="rId3" imgW="1308100" imgH="939800" progId="Equation.3">
                  <p:embed/>
                </p:oleObj>
              </mc:Choice>
              <mc:Fallback>
                <p:oleObj name="Equação" r:id="rId3" imgW="1308100" imgH="939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 contrast="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9176" y="1844824"/>
                        <a:ext cx="2856960" cy="20458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13236</TotalTime>
  <Words>2660</Words>
  <Application>Microsoft Office PowerPoint</Application>
  <PresentationFormat>Apresentação na tela (4:3)</PresentationFormat>
  <Paragraphs>619</Paragraphs>
  <Slides>74</Slides>
  <Notes>63</Notes>
  <HiddenSlides>0</HiddenSlides>
  <MMClips>0</MMClips>
  <ScaleCrop>false</ScaleCrop>
  <HeadingPairs>
    <vt:vector size="8" baseType="variant">
      <vt:variant>
        <vt:lpstr>Fontes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74</vt:i4>
      </vt:variant>
    </vt:vector>
  </HeadingPairs>
  <TitlesOfParts>
    <vt:vector size="87" baseType="lpstr">
      <vt:lpstr>Arial</vt:lpstr>
      <vt:lpstr>Bookman Old Style</vt:lpstr>
      <vt:lpstr>Cambria Math</vt:lpstr>
      <vt:lpstr>Century Gothic</vt:lpstr>
      <vt:lpstr>Constantia</vt:lpstr>
      <vt:lpstr>Helvetica 55 Roman</vt:lpstr>
      <vt:lpstr>Monotype Corsiva</vt:lpstr>
      <vt:lpstr>MS Shell Dlg</vt:lpstr>
      <vt:lpstr>Times New Roman</vt:lpstr>
      <vt:lpstr>Wingdings</vt:lpstr>
      <vt:lpstr>Blank Presentation</vt:lpstr>
      <vt:lpstr>1_Blank Presentation</vt:lpstr>
      <vt:lpstr>Equação</vt:lpstr>
      <vt:lpstr>Apresentação do PowerPoint</vt:lpstr>
      <vt:lpstr>Apresentação do PowerPoint</vt:lpstr>
      <vt:lpstr>Apresentação do PowerPoint</vt:lpstr>
      <vt:lpstr>Apresentação do PowerPoint</vt:lpstr>
      <vt:lpstr>Paralaxe de uma estrela</vt:lpstr>
      <vt:lpstr>Apresentação do PowerPoint</vt:lpstr>
      <vt:lpstr>Parsec</vt:lpstr>
      <vt:lpstr>Parsec</vt:lpstr>
      <vt:lpstr>Cálculo da distância, a partir da paralaxe</vt:lpstr>
      <vt:lpstr>Apresentação do PowerPoint</vt:lpstr>
      <vt:lpstr>O ano-luz</vt:lpstr>
      <vt:lpstr>Apresentação do PowerPoint</vt:lpstr>
      <vt:lpstr>O brilho das estrelas</vt:lpstr>
      <vt:lpstr>Luminosidade</vt:lpstr>
      <vt:lpstr>Fluxo</vt:lpstr>
      <vt:lpstr>Fluxo</vt:lpstr>
      <vt:lpstr>“diluição” da luz</vt:lpstr>
      <vt:lpstr>Exemplo: o Sol</vt:lpstr>
      <vt:lpstr>Magnitudes aparentes</vt:lpstr>
      <vt:lpstr>Atenção: cuidado!</vt:lpstr>
      <vt:lpstr>Apresentação do PowerPoint</vt:lpstr>
      <vt:lpstr>Magnitudes aparentes modernas com exemplos</vt:lpstr>
      <vt:lpstr>Apresentação do PowerPoint</vt:lpstr>
      <vt:lpstr>Apresentação do PowerPoint</vt:lpstr>
      <vt:lpstr>Correspondência magnitude-fluxo</vt:lpstr>
      <vt:lpstr>Fluxo de uma estrela de magnitude aparente = 1</vt:lpstr>
      <vt:lpstr>Magnitude absoluta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Espectro eletromagnético</vt:lpstr>
      <vt:lpstr>Apresentação do PowerPoint</vt:lpstr>
      <vt:lpstr>As cores e as temperaturas</vt:lpstr>
      <vt:lpstr>Simulador: espectro de corpo negro</vt:lpstr>
      <vt:lpstr>Apresentação do PowerPoint</vt:lpstr>
      <vt:lpstr>Gustav Robert Kirchhoff  (1824 - 1887)</vt:lpstr>
      <vt:lpstr>Leis de Kirchhoff</vt:lpstr>
      <vt:lpstr>Leis de Kirchhoff</vt:lpstr>
      <vt:lpstr>Espectro Solar</vt:lpstr>
      <vt:lpstr>espectros</vt:lpstr>
      <vt:lpstr>Apresentação do PowerPoint</vt:lpstr>
      <vt:lpstr>Apresentação do PowerPoint</vt:lpstr>
      <vt:lpstr>Vídeo: tamanhos estelares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Diagrama de Hertzprung-Russel (diagrama H-R)</vt:lpstr>
      <vt:lpstr>Apresentação do PowerPoint</vt:lpstr>
      <vt:lpstr>Estrela azul</vt:lpstr>
      <vt:lpstr>Estrela vermelha</vt:lpstr>
      <vt:lpstr>Apresentação do PowerPoint</vt:lpstr>
      <vt:lpstr>Apresentação do PowerPoint</vt:lpstr>
      <vt:lpstr>Apresentação do PowerPoint</vt:lpstr>
      <vt:lpstr>Simulador: diagrama H-R</vt:lpstr>
      <vt:lpstr>Apresentação do PowerPoint</vt:lpstr>
      <vt:lpstr>Apresentação do PowerPoint</vt:lpstr>
      <vt:lpstr>Espectro de absorção!</vt:lpstr>
      <vt:lpstr>Apresentação do PowerPoint</vt:lpstr>
      <vt:lpstr>Espectro de emissão!</vt:lpstr>
      <vt:lpstr>Apresentação do PowerPoint</vt:lpstr>
      <vt:lpstr>Espectro de emissão!</vt:lpstr>
      <vt:lpstr>Linhas do hidrogênio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andré silva</cp:lastModifiedBy>
  <cp:revision>946</cp:revision>
  <cp:lastPrinted>2000-05-01T12:23:36Z</cp:lastPrinted>
  <dcterms:created xsi:type="dcterms:W3CDTF">1995-06-17T23:31:02Z</dcterms:created>
  <dcterms:modified xsi:type="dcterms:W3CDTF">2019-05-31T15:55:35Z</dcterms:modified>
</cp:coreProperties>
</file>