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24" r:id="rId2"/>
    <p:sldId id="1188" r:id="rId3"/>
    <p:sldId id="1139" r:id="rId4"/>
    <p:sldId id="1140" r:id="rId5"/>
    <p:sldId id="1141" r:id="rId6"/>
    <p:sldId id="1142" r:id="rId7"/>
    <p:sldId id="1143" r:id="rId8"/>
    <p:sldId id="1144" r:id="rId9"/>
    <p:sldId id="1145" r:id="rId10"/>
    <p:sldId id="1146" r:id="rId11"/>
    <p:sldId id="1147" r:id="rId12"/>
    <p:sldId id="1148" r:id="rId13"/>
    <p:sldId id="1155" r:id="rId14"/>
    <p:sldId id="1156" r:id="rId15"/>
    <p:sldId id="1160" r:id="rId16"/>
    <p:sldId id="1161" r:id="rId17"/>
    <p:sldId id="1165" r:id="rId18"/>
    <p:sldId id="1166" r:id="rId19"/>
    <p:sldId id="1167" r:id="rId20"/>
    <p:sldId id="1173" r:id="rId21"/>
    <p:sldId id="1174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9FD"/>
    <a:srgbClr val="CCECFF"/>
    <a:srgbClr val="69D8FF"/>
    <a:srgbClr val="FFFFCC"/>
    <a:srgbClr val="00FF00"/>
    <a:srgbClr val="3788FF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0230" autoAdjust="0"/>
  </p:normalViewPr>
  <p:slideViewPr>
    <p:cSldViewPr>
      <p:cViewPr varScale="1">
        <p:scale>
          <a:sx n="62" d="100"/>
          <a:sy n="62" d="100"/>
        </p:scale>
        <p:origin x="732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962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devinin.blogspot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devinin.blogspot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6070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 a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5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983490" y="5851525"/>
            <a:ext cx="392156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km </a:t>
            </a:r>
            <a:endParaRPr lang="en-GB" sz="20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  <p:bldP spid="9234" grpId="0" animBg="1"/>
      <p:bldP spid="9234" grpId="1" animBg="1"/>
      <p:bldP spid="7185" grpId="0"/>
      <p:bldP spid="3" grpId="0"/>
      <p:bldP spid="7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2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upo 19"/>
          <p:cNvGrpSpPr/>
          <p:nvPr/>
        </p:nvGrpSpPr>
        <p:grpSpPr>
          <a:xfrm>
            <a:off x="7452320" y="3212976"/>
            <a:ext cx="1296144" cy="1296144"/>
            <a:chOff x="7452320" y="3281092"/>
            <a:chExt cx="1296144" cy="1296144"/>
          </a:xfrm>
        </p:grpSpPr>
        <p:grpSp>
          <p:nvGrpSpPr>
            <p:cNvPr id="8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301447" cy="1359433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b="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114800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. 30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observado pelos maiores telescópios do mundo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 2,7:  </a:t>
            </a:r>
            <a:r>
              <a:rPr lang="el-GR" sz="3000" b="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000" b="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 (Pálida)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 -1,5: de 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Sirius (a estrela mais brilhante do céu noturno)</a:t>
            </a:r>
            <a:endParaRPr lang="pt-BR" sz="3000" b="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Mag.-</a:t>
            </a:r>
            <a:r>
              <a:rPr lang="pt-BR" sz="3000" b="0" dirty="0" smtClean="0">
                <a:solidFill>
                  <a:srgbClr val="00CC99"/>
                </a:solidFill>
                <a:latin typeface="Century Gothic" pitchFamily="34" charset="0"/>
              </a:rPr>
              <a:t>26,7: </a:t>
            </a:r>
            <a:r>
              <a:rPr lang="pt-BR" sz="3000" b="0" dirty="0">
                <a:solidFill>
                  <a:srgbClr val="00CC99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355976" y="5877272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6" y="2348880"/>
            <a:ext cx="2880320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Magnitude aparente de uma estrela a uma distância D, fixa.</a:t>
            </a:r>
            <a:endParaRPr lang="pt-BR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660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,com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89248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940723" y="5661248"/>
            <a:ext cx="161101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</a:t>
            </a:r>
            <a:r>
              <a:rPr lang="pt-BR" sz="3600" baseline="-250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endParaRPr lang="pt-BR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0542" y="1257301"/>
            <a:ext cx="898527" cy="5275264"/>
            <a:chOff x="25" y="936"/>
            <a:chExt cx="566" cy="332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3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536504" y="6381328"/>
            <a:ext cx="4607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7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2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8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83020" y="1342516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Unidades de distância: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err="1" smtClean="0">
                <a:solidFill>
                  <a:schemeClr val="accent1"/>
                </a:solidFill>
                <a:latin typeface="Century Gothic" pitchFamily="34" charset="0"/>
              </a:rPr>
              <a:t>Parsec</a:t>
            </a: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Ano-luz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362" y="260648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2043363"/>
            <a:ext cx="5049837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</a:t>
            </a:r>
            <a:r>
              <a:rPr lang="pt-BR" sz="2800" b="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em que se observa a UA subentendida por um </a:t>
            </a: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95536" y="5569434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084168" y="2492896"/>
            <a:ext cx="49372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48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 rot="753689">
            <a:off x="5960611" y="4670733"/>
            <a:ext cx="8816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1UA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2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3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1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5" grpId="0" autoUpdateAnimBg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43" grpId="0" animBg="1"/>
      <p:bldP spid="44" grpId="0" animBg="1"/>
      <p:bldP spid="45" grpId="0" animBg="1"/>
      <p:bldP spid="53" grpId="0"/>
      <p:bldP spid="54" grpId="0"/>
      <p:bldP spid="5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7544" y="3717032"/>
            <a:ext cx="8496943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4400" b="0" i="1" baseline="-2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distância, em </a:t>
            </a:r>
            <a:r>
              <a:rPr lang="pt-BR" sz="3200" b="0" dirty="0" smtClean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parsecs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44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44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t-BR" sz="320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: </a:t>
            </a:r>
            <a:r>
              <a:rPr lang="pt-BR" sz="3200" b="0" dirty="0">
                <a:solidFill>
                  <a:schemeClr val="accent1"/>
                </a:solidFill>
                <a:latin typeface="Century Gothic" pitchFamily="34" charset="0"/>
                <a:cs typeface="MS Shell Dlg" charset="0"/>
              </a:rPr>
              <a:t>é a paralaxe, em segundos de arco</a:t>
            </a: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939176" y="1844824"/>
          <a:ext cx="2856960" cy="20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ção" r:id="rId3" imgW="1308100" imgH="939800" progId="Equation.3">
                  <p:embed/>
                </p:oleObj>
              </mc:Choice>
              <mc:Fallback>
                <p:oleObj name="Equação" r:id="rId3" imgW="1308100" imgH="93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76" y="1844824"/>
                        <a:ext cx="2856960" cy="20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11066</TotalTime>
  <Words>564</Words>
  <Application>Microsoft Office PowerPoint</Application>
  <PresentationFormat>Apresentação na tela (4:3)</PresentationFormat>
  <Paragraphs>133</Paragraphs>
  <Slides>21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MS Shell Dlg</vt:lpstr>
      <vt:lpstr>Times New Roman</vt:lpstr>
      <vt:lpstr>Wingdings</vt:lpstr>
      <vt:lpstr>Blank Presentation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Paralaxe de uma estrela</vt:lpstr>
      <vt:lpstr>Apresentação do PowerPoint</vt:lpstr>
      <vt:lpstr>Parsec</vt:lpstr>
      <vt:lpstr>Cálculo da distância, a partir da paralaxe</vt:lpstr>
      <vt:lpstr>O ano-luz: a mais popular</vt:lpstr>
      <vt:lpstr>Apresentação do PowerPoint</vt:lpstr>
      <vt:lpstr>O brilho das estrelas</vt:lpstr>
      <vt:lpstr>Magnitudes aparentes</vt:lpstr>
      <vt:lpstr>Atenção: cuidado!</vt:lpstr>
      <vt:lpstr>Magnitudes aparentes modernas com exemplos</vt:lpstr>
      <vt:lpstr>Magnitude absoluta</vt:lpstr>
      <vt:lpstr>Apresentação do PowerPoint</vt:lpstr>
      <vt:lpstr>As cores das estrelas</vt:lpstr>
      <vt:lpstr>As cores e as temperaturas</vt:lpstr>
      <vt:lpstr>Apresentação do PowerPoint</vt:lpstr>
      <vt:lpstr>Vídeo: tamanhos estelares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752</cp:revision>
  <cp:lastPrinted>2000-05-01T12:23:36Z</cp:lastPrinted>
  <dcterms:created xsi:type="dcterms:W3CDTF">1995-06-17T23:31:02Z</dcterms:created>
  <dcterms:modified xsi:type="dcterms:W3CDTF">2017-11-08T18:48:37Z</dcterms:modified>
</cp:coreProperties>
</file>