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gif" ContentType="image/gif"/>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handoutMasterIdLst>
    <p:handoutMasterId r:id="rId35"/>
  </p:handoutMasterIdLst>
  <p:sldIdLst>
    <p:sldId id="1001" r:id="rId2"/>
    <p:sldId id="963" r:id="rId3"/>
    <p:sldId id="969" r:id="rId4"/>
    <p:sldId id="1028" r:id="rId5"/>
    <p:sldId id="1026" r:id="rId6"/>
    <p:sldId id="1030" r:id="rId7"/>
    <p:sldId id="1031" r:id="rId8"/>
    <p:sldId id="1032" r:id="rId9"/>
    <p:sldId id="1033" r:id="rId10"/>
    <p:sldId id="1027" r:id="rId11"/>
    <p:sldId id="1025" r:id="rId12"/>
    <p:sldId id="1029" r:id="rId13"/>
    <p:sldId id="1034" r:id="rId14"/>
    <p:sldId id="1046" r:id="rId15"/>
    <p:sldId id="1045" r:id="rId16"/>
    <p:sldId id="1044" r:id="rId17"/>
    <p:sldId id="1043" r:id="rId18"/>
    <p:sldId id="1042" r:id="rId19"/>
    <p:sldId id="1041" r:id="rId20"/>
    <p:sldId id="1040" r:id="rId21"/>
    <p:sldId id="1039" r:id="rId22"/>
    <p:sldId id="1038" r:id="rId23"/>
    <p:sldId id="1037" r:id="rId24"/>
    <p:sldId id="1036" r:id="rId25"/>
    <p:sldId id="1051" r:id="rId26"/>
    <p:sldId id="1049" r:id="rId27"/>
    <p:sldId id="1048" r:id="rId28"/>
    <p:sldId id="1047" r:id="rId29"/>
    <p:sldId id="1054" r:id="rId30"/>
    <p:sldId id="1035" r:id="rId31"/>
    <p:sldId id="1052" r:id="rId32"/>
    <p:sldId id="1053" r:id="rId33"/>
  </p:sldIdLst>
  <p:sldSz cx="9144000" cy="6858000" type="screen4x3"/>
  <p:notesSz cx="6858000" cy="8686800"/>
  <p:defaultTextStyle>
    <a:defPPr>
      <a:defRPr lang="pt-BR"/>
    </a:defPPr>
    <a:lvl1pPr algn="ctr" rtl="0" eaLnBrk="0" fontAlgn="base" hangingPunct="0">
      <a:spcBef>
        <a:spcPct val="0"/>
      </a:spcBef>
      <a:spcAft>
        <a:spcPct val="0"/>
      </a:spcAft>
      <a:defRPr sz="1600" b="1" kern="1200">
        <a:solidFill>
          <a:srgbClr val="FF0066"/>
        </a:solidFill>
        <a:latin typeface="Arial" charset="0"/>
        <a:ea typeface="+mn-ea"/>
        <a:cs typeface="+mn-cs"/>
      </a:defRPr>
    </a:lvl1pPr>
    <a:lvl2pPr marL="457200" algn="ctr" rtl="0" eaLnBrk="0" fontAlgn="base" hangingPunct="0">
      <a:spcBef>
        <a:spcPct val="0"/>
      </a:spcBef>
      <a:spcAft>
        <a:spcPct val="0"/>
      </a:spcAft>
      <a:defRPr sz="1600" b="1" kern="1200">
        <a:solidFill>
          <a:srgbClr val="FF0066"/>
        </a:solidFill>
        <a:latin typeface="Arial" charset="0"/>
        <a:ea typeface="+mn-ea"/>
        <a:cs typeface="+mn-cs"/>
      </a:defRPr>
    </a:lvl2pPr>
    <a:lvl3pPr marL="914400" algn="ctr" rtl="0" eaLnBrk="0" fontAlgn="base" hangingPunct="0">
      <a:spcBef>
        <a:spcPct val="0"/>
      </a:spcBef>
      <a:spcAft>
        <a:spcPct val="0"/>
      </a:spcAft>
      <a:defRPr sz="1600" b="1" kern="1200">
        <a:solidFill>
          <a:srgbClr val="FF0066"/>
        </a:solidFill>
        <a:latin typeface="Arial" charset="0"/>
        <a:ea typeface="+mn-ea"/>
        <a:cs typeface="+mn-cs"/>
      </a:defRPr>
    </a:lvl3pPr>
    <a:lvl4pPr marL="1371600" algn="ctr" rtl="0" eaLnBrk="0" fontAlgn="base" hangingPunct="0">
      <a:spcBef>
        <a:spcPct val="0"/>
      </a:spcBef>
      <a:spcAft>
        <a:spcPct val="0"/>
      </a:spcAft>
      <a:defRPr sz="1600" b="1" kern="1200">
        <a:solidFill>
          <a:srgbClr val="FF0066"/>
        </a:solidFill>
        <a:latin typeface="Arial" charset="0"/>
        <a:ea typeface="+mn-ea"/>
        <a:cs typeface="+mn-cs"/>
      </a:defRPr>
    </a:lvl4pPr>
    <a:lvl5pPr marL="1828800" algn="ctr" rtl="0" eaLnBrk="0" fontAlgn="base" hangingPunct="0">
      <a:spcBef>
        <a:spcPct val="0"/>
      </a:spcBef>
      <a:spcAft>
        <a:spcPct val="0"/>
      </a:spcAft>
      <a:defRPr sz="1600" b="1" kern="1200">
        <a:solidFill>
          <a:srgbClr val="FF0066"/>
        </a:solidFill>
        <a:latin typeface="Arial" charset="0"/>
        <a:ea typeface="+mn-ea"/>
        <a:cs typeface="+mn-cs"/>
      </a:defRPr>
    </a:lvl5pPr>
    <a:lvl6pPr marL="2286000" algn="l" defTabSz="914400" rtl="0" eaLnBrk="1" latinLnBrk="0" hangingPunct="1">
      <a:defRPr sz="1600" b="1" kern="1200">
        <a:solidFill>
          <a:srgbClr val="FF0066"/>
        </a:solidFill>
        <a:latin typeface="Arial" charset="0"/>
        <a:ea typeface="+mn-ea"/>
        <a:cs typeface="+mn-cs"/>
      </a:defRPr>
    </a:lvl6pPr>
    <a:lvl7pPr marL="2743200" algn="l" defTabSz="914400" rtl="0" eaLnBrk="1" latinLnBrk="0" hangingPunct="1">
      <a:defRPr sz="1600" b="1" kern="1200">
        <a:solidFill>
          <a:srgbClr val="FF0066"/>
        </a:solidFill>
        <a:latin typeface="Arial" charset="0"/>
        <a:ea typeface="+mn-ea"/>
        <a:cs typeface="+mn-cs"/>
      </a:defRPr>
    </a:lvl7pPr>
    <a:lvl8pPr marL="3200400" algn="l" defTabSz="914400" rtl="0" eaLnBrk="1" latinLnBrk="0" hangingPunct="1">
      <a:defRPr sz="1600" b="1" kern="1200">
        <a:solidFill>
          <a:srgbClr val="FF0066"/>
        </a:solidFill>
        <a:latin typeface="Arial" charset="0"/>
        <a:ea typeface="+mn-ea"/>
        <a:cs typeface="+mn-cs"/>
      </a:defRPr>
    </a:lvl8pPr>
    <a:lvl9pPr marL="3657600" algn="l" defTabSz="914400" rtl="0" eaLnBrk="1" latinLnBrk="0" hangingPunct="1">
      <a:defRPr sz="1600" b="1" kern="1200">
        <a:solidFill>
          <a:srgbClr val="FF0066"/>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820000"/>
    <a:srgbClr val="600000"/>
    <a:srgbClr val="002B4C"/>
    <a:srgbClr val="005392"/>
    <a:srgbClr val="0000FF"/>
    <a:srgbClr val="143C2B"/>
    <a:srgbClr val="000066"/>
    <a:srgbClr val="0066FF"/>
    <a:srgbClr val="00CC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22" autoAdjust="0"/>
    <p:restoredTop sz="95632" autoAdjust="0"/>
  </p:normalViewPr>
  <p:slideViewPr>
    <p:cSldViewPr>
      <p:cViewPr>
        <p:scale>
          <a:sx n="98" d="100"/>
          <a:sy n="98" d="100"/>
        </p:scale>
        <p:origin x="-1920" y="-30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66" d="100"/>
          <a:sy n="66" d="100"/>
        </p:scale>
        <p:origin x="-39" y="863"/>
      </p:cViewPr>
      <p:guideLst>
        <p:guide orient="horz" pos="2160"/>
        <p:guide pos="288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34975"/>
          </a:xfrm>
          <a:prstGeom prst="rect">
            <a:avLst/>
          </a:prstGeom>
          <a:noFill/>
          <a:ln w="9525">
            <a:noFill/>
            <a:miter lim="800000"/>
            <a:headEnd/>
            <a:tailEnd/>
          </a:ln>
          <a:effectLst/>
        </p:spPr>
        <p:txBody>
          <a:bodyPr vert="horz" wrap="square" lIns="19050" tIns="0" rIns="19050" bIns="0" numCol="1" anchor="t" anchorCtr="0" compatLnSpc="1">
            <a:prstTxWarp prst="textNoShape">
              <a:avLst/>
            </a:prstTxWarp>
          </a:bodyPr>
          <a:lstStyle>
            <a:lvl1pPr algn="l">
              <a:defRPr sz="1000" b="0" i="1">
                <a:solidFill>
                  <a:schemeClr val="tx1"/>
                </a:solidFill>
                <a:latin typeface="Times New Roman" pitchFamily="18" charset="0"/>
              </a:defRPr>
            </a:lvl1pPr>
          </a:lstStyle>
          <a:p>
            <a:pPr>
              <a:defRPr/>
            </a:pPr>
            <a:endParaRPr lang="pt-BR"/>
          </a:p>
        </p:txBody>
      </p:sp>
      <p:sp>
        <p:nvSpPr>
          <p:cNvPr id="3075" name="Rectangle 3"/>
          <p:cNvSpPr>
            <a:spLocks noGrp="1" noChangeArrowheads="1"/>
          </p:cNvSpPr>
          <p:nvPr>
            <p:ph type="dt" sz="quarter" idx="1"/>
          </p:nvPr>
        </p:nvSpPr>
        <p:spPr bwMode="auto">
          <a:xfrm>
            <a:off x="3886200" y="0"/>
            <a:ext cx="2971800" cy="434975"/>
          </a:xfrm>
          <a:prstGeom prst="rect">
            <a:avLst/>
          </a:prstGeom>
          <a:noFill/>
          <a:ln w="9525">
            <a:noFill/>
            <a:miter lim="800000"/>
            <a:headEnd/>
            <a:tailEnd/>
          </a:ln>
          <a:effectLst/>
        </p:spPr>
        <p:txBody>
          <a:bodyPr vert="horz" wrap="square" lIns="19050" tIns="0" rIns="19050" bIns="0" numCol="1" anchor="t" anchorCtr="0" compatLnSpc="1">
            <a:prstTxWarp prst="textNoShape">
              <a:avLst/>
            </a:prstTxWarp>
          </a:bodyPr>
          <a:lstStyle>
            <a:lvl1pPr algn="r">
              <a:defRPr sz="1000" b="0" i="1">
                <a:solidFill>
                  <a:schemeClr val="tx1"/>
                </a:solidFill>
                <a:latin typeface="Times New Roman" pitchFamily="18" charset="0"/>
              </a:defRPr>
            </a:lvl1pPr>
          </a:lstStyle>
          <a:p>
            <a:pPr>
              <a:defRPr/>
            </a:pPr>
            <a:endParaRPr lang="pt-BR"/>
          </a:p>
        </p:txBody>
      </p:sp>
      <p:sp>
        <p:nvSpPr>
          <p:cNvPr id="3076" name="Rectangle 4"/>
          <p:cNvSpPr>
            <a:spLocks noGrp="1" noChangeArrowheads="1"/>
          </p:cNvSpPr>
          <p:nvPr>
            <p:ph type="ftr" sz="quarter" idx="2"/>
          </p:nvPr>
        </p:nvSpPr>
        <p:spPr bwMode="auto">
          <a:xfrm>
            <a:off x="0" y="8251825"/>
            <a:ext cx="2971800" cy="434975"/>
          </a:xfrm>
          <a:prstGeom prst="rect">
            <a:avLst/>
          </a:prstGeom>
          <a:noFill/>
          <a:ln w="9525">
            <a:noFill/>
            <a:miter lim="800000"/>
            <a:headEnd/>
            <a:tailEnd/>
          </a:ln>
          <a:effectLst/>
        </p:spPr>
        <p:txBody>
          <a:bodyPr vert="horz" wrap="square" lIns="19050" tIns="0" rIns="19050" bIns="0" numCol="1" anchor="b" anchorCtr="0" compatLnSpc="1">
            <a:prstTxWarp prst="textNoShape">
              <a:avLst/>
            </a:prstTxWarp>
          </a:bodyPr>
          <a:lstStyle>
            <a:lvl1pPr algn="l">
              <a:defRPr sz="1000" b="0" i="1">
                <a:solidFill>
                  <a:schemeClr val="tx1"/>
                </a:solidFill>
                <a:latin typeface="Times New Roman" pitchFamily="18" charset="0"/>
              </a:defRPr>
            </a:lvl1pPr>
          </a:lstStyle>
          <a:p>
            <a:pPr>
              <a:defRPr/>
            </a:pPr>
            <a:endParaRPr lang="pt-BR"/>
          </a:p>
        </p:txBody>
      </p:sp>
      <p:sp>
        <p:nvSpPr>
          <p:cNvPr id="3077" name="Rectangle 5"/>
          <p:cNvSpPr>
            <a:spLocks noGrp="1" noChangeArrowheads="1"/>
          </p:cNvSpPr>
          <p:nvPr>
            <p:ph type="sldNum" sz="quarter" idx="3"/>
          </p:nvPr>
        </p:nvSpPr>
        <p:spPr bwMode="auto">
          <a:xfrm>
            <a:off x="3886200" y="8251825"/>
            <a:ext cx="2971800" cy="434975"/>
          </a:xfrm>
          <a:prstGeom prst="rect">
            <a:avLst/>
          </a:prstGeom>
          <a:noFill/>
          <a:ln w="9525">
            <a:noFill/>
            <a:miter lim="800000"/>
            <a:headEnd/>
            <a:tailEnd/>
          </a:ln>
          <a:effectLst/>
        </p:spPr>
        <p:txBody>
          <a:bodyPr vert="horz" wrap="square" lIns="19050" tIns="0" rIns="19050" bIns="0" numCol="1" anchor="b" anchorCtr="0" compatLnSpc="1">
            <a:prstTxWarp prst="textNoShape">
              <a:avLst/>
            </a:prstTxWarp>
          </a:bodyPr>
          <a:lstStyle>
            <a:lvl1pPr algn="r">
              <a:defRPr sz="1000" b="0" i="1">
                <a:solidFill>
                  <a:schemeClr val="tx1"/>
                </a:solidFill>
                <a:latin typeface="Times New Roman" pitchFamily="18" charset="0"/>
              </a:defRPr>
            </a:lvl1pPr>
          </a:lstStyle>
          <a:p>
            <a:pPr>
              <a:defRPr/>
            </a:pPr>
            <a:fld id="{F3C9440B-DEF0-4341-941B-32317991C5D3}" type="slidenum">
              <a:rPr lang="pt-BR"/>
              <a:pPr>
                <a:defRPr/>
              </a:pPr>
              <a:t>‹nº›</a:t>
            </a:fld>
            <a:endParaRPr lang="pt-B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2971800" cy="434975"/>
          </a:xfrm>
          <a:prstGeom prst="rect">
            <a:avLst/>
          </a:prstGeom>
          <a:noFill/>
          <a:ln w="9525">
            <a:noFill/>
            <a:miter lim="800000"/>
            <a:headEnd/>
            <a:tailEnd/>
          </a:ln>
          <a:effectLst/>
        </p:spPr>
        <p:txBody>
          <a:bodyPr vert="horz" wrap="square" lIns="19050" tIns="0" rIns="19050" bIns="0" numCol="1" anchor="t" anchorCtr="0" compatLnSpc="1">
            <a:prstTxWarp prst="textNoShape">
              <a:avLst/>
            </a:prstTxWarp>
          </a:bodyPr>
          <a:lstStyle>
            <a:lvl1pPr algn="l">
              <a:defRPr sz="1000" b="0" i="1">
                <a:solidFill>
                  <a:schemeClr val="tx1"/>
                </a:solidFill>
              </a:defRPr>
            </a:lvl1pPr>
          </a:lstStyle>
          <a:p>
            <a:pPr>
              <a:defRPr/>
            </a:pPr>
            <a:endParaRPr lang="pt-BR"/>
          </a:p>
        </p:txBody>
      </p:sp>
      <p:sp>
        <p:nvSpPr>
          <p:cNvPr id="2051" name="Rectangle 3"/>
          <p:cNvSpPr>
            <a:spLocks noGrp="1" noChangeArrowheads="1"/>
          </p:cNvSpPr>
          <p:nvPr>
            <p:ph type="dt" idx="1"/>
          </p:nvPr>
        </p:nvSpPr>
        <p:spPr bwMode="auto">
          <a:xfrm>
            <a:off x="3886200" y="0"/>
            <a:ext cx="2971800" cy="434975"/>
          </a:xfrm>
          <a:prstGeom prst="rect">
            <a:avLst/>
          </a:prstGeom>
          <a:noFill/>
          <a:ln w="9525">
            <a:noFill/>
            <a:miter lim="800000"/>
            <a:headEnd/>
            <a:tailEnd/>
          </a:ln>
          <a:effectLst/>
        </p:spPr>
        <p:txBody>
          <a:bodyPr vert="horz" wrap="square" lIns="19050" tIns="0" rIns="19050" bIns="0" numCol="1" anchor="t" anchorCtr="0" compatLnSpc="1">
            <a:prstTxWarp prst="textNoShape">
              <a:avLst/>
            </a:prstTxWarp>
          </a:bodyPr>
          <a:lstStyle>
            <a:lvl1pPr algn="r">
              <a:defRPr sz="1000" b="0" i="1">
                <a:solidFill>
                  <a:schemeClr val="tx1"/>
                </a:solidFill>
              </a:defRPr>
            </a:lvl1pPr>
          </a:lstStyle>
          <a:p>
            <a:pPr>
              <a:defRPr/>
            </a:pPr>
            <a:endParaRPr lang="pt-BR"/>
          </a:p>
        </p:txBody>
      </p:sp>
      <p:sp>
        <p:nvSpPr>
          <p:cNvPr id="27652" name="Rectangle 4"/>
          <p:cNvSpPr>
            <a:spLocks noGrp="1" noRot="1" noChangeAspect="1" noChangeArrowheads="1" noTextEdit="1"/>
          </p:cNvSpPr>
          <p:nvPr>
            <p:ph type="sldImg" idx="2"/>
          </p:nvPr>
        </p:nvSpPr>
        <p:spPr bwMode="auto">
          <a:xfrm>
            <a:off x="1263650" y="657225"/>
            <a:ext cx="4330700" cy="3244850"/>
          </a:xfrm>
          <a:prstGeom prst="rect">
            <a:avLst/>
          </a:prstGeom>
          <a:noFill/>
          <a:ln w="12700">
            <a:solidFill>
              <a:schemeClr val="tx1"/>
            </a:solidFill>
            <a:miter lim="800000"/>
            <a:headEnd/>
            <a:tailEnd/>
          </a:ln>
        </p:spPr>
      </p:sp>
      <p:sp>
        <p:nvSpPr>
          <p:cNvPr id="2053" name="Rectangle 5"/>
          <p:cNvSpPr>
            <a:spLocks noGrp="1" noChangeArrowheads="1"/>
          </p:cNvSpPr>
          <p:nvPr>
            <p:ph type="body" sz="quarter" idx="3"/>
          </p:nvPr>
        </p:nvSpPr>
        <p:spPr bwMode="auto">
          <a:xfrm>
            <a:off x="914400" y="4125913"/>
            <a:ext cx="5029200" cy="3910012"/>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pt-BR" noProof="0" smtClean="0"/>
              <a:t>Clique para editar os estilos do texto mestre</a:t>
            </a:r>
          </a:p>
          <a:p>
            <a:pPr lvl="1"/>
            <a:r>
              <a:rPr lang="pt-BR" noProof="0" smtClean="0"/>
              <a:t>Segundo nível</a:t>
            </a:r>
          </a:p>
          <a:p>
            <a:pPr lvl="2"/>
            <a:r>
              <a:rPr lang="pt-BR" noProof="0" smtClean="0"/>
              <a:t>Terceiro nível</a:t>
            </a:r>
          </a:p>
          <a:p>
            <a:pPr lvl="3"/>
            <a:r>
              <a:rPr lang="pt-BR" noProof="0" smtClean="0"/>
              <a:t>Quarto nível</a:t>
            </a:r>
          </a:p>
          <a:p>
            <a:pPr lvl="4"/>
            <a:r>
              <a:rPr lang="pt-BR" noProof="0" smtClean="0"/>
              <a:t>Quinto nível</a:t>
            </a:r>
          </a:p>
        </p:txBody>
      </p:sp>
      <p:sp>
        <p:nvSpPr>
          <p:cNvPr id="2054" name="Rectangle 6"/>
          <p:cNvSpPr>
            <a:spLocks noGrp="1" noChangeArrowheads="1"/>
          </p:cNvSpPr>
          <p:nvPr>
            <p:ph type="ftr" sz="quarter" idx="4"/>
          </p:nvPr>
        </p:nvSpPr>
        <p:spPr bwMode="auto">
          <a:xfrm>
            <a:off x="0" y="8251825"/>
            <a:ext cx="2971800" cy="434975"/>
          </a:xfrm>
          <a:prstGeom prst="rect">
            <a:avLst/>
          </a:prstGeom>
          <a:noFill/>
          <a:ln w="9525">
            <a:noFill/>
            <a:miter lim="800000"/>
            <a:headEnd/>
            <a:tailEnd/>
          </a:ln>
          <a:effectLst/>
        </p:spPr>
        <p:txBody>
          <a:bodyPr vert="horz" wrap="square" lIns="19050" tIns="0" rIns="19050" bIns="0" numCol="1" anchor="b" anchorCtr="0" compatLnSpc="1">
            <a:prstTxWarp prst="textNoShape">
              <a:avLst/>
            </a:prstTxWarp>
          </a:bodyPr>
          <a:lstStyle>
            <a:lvl1pPr algn="l">
              <a:defRPr sz="1000" b="0" i="1">
                <a:solidFill>
                  <a:schemeClr val="tx1"/>
                </a:solidFill>
              </a:defRPr>
            </a:lvl1pPr>
          </a:lstStyle>
          <a:p>
            <a:pPr>
              <a:defRPr/>
            </a:pPr>
            <a:endParaRPr lang="pt-BR"/>
          </a:p>
        </p:txBody>
      </p:sp>
      <p:sp>
        <p:nvSpPr>
          <p:cNvPr id="2055" name="Rectangle 7"/>
          <p:cNvSpPr>
            <a:spLocks noGrp="1" noChangeArrowheads="1"/>
          </p:cNvSpPr>
          <p:nvPr>
            <p:ph type="sldNum" sz="quarter" idx="5"/>
          </p:nvPr>
        </p:nvSpPr>
        <p:spPr bwMode="auto">
          <a:xfrm>
            <a:off x="3886200" y="8251825"/>
            <a:ext cx="2971800" cy="434975"/>
          </a:xfrm>
          <a:prstGeom prst="rect">
            <a:avLst/>
          </a:prstGeom>
          <a:noFill/>
          <a:ln w="9525">
            <a:noFill/>
            <a:miter lim="800000"/>
            <a:headEnd/>
            <a:tailEnd/>
          </a:ln>
          <a:effectLst/>
        </p:spPr>
        <p:txBody>
          <a:bodyPr vert="horz" wrap="square" lIns="19050" tIns="0" rIns="19050" bIns="0" numCol="1" anchor="b" anchorCtr="0" compatLnSpc="1">
            <a:prstTxWarp prst="textNoShape">
              <a:avLst/>
            </a:prstTxWarp>
          </a:bodyPr>
          <a:lstStyle>
            <a:lvl1pPr algn="r">
              <a:defRPr sz="1000" b="0" i="1">
                <a:solidFill>
                  <a:schemeClr val="tx1"/>
                </a:solidFill>
              </a:defRPr>
            </a:lvl1pPr>
          </a:lstStyle>
          <a:p>
            <a:pPr>
              <a:defRPr/>
            </a:pPr>
            <a:fld id="{36B50E0C-8C83-40B2-A26D-A743C2BA505B}" type="slidenum">
              <a:rPr lang="pt-BR"/>
              <a:pPr>
                <a:defRPr/>
              </a:pPr>
              <a:t>‹nº›</a:t>
            </a:fld>
            <a:endParaRPr lang="pt-B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1F951485-E842-4205-8042-A3071C5D2D18}" type="slidenum">
              <a:rPr lang="pt-BR" smtClean="0"/>
              <a:pPr/>
              <a:t>1</a:t>
            </a:fld>
            <a:endParaRPr lang="pt-BR" smtClean="0"/>
          </a:p>
        </p:txBody>
      </p:sp>
      <p:sp>
        <p:nvSpPr>
          <p:cNvPr id="28675" name="Text Box 2"/>
          <p:cNvSpPr txBox="1">
            <a:spLocks noChangeArrowheads="1"/>
          </p:cNvSpPr>
          <p:nvPr/>
        </p:nvSpPr>
        <p:spPr bwMode="auto">
          <a:xfrm>
            <a:off x="1190625" y="835025"/>
            <a:ext cx="4476750" cy="3006725"/>
          </a:xfrm>
          <a:prstGeom prst="rect">
            <a:avLst/>
          </a:prstGeom>
          <a:solidFill>
            <a:srgbClr val="FFFFFF"/>
          </a:solidFill>
          <a:ln w="9360">
            <a:solidFill>
              <a:srgbClr val="000000"/>
            </a:solidFill>
            <a:miter lim="800000"/>
            <a:headEnd/>
            <a:tailEnd/>
          </a:ln>
        </p:spPr>
        <p:txBody>
          <a:bodyPr wrap="none" anchor="ctr"/>
          <a:lstStyle/>
          <a:p>
            <a:endParaRPr lang="pt-BR"/>
          </a:p>
        </p:txBody>
      </p:sp>
      <p:sp>
        <p:nvSpPr>
          <p:cNvPr id="28676" name="Rectangle 3"/>
          <p:cNvSpPr>
            <a:spLocks noGrp="1" noChangeArrowheads="1"/>
          </p:cNvSpPr>
          <p:nvPr>
            <p:ph type="body"/>
          </p:nvPr>
        </p:nvSpPr>
        <p:spPr>
          <a:xfrm>
            <a:off x="1062038" y="4132263"/>
            <a:ext cx="4735512" cy="3333750"/>
          </a:xfrm>
          <a:noFill/>
          <a:ln/>
        </p:spPr>
        <p:txBody>
          <a:bodyPr wrap="none" anchor="ctr"/>
          <a:lstStyle/>
          <a:p>
            <a:endParaRPr lang="pt-BR"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p:spPr>
      </p:sp>
      <p:sp>
        <p:nvSpPr>
          <p:cNvPr id="3" name="Espaço Reservado para Anotações 2"/>
          <p:cNvSpPr>
            <a:spLocks noGrp="1"/>
          </p:cNvSpPr>
          <p:nvPr>
            <p:ph type="body" idx="1"/>
          </p:nvPr>
        </p:nvSpPr>
        <p:spPr/>
        <p:txBody>
          <a:bodyPr>
            <a:normAutofit/>
          </a:bodyPr>
          <a:lstStyle/>
          <a:p>
            <a:r>
              <a:rPr lang="pt-BR" dirty="0" smtClean="0"/>
              <a:t>http://eclipse.gsfc.nasa.gov/LEcat5/figure.html</a:t>
            </a:r>
          </a:p>
          <a:p>
            <a:r>
              <a:rPr lang="pt-BR" dirty="0" smtClean="0"/>
              <a:t>http://eclipse.gsfc.nasa.gov/5MCLEmap/Fig1-1-LE.gif</a:t>
            </a:r>
            <a:endParaRPr lang="pt-BR" dirty="0"/>
          </a:p>
        </p:txBody>
      </p:sp>
      <p:sp>
        <p:nvSpPr>
          <p:cNvPr id="4" name="Espaço Reservado para Número de Slide 3"/>
          <p:cNvSpPr>
            <a:spLocks noGrp="1"/>
          </p:cNvSpPr>
          <p:nvPr>
            <p:ph type="sldNum" sz="quarter" idx="10"/>
          </p:nvPr>
        </p:nvSpPr>
        <p:spPr/>
        <p:txBody>
          <a:bodyPr/>
          <a:lstStyle/>
          <a:p>
            <a:pPr>
              <a:defRPr/>
            </a:pPr>
            <a:fld id="{36B50E0C-8C83-40B2-A26D-A743C2BA505B}" type="slidenum">
              <a:rPr lang="pt-BR" smtClean="0"/>
              <a:pPr>
                <a:defRPr/>
              </a:pPr>
              <a:t>10</a:t>
            </a:fld>
            <a:endParaRPr lang="pt-B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p:spPr>
      </p:sp>
      <p:sp>
        <p:nvSpPr>
          <p:cNvPr id="3" name="Espaço Reservado para Anotações 2"/>
          <p:cNvSpPr>
            <a:spLocks noGrp="1"/>
          </p:cNvSpPr>
          <p:nvPr>
            <p:ph type="body" idx="1"/>
          </p:nvPr>
        </p:nvSpPr>
        <p:spPr/>
        <p:txBody>
          <a:bodyPr>
            <a:normAutofit/>
          </a:bodyPr>
          <a:lstStyle/>
          <a:p>
            <a:r>
              <a:rPr lang="pt-BR" dirty="0" smtClean="0"/>
              <a:t>5MCLE-</a:t>
            </a:r>
            <a:r>
              <a:rPr lang="pt-BR" dirty="0" err="1" smtClean="0"/>
              <a:t>Figs</a:t>
            </a:r>
            <a:r>
              <a:rPr lang="pt-BR" dirty="0" smtClean="0"/>
              <a:t>-10.</a:t>
            </a:r>
            <a:r>
              <a:rPr lang="pt-BR" dirty="0" err="1" smtClean="0"/>
              <a:t>pdf</a:t>
            </a:r>
            <a:endParaRPr lang="pt-BR" dirty="0" smtClean="0"/>
          </a:p>
          <a:p>
            <a:r>
              <a:rPr lang="pt-BR" dirty="0" smtClean="0"/>
              <a:t>http://eclipse.gsfc.nasa.gov/SEpubs/5MCLE.html</a:t>
            </a:r>
            <a:endParaRPr lang="pt-BR" dirty="0"/>
          </a:p>
        </p:txBody>
      </p:sp>
      <p:sp>
        <p:nvSpPr>
          <p:cNvPr id="4" name="Espaço Reservado para Número de Slide 3"/>
          <p:cNvSpPr>
            <a:spLocks noGrp="1"/>
          </p:cNvSpPr>
          <p:nvPr>
            <p:ph type="sldNum" sz="quarter" idx="10"/>
          </p:nvPr>
        </p:nvSpPr>
        <p:spPr/>
        <p:txBody>
          <a:bodyPr/>
          <a:lstStyle/>
          <a:p>
            <a:pPr>
              <a:defRPr/>
            </a:pPr>
            <a:fld id="{36B50E0C-8C83-40B2-A26D-A743C2BA505B}" type="slidenum">
              <a:rPr lang="pt-BR" smtClean="0"/>
              <a:pPr>
                <a:defRPr/>
              </a:pPr>
              <a:t>11</a:t>
            </a:fld>
            <a:endParaRPr lang="pt-B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p:spPr>
      </p:sp>
      <p:sp>
        <p:nvSpPr>
          <p:cNvPr id="3" name="Espaço Reservado para Anotações 2"/>
          <p:cNvSpPr>
            <a:spLocks noGrp="1"/>
          </p:cNvSpPr>
          <p:nvPr>
            <p:ph type="body" idx="1"/>
          </p:nvPr>
        </p:nvSpPr>
        <p:spPr/>
        <p:txBody>
          <a:bodyPr>
            <a:normAutofit/>
          </a:bodyPr>
          <a:lstStyle/>
          <a:p>
            <a:r>
              <a:rPr lang="pt-BR" dirty="0" smtClean="0"/>
              <a:t>http://eclipse.gsfc.nasa.gov/LEplot/LEplot2001/LE2014Apr15T.pdf</a:t>
            </a:r>
            <a:endParaRPr lang="pt-BR" dirty="0"/>
          </a:p>
        </p:txBody>
      </p:sp>
      <p:sp>
        <p:nvSpPr>
          <p:cNvPr id="4" name="Espaço Reservado para Número de Slide 3"/>
          <p:cNvSpPr>
            <a:spLocks noGrp="1"/>
          </p:cNvSpPr>
          <p:nvPr>
            <p:ph type="sldNum" sz="quarter" idx="10"/>
          </p:nvPr>
        </p:nvSpPr>
        <p:spPr/>
        <p:txBody>
          <a:bodyPr/>
          <a:lstStyle/>
          <a:p>
            <a:pPr>
              <a:defRPr/>
            </a:pPr>
            <a:fld id="{36B50E0C-8C83-40B2-A26D-A743C2BA505B}" type="slidenum">
              <a:rPr lang="pt-BR" smtClean="0"/>
              <a:pPr>
                <a:defRPr/>
              </a:pPr>
              <a:t>12</a:t>
            </a:fld>
            <a:endParaRPr lang="pt-B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p:spPr>
      </p:sp>
      <p:sp>
        <p:nvSpPr>
          <p:cNvPr id="3" name="Espaço Reservado para Anotações 2"/>
          <p:cNvSpPr>
            <a:spLocks noGrp="1"/>
          </p:cNvSpPr>
          <p:nvPr>
            <p:ph type="body" idx="1"/>
          </p:nvPr>
        </p:nvSpPr>
        <p:spPr/>
        <p:txBody>
          <a:bodyPr>
            <a:normAutofit/>
          </a:bodyPr>
          <a:lstStyle/>
          <a:p>
            <a:r>
              <a:rPr lang="en-US" sz="1200" b="1" i="0" kern="1200" dirty="0" smtClean="0">
                <a:solidFill>
                  <a:schemeClr val="tx1"/>
                </a:solidFill>
                <a:latin typeface="Times New Roman" pitchFamily="18" charset="0"/>
                <a:ea typeface="+mn-ea"/>
                <a:cs typeface="+mn-cs"/>
              </a:rPr>
              <a:t>http://eclipse.gsfc.nasa.gov/OH/OH2012.html</a:t>
            </a:r>
          </a:p>
          <a:p>
            <a:r>
              <a:rPr lang="en-US" sz="1200" b="1" i="0" kern="1200" dirty="0" smtClean="0">
                <a:solidFill>
                  <a:schemeClr val="tx1"/>
                </a:solidFill>
                <a:latin typeface="Times New Roman" pitchFamily="18" charset="0"/>
                <a:ea typeface="+mn-ea"/>
                <a:cs typeface="+mn-cs"/>
              </a:rPr>
              <a:t>Acknowledgments</a:t>
            </a:r>
          </a:p>
          <a:p>
            <a:r>
              <a:rPr lang="en-US" sz="1200" b="0" i="0" kern="1200" dirty="0" smtClean="0">
                <a:solidFill>
                  <a:schemeClr val="tx1"/>
                </a:solidFill>
                <a:latin typeface="Times New Roman" pitchFamily="18" charset="0"/>
                <a:ea typeface="+mn-ea"/>
                <a:cs typeface="+mn-cs"/>
              </a:rPr>
              <a:t>All eclipse predictions were generated on an Apple Power Mac G4 computer using algorithms developed from the Explanatory Supplement [1974] with additional algorithms from </a:t>
            </a:r>
            <a:r>
              <a:rPr lang="en-US" sz="1200" b="0" i="0" kern="1200" dirty="0" err="1" smtClean="0">
                <a:solidFill>
                  <a:schemeClr val="tx1"/>
                </a:solidFill>
                <a:latin typeface="Times New Roman" pitchFamily="18" charset="0"/>
                <a:ea typeface="+mn-ea"/>
                <a:cs typeface="+mn-cs"/>
              </a:rPr>
              <a:t>Meeus</a:t>
            </a:r>
            <a:r>
              <a:rPr lang="en-US" sz="1200" b="0" i="0" kern="1200" dirty="0" smtClean="0">
                <a:solidFill>
                  <a:schemeClr val="tx1"/>
                </a:solidFill>
                <a:latin typeface="Times New Roman" pitchFamily="18" charset="0"/>
                <a:ea typeface="+mn-ea"/>
                <a:cs typeface="+mn-cs"/>
              </a:rPr>
              <a:t>, </a:t>
            </a:r>
            <a:r>
              <a:rPr lang="en-US" sz="1200" b="0" i="0" kern="1200" dirty="0" err="1" smtClean="0">
                <a:solidFill>
                  <a:schemeClr val="tx1"/>
                </a:solidFill>
                <a:latin typeface="Times New Roman" pitchFamily="18" charset="0"/>
                <a:ea typeface="+mn-ea"/>
                <a:cs typeface="+mn-cs"/>
              </a:rPr>
              <a:t>Grosjean</a:t>
            </a:r>
            <a:r>
              <a:rPr lang="en-US" sz="1200" b="0" i="0" kern="1200" dirty="0" smtClean="0">
                <a:solidFill>
                  <a:schemeClr val="tx1"/>
                </a:solidFill>
                <a:latin typeface="Times New Roman" pitchFamily="18" charset="0"/>
                <a:ea typeface="+mn-ea"/>
                <a:cs typeface="+mn-cs"/>
              </a:rPr>
              <a:t>, and </a:t>
            </a:r>
            <a:r>
              <a:rPr lang="en-US" sz="1200" b="0" i="0" kern="1200" dirty="0" err="1" smtClean="0">
                <a:solidFill>
                  <a:schemeClr val="tx1"/>
                </a:solidFill>
                <a:latin typeface="Times New Roman" pitchFamily="18" charset="0"/>
                <a:ea typeface="+mn-ea"/>
                <a:cs typeface="+mn-cs"/>
              </a:rPr>
              <a:t>Vanderleen</a:t>
            </a:r>
            <a:r>
              <a:rPr lang="en-US" sz="1200" b="0" i="0" kern="1200" dirty="0" smtClean="0">
                <a:solidFill>
                  <a:schemeClr val="tx1"/>
                </a:solidFill>
                <a:latin typeface="Times New Roman" pitchFamily="18" charset="0"/>
                <a:ea typeface="+mn-ea"/>
                <a:cs typeface="+mn-cs"/>
              </a:rPr>
              <a:t> [1966]. The solar coordinates used in the eclipse predictions are based on VSOP87 [P. </a:t>
            </a:r>
            <a:r>
              <a:rPr lang="en-US" sz="1200" b="0" i="0" kern="1200" dirty="0" err="1" smtClean="0">
                <a:solidFill>
                  <a:schemeClr val="tx1"/>
                </a:solidFill>
                <a:latin typeface="Times New Roman" pitchFamily="18" charset="0"/>
                <a:ea typeface="+mn-ea"/>
                <a:cs typeface="+mn-cs"/>
              </a:rPr>
              <a:t>Bretagnon</a:t>
            </a:r>
            <a:r>
              <a:rPr lang="en-US" sz="1200" b="0" i="0" kern="1200" dirty="0" smtClean="0">
                <a:solidFill>
                  <a:schemeClr val="tx1"/>
                </a:solidFill>
                <a:latin typeface="Times New Roman" pitchFamily="18" charset="0"/>
                <a:ea typeface="+mn-ea"/>
                <a:cs typeface="+mn-cs"/>
              </a:rPr>
              <a:t> and G. </a:t>
            </a:r>
            <a:r>
              <a:rPr lang="en-US" sz="1200" b="0" i="0" kern="1200" dirty="0" err="1" smtClean="0">
                <a:solidFill>
                  <a:schemeClr val="tx1"/>
                </a:solidFill>
                <a:latin typeface="Times New Roman" pitchFamily="18" charset="0"/>
                <a:ea typeface="+mn-ea"/>
                <a:cs typeface="+mn-cs"/>
              </a:rPr>
              <a:t>Francou</a:t>
            </a:r>
            <a:r>
              <a:rPr lang="en-US" sz="1200" b="0" i="0" kern="1200" dirty="0" smtClean="0">
                <a:solidFill>
                  <a:schemeClr val="tx1"/>
                </a:solidFill>
                <a:latin typeface="Times New Roman" pitchFamily="18" charset="0"/>
                <a:ea typeface="+mn-ea"/>
                <a:cs typeface="+mn-cs"/>
              </a:rPr>
              <a:t>, 1988]. The lunar coordinates are based on ELP-2000/82 [M. </a:t>
            </a:r>
            <a:r>
              <a:rPr lang="en-US" sz="1200" b="0" i="0" kern="1200" dirty="0" err="1" smtClean="0">
                <a:solidFill>
                  <a:schemeClr val="tx1"/>
                </a:solidFill>
                <a:latin typeface="Times New Roman" pitchFamily="18" charset="0"/>
                <a:ea typeface="+mn-ea"/>
                <a:cs typeface="+mn-cs"/>
              </a:rPr>
              <a:t>Chapront-Touzé</a:t>
            </a:r>
            <a:r>
              <a:rPr lang="en-US" sz="1200" b="0" i="0" kern="1200" dirty="0" smtClean="0">
                <a:solidFill>
                  <a:schemeClr val="tx1"/>
                </a:solidFill>
                <a:latin typeface="Times New Roman" pitchFamily="18" charset="0"/>
                <a:ea typeface="+mn-ea"/>
                <a:cs typeface="+mn-cs"/>
              </a:rPr>
              <a:t> and J. </a:t>
            </a:r>
            <a:r>
              <a:rPr lang="en-US" sz="1200" b="0" i="0" kern="1200" dirty="0" err="1" smtClean="0">
                <a:solidFill>
                  <a:schemeClr val="tx1"/>
                </a:solidFill>
                <a:latin typeface="Times New Roman" pitchFamily="18" charset="0"/>
                <a:ea typeface="+mn-ea"/>
                <a:cs typeface="+mn-cs"/>
              </a:rPr>
              <a:t>Chapront</a:t>
            </a:r>
            <a:r>
              <a:rPr lang="en-US" sz="1200" b="0" i="0" kern="1200" dirty="0" smtClean="0">
                <a:solidFill>
                  <a:schemeClr val="tx1"/>
                </a:solidFill>
                <a:latin typeface="Times New Roman" pitchFamily="18" charset="0"/>
                <a:ea typeface="+mn-ea"/>
                <a:cs typeface="+mn-cs"/>
              </a:rPr>
              <a:t>, 1983]. For lunar eclipses, the diameter of the </a:t>
            </a:r>
            <a:r>
              <a:rPr lang="en-US" sz="1200" b="0" i="0" kern="1200" dirty="0" err="1" smtClean="0">
                <a:solidFill>
                  <a:schemeClr val="tx1"/>
                </a:solidFill>
                <a:latin typeface="Times New Roman" pitchFamily="18" charset="0"/>
                <a:ea typeface="+mn-ea"/>
                <a:cs typeface="+mn-cs"/>
              </a:rPr>
              <a:t>umbral</a:t>
            </a:r>
            <a:r>
              <a:rPr lang="en-US" sz="1200" b="0" i="0" kern="1200" dirty="0" smtClean="0">
                <a:solidFill>
                  <a:schemeClr val="tx1"/>
                </a:solidFill>
                <a:latin typeface="Times New Roman" pitchFamily="18" charset="0"/>
                <a:ea typeface="+mn-ea"/>
                <a:cs typeface="+mn-cs"/>
              </a:rPr>
              <a:t> and penumbral shadows were calculated using </a:t>
            </a:r>
            <a:r>
              <a:rPr lang="en-US" sz="1200" b="0" i="0" kern="1200" dirty="0" err="1" smtClean="0">
                <a:solidFill>
                  <a:schemeClr val="tx1"/>
                </a:solidFill>
                <a:latin typeface="Times New Roman" pitchFamily="18" charset="0"/>
                <a:ea typeface="+mn-ea"/>
                <a:cs typeface="+mn-cs"/>
              </a:rPr>
              <a:t>Danjon's</a:t>
            </a:r>
            <a:r>
              <a:rPr lang="en-US" sz="1200" b="0" i="0" kern="1200" dirty="0" smtClean="0">
                <a:solidFill>
                  <a:schemeClr val="tx1"/>
                </a:solidFill>
                <a:latin typeface="Times New Roman" pitchFamily="18" charset="0"/>
                <a:ea typeface="+mn-ea"/>
                <a:cs typeface="+mn-cs"/>
              </a:rPr>
              <a:t> rule of enlarging Earth's radius by 1/85 to compensate for the opacity of the terrestrial atmosphere; corrections for the effects of </a:t>
            </a:r>
            <a:r>
              <a:rPr lang="en-US" sz="1200" b="0" i="0" kern="1200" dirty="0" err="1" smtClean="0">
                <a:solidFill>
                  <a:schemeClr val="tx1"/>
                </a:solidFill>
                <a:latin typeface="Times New Roman" pitchFamily="18" charset="0"/>
                <a:ea typeface="+mn-ea"/>
                <a:cs typeface="+mn-cs"/>
              </a:rPr>
              <a:t>oblateness</a:t>
            </a:r>
            <a:r>
              <a:rPr lang="en-US" sz="1200" b="0" i="0" kern="1200" dirty="0" smtClean="0">
                <a:solidFill>
                  <a:schemeClr val="tx1"/>
                </a:solidFill>
                <a:latin typeface="Times New Roman" pitchFamily="18" charset="0"/>
                <a:ea typeface="+mn-ea"/>
                <a:cs typeface="+mn-cs"/>
              </a:rPr>
              <a:t> have also been included. Text and table composition was done on a Macintosh using Microsoft Word. Additional figure annotation was performed with Claris MacDraw Pro.</a:t>
            </a:r>
          </a:p>
          <a:p>
            <a:r>
              <a:rPr lang="en-US" sz="1200" b="0" i="0" kern="1200" dirty="0" smtClean="0">
                <a:solidFill>
                  <a:schemeClr val="tx1"/>
                </a:solidFill>
                <a:latin typeface="Times New Roman" pitchFamily="18" charset="0"/>
                <a:ea typeface="+mn-ea"/>
                <a:cs typeface="+mn-cs"/>
              </a:rPr>
              <a:t>All calculations, diagrams, tables, and opinions presented in this paper are those of the author, and he assumes full responsibility for their accuracy.</a:t>
            </a:r>
          </a:p>
          <a:p>
            <a:endParaRPr lang="pt-BR" dirty="0"/>
          </a:p>
        </p:txBody>
      </p:sp>
      <p:sp>
        <p:nvSpPr>
          <p:cNvPr id="4" name="Espaço Reservado para Número de Slide 3"/>
          <p:cNvSpPr>
            <a:spLocks noGrp="1"/>
          </p:cNvSpPr>
          <p:nvPr>
            <p:ph type="sldNum" sz="quarter" idx="10"/>
          </p:nvPr>
        </p:nvSpPr>
        <p:spPr/>
        <p:txBody>
          <a:bodyPr/>
          <a:lstStyle/>
          <a:p>
            <a:pPr>
              <a:defRPr/>
            </a:pPr>
            <a:fld id="{36B50E0C-8C83-40B2-A26D-A743C2BA505B}" type="slidenum">
              <a:rPr lang="pt-BR" smtClean="0"/>
              <a:pPr>
                <a:defRPr/>
              </a:pPr>
              <a:t>20</a:t>
            </a:fld>
            <a:endParaRPr lang="pt-B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p:spPr>
      </p:sp>
      <p:sp>
        <p:nvSpPr>
          <p:cNvPr id="3" name="Espaço Reservado para Anotações 2"/>
          <p:cNvSpPr>
            <a:spLocks noGrp="1"/>
          </p:cNvSpPr>
          <p:nvPr>
            <p:ph type="body" idx="1"/>
          </p:nvPr>
        </p:nvSpPr>
        <p:spPr/>
        <p:txBody>
          <a:bodyPr>
            <a:normAutofit/>
          </a:bodyPr>
          <a:lstStyle/>
          <a:p>
            <a:r>
              <a:rPr lang="pt-BR" dirty="0" smtClean="0"/>
              <a:t>http://eclipse.gsfc.nasa.gov/LEsaros/LEsaroscat.html</a:t>
            </a:r>
          </a:p>
          <a:p>
            <a:r>
              <a:rPr lang="pt-BR" dirty="0" smtClean="0"/>
              <a:t>http://eclipse.gsfc.nasa.gov/LEsaros/LEsaroscatkey.html</a:t>
            </a:r>
            <a:endParaRPr lang="pt-BR" dirty="0"/>
          </a:p>
        </p:txBody>
      </p:sp>
      <p:sp>
        <p:nvSpPr>
          <p:cNvPr id="4" name="Espaço Reservado para Número de Slide 3"/>
          <p:cNvSpPr>
            <a:spLocks noGrp="1"/>
          </p:cNvSpPr>
          <p:nvPr>
            <p:ph type="sldNum" sz="quarter" idx="10"/>
          </p:nvPr>
        </p:nvSpPr>
        <p:spPr/>
        <p:txBody>
          <a:bodyPr/>
          <a:lstStyle/>
          <a:p>
            <a:pPr>
              <a:defRPr/>
            </a:pPr>
            <a:fld id="{36B50E0C-8C83-40B2-A26D-A743C2BA505B}" type="slidenum">
              <a:rPr lang="pt-BR" smtClean="0"/>
              <a:pPr>
                <a:defRPr/>
              </a:pPr>
              <a:t>22</a:t>
            </a:fld>
            <a:endParaRPr lang="pt-B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p:spPr>
      </p:sp>
      <p:sp>
        <p:nvSpPr>
          <p:cNvPr id="3" name="Espaço Reservado para Anotações 2"/>
          <p:cNvSpPr>
            <a:spLocks noGrp="1"/>
          </p:cNvSpPr>
          <p:nvPr>
            <p:ph type="body" idx="1"/>
          </p:nvPr>
        </p:nvSpPr>
        <p:spPr/>
        <p:txBody>
          <a:bodyPr>
            <a:normAutofit/>
          </a:bodyPr>
          <a:lstStyle/>
          <a:p>
            <a:r>
              <a:rPr lang="pt-BR" dirty="0" smtClean="0"/>
              <a:t>http://eclipse.gsfc.nasa.gov/5MCLEmap/2001-2100/LE2009-07-07N.gif</a:t>
            </a:r>
          </a:p>
          <a:p>
            <a:r>
              <a:rPr lang="pt-BR" dirty="0" smtClean="0"/>
              <a:t>http://eclipse.gsfc.nasa.gov/LEsaros/LEsaros110.html</a:t>
            </a:r>
          </a:p>
          <a:p>
            <a:endParaRPr lang="pt-BR" dirty="0" smtClean="0"/>
          </a:p>
          <a:p>
            <a:r>
              <a:rPr lang="pt-BR" dirty="0" smtClean="0"/>
              <a:t>http://eclipse.gsfc.nasa.gov/5MCLEmap/2001-2100/LE2096-06-06N.gif</a:t>
            </a:r>
          </a:p>
          <a:p>
            <a:r>
              <a:rPr lang="pt-BR" dirty="0" smtClean="0"/>
              <a:t>http://eclipse.gsfc.nasa.gov/LEsaros/LEsaros151.html</a:t>
            </a:r>
            <a:endParaRPr lang="pt-BR" dirty="0"/>
          </a:p>
        </p:txBody>
      </p:sp>
      <p:sp>
        <p:nvSpPr>
          <p:cNvPr id="4" name="Espaço Reservado para Número de Slide 3"/>
          <p:cNvSpPr>
            <a:spLocks noGrp="1"/>
          </p:cNvSpPr>
          <p:nvPr>
            <p:ph type="sldNum" sz="quarter" idx="10"/>
          </p:nvPr>
        </p:nvSpPr>
        <p:spPr/>
        <p:txBody>
          <a:bodyPr/>
          <a:lstStyle/>
          <a:p>
            <a:pPr>
              <a:defRPr/>
            </a:pPr>
            <a:fld id="{36B50E0C-8C83-40B2-A26D-A743C2BA505B}" type="slidenum">
              <a:rPr lang="pt-BR" smtClean="0"/>
              <a:pPr>
                <a:defRPr/>
              </a:pPr>
              <a:t>23</a:t>
            </a:fld>
            <a:endParaRPr lang="pt-B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p:spPr>
      </p:sp>
      <p:sp>
        <p:nvSpPr>
          <p:cNvPr id="3" name="Espaço Reservado para Anotações 2"/>
          <p:cNvSpPr>
            <a:spLocks noGrp="1"/>
          </p:cNvSpPr>
          <p:nvPr>
            <p:ph type="body" idx="1"/>
          </p:nvPr>
        </p:nvSpPr>
        <p:spPr/>
        <p:txBody>
          <a:bodyPr>
            <a:normAutofit/>
          </a:bodyPr>
          <a:lstStyle/>
          <a:p>
            <a:r>
              <a:rPr lang="pt-BR" dirty="0" smtClean="0"/>
              <a:t>http://eclipse.gsfc.nasa.gov/LEcat5/LE2001-2100.html</a:t>
            </a:r>
            <a:endParaRPr lang="pt-BR" dirty="0"/>
          </a:p>
        </p:txBody>
      </p:sp>
      <p:sp>
        <p:nvSpPr>
          <p:cNvPr id="4" name="Espaço Reservado para Número de Slide 3"/>
          <p:cNvSpPr>
            <a:spLocks noGrp="1"/>
          </p:cNvSpPr>
          <p:nvPr>
            <p:ph type="sldNum" sz="quarter" idx="10"/>
          </p:nvPr>
        </p:nvSpPr>
        <p:spPr/>
        <p:txBody>
          <a:bodyPr/>
          <a:lstStyle/>
          <a:p>
            <a:pPr>
              <a:defRPr/>
            </a:pPr>
            <a:fld id="{36B50E0C-8C83-40B2-A26D-A743C2BA505B}" type="slidenum">
              <a:rPr lang="pt-BR" smtClean="0"/>
              <a:pPr>
                <a:defRPr/>
              </a:pPr>
              <a:t>24</a:t>
            </a:fld>
            <a:endParaRPr lang="pt-B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p:spPr>
      </p:sp>
      <p:sp>
        <p:nvSpPr>
          <p:cNvPr id="3" name="Espaço Reservado para Anotações 2"/>
          <p:cNvSpPr>
            <a:spLocks noGrp="1"/>
          </p:cNvSpPr>
          <p:nvPr>
            <p:ph type="body" idx="1"/>
          </p:nvPr>
        </p:nvSpPr>
        <p:spPr/>
        <p:txBody>
          <a:bodyPr>
            <a:normAutofit/>
          </a:bodyPr>
          <a:lstStyle/>
          <a:p>
            <a:r>
              <a:rPr lang="pt-BR" dirty="0" smtClean="0"/>
              <a:t>Fonte: http://eclipse.gsfc.nasa.gov/OH/OH2014.html#</a:t>
            </a:r>
            <a:r>
              <a:rPr lang="pt-BR" dirty="0" err="1" smtClean="0"/>
              <a:t>tetrads</a:t>
            </a:r>
            <a:endParaRPr lang="pt-BR" dirty="0" smtClean="0"/>
          </a:p>
          <a:p>
            <a:r>
              <a:rPr lang="pt-BR" dirty="0" smtClean="0"/>
              <a:t>http://eclipse.gsfc.nasa.gov/LEcat5/LE2001-2100.html</a:t>
            </a:r>
          </a:p>
          <a:p>
            <a:endParaRPr lang="pt-BR" dirty="0" smtClean="0"/>
          </a:p>
          <a:p>
            <a:r>
              <a:rPr lang="pt-BR" dirty="0" smtClean="0"/>
              <a:t>http://www.biblicalintegrity.org/wp-content/uploads/2013/08/Blood-moons.jpg</a:t>
            </a:r>
          </a:p>
          <a:p>
            <a:r>
              <a:rPr lang="pt-BR" dirty="0" smtClean="0"/>
              <a:t>http://www.biblicalintegrity.org/2014/01/24/blood-moon-tetrad/</a:t>
            </a:r>
          </a:p>
          <a:p>
            <a:endParaRPr lang="pt-BR" dirty="0" smtClean="0"/>
          </a:p>
          <a:p>
            <a:endParaRPr lang="pt-BR" dirty="0" smtClean="0"/>
          </a:p>
          <a:p>
            <a:r>
              <a:rPr lang="pt-BR" dirty="0" smtClean="0"/>
              <a:t>Eclipse lunar Tétrades </a:t>
            </a:r>
          </a:p>
          <a:p>
            <a:endParaRPr lang="pt-BR" dirty="0" smtClean="0"/>
          </a:p>
          <a:p>
            <a:r>
              <a:rPr lang="pt-BR" dirty="0" smtClean="0"/>
              <a:t>Os eclipses lunares de 2014 é o primeiro de quatro eclipses lunares totais consecutivas - uma série conhecida como uma tétrade. Durante o período de 5000-ano -1.999-3.000, existem 4.378 eclipses de penumbra (36,3%), 4207 eclipses lunares parciais (34,9%) e 3479 eclipses lunares totais (28,8%). Cerca de 16,3% (568) de todos os eclipses totais pertencem a uma das 142 tétrades que ocorrem durante este período (</a:t>
            </a:r>
            <a:r>
              <a:rPr lang="pt-BR" dirty="0" err="1" smtClean="0"/>
              <a:t>Espenak</a:t>
            </a:r>
            <a:r>
              <a:rPr lang="pt-BR" dirty="0" smtClean="0"/>
              <a:t> e </a:t>
            </a:r>
            <a:r>
              <a:rPr lang="pt-BR" dirty="0" err="1" smtClean="0"/>
              <a:t>Meeus</a:t>
            </a:r>
            <a:r>
              <a:rPr lang="pt-BR" dirty="0" smtClean="0"/>
              <a:t>, 2009). O mecanismo que causa tétrades envolve a excentricidade da órbita da Terra em conjunto com o momento do eclipse temporadas (</a:t>
            </a:r>
            <a:r>
              <a:rPr lang="pt-BR" dirty="0" err="1" smtClean="0"/>
              <a:t>Meeus</a:t>
            </a:r>
            <a:r>
              <a:rPr lang="pt-BR" dirty="0" smtClean="0"/>
              <a:t>, 2004). Durante o presente milênio, o primeiro eclipse de cada tétrade ocorre em algum momento de fevereiro a julho. Em milênios mais tarde, a primeira data eclipse cai gradualmente no final do ano por causa da precessão. </a:t>
            </a:r>
          </a:p>
          <a:p>
            <a:endParaRPr lang="pt-BR" dirty="0" smtClean="0"/>
          </a:p>
          <a:p>
            <a:r>
              <a:rPr lang="pt-BR" dirty="0" smtClean="0"/>
              <a:t>Astrônomo italiano Giovanni </a:t>
            </a:r>
            <a:r>
              <a:rPr lang="pt-BR" dirty="0" err="1" smtClean="0"/>
              <a:t>Schiaparelli</a:t>
            </a:r>
            <a:r>
              <a:rPr lang="pt-BR" dirty="0" smtClean="0"/>
              <a:t> começou por salientar que a </a:t>
            </a:r>
            <a:r>
              <a:rPr lang="pt-BR" dirty="0" err="1" smtClean="0"/>
              <a:t>freqüência</a:t>
            </a:r>
            <a:r>
              <a:rPr lang="pt-BR" dirty="0" smtClean="0"/>
              <a:t> de tétrades é variável ao longo do tempo. Ele notou que </a:t>
            </a:r>
            <a:r>
              <a:rPr lang="pt-BR" dirty="0" err="1" smtClean="0"/>
              <a:t>tetrads</a:t>
            </a:r>
            <a:r>
              <a:rPr lang="pt-BR" dirty="0" smtClean="0"/>
              <a:t> eram relativamente abundantes durante um intervalo de 300 anos, enquanto nenhum ocorreu durante os próximos 300 anos. Por exemplo, não há </a:t>
            </a:r>
            <a:r>
              <a:rPr lang="pt-BR" dirty="0" err="1" smtClean="0"/>
              <a:t>tetrads</a:t>
            </a:r>
            <a:r>
              <a:rPr lang="pt-BR" dirty="0" smtClean="0"/>
              <a:t> 1582-1908, mas 17 tétrades ocorrer durante as seguintes duas e meia séculos de 1909 a 2156. O ~ período de tétrade "estações" 565 anos é amarrado a excentricidade lentamente diminuindo de órbita da Terra. Consequentemente, o período quaternário está a diminuir gradualmente (</a:t>
            </a:r>
            <a:r>
              <a:rPr lang="pt-BR" dirty="0" err="1" smtClean="0"/>
              <a:t>Meeus</a:t>
            </a:r>
            <a:r>
              <a:rPr lang="pt-BR" dirty="0" smtClean="0"/>
              <a:t>, 2004). No futuro distante, quando a excentricidade da Terra é 0, tétrades não será mais possível. </a:t>
            </a:r>
          </a:p>
          <a:p>
            <a:endParaRPr lang="pt-BR" dirty="0" smtClean="0"/>
          </a:p>
          <a:p>
            <a:r>
              <a:rPr lang="pt-BR" dirty="0" smtClean="0"/>
              <a:t>As magnitudes umbral dos eclipses totais que compõem uma tétrade são relativamente pequenas. Para o período de 300 anos de 1901-2200, a maior magnitude umbral de um eclipse tétrade é 1,4251 em 1949 abril 13 Para efeito de comparação, alguns outros eclipses totais durante este período são muito mais profundas. Dois exemplos são os eclipses totais de 2000 16 de julho e 26 de junho 2029, com magnitudes umbral de 1,7684 e 1,8436, respectivamente. </a:t>
            </a:r>
          </a:p>
          <a:p>
            <a:endParaRPr lang="pt-BR" dirty="0" smtClean="0"/>
          </a:p>
          <a:p>
            <a:r>
              <a:rPr lang="pt-BR" dirty="0" smtClean="0"/>
              <a:t>Tabela 6 apresenta as datas de cada eclipse nos oito </a:t>
            </a:r>
            <a:r>
              <a:rPr lang="pt-BR" dirty="0" err="1" smtClean="0"/>
              <a:t>tetrads</a:t>
            </a:r>
            <a:r>
              <a:rPr lang="pt-BR" dirty="0" smtClean="0"/>
              <a:t> ocorridos durante o século 21. A tétrade antes de 2014-15 foi em 2003-04, enquanto o grupo seguinte é quase 20 anos mais tarde, em 2032-33.</a:t>
            </a:r>
            <a:endParaRPr lang="pt-BR" dirty="0"/>
          </a:p>
        </p:txBody>
      </p:sp>
      <p:sp>
        <p:nvSpPr>
          <p:cNvPr id="4" name="Espaço Reservado para Número de Slide 3"/>
          <p:cNvSpPr>
            <a:spLocks noGrp="1"/>
          </p:cNvSpPr>
          <p:nvPr>
            <p:ph type="sldNum" sz="quarter" idx="10"/>
          </p:nvPr>
        </p:nvSpPr>
        <p:spPr/>
        <p:txBody>
          <a:bodyPr/>
          <a:lstStyle/>
          <a:p>
            <a:pPr>
              <a:defRPr/>
            </a:pPr>
            <a:fld id="{36B50E0C-8C83-40B2-A26D-A743C2BA505B}" type="slidenum">
              <a:rPr lang="pt-BR" smtClean="0"/>
              <a:pPr>
                <a:defRPr/>
              </a:pPr>
              <a:t>25</a:t>
            </a:fld>
            <a:endParaRPr lang="pt-B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p:spPr>
      </p:sp>
      <p:sp>
        <p:nvSpPr>
          <p:cNvPr id="3" name="Espaço Reservado para Anotações 2"/>
          <p:cNvSpPr>
            <a:spLocks noGrp="1"/>
          </p:cNvSpPr>
          <p:nvPr>
            <p:ph type="body" idx="1"/>
          </p:nvPr>
        </p:nvSpPr>
        <p:spPr/>
        <p:txBody>
          <a:bodyPr>
            <a:normAutofit/>
          </a:bodyPr>
          <a:lstStyle/>
          <a:p>
            <a:r>
              <a:rPr lang="pt-BR" dirty="0" smtClean="0"/>
              <a:t>http://eclipse.gsfc.nasa.gov/LEcat5/LE2001-2100.html</a:t>
            </a:r>
            <a:endParaRPr lang="pt-BR" dirty="0"/>
          </a:p>
        </p:txBody>
      </p:sp>
      <p:sp>
        <p:nvSpPr>
          <p:cNvPr id="4" name="Espaço Reservado para Número de Slide 3"/>
          <p:cNvSpPr>
            <a:spLocks noGrp="1"/>
          </p:cNvSpPr>
          <p:nvPr>
            <p:ph type="sldNum" sz="quarter" idx="10"/>
          </p:nvPr>
        </p:nvSpPr>
        <p:spPr/>
        <p:txBody>
          <a:bodyPr/>
          <a:lstStyle/>
          <a:p>
            <a:pPr>
              <a:defRPr/>
            </a:pPr>
            <a:fld id="{36B50E0C-8C83-40B2-A26D-A743C2BA505B}" type="slidenum">
              <a:rPr lang="pt-BR" smtClean="0"/>
              <a:pPr>
                <a:defRPr/>
              </a:pPr>
              <a:t>26</a:t>
            </a:fld>
            <a:endParaRPr lang="pt-B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p:spPr>
      </p:sp>
      <p:sp>
        <p:nvSpPr>
          <p:cNvPr id="3" name="Espaço Reservado para Anotações 2"/>
          <p:cNvSpPr>
            <a:spLocks noGrp="1"/>
          </p:cNvSpPr>
          <p:nvPr>
            <p:ph type="body" idx="1"/>
          </p:nvPr>
        </p:nvSpPr>
        <p:spPr/>
        <p:txBody>
          <a:bodyPr>
            <a:normAutofit/>
          </a:bodyPr>
          <a:lstStyle/>
          <a:p>
            <a:r>
              <a:rPr lang="pt-BR" dirty="0" smtClean="0"/>
              <a:t>http://eclipse.gsfc.nasa.gov/LEcat5/LE2001-2100.html</a:t>
            </a:r>
            <a:endParaRPr lang="pt-BR" dirty="0"/>
          </a:p>
        </p:txBody>
      </p:sp>
      <p:sp>
        <p:nvSpPr>
          <p:cNvPr id="4" name="Espaço Reservado para Número de Slide 3"/>
          <p:cNvSpPr>
            <a:spLocks noGrp="1"/>
          </p:cNvSpPr>
          <p:nvPr>
            <p:ph type="sldNum" sz="quarter" idx="10"/>
          </p:nvPr>
        </p:nvSpPr>
        <p:spPr/>
        <p:txBody>
          <a:bodyPr/>
          <a:lstStyle/>
          <a:p>
            <a:pPr>
              <a:defRPr/>
            </a:pPr>
            <a:fld id="{36B50E0C-8C83-40B2-A26D-A743C2BA505B}" type="slidenum">
              <a:rPr lang="pt-BR" smtClean="0"/>
              <a:pPr>
                <a:defRPr/>
              </a:pPr>
              <a:t>27</a:t>
            </a:fld>
            <a:endParaRPr lang="pt-B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p:spPr>
      </p:sp>
      <p:sp>
        <p:nvSpPr>
          <p:cNvPr id="3" name="Espaço Reservado para Anotações 2"/>
          <p:cNvSpPr>
            <a:spLocks noGrp="1"/>
          </p:cNvSpPr>
          <p:nvPr>
            <p:ph type="body" idx="1"/>
          </p:nvPr>
        </p:nvSpPr>
        <p:spPr/>
        <p:txBody>
          <a:bodyPr>
            <a:normAutofit/>
          </a:bodyPr>
          <a:lstStyle/>
          <a:p>
            <a:r>
              <a:rPr lang="pt-BR" dirty="0" smtClean="0"/>
              <a:t>http://www.mreclipse.com/LEphoto/TLE2004Oct/image/TLE2004-Triple1w.JPG</a:t>
            </a:r>
          </a:p>
          <a:p>
            <a:r>
              <a:rPr lang="pt-BR" dirty="0" smtClean="0"/>
              <a:t>http://www.mreclipse.com/LEphoto/TLE2004Oct/TLE2004Oct-1A.html</a:t>
            </a:r>
            <a:endParaRPr lang="pt-BR" dirty="0"/>
          </a:p>
        </p:txBody>
      </p:sp>
      <p:sp>
        <p:nvSpPr>
          <p:cNvPr id="4" name="Espaço Reservado para Número de Slide 3"/>
          <p:cNvSpPr>
            <a:spLocks noGrp="1"/>
          </p:cNvSpPr>
          <p:nvPr>
            <p:ph type="sldNum" sz="quarter" idx="10"/>
          </p:nvPr>
        </p:nvSpPr>
        <p:spPr/>
        <p:txBody>
          <a:bodyPr/>
          <a:lstStyle/>
          <a:p>
            <a:pPr>
              <a:defRPr/>
            </a:pPr>
            <a:fld id="{36B50E0C-8C83-40B2-A26D-A743C2BA505B}" type="slidenum">
              <a:rPr lang="pt-BR" smtClean="0"/>
              <a:pPr>
                <a:defRPr/>
              </a:pPr>
              <a:t>2</a:t>
            </a:fld>
            <a:endParaRPr lang="pt-B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p:spPr>
      </p:sp>
      <p:sp>
        <p:nvSpPr>
          <p:cNvPr id="3" name="Espaço Reservado para Anotações 2"/>
          <p:cNvSpPr>
            <a:spLocks noGrp="1"/>
          </p:cNvSpPr>
          <p:nvPr>
            <p:ph type="body" idx="1"/>
          </p:nvPr>
        </p:nvSpPr>
        <p:spPr/>
        <p:txBody>
          <a:bodyPr>
            <a:normAutofit/>
          </a:bodyPr>
          <a:lstStyle/>
          <a:p>
            <a:r>
              <a:rPr lang="pt-BR" dirty="0" smtClean="0"/>
              <a:t>http://eclipse.gsfc.nasa.gov/LEplot/LEplot2001/LE2015Sep28T.pdf</a:t>
            </a:r>
          </a:p>
          <a:p>
            <a:r>
              <a:rPr lang="pt-BR" smtClean="0"/>
              <a:t>http://eclipse.gsfc.nasa.gov/LEcat5/LE2001-2100.html</a:t>
            </a:r>
            <a:endParaRPr lang="pt-BR"/>
          </a:p>
        </p:txBody>
      </p:sp>
      <p:sp>
        <p:nvSpPr>
          <p:cNvPr id="4" name="Espaço Reservado para Número de Slide 3"/>
          <p:cNvSpPr>
            <a:spLocks noGrp="1"/>
          </p:cNvSpPr>
          <p:nvPr>
            <p:ph type="sldNum" sz="quarter" idx="10"/>
          </p:nvPr>
        </p:nvSpPr>
        <p:spPr/>
        <p:txBody>
          <a:bodyPr/>
          <a:lstStyle/>
          <a:p>
            <a:pPr>
              <a:defRPr/>
            </a:pPr>
            <a:fld id="{36B50E0C-8C83-40B2-A26D-A743C2BA505B}" type="slidenum">
              <a:rPr lang="pt-BR" smtClean="0"/>
              <a:pPr>
                <a:defRPr/>
              </a:pPr>
              <a:t>28</a:t>
            </a:fld>
            <a:endParaRPr lang="pt-B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p:spPr>
      </p:sp>
      <p:sp>
        <p:nvSpPr>
          <p:cNvPr id="3" name="Espaço Reservado para Anotações 2"/>
          <p:cNvSpPr>
            <a:spLocks noGrp="1"/>
          </p:cNvSpPr>
          <p:nvPr>
            <p:ph type="body" idx="1"/>
          </p:nvPr>
        </p:nvSpPr>
        <p:spPr/>
        <p:txBody>
          <a:bodyPr>
            <a:normAutofit/>
          </a:bodyPr>
          <a:lstStyle/>
          <a:p>
            <a:r>
              <a:rPr lang="pt-BR" dirty="0" smtClean="0"/>
              <a:t>http://eclipse.gsfc.nasa.gov/LEplot/LEplot2001/LE2015Sep28T.pdf</a:t>
            </a:r>
          </a:p>
          <a:p>
            <a:r>
              <a:rPr lang="pt-BR" dirty="0" smtClean="0"/>
              <a:t>http://eclipse.gsfc.nasa.gov/LEdecade/LEdecade2011.html</a:t>
            </a:r>
            <a:endParaRPr lang="pt-BR" dirty="0"/>
          </a:p>
        </p:txBody>
      </p:sp>
      <p:sp>
        <p:nvSpPr>
          <p:cNvPr id="4" name="Espaço Reservado para Número de Slide 3"/>
          <p:cNvSpPr>
            <a:spLocks noGrp="1"/>
          </p:cNvSpPr>
          <p:nvPr>
            <p:ph type="sldNum" sz="quarter" idx="10"/>
          </p:nvPr>
        </p:nvSpPr>
        <p:spPr/>
        <p:txBody>
          <a:bodyPr/>
          <a:lstStyle/>
          <a:p>
            <a:pPr>
              <a:defRPr/>
            </a:pPr>
            <a:fld id="{36B50E0C-8C83-40B2-A26D-A743C2BA505B}" type="slidenum">
              <a:rPr lang="pt-BR" smtClean="0"/>
              <a:pPr>
                <a:defRPr/>
              </a:pPr>
              <a:t>29</a:t>
            </a:fld>
            <a:endParaRPr lang="pt-B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p:spPr>
      </p:sp>
      <p:sp>
        <p:nvSpPr>
          <p:cNvPr id="3" name="Espaço Reservado para Anotações 2"/>
          <p:cNvSpPr>
            <a:spLocks noGrp="1"/>
          </p:cNvSpPr>
          <p:nvPr>
            <p:ph type="body" idx="1"/>
          </p:nvPr>
        </p:nvSpPr>
        <p:spPr/>
        <p:txBody>
          <a:bodyPr>
            <a:normAutofit/>
          </a:bodyPr>
          <a:lstStyle/>
          <a:p>
            <a:r>
              <a:rPr lang="pt-BR" dirty="0" smtClean="0"/>
              <a:t>http://upload.wikimedia.org/wikipedia/commons/0/0d/Valores_de_la_escala_de_Danjon.PNG</a:t>
            </a:r>
          </a:p>
          <a:p>
            <a:r>
              <a:rPr lang="pt-BR" dirty="0" smtClean="0"/>
              <a:t>http://es.wikipedia.org/wiki/Escala_de_Danjon</a:t>
            </a:r>
          </a:p>
          <a:p>
            <a:r>
              <a:rPr lang="pt-BR" dirty="0" smtClean="0"/>
              <a:t>http://en.wikipedia.org/wiki/Danjon_scale</a:t>
            </a:r>
          </a:p>
          <a:p>
            <a:r>
              <a:rPr lang="pt-BR" dirty="0" smtClean="0"/>
              <a:t>http://en.wikipedia.org/wiki/Danjon_scale#</a:t>
            </a:r>
            <a:r>
              <a:rPr lang="pt-BR" dirty="0" err="1" smtClean="0"/>
              <a:t>mediaviewer</a:t>
            </a:r>
            <a:r>
              <a:rPr lang="pt-BR" dirty="0" smtClean="0"/>
              <a:t>/File:</a:t>
            </a:r>
            <a:r>
              <a:rPr lang="pt-BR" dirty="0" err="1" smtClean="0"/>
              <a:t>Tom_Ruen_</a:t>
            </a:r>
            <a:r>
              <a:rPr lang="pt-BR" dirty="0" smtClean="0"/>
              <a:t>-_Lunar_eclipses_in_2003_(</a:t>
            </a:r>
            <a:r>
              <a:rPr lang="pt-BR" dirty="0" err="1" smtClean="0"/>
              <a:t>pd</a:t>
            </a:r>
            <a:r>
              <a:rPr lang="pt-BR" dirty="0" smtClean="0"/>
              <a:t>).</a:t>
            </a:r>
            <a:r>
              <a:rPr lang="pt-BR" dirty="0" err="1" smtClean="0"/>
              <a:t>jpg</a:t>
            </a:r>
            <a:endParaRPr lang="pt-BR" dirty="0" smtClean="0"/>
          </a:p>
          <a:p>
            <a:r>
              <a:rPr lang="pt-BR" dirty="0" smtClean="0"/>
              <a:t>http://upload.wikimedia.org/wikipedia/commons/1/17/Tom_Ruen_-_Lunar_eclipses_in_2003_%28pd%29.</a:t>
            </a:r>
            <a:r>
              <a:rPr lang="pt-BR" dirty="0" err="1" smtClean="0"/>
              <a:t>jpg</a:t>
            </a:r>
            <a:endParaRPr lang="pt-BR" dirty="0" smtClean="0"/>
          </a:p>
          <a:p>
            <a:r>
              <a:rPr lang="pt-BR" dirty="0" smtClean="0"/>
              <a:t>http://articles.adsabs.harvard.edu/cgi-bin/nph-iarticle_query?</a:t>
            </a:r>
            <a:r>
              <a:rPr lang="pt-BR" dirty="0" err="1" smtClean="0"/>
              <a:t>letter</a:t>
            </a:r>
            <a:r>
              <a:rPr lang="pt-BR" dirty="0" smtClean="0"/>
              <a:t>=.&amp;</a:t>
            </a:r>
            <a:r>
              <a:rPr lang="pt-BR" dirty="0" err="1" smtClean="0"/>
              <a:t>classic</a:t>
            </a:r>
            <a:r>
              <a:rPr lang="pt-BR" dirty="0" smtClean="0"/>
              <a:t>=</a:t>
            </a:r>
            <a:r>
              <a:rPr lang="pt-BR" dirty="0" err="1" smtClean="0"/>
              <a:t>YES&amp;bibcode</a:t>
            </a:r>
            <a:r>
              <a:rPr lang="pt-BR" dirty="0" smtClean="0"/>
              <a:t>=1921LAstr..35..261D&amp;</a:t>
            </a:r>
            <a:r>
              <a:rPr lang="pt-BR" dirty="0" err="1" smtClean="0"/>
              <a:t>page</a:t>
            </a:r>
            <a:r>
              <a:rPr lang="pt-BR" dirty="0" smtClean="0"/>
              <a:t>=&amp;</a:t>
            </a:r>
            <a:r>
              <a:rPr lang="pt-BR" dirty="0" err="1" smtClean="0"/>
              <a:t>type</a:t>
            </a:r>
            <a:r>
              <a:rPr lang="pt-BR" dirty="0" smtClean="0"/>
              <a:t>=</a:t>
            </a:r>
            <a:r>
              <a:rPr lang="pt-BR" dirty="0" err="1" smtClean="0"/>
              <a:t>SCREEN_VIEW&amp;data_type</a:t>
            </a:r>
            <a:r>
              <a:rPr lang="pt-BR" dirty="0" smtClean="0"/>
              <a:t>=</a:t>
            </a:r>
            <a:r>
              <a:rPr lang="pt-BR" dirty="0" err="1" smtClean="0"/>
              <a:t>PDF_HIGH&amp;send</a:t>
            </a:r>
            <a:r>
              <a:rPr lang="pt-BR" dirty="0" smtClean="0"/>
              <a:t>=</a:t>
            </a:r>
            <a:r>
              <a:rPr lang="pt-BR" dirty="0" err="1" smtClean="0"/>
              <a:t>GET&amp;filetype</a:t>
            </a:r>
            <a:r>
              <a:rPr lang="pt-BR" dirty="0" smtClean="0"/>
              <a:t>=.</a:t>
            </a:r>
            <a:r>
              <a:rPr lang="pt-BR" dirty="0" err="1" smtClean="0"/>
              <a:t>pdf</a:t>
            </a:r>
            <a:endParaRPr lang="pt-BR" dirty="0" smtClean="0"/>
          </a:p>
          <a:p>
            <a:endParaRPr lang="pt-BR" dirty="0"/>
          </a:p>
        </p:txBody>
      </p:sp>
      <p:sp>
        <p:nvSpPr>
          <p:cNvPr id="4" name="Espaço Reservado para Número de Slide 3"/>
          <p:cNvSpPr>
            <a:spLocks noGrp="1"/>
          </p:cNvSpPr>
          <p:nvPr>
            <p:ph type="sldNum" sz="quarter" idx="10"/>
          </p:nvPr>
        </p:nvSpPr>
        <p:spPr/>
        <p:txBody>
          <a:bodyPr/>
          <a:lstStyle/>
          <a:p>
            <a:pPr>
              <a:defRPr/>
            </a:pPr>
            <a:fld id="{36B50E0C-8C83-40B2-A26D-A743C2BA505B}" type="slidenum">
              <a:rPr lang="pt-BR" smtClean="0"/>
              <a:pPr>
                <a:defRPr/>
              </a:pPr>
              <a:t>30</a:t>
            </a:fld>
            <a:endParaRPr lang="pt-B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p:spPr>
      </p:sp>
      <p:sp>
        <p:nvSpPr>
          <p:cNvPr id="3" name="Espaço Reservado para Anotações 2"/>
          <p:cNvSpPr>
            <a:spLocks noGrp="1"/>
          </p:cNvSpPr>
          <p:nvPr>
            <p:ph type="body" idx="1"/>
          </p:nvPr>
        </p:nvSpPr>
        <p:spPr/>
        <p:txBody>
          <a:bodyPr>
            <a:normAutofit/>
          </a:bodyPr>
          <a:lstStyle/>
          <a:p>
            <a:r>
              <a:rPr lang="pt-BR" dirty="0" smtClean="0"/>
              <a:t>http://www.mreclipse.com/LEphoto/PLE2012Jun/images/PLE2012-1152w.jpg</a:t>
            </a:r>
          </a:p>
          <a:p>
            <a:r>
              <a:rPr lang="pt-BR" dirty="0" smtClean="0"/>
              <a:t>http://www.mreclipse.com/LEphoto/PLE2012Jun/PLE2012-1152.html</a:t>
            </a:r>
          </a:p>
          <a:p>
            <a:endParaRPr lang="pt-BR" dirty="0"/>
          </a:p>
        </p:txBody>
      </p:sp>
      <p:sp>
        <p:nvSpPr>
          <p:cNvPr id="4" name="Espaço Reservado para Número de Slide 3"/>
          <p:cNvSpPr>
            <a:spLocks noGrp="1"/>
          </p:cNvSpPr>
          <p:nvPr>
            <p:ph type="sldNum" sz="quarter" idx="10"/>
          </p:nvPr>
        </p:nvSpPr>
        <p:spPr/>
        <p:txBody>
          <a:bodyPr/>
          <a:lstStyle/>
          <a:p>
            <a:pPr>
              <a:defRPr/>
            </a:pPr>
            <a:fld id="{36B50E0C-8C83-40B2-A26D-A743C2BA505B}" type="slidenum">
              <a:rPr lang="pt-BR" smtClean="0"/>
              <a:pPr>
                <a:defRPr/>
              </a:pPr>
              <a:t>3</a:t>
            </a:fld>
            <a:endParaRPr lang="pt-B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p:spPr>
      </p:sp>
      <p:sp>
        <p:nvSpPr>
          <p:cNvPr id="3" name="Espaço Reservado para Anotações 2"/>
          <p:cNvSpPr>
            <a:spLocks noGrp="1"/>
          </p:cNvSpPr>
          <p:nvPr>
            <p:ph type="body" idx="1"/>
          </p:nvPr>
        </p:nvSpPr>
        <p:spPr/>
        <p:txBody>
          <a:bodyPr>
            <a:normAutofit/>
          </a:bodyPr>
          <a:lstStyle/>
          <a:p>
            <a:r>
              <a:rPr lang="pt-BR" dirty="0" smtClean="0"/>
              <a:t>http://www.mreclipse.com/LEphoto/PLE2012Jun/images/PLE2012-seq1-2x.jpg</a:t>
            </a:r>
          </a:p>
          <a:p>
            <a:r>
              <a:rPr lang="pt-BR" dirty="0" smtClean="0"/>
              <a:t>http://www.mreclipse.com/MrEclipse.html#</a:t>
            </a:r>
            <a:r>
              <a:rPr lang="pt-BR" dirty="0" err="1" smtClean="0"/>
              <a:t>Moon</a:t>
            </a:r>
            <a:endParaRPr lang="pt-BR" dirty="0" smtClean="0"/>
          </a:p>
          <a:p>
            <a:endParaRPr lang="pt-BR" dirty="0"/>
          </a:p>
        </p:txBody>
      </p:sp>
      <p:sp>
        <p:nvSpPr>
          <p:cNvPr id="4" name="Espaço Reservado para Número de Slide 3"/>
          <p:cNvSpPr>
            <a:spLocks noGrp="1"/>
          </p:cNvSpPr>
          <p:nvPr>
            <p:ph type="sldNum" sz="quarter" idx="10"/>
          </p:nvPr>
        </p:nvSpPr>
        <p:spPr/>
        <p:txBody>
          <a:bodyPr/>
          <a:lstStyle/>
          <a:p>
            <a:pPr>
              <a:defRPr/>
            </a:pPr>
            <a:fld id="{36B50E0C-8C83-40B2-A26D-A743C2BA505B}" type="slidenum">
              <a:rPr lang="pt-BR" smtClean="0"/>
              <a:pPr>
                <a:defRPr/>
              </a:pPr>
              <a:t>4</a:t>
            </a:fld>
            <a:endParaRPr lang="pt-B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p:spPr>
      </p:sp>
      <p:sp>
        <p:nvSpPr>
          <p:cNvPr id="3" name="Espaço Reservado para Anotações 2"/>
          <p:cNvSpPr>
            <a:spLocks noGrp="1"/>
          </p:cNvSpPr>
          <p:nvPr>
            <p:ph type="body" idx="1"/>
          </p:nvPr>
        </p:nvSpPr>
        <p:spPr/>
        <p:txBody>
          <a:bodyPr>
            <a:normAutofit/>
          </a:bodyPr>
          <a:lstStyle/>
          <a:p>
            <a:r>
              <a:rPr lang="pt-BR" dirty="0" smtClean="0"/>
              <a:t>http://www.mreclipse.com/LEphoto/NLE2002/image/NLE2002-3w.JPG</a:t>
            </a:r>
          </a:p>
          <a:p>
            <a:r>
              <a:rPr lang="pt-BR" dirty="0" smtClean="0"/>
              <a:t>http://www.mreclipse.com/LEphoto/LEgallery1/LEgallery2.html</a:t>
            </a:r>
          </a:p>
          <a:p>
            <a:endParaRPr lang="pt-BR"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i="0" kern="1200" dirty="0" smtClean="0">
                <a:solidFill>
                  <a:schemeClr val="tx1"/>
                </a:solidFill>
                <a:latin typeface="Times New Roman" pitchFamily="18" charset="0"/>
                <a:ea typeface="+mn-ea"/>
                <a:cs typeface="+mn-cs"/>
              </a:rPr>
              <a:t>Penumbral Eclipse </a:t>
            </a:r>
            <a:r>
              <a:rPr lang="en-US" sz="1200" b="0" i="0" kern="1200" dirty="0" smtClean="0">
                <a:solidFill>
                  <a:schemeClr val="tx1"/>
                </a:solidFill>
                <a:latin typeface="Times New Roman" pitchFamily="18" charset="0"/>
                <a:ea typeface="+mn-ea"/>
                <a:cs typeface="+mn-cs"/>
              </a:rPr>
              <a:t>(NLE2002-3)Penumbral lunar eclipses are quite difficult to observe because the penumbral shadow is quite weak. But I saw the penumbral lunar eclipse of 2002 Nov 20 as a good opportunity to try out digital photography with a Nikon </a:t>
            </a:r>
            <a:r>
              <a:rPr lang="en-US" sz="1200" b="0" i="0" kern="1200" dirty="0" err="1" smtClean="0">
                <a:solidFill>
                  <a:schemeClr val="tx1"/>
                </a:solidFill>
                <a:latin typeface="Times New Roman" pitchFamily="18" charset="0"/>
                <a:ea typeface="+mn-ea"/>
                <a:cs typeface="+mn-cs"/>
              </a:rPr>
              <a:t>Coolpix</a:t>
            </a:r>
            <a:r>
              <a:rPr lang="en-US" sz="1200" b="0" i="0" kern="1200" dirty="0" smtClean="0">
                <a:solidFill>
                  <a:schemeClr val="tx1"/>
                </a:solidFill>
                <a:latin typeface="Times New Roman" pitchFamily="18" charset="0"/>
                <a:ea typeface="+mn-ea"/>
                <a:cs typeface="+mn-cs"/>
              </a:rPr>
              <a:t> 995. A pair of exposures shows the Moon before the eclipse and at mid eclipse when 88.9% of the Moon's diameter was immersed in the penumbral shadow.</a:t>
            </a:r>
          </a:p>
          <a:p>
            <a:endParaRPr lang="pt-BR" dirty="0"/>
          </a:p>
        </p:txBody>
      </p:sp>
      <p:sp>
        <p:nvSpPr>
          <p:cNvPr id="4" name="Espaço Reservado para Número de Slide 3"/>
          <p:cNvSpPr>
            <a:spLocks noGrp="1"/>
          </p:cNvSpPr>
          <p:nvPr>
            <p:ph type="sldNum" sz="quarter" idx="10"/>
          </p:nvPr>
        </p:nvSpPr>
        <p:spPr/>
        <p:txBody>
          <a:bodyPr/>
          <a:lstStyle/>
          <a:p>
            <a:pPr>
              <a:defRPr/>
            </a:pPr>
            <a:fld id="{36B50E0C-8C83-40B2-A26D-A743C2BA505B}" type="slidenum">
              <a:rPr lang="pt-BR" smtClean="0"/>
              <a:pPr>
                <a:defRPr/>
              </a:pPr>
              <a:t>5</a:t>
            </a:fld>
            <a:endParaRPr lang="pt-B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p:spPr>
      </p:sp>
      <p:sp>
        <p:nvSpPr>
          <p:cNvPr id="3" name="Espaço Reservado para Anotações 2"/>
          <p:cNvSpPr>
            <a:spLocks noGrp="1"/>
          </p:cNvSpPr>
          <p:nvPr>
            <p:ph type="body" idx="1"/>
          </p:nvPr>
        </p:nvSpPr>
        <p:spPr/>
        <p:txBody>
          <a:bodyPr>
            <a:normAutofit/>
          </a:bodyPr>
          <a:lstStyle/>
          <a:p>
            <a:r>
              <a:rPr lang="pt-BR" dirty="0" smtClean="0"/>
              <a:t>eclipse_shadowview_1080p30.mp4</a:t>
            </a:r>
          </a:p>
          <a:p>
            <a:r>
              <a:rPr lang="pt-BR" dirty="0" smtClean="0"/>
              <a:t>http://lunar.gsfc.nasa.gov/</a:t>
            </a:r>
            <a:endParaRPr lang="pt-BR" dirty="0"/>
          </a:p>
        </p:txBody>
      </p:sp>
      <p:sp>
        <p:nvSpPr>
          <p:cNvPr id="4" name="Espaço Reservado para Número de Slide 3"/>
          <p:cNvSpPr>
            <a:spLocks noGrp="1"/>
          </p:cNvSpPr>
          <p:nvPr>
            <p:ph type="sldNum" sz="quarter" idx="10"/>
          </p:nvPr>
        </p:nvSpPr>
        <p:spPr/>
        <p:txBody>
          <a:bodyPr/>
          <a:lstStyle/>
          <a:p>
            <a:pPr>
              <a:defRPr/>
            </a:pPr>
            <a:fld id="{36B50E0C-8C83-40B2-A26D-A743C2BA505B}" type="slidenum">
              <a:rPr lang="pt-BR" smtClean="0"/>
              <a:pPr>
                <a:defRPr/>
              </a:pPr>
              <a:t>6</a:t>
            </a:fld>
            <a:endParaRPr lang="pt-B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p:spPr>
      </p:sp>
      <p:sp>
        <p:nvSpPr>
          <p:cNvPr id="3" name="Espaço Reservado para Anotações 2"/>
          <p:cNvSpPr>
            <a:spLocks noGrp="1"/>
          </p:cNvSpPr>
          <p:nvPr>
            <p:ph type="body" idx="1"/>
          </p:nvPr>
        </p:nvSpPr>
        <p:spPr/>
        <p:txBody>
          <a:bodyPr>
            <a:normAutofit/>
          </a:bodyPr>
          <a:lstStyle/>
          <a:p>
            <a:r>
              <a:rPr lang="pt-BR" dirty="0" smtClean="0"/>
              <a:t>67329main_</a:t>
            </a:r>
            <a:r>
              <a:rPr lang="pt-BR" dirty="0" err="1" smtClean="0"/>
              <a:t>NewLunarView</a:t>
            </a:r>
            <a:r>
              <a:rPr lang="pt-BR" dirty="0" smtClean="0"/>
              <a:t>-v3.</a:t>
            </a:r>
            <a:r>
              <a:rPr lang="pt-BR" dirty="0" err="1" smtClean="0"/>
              <a:t>mpg</a:t>
            </a:r>
            <a:endParaRPr lang="pt-BR" dirty="0" smtClean="0"/>
          </a:p>
          <a:p>
            <a:r>
              <a:rPr lang="pt-BR" dirty="0" smtClean="0"/>
              <a:t>http://lunar.gsfc.nasa.gov/</a:t>
            </a:r>
            <a:endParaRPr lang="pt-BR" dirty="0"/>
          </a:p>
        </p:txBody>
      </p:sp>
      <p:sp>
        <p:nvSpPr>
          <p:cNvPr id="4" name="Espaço Reservado para Número de Slide 3"/>
          <p:cNvSpPr>
            <a:spLocks noGrp="1"/>
          </p:cNvSpPr>
          <p:nvPr>
            <p:ph type="sldNum" sz="quarter" idx="10"/>
          </p:nvPr>
        </p:nvSpPr>
        <p:spPr/>
        <p:txBody>
          <a:bodyPr/>
          <a:lstStyle/>
          <a:p>
            <a:pPr>
              <a:defRPr/>
            </a:pPr>
            <a:fld id="{36B50E0C-8C83-40B2-A26D-A743C2BA505B}" type="slidenum">
              <a:rPr lang="pt-BR" smtClean="0"/>
              <a:pPr>
                <a:defRPr/>
              </a:pPr>
              <a:t>7</a:t>
            </a:fld>
            <a:endParaRPr lang="pt-B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p:spPr>
      </p:sp>
      <p:sp>
        <p:nvSpPr>
          <p:cNvPr id="3" name="Espaço Reservado para Anotações 2"/>
          <p:cNvSpPr>
            <a:spLocks noGrp="1"/>
          </p:cNvSpPr>
          <p:nvPr>
            <p:ph type="body" idx="1"/>
          </p:nvPr>
        </p:nvSpPr>
        <p:spPr/>
        <p:txBody>
          <a:bodyPr>
            <a:normAutofit/>
          </a:bodyPr>
          <a:lstStyle/>
          <a:p>
            <a:r>
              <a:rPr lang="pt-BR" dirty="0" smtClean="0"/>
              <a:t>eclipse_moonview_1080p60.mp4</a:t>
            </a:r>
          </a:p>
          <a:p>
            <a:r>
              <a:rPr lang="pt-BR" dirty="0" smtClean="0"/>
              <a:t>http://lunar.gsfc.nasa.gov/</a:t>
            </a:r>
          </a:p>
          <a:p>
            <a:endParaRPr lang="pt-BR" dirty="0"/>
          </a:p>
        </p:txBody>
      </p:sp>
      <p:sp>
        <p:nvSpPr>
          <p:cNvPr id="4" name="Espaço Reservado para Número de Slide 3"/>
          <p:cNvSpPr>
            <a:spLocks noGrp="1"/>
          </p:cNvSpPr>
          <p:nvPr>
            <p:ph type="sldNum" sz="quarter" idx="10"/>
          </p:nvPr>
        </p:nvSpPr>
        <p:spPr/>
        <p:txBody>
          <a:bodyPr/>
          <a:lstStyle/>
          <a:p>
            <a:pPr>
              <a:defRPr/>
            </a:pPr>
            <a:fld id="{36B50E0C-8C83-40B2-A26D-A743C2BA505B}" type="slidenum">
              <a:rPr lang="pt-BR" smtClean="0"/>
              <a:pPr>
                <a:defRPr/>
              </a:pPr>
              <a:t>8</a:t>
            </a:fld>
            <a:endParaRPr lang="pt-B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265238" y="657225"/>
            <a:ext cx="4327525" cy="3244850"/>
          </a:xfrm>
        </p:spPr>
      </p:sp>
      <p:sp>
        <p:nvSpPr>
          <p:cNvPr id="3" name="Espaço Reservado para Anotações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pt-BR" dirty="0" smtClean="0"/>
              <a:t>eclipse_earthview_1080p60.mp4</a:t>
            </a:r>
          </a:p>
          <a:p>
            <a:r>
              <a:rPr lang="pt-BR" dirty="0" smtClean="0"/>
              <a:t>http://lunar.gsfc.nasa.gov/</a:t>
            </a:r>
            <a:endParaRPr lang="pt-BR" dirty="0"/>
          </a:p>
        </p:txBody>
      </p:sp>
      <p:sp>
        <p:nvSpPr>
          <p:cNvPr id="4" name="Espaço Reservado para Número de Slide 3"/>
          <p:cNvSpPr>
            <a:spLocks noGrp="1"/>
          </p:cNvSpPr>
          <p:nvPr>
            <p:ph type="sldNum" sz="quarter" idx="10"/>
          </p:nvPr>
        </p:nvSpPr>
        <p:spPr/>
        <p:txBody>
          <a:bodyPr/>
          <a:lstStyle/>
          <a:p>
            <a:pPr>
              <a:defRPr/>
            </a:pPr>
            <a:fld id="{36B50E0C-8C83-40B2-A26D-A743C2BA505B}" type="slidenum">
              <a:rPr lang="pt-BR" smtClean="0"/>
              <a:pPr>
                <a:defRPr/>
              </a:pPr>
              <a:t>9</a:t>
            </a:fld>
            <a:endParaRPr lang="pt-B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estilo do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t-BR" smtClean="0"/>
              <a:t>Clique para editar o estilo do subtítulo mestre</a:t>
            </a:r>
            <a:endParaRPr lang="pt-BR"/>
          </a:p>
        </p:txBody>
      </p:sp>
      <p:sp>
        <p:nvSpPr>
          <p:cNvPr id="4" name="Rectangle 4"/>
          <p:cNvSpPr>
            <a:spLocks noGrp="1" noChangeArrowheads="1"/>
          </p:cNvSpPr>
          <p:nvPr>
            <p:ph type="dt" sz="half" idx="10"/>
          </p:nvPr>
        </p:nvSpPr>
        <p:spPr>
          <a:ln/>
        </p:spPr>
        <p:txBody>
          <a:bodyPr/>
          <a:lstStyle>
            <a:lvl1pPr>
              <a:defRPr/>
            </a:lvl1pPr>
          </a:lstStyle>
          <a:p>
            <a:pPr>
              <a:defRPr/>
            </a:pPr>
            <a:endParaRPr lang="pt-BR"/>
          </a:p>
        </p:txBody>
      </p:sp>
      <p:sp>
        <p:nvSpPr>
          <p:cNvPr id="5" name="Rectangle 5"/>
          <p:cNvSpPr>
            <a:spLocks noGrp="1" noChangeArrowheads="1"/>
          </p:cNvSpPr>
          <p:nvPr>
            <p:ph type="ftr" sz="quarter" idx="11"/>
          </p:nvPr>
        </p:nvSpPr>
        <p:spPr>
          <a:ln/>
        </p:spPr>
        <p:txBody>
          <a:bodyPr/>
          <a:lstStyle>
            <a:lvl1pPr>
              <a:defRPr/>
            </a:lvl1pPr>
          </a:lstStyle>
          <a:p>
            <a:pPr>
              <a:defRPr/>
            </a:pPr>
            <a:endParaRPr lang="pt-BR"/>
          </a:p>
        </p:txBody>
      </p:sp>
      <p:sp>
        <p:nvSpPr>
          <p:cNvPr id="6" name="Rectangle 6"/>
          <p:cNvSpPr>
            <a:spLocks noGrp="1" noChangeArrowheads="1"/>
          </p:cNvSpPr>
          <p:nvPr>
            <p:ph type="sldNum" sz="quarter" idx="12"/>
          </p:nvPr>
        </p:nvSpPr>
        <p:spPr>
          <a:ln/>
        </p:spPr>
        <p:txBody>
          <a:bodyPr/>
          <a:lstStyle>
            <a:lvl1pPr>
              <a:defRPr/>
            </a:lvl1pPr>
          </a:lstStyle>
          <a:p>
            <a:pPr>
              <a:defRPr/>
            </a:pPr>
            <a:fld id="{D518058B-13FA-4390-A631-82F82138E844}" type="slidenum">
              <a:rPr lang="pt-BR"/>
              <a:pPr>
                <a:defRPr/>
              </a:pPr>
              <a:t>‹nº›</a:t>
            </a:fld>
            <a:endParaRPr lang="pt-BR"/>
          </a:p>
        </p:txBody>
      </p:sp>
    </p:spTree>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Rectangle 4"/>
          <p:cNvSpPr>
            <a:spLocks noGrp="1" noChangeArrowheads="1"/>
          </p:cNvSpPr>
          <p:nvPr>
            <p:ph type="dt" sz="half" idx="10"/>
          </p:nvPr>
        </p:nvSpPr>
        <p:spPr>
          <a:ln/>
        </p:spPr>
        <p:txBody>
          <a:bodyPr/>
          <a:lstStyle>
            <a:lvl1pPr>
              <a:defRPr/>
            </a:lvl1pPr>
          </a:lstStyle>
          <a:p>
            <a:pPr>
              <a:defRPr/>
            </a:pPr>
            <a:endParaRPr lang="pt-BR"/>
          </a:p>
        </p:txBody>
      </p:sp>
      <p:sp>
        <p:nvSpPr>
          <p:cNvPr id="5" name="Rectangle 5"/>
          <p:cNvSpPr>
            <a:spLocks noGrp="1" noChangeArrowheads="1"/>
          </p:cNvSpPr>
          <p:nvPr>
            <p:ph type="ftr" sz="quarter" idx="11"/>
          </p:nvPr>
        </p:nvSpPr>
        <p:spPr>
          <a:ln/>
        </p:spPr>
        <p:txBody>
          <a:bodyPr/>
          <a:lstStyle>
            <a:lvl1pPr>
              <a:defRPr/>
            </a:lvl1pPr>
          </a:lstStyle>
          <a:p>
            <a:pPr>
              <a:defRPr/>
            </a:pPr>
            <a:endParaRPr lang="pt-BR"/>
          </a:p>
        </p:txBody>
      </p:sp>
      <p:sp>
        <p:nvSpPr>
          <p:cNvPr id="6" name="Rectangle 6"/>
          <p:cNvSpPr>
            <a:spLocks noGrp="1" noChangeArrowheads="1"/>
          </p:cNvSpPr>
          <p:nvPr>
            <p:ph type="sldNum" sz="quarter" idx="12"/>
          </p:nvPr>
        </p:nvSpPr>
        <p:spPr>
          <a:ln/>
        </p:spPr>
        <p:txBody>
          <a:bodyPr/>
          <a:lstStyle>
            <a:lvl1pPr>
              <a:defRPr/>
            </a:lvl1pPr>
          </a:lstStyle>
          <a:p>
            <a:pPr>
              <a:defRPr/>
            </a:pPr>
            <a:fld id="{6AE8350D-E317-433A-A23F-1C6617582646}" type="slidenum">
              <a:rPr lang="pt-BR"/>
              <a:pPr>
                <a:defRPr/>
              </a:pPr>
              <a:t>‹nº›</a:t>
            </a:fld>
            <a:endParaRPr lang="pt-BR"/>
          </a:p>
        </p:txBody>
      </p:sp>
    </p:spTree>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15100" y="609600"/>
            <a:ext cx="1943100" cy="5486400"/>
          </a:xfr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685800" y="609600"/>
            <a:ext cx="5676900" cy="5486400"/>
          </a:xfr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Rectangle 4"/>
          <p:cNvSpPr>
            <a:spLocks noGrp="1" noChangeArrowheads="1"/>
          </p:cNvSpPr>
          <p:nvPr>
            <p:ph type="dt" sz="half" idx="10"/>
          </p:nvPr>
        </p:nvSpPr>
        <p:spPr>
          <a:ln/>
        </p:spPr>
        <p:txBody>
          <a:bodyPr/>
          <a:lstStyle>
            <a:lvl1pPr>
              <a:defRPr/>
            </a:lvl1pPr>
          </a:lstStyle>
          <a:p>
            <a:pPr>
              <a:defRPr/>
            </a:pPr>
            <a:endParaRPr lang="pt-BR"/>
          </a:p>
        </p:txBody>
      </p:sp>
      <p:sp>
        <p:nvSpPr>
          <p:cNvPr id="5" name="Rectangle 5"/>
          <p:cNvSpPr>
            <a:spLocks noGrp="1" noChangeArrowheads="1"/>
          </p:cNvSpPr>
          <p:nvPr>
            <p:ph type="ftr" sz="quarter" idx="11"/>
          </p:nvPr>
        </p:nvSpPr>
        <p:spPr>
          <a:ln/>
        </p:spPr>
        <p:txBody>
          <a:bodyPr/>
          <a:lstStyle>
            <a:lvl1pPr>
              <a:defRPr/>
            </a:lvl1pPr>
          </a:lstStyle>
          <a:p>
            <a:pPr>
              <a:defRPr/>
            </a:pPr>
            <a:endParaRPr lang="pt-BR"/>
          </a:p>
        </p:txBody>
      </p:sp>
      <p:sp>
        <p:nvSpPr>
          <p:cNvPr id="6" name="Rectangle 6"/>
          <p:cNvSpPr>
            <a:spLocks noGrp="1" noChangeArrowheads="1"/>
          </p:cNvSpPr>
          <p:nvPr>
            <p:ph type="sldNum" sz="quarter" idx="12"/>
          </p:nvPr>
        </p:nvSpPr>
        <p:spPr>
          <a:ln/>
        </p:spPr>
        <p:txBody>
          <a:bodyPr/>
          <a:lstStyle>
            <a:lvl1pPr>
              <a:defRPr/>
            </a:lvl1pPr>
          </a:lstStyle>
          <a:p>
            <a:pPr>
              <a:defRPr/>
            </a:pPr>
            <a:fld id="{EDDC36E8-442E-4B83-9F12-AEAF56334CDD}" type="slidenum">
              <a:rPr lang="pt-BR"/>
              <a:pPr>
                <a:defRPr/>
              </a:pPr>
              <a:t>‹nº›</a:t>
            </a:fld>
            <a:endParaRPr lang="pt-BR"/>
          </a:p>
        </p:txBody>
      </p:sp>
    </p:spTree>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idx="1"/>
          </p:nvPr>
        </p:nvSpPr>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Rectangle 4"/>
          <p:cNvSpPr>
            <a:spLocks noGrp="1" noChangeArrowheads="1"/>
          </p:cNvSpPr>
          <p:nvPr>
            <p:ph type="dt" sz="half" idx="10"/>
          </p:nvPr>
        </p:nvSpPr>
        <p:spPr>
          <a:ln/>
        </p:spPr>
        <p:txBody>
          <a:bodyPr/>
          <a:lstStyle>
            <a:lvl1pPr>
              <a:defRPr/>
            </a:lvl1pPr>
          </a:lstStyle>
          <a:p>
            <a:pPr>
              <a:defRPr/>
            </a:pPr>
            <a:endParaRPr lang="pt-BR"/>
          </a:p>
        </p:txBody>
      </p:sp>
      <p:sp>
        <p:nvSpPr>
          <p:cNvPr id="5" name="Rectangle 5"/>
          <p:cNvSpPr>
            <a:spLocks noGrp="1" noChangeArrowheads="1"/>
          </p:cNvSpPr>
          <p:nvPr>
            <p:ph type="ftr" sz="quarter" idx="11"/>
          </p:nvPr>
        </p:nvSpPr>
        <p:spPr>
          <a:ln/>
        </p:spPr>
        <p:txBody>
          <a:bodyPr/>
          <a:lstStyle>
            <a:lvl1pPr>
              <a:defRPr/>
            </a:lvl1pPr>
          </a:lstStyle>
          <a:p>
            <a:pPr>
              <a:defRPr/>
            </a:pPr>
            <a:endParaRPr lang="pt-BR"/>
          </a:p>
        </p:txBody>
      </p:sp>
      <p:sp>
        <p:nvSpPr>
          <p:cNvPr id="6" name="Rectangle 6"/>
          <p:cNvSpPr>
            <a:spLocks noGrp="1" noChangeArrowheads="1"/>
          </p:cNvSpPr>
          <p:nvPr>
            <p:ph type="sldNum" sz="quarter" idx="12"/>
          </p:nvPr>
        </p:nvSpPr>
        <p:spPr>
          <a:ln/>
        </p:spPr>
        <p:txBody>
          <a:bodyPr/>
          <a:lstStyle>
            <a:lvl1pPr>
              <a:defRPr/>
            </a:lvl1pPr>
          </a:lstStyle>
          <a:p>
            <a:pPr>
              <a:defRPr/>
            </a:pPr>
            <a:fld id="{012A0C60-0DA1-404D-84B6-6685914EB659}" type="slidenum">
              <a:rPr lang="pt-BR"/>
              <a:pPr>
                <a:defRPr/>
              </a:pPr>
              <a:t>‹nº›</a:t>
            </a:fld>
            <a:endParaRPr lang="pt-BR"/>
          </a:p>
        </p:txBody>
      </p:sp>
    </p:spTree>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t-BR" smtClean="0"/>
              <a:t>Clique para editar os estilos do texto mestre</a:t>
            </a:r>
          </a:p>
        </p:txBody>
      </p:sp>
      <p:sp>
        <p:nvSpPr>
          <p:cNvPr id="4" name="Rectangle 4"/>
          <p:cNvSpPr>
            <a:spLocks noGrp="1" noChangeArrowheads="1"/>
          </p:cNvSpPr>
          <p:nvPr>
            <p:ph type="dt" sz="half" idx="10"/>
          </p:nvPr>
        </p:nvSpPr>
        <p:spPr>
          <a:ln/>
        </p:spPr>
        <p:txBody>
          <a:bodyPr/>
          <a:lstStyle>
            <a:lvl1pPr>
              <a:defRPr/>
            </a:lvl1pPr>
          </a:lstStyle>
          <a:p>
            <a:pPr>
              <a:defRPr/>
            </a:pPr>
            <a:endParaRPr lang="pt-BR"/>
          </a:p>
        </p:txBody>
      </p:sp>
      <p:sp>
        <p:nvSpPr>
          <p:cNvPr id="5" name="Rectangle 5"/>
          <p:cNvSpPr>
            <a:spLocks noGrp="1" noChangeArrowheads="1"/>
          </p:cNvSpPr>
          <p:nvPr>
            <p:ph type="ftr" sz="quarter" idx="11"/>
          </p:nvPr>
        </p:nvSpPr>
        <p:spPr>
          <a:ln/>
        </p:spPr>
        <p:txBody>
          <a:bodyPr/>
          <a:lstStyle>
            <a:lvl1pPr>
              <a:defRPr/>
            </a:lvl1pPr>
          </a:lstStyle>
          <a:p>
            <a:pPr>
              <a:defRPr/>
            </a:pPr>
            <a:endParaRPr lang="pt-BR"/>
          </a:p>
        </p:txBody>
      </p:sp>
      <p:sp>
        <p:nvSpPr>
          <p:cNvPr id="6" name="Rectangle 6"/>
          <p:cNvSpPr>
            <a:spLocks noGrp="1" noChangeArrowheads="1"/>
          </p:cNvSpPr>
          <p:nvPr>
            <p:ph type="sldNum" sz="quarter" idx="12"/>
          </p:nvPr>
        </p:nvSpPr>
        <p:spPr>
          <a:ln/>
        </p:spPr>
        <p:txBody>
          <a:bodyPr/>
          <a:lstStyle>
            <a:lvl1pPr>
              <a:defRPr/>
            </a:lvl1pPr>
          </a:lstStyle>
          <a:p>
            <a:pPr>
              <a:defRPr/>
            </a:pPr>
            <a:fld id="{EED95DED-4987-4EB0-B1AF-760FE09FE425}" type="slidenum">
              <a:rPr lang="pt-BR"/>
              <a:pPr>
                <a:defRPr/>
              </a:pPr>
              <a:t>‹nº›</a:t>
            </a:fld>
            <a:endParaRPr lang="pt-BR"/>
          </a:p>
        </p:txBody>
      </p:sp>
    </p:spTree>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Rectangle 4"/>
          <p:cNvSpPr>
            <a:spLocks noGrp="1" noChangeArrowheads="1"/>
          </p:cNvSpPr>
          <p:nvPr>
            <p:ph type="dt" sz="half" idx="10"/>
          </p:nvPr>
        </p:nvSpPr>
        <p:spPr>
          <a:ln/>
        </p:spPr>
        <p:txBody>
          <a:bodyPr/>
          <a:lstStyle>
            <a:lvl1pPr>
              <a:defRPr/>
            </a:lvl1pPr>
          </a:lstStyle>
          <a:p>
            <a:pPr>
              <a:defRPr/>
            </a:pPr>
            <a:endParaRPr lang="pt-BR"/>
          </a:p>
        </p:txBody>
      </p:sp>
      <p:sp>
        <p:nvSpPr>
          <p:cNvPr id="6" name="Rectangle 5"/>
          <p:cNvSpPr>
            <a:spLocks noGrp="1" noChangeArrowheads="1"/>
          </p:cNvSpPr>
          <p:nvPr>
            <p:ph type="ftr" sz="quarter" idx="11"/>
          </p:nvPr>
        </p:nvSpPr>
        <p:spPr>
          <a:ln/>
        </p:spPr>
        <p:txBody>
          <a:bodyPr/>
          <a:lstStyle>
            <a:lvl1pPr>
              <a:defRPr/>
            </a:lvl1pPr>
          </a:lstStyle>
          <a:p>
            <a:pPr>
              <a:defRPr/>
            </a:pPr>
            <a:endParaRPr lang="pt-BR"/>
          </a:p>
        </p:txBody>
      </p:sp>
      <p:sp>
        <p:nvSpPr>
          <p:cNvPr id="7" name="Rectangle 6"/>
          <p:cNvSpPr>
            <a:spLocks noGrp="1" noChangeArrowheads="1"/>
          </p:cNvSpPr>
          <p:nvPr>
            <p:ph type="sldNum" sz="quarter" idx="12"/>
          </p:nvPr>
        </p:nvSpPr>
        <p:spPr>
          <a:ln/>
        </p:spPr>
        <p:txBody>
          <a:bodyPr/>
          <a:lstStyle>
            <a:lvl1pPr>
              <a:defRPr/>
            </a:lvl1pPr>
          </a:lstStyle>
          <a:p>
            <a:pPr>
              <a:defRPr/>
            </a:pPr>
            <a:fld id="{5999C415-98BD-417E-9539-43554B8A8235}" type="slidenum">
              <a:rPr lang="pt-BR"/>
              <a:pPr>
                <a:defRPr/>
              </a:pPr>
              <a:t>‹nº›</a:t>
            </a:fld>
            <a:endParaRPr lang="pt-BR"/>
          </a:p>
        </p:txBody>
      </p:sp>
    </p:spTree>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Rectangle 4"/>
          <p:cNvSpPr>
            <a:spLocks noGrp="1" noChangeArrowheads="1"/>
          </p:cNvSpPr>
          <p:nvPr>
            <p:ph type="dt" sz="half" idx="10"/>
          </p:nvPr>
        </p:nvSpPr>
        <p:spPr>
          <a:ln/>
        </p:spPr>
        <p:txBody>
          <a:bodyPr/>
          <a:lstStyle>
            <a:lvl1pPr>
              <a:defRPr/>
            </a:lvl1pPr>
          </a:lstStyle>
          <a:p>
            <a:pPr>
              <a:defRPr/>
            </a:pPr>
            <a:endParaRPr lang="pt-BR"/>
          </a:p>
        </p:txBody>
      </p:sp>
      <p:sp>
        <p:nvSpPr>
          <p:cNvPr id="8" name="Rectangle 5"/>
          <p:cNvSpPr>
            <a:spLocks noGrp="1" noChangeArrowheads="1"/>
          </p:cNvSpPr>
          <p:nvPr>
            <p:ph type="ftr" sz="quarter" idx="11"/>
          </p:nvPr>
        </p:nvSpPr>
        <p:spPr>
          <a:ln/>
        </p:spPr>
        <p:txBody>
          <a:bodyPr/>
          <a:lstStyle>
            <a:lvl1pPr>
              <a:defRPr/>
            </a:lvl1pPr>
          </a:lstStyle>
          <a:p>
            <a:pPr>
              <a:defRPr/>
            </a:pPr>
            <a:endParaRPr lang="pt-BR"/>
          </a:p>
        </p:txBody>
      </p:sp>
      <p:sp>
        <p:nvSpPr>
          <p:cNvPr id="9" name="Rectangle 6"/>
          <p:cNvSpPr>
            <a:spLocks noGrp="1" noChangeArrowheads="1"/>
          </p:cNvSpPr>
          <p:nvPr>
            <p:ph type="sldNum" sz="quarter" idx="12"/>
          </p:nvPr>
        </p:nvSpPr>
        <p:spPr>
          <a:ln/>
        </p:spPr>
        <p:txBody>
          <a:bodyPr/>
          <a:lstStyle>
            <a:lvl1pPr>
              <a:defRPr/>
            </a:lvl1pPr>
          </a:lstStyle>
          <a:p>
            <a:pPr>
              <a:defRPr/>
            </a:pPr>
            <a:fld id="{3F852D75-3C83-4462-A78E-EED260A9871A}" type="slidenum">
              <a:rPr lang="pt-BR"/>
              <a:pPr>
                <a:defRPr/>
              </a:pPr>
              <a:t>‹nº›</a:t>
            </a:fld>
            <a:endParaRPr lang="pt-BR"/>
          </a:p>
        </p:txBody>
      </p:sp>
    </p:spTree>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Rectangle 4"/>
          <p:cNvSpPr>
            <a:spLocks noGrp="1" noChangeArrowheads="1"/>
          </p:cNvSpPr>
          <p:nvPr>
            <p:ph type="dt" sz="half" idx="10"/>
          </p:nvPr>
        </p:nvSpPr>
        <p:spPr>
          <a:ln/>
        </p:spPr>
        <p:txBody>
          <a:bodyPr/>
          <a:lstStyle>
            <a:lvl1pPr>
              <a:defRPr/>
            </a:lvl1pPr>
          </a:lstStyle>
          <a:p>
            <a:pPr>
              <a:defRPr/>
            </a:pPr>
            <a:endParaRPr lang="pt-BR"/>
          </a:p>
        </p:txBody>
      </p:sp>
      <p:sp>
        <p:nvSpPr>
          <p:cNvPr id="4" name="Rectangle 5"/>
          <p:cNvSpPr>
            <a:spLocks noGrp="1" noChangeArrowheads="1"/>
          </p:cNvSpPr>
          <p:nvPr>
            <p:ph type="ftr" sz="quarter" idx="11"/>
          </p:nvPr>
        </p:nvSpPr>
        <p:spPr>
          <a:ln/>
        </p:spPr>
        <p:txBody>
          <a:bodyPr/>
          <a:lstStyle>
            <a:lvl1pPr>
              <a:defRPr/>
            </a:lvl1pPr>
          </a:lstStyle>
          <a:p>
            <a:pPr>
              <a:defRPr/>
            </a:pPr>
            <a:endParaRPr lang="pt-BR"/>
          </a:p>
        </p:txBody>
      </p:sp>
      <p:sp>
        <p:nvSpPr>
          <p:cNvPr id="5" name="Rectangle 6"/>
          <p:cNvSpPr>
            <a:spLocks noGrp="1" noChangeArrowheads="1"/>
          </p:cNvSpPr>
          <p:nvPr>
            <p:ph type="sldNum" sz="quarter" idx="12"/>
          </p:nvPr>
        </p:nvSpPr>
        <p:spPr>
          <a:ln/>
        </p:spPr>
        <p:txBody>
          <a:bodyPr/>
          <a:lstStyle>
            <a:lvl1pPr>
              <a:defRPr/>
            </a:lvl1pPr>
          </a:lstStyle>
          <a:p>
            <a:pPr>
              <a:defRPr/>
            </a:pPr>
            <a:fld id="{00BD1FA0-FDD9-477F-8FB5-3C65AC270E7D}" type="slidenum">
              <a:rPr lang="pt-BR"/>
              <a:pPr>
                <a:defRPr/>
              </a:pPr>
              <a:t>‹nº›</a:t>
            </a:fld>
            <a:endParaRPr lang="pt-BR"/>
          </a:p>
        </p:txBody>
      </p:sp>
    </p:spTree>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pt-BR"/>
          </a:p>
        </p:txBody>
      </p:sp>
      <p:sp>
        <p:nvSpPr>
          <p:cNvPr id="3" name="Rectangle 5"/>
          <p:cNvSpPr>
            <a:spLocks noGrp="1" noChangeArrowheads="1"/>
          </p:cNvSpPr>
          <p:nvPr>
            <p:ph type="ftr" sz="quarter" idx="11"/>
          </p:nvPr>
        </p:nvSpPr>
        <p:spPr>
          <a:ln/>
        </p:spPr>
        <p:txBody>
          <a:bodyPr/>
          <a:lstStyle>
            <a:lvl1pPr>
              <a:defRPr/>
            </a:lvl1pPr>
          </a:lstStyle>
          <a:p>
            <a:pPr>
              <a:defRPr/>
            </a:pPr>
            <a:endParaRPr lang="pt-BR"/>
          </a:p>
        </p:txBody>
      </p:sp>
      <p:sp>
        <p:nvSpPr>
          <p:cNvPr id="4" name="Rectangle 6"/>
          <p:cNvSpPr>
            <a:spLocks noGrp="1" noChangeArrowheads="1"/>
          </p:cNvSpPr>
          <p:nvPr>
            <p:ph type="sldNum" sz="quarter" idx="12"/>
          </p:nvPr>
        </p:nvSpPr>
        <p:spPr>
          <a:ln/>
        </p:spPr>
        <p:txBody>
          <a:bodyPr/>
          <a:lstStyle>
            <a:lvl1pPr>
              <a:defRPr/>
            </a:lvl1pPr>
          </a:lstStyle>
          <a:p>
            <a:pPr>
              <a:defRPr/>
            </a:pPr>
            <a:fld id="{1C04B383-2DBD-492F-94B8-6B86818C9A3B}" type="slidenum">
              <a:rPr lang="pt-BR"/>
              <a:pPr>
                <a:defRPr/>
              </a:pPr>
              <a:t>‹nº›</a:t>
            </a:fld>
            <a:endParaRPr lang="pt-BR"/>
          </a:p>
        </p:txBody>
      </p:sp>
    </p:spTree>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Rectangle 4"/>
          <p:cNvSpPr>
            <a:spLocks noGrp="1" noChangeArrowheads="1"/>
          </p:cNvSpPr>
          <p:nvPr>
            <p:ph type="dt" sz="half" idx="10"/>
          </p:nvPr>
        </p:nvSpPr>
        <p:spPr>
          <a:ln/>
        </p:spPr>
        <p:txBody>
          <a:bodyPr/>
          <a:lstStyle>
            <a:lvl1pPr>
              <a:defRPr/>
            </a:lvl1pPr>
          </a:lstStyle>
          <a:p>
            <a:pPr>
              <a:defRPr/>
            </a:pPr>
            <a:endParaRPr lang="pt-BR"/>
          </a:p>
        </p:txBody>
      </p:sp>
      <p:sp>
        <p:nvSpPr>
          <p:cNvPr id="6" name="Rectangle 5"/>
          <p:cNvSpPr>
            <a:spLocks noGrp="1" noChangeArrowheads="1"/>
          </p:cNvSpPr>
          <p:nvPr>
            <p:ph type="ftr" sz="quarter" idx="11"/>
          </p:nvPr>
        </p:nvSpPr>
        <p:spPr>
          <a:ln/>
        </p:spPr>
        <p:txBody>
          <a:bodyPr/>
          <a:lstStyle>
            <a:lvl1pPr>
              <a:defRPr/>
            </a:lvl1pPr>
          </a:lstStyle>
          <a:p>
            <a:pPr>
              <a:defRPr/>
            </a:pPr>
            <a:endParaRPr lang="pt-BR"/>
          </a:p>
        </p:txBody>
      </p:sp>
      <p:sp>
        <p:nvSpPr>
          <p:cNvPr id="7" name="Rectangle 6"/>
          <p:cNvSpPr>
            <a:spLocks noGrp="1" noChangeArrowheads="1"/>
          </p:cNvSpPr>
          <p:nvPr>
            <p:ph type="sldNum" sz="quarter" idx="12"/>
          </p:nvPr>
        </p:nvSpPr>
        <p:spPr>
          <a:ln/>
        </p:spPr>
        <p:txBody>
          <a:bodyPr/>
          <a:lstStyle>
            <a:lvl1pPr>
              <a:defRPr/>
            </a:lvl1pPr>
          </a:lstStyle>
          <a:p>
            <a:pPr>
              <a:defRPr/>
            </a:pPr>
            <a:fld id="{6FCFD353-E0FB-4591-A784-2206C0E52688}" type="slidenum">
              <a:rPr lang="pt-BR"/>
              <a:pPr>
                <a:defRPr/>
              </a:pPr>
              <a:t>‹nº›</a:t>
            </a:fld>
            <a:endParaRPr lang="pt-BR"/>
          </a:p>
        </p:txBody>
      </p:sp>
    </p:spTree>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smtClean="0"/>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Rectangle 4"/>
          <p:cNvSpPr>
            <a:spLocks noGrp="1" noChangeArrowheads="1"/>
          </p:cNvSpPr>
          <p:nvPr>
            <p:ph type="dt" sz="half" idx="10"/>
          </p:nvPr>
        </p:nvSpPr>
        <p:spPr>
          <a:ln/>
        </p:spPr>
        <p:txBody>
          <a:bodyPr/>
          <a:lstStyle>
            <a:lvl1pPr>
              <a:defRPr/>
            </a:lvl1pPr>
          </a:lstStyle>
          <a:p>
            <a:pPr>
              <a:defRPr/>
            </a:pPr>
            <a:endParaRPr lang="pt-BR"/>
          </a:p>
        </p:txBody>
      </p:sp>
      <p:sp>
        <p:nvSpPr>
          <p:cNvPr id="6" name="Rectangle 5"/>
          <p:cNvSpPr>
            <a:spLocks noGrp="1" noChangeArrowheads="1"/>
          </p:cNvSpPr>
          <p:nvPr>
            <p:ph type="ftr" sz="quarter" idx="11"/>
          </p:nvPr>
        </p:nvSpPr>
        <p:spPr>
          <a:ln/>
        </p:spPr>
        <p:txBody>
          <a:bodyPr/>
          <a:lstStyle>
            <a:lvl1pPr>
              <a:defRPr/>
            </a:lvl1pPr>
          </a:lstStyle>
          <a:p>
            <a:pPr>
              <a:defRPr/>
            </a:pPr>
            <a:endParaRPr lang="pt-BR"/>
          </a:p>
        </p:txBody>
      </p:sp>
      <p:sp>
        <p:nvSpPr>
          <p:cNvPr id="7" name="Rectangle 6"/>
          <p:cNvSpPr>
            <a:spLocks noGrp="1" noChangeArrowheads="1"/>
          </p:cNvSpPr>
          <p:nvPr>
            <p:ph type="sldNum" sz="quarter" idx="12"/>
          </p:nvPr>
        </p:nvSpPr>
        <p:spPr>
          <a:ln/>
        </p:spPr>
        <p:txBody>
          <a:bodyPr/>
          <a:lstStyle>
            <a:lvl1pPr>
              <a:defRPr/>
            </a:lvl1pPr>
          </a:lstStyle>
          <a:p>
            <a:pPr>
              <a:defRPr/>
            </a:pPr>
            <a:fld id="{BF5D5609-945A-4322-B7F7-E3FCA8D92EF4}" type="slidenum">
              <a:rPr lang="pt-BR"/>
              <a:pPr>
                <a:defRPr/>
              </a:pPr>
              <a:t>‹nº›</a:t>
            </a:fld>
            <a:endParaRPr lang="pt-BR"/>
          </a:p>
        </p:txBody>
      </p:sp>
    </p:spTree>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lum/>
          </a:blip>
          <a:srcRect/>
          <a:stretch>
            <a:fillRect l="-17000" r="-17000"/>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pt-BR" smtClean="0"/>
              <a:t>Click to edit Master title style</a:t>
            </a:r>
          </a:p>
        </p:txBody>
      </p:sp>
      <p:sp>
        <p:nvSpPr>
          <p:cNvPr id="205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pt-BR" smtClean="0"/>
              <a:t>Click to edit Master text styles</a:t>
            </a:r>
          </a:p>
          <a:p>
            <a:pPr lvl="1"/>
            <a:r>
              <a:rPr lang="pt-BR" smtClean="0"/>
              <a:t>Second level</a:t>
            </a:r>
          </a:p>
          <a:p>
            <a:pPr lvl="2"/>
            <a:r>
              <a:rPr lang="pt-BR" smtClean="0"/>
              <a:t>Third level</a:t>
            </a:r>
          </a:p>
          <a:p>
            <a:pPr lvl="3"/>
            <a:r>
              <a:rPr lang="pt-BR" smtClean="0"/>
              <a:t>Fourth level</a:t>
            </a:r>
          </a:p>
          <a:p>
            <a:pPr lvl="4"/>
            <a:r>
              <a:rPr lang="pt-BR"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l">
              <a:defRPr sz="1400" b="0">
                <a:solidFill>
                  <a:schemeClr val="tx1"/>
                </a:solidFill>
              </a:defRPr>
            </a:lvl1pPr>
          </a:lstStyle>
          <a:p>
            <a:pPr>
              <a:defRPr/>
            </a:pPr>
            <a:endParaRPr lang="pt-B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defRPr sz="1400" b="0">
                <a:solidFill>
                  <a:schemeClr val="tx1"/>
                </a:solidFill>
              </a:defRPr>
            </a:lvl1pPr>
          </a:lstStyle>
          <a:p>
            <a:pPr>
              <a:defRPr/>
            </a:pPr>
            <a:endParaRPr lang="pt-B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400" b="0">
                <a:solidFill>
                  <a:schemeClr val="tx1"/>
                </a:solidFill>
              </a:defRPr>
            </a:lvl1pPr>
          </a:lstStyle>
          <a:p>
            <a:pPr>
              <a:defRPr/>
            </a:pPr>
            <a:fld id="{C685709A-53F4-4E08-BD1B-26E93DFEB616}" type="slidenum">
              <a:rPr lang="pt-BR"/>
              <a:pPr>
                <a:defRPr/>
              </a:pPr>
              <a:t>‹nº›</a:t>
            </a:fld>
            <a:endParaRPr lang="pt-B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fade/>
  </p:transition>
  <p:txStyles>
    <p:titleStyle>
      <a:lvl1pPr algn="ctr" rtl="0" eaLnBrk="0" fontAlgn="base" hangingPunct="0">
        <a:spcBef>
          <a:spcPct val="0"/>
        </a:spcBef>
        <a:spcAft>
          <a:spcPct val="0"/>
        </a:spcAft>
        <a:defRPr sz="4400" b="1">
          <a:solidFill>
            <a:schemeClr val="tx2"/>
          </a:solidFill>
          <a:latin typeface="+mj-lt"/>
          <a:ea typeface="+mj-ea"/>
          <a:cs typeface="+mj-cs"/>
        </a:defRPr>
      </a:lvl1pPr>
      <a:lvl2pPr algn="ctr" rtl="0" eaLnBrk="0" fontAlgn="base" hangingPunct="0">
        <a:spcBef>
          <a:spcPct val="0"/>
        </a:spcBef>
        <a:spcAft>
          <a:spcPct val="0"/>
        </a:spcAft>
        <a:defRPr sz="4400" b="1">
          <a:solidFill>
            <a:schemeClr val="tx2"/>
          </a:solidFill>
          <a:latin typeface="Arial" charset="0"/>
        </a:defRPr>
      </a:lvl2pPr>
      <a:lvl3pPr algn="ctr" rtl="0" eaLnBrk="0" fontAlgn="base" hangingPunct="0">
        <a:spcBef>
          <a:spcPct val="0"/>
        </a:spcBef>
        <a:spcAft>
          <a:spcPct val="0"/>
        </a:spcAft>
        <a:defRPr sz="4400" b="1">
          <a:solidFill>
            <a:schemeClr val="tx2"/>
          </a:solidFill>
          <a:latin typeface="Arial" charset="0"/>
        </a:defRPr>
      </a:lvl3pPr>
      <a:lvl4pPr algn="ctr" rtl="0" eaLnBrk="0" fontAlgn="base" hangingPunct="0">
        <a:spcBef>
          <a:spcPct val="0"/>
        </a:spcBef>
        <a:spcAft>
          <a:spcPct val="0"/>
        </a:spcAft>
        <a:defRPr sz="4400" b="1">
          <a:solidFill>
            <a:schemeClr val="tx2"/>
          </a:solidFill>
          <a:latin typeface="Arial" charset="0"/>
        </a:defRPr>
      </a:lvl4pPr>
      <a:lvl5pPr algn="ctr" rtl="0" eaLnBrk="0" fontAlgn="base" hangingPunct="0">
        <a:spcBef>
          <a:spcPct val="0"/>
        </a:spcBef>
        <a:spcAft>
          <a:spcPct val="0"/>
        </a:spcAft>
        <a:defRPr sz="4400" b="1">
          <a:solidFill>
            <a:schemeClr val="tx2"/>
          </a:solidFill>
          <a:latin typeface="Arial" charset="0"/>
        </a:defRPr>
      </a:lvl5pPr>
      <a:lvl6pPr marL="457200" algn="ctr" rtl="0" eaLnBrk="0" fontAlgn="base" hangingPunct="0">
        <a:spcBef>
          <a:spcPct val="0"/>
        </a:spcBef>
        <a:spcAft>
          <a:spcPct val="0"/>
        </a:spcAft>
        <a:defRPr sz="4400" b="1">
          <a:solidFill>
            <a:schemeClr val="tx2"/>
          </a:solidFill>
          <a:latin typeface="Arial" charset="0"/>
        </a:defRPr>
      </a:lvl6pPr>
      <a:lvl7pPr marL="914400" algn="ctr" rtl="0" eaLnBrk="0" fontAlgn="base" hangingPunct="0">
        <a:spcBef>
          <a:spcPct val="0"/>
        </a:spcBef>
        <a:spcAft>
          <a:spcPct val="0"/>
        </a:spcAft>
        <a:defRPr sz="4400" b="1">
          <a:solidFill>
            <a:schemeClr val="tx2"/>
          </a:solidFill>
          <a:latin typeface="Arial" charset="0"/>
        </a:defRPr>
      </a:lvl7pPr>
      <a:lvl8pPr marL="1371600" algn="ctr" rtl="0" eaLnBrk="0" fontAlgn="base" hangingPunct="0">
        <a:spcBef>
          <a:spcPct val="0"/>
        </a:spcBef>
        <a:spcAft>
          <a:spcPct val="0"/>
        </a:spcAft>
        <a:defRPr sz="4400" b="1">
          <a:solidFill>
            <a:schemeClr val="tx2"/>
          </a:solidFill>
          <a:latin typeface="Arial" charset="0"/>
        </a:defRPr>
      </a:lvl8pPr>
      <a:lvl9pPr marL="1828800" algn="ctr" rtl="0" eaLnBrk="0" fontAlgn="base" hangingPunct="0">
        <a:spcBef>
          <a:spcPct val="0"/>
        </a:spcBef>
        <a:spcAft>
          <a:spcPct val="0"/>
        </a:spcAft>
        <a:defRPr sz="4400" b="1">
          <a:solidFill>
            <a:schemeClr val="tx2"/>
          </a:solidFill>
          <a:latin typeface="Arial" charset="0"/>
        </a:defRPr>
      </a:lvl9pPr>
    </p:titleStyle>
    <p:bodyStyle>
      <a:lvl1pPr marL="342900" indent="-342900" algn="l" rtl="0" eaLnBrk="0" fontAlgn="base" hangingPunct="0">
        <a:spcBef>
          <a:spcPct val="20000"/>
        </a:spcBef>
        <a:spcAft>
          <a:spcPct val="0"/>
        </a:spcAft>
        <a:buClr>
          <a:srgbClr val="FF0066"/>
        </a:buClr>
        <a:buFont typeface="Wingdings" pitchFamily="2" charset="2"/>
        <a:buChar char="l"/>
        <a:defRPr sz="3200" b="1">
          <a:solidFill>
            <a:schemeClr val="tx1"/>
          </a:solidFill>
          <a:latin typeface="+mn-lt"/>
          <a:ea typeface="+mn-ea"/>
          <a:cs typeface="+mn-cs"/>
        </a:defRPr>
      </a:lvl1pPr>
      <a:lvl2pPr marL="742950" indent="-285750" algn="l" rtl="0" eaLnBrk="0" fontAlgn="base" hangingPunct="0">
        <a:spcBef>
          <a:spcPct val="20000"/>
        </a:spcBef>
        <a:spcAft>
          <a:spcPct val="0"/>
        </a:spcAft>
        <a:buClr>
          <a:srgbClr val="FF0066"/>
        </a:buClr>
        <a:buFont typeface="Wingdings" pitchFamily="2" charset="2"/>
        <a:buChar char="l"/>
        <a:defRPr sz="2800" b="1">
          <a:solidFill>
            <a:schemeClr val="tx1"/>
          </a:solidFill>
          <a:latin typeface="+mn-lt"/>
        </a:defRPr>
      </a:lvl2pPr>
      <a:lvl3pPr marL="1143000" indent="-228600" algn="l" rtl="0" eaLnBrk="0" fontAlgn="base" hangingPunct="0">
        <a:spcBef>
          <a:spcPct val="20000"/>
        </a:spcBef>
        <a:spcAft>
          <a:spcPct val="0"/>
        </a:spcAft>
        <a:buClr>
          <a:srgbClr val="FF0066"/>
        </a:buClr>
        <a:buFont typeface="Wingdings" pitchFamily="2" charset="2"/>
        <a:buChar char="l"/>
        <a:defRPr sz="2400" b="1">
          <a:solidFill>
            <a:schemeClr val="tx1"/>
          </a:solidFill>
          <a:latin typeface="+mn-lt"/>
        </a:defRPr>
      </a:lvl3pPr>
      <a:lvl4pPr marL="1600200" indent="-228600" algn="l" rtl="0" eaLnBrk="0" fontAlgn="base" hangingPunct="0">
        <a:spcBef>
          <a:spcPct val="20000"/>
        </a:spcBef>
        <a:spcAft>
          <a:spcPct val="0"/>
        </a:spcAft>
        <a:buClr>
          <a:srgbClr val="FF0066"/>
        </a:buClr>
        <a:buFont typeface="Wingdings" pitchFamily="2" charset="2"/>
        <a:buChar char="l"/>
        <a:defRPr sz="2000" b="1">
          <a:solidFill>
            <a:schemeClr val="tx1"/>
          </a:solidFill>
          <a:latin typeface="+mn-lt"/>
        </a:defRPr>
      </a:lvl4pPr>
      <a:lvl5pPr marL="2057400" indent="-228600" algn="l" rtl="0" eaLnBrk="0" fontAlgn="base" hangingPunct="0">
        <a:spcBef>
          <a:spcPct val="20000"/>
        </a:spcBef>
        <a:spcAft>
          <a:spcPct val="0"/>
        </a:spcAft>
        <a:buClr>
          <a:srgbClr val="FF0066"/>
        </a:buClr>
        <a:buFont typeface="Wingdings" pitchFamily="2" charset="2"/>
        <a:buChar char="l"/>
        <a:defRPr sz="2000" b="1">
          <a:solidFill>
            <a:schemeClr val="tx1"/>
          </a:solidFill>
          <a:latin typeface="+mn-lt"/>
        </a:defRPr>
      </a:lvl5pPr>
      <a:lvl6pPr marL="2514600" indent="-228600" algn="l" rtl="0" eaLnBrk="0" fontAlgn="base" hangingPunct="0">
        <a:spcBef>
          <a:spcPct val="20000"/>
        </a:spcBef>
        <a:spcAft>
          <a:spcPct val="0"/>
        </a:spcAft>
        <a:buClr>
          <a:srgbClr val="FF0066"/>
        </a:buClr>
        <a:buFont typeface="Wingdings" pitchFamily="2" charset="2"/>
        <a:buChar char="l"/>
        <a:defRPr sz="2000" b="1">
          <a:solidFill>
            <a:schemeClr val="tx1"/>
          </a:solidFill>
          <a:latin typeface="+mn-lt"/>
        </a:defRPr>
      </a:lvl6pPr>
      <a:lvl7pPr marL="2971800" indent="-228600" algn="l" rtl="0" eaLnBrk="0" fontAlgn="base" hangingPunct="0">
        <a:spcBef>
          <a:spcPct val="20000"/>
        </a:spcBef>
        <a:spcAft>
          <a:spcPct val="0"/>
        </a:spcAft>
        <a:buClr>
          <a:srgbClr val="FF0066"/>
        </a:buClr>
        <a:buFont typeface="Wingdings" pitchFamily="2" charset="2"/>
        <a:buChar char="l"/>
        <a:defRPr sz="2000" b="1">
          <a:solidFill>
            <a:schemeClr val="tx1"/>
          </a:solidFill>
          <a:latin typeface="+mn-lt"/>
        </a:defRPr>
      </a:lvl7pPr>
      <a:lvl8pPr marL="3429000" indent="-228600" algn="l" rtl="0" eaLnBrk="0" fontAlgn="base" hangingPunct="0">
        <a:spcBef>
          <a:spcPct val="20000"/>
        </a:spcBef>
        <a:spcAft>
          <a:spcPct val="0"/>
        </a:spcAft>
        <a:buClr>
          <a:srgbClr val="FF0066"/>
        </a:buClr>
        <a:buFont typeface="Wingdings" pitchFamily="2" charset="2"/>
        <a:buChar char="l"/>
        <a:defRPr sz="2000" b="1">
          <a:solidFill>
            <a:schemeClr val="tx1"/>
          </a:solidFill>
          <a:latin typeface="+mn-lt"/>
        </a:defRPr>
      </a:lvl8pPr>
      <a:lvl9pPr marL="3886200" indent="-228600" algn="l" rtl="0" eaLnBrk="0" fontAlgn="base" hangingPunct="0">
        <a:spcBef>
          <a:spcPct val="20000"/>
        </a:spcBef>
        <a:spcAft>
          <a:spcPct val="0"/>
        </a:spcAft>
        <a:buClr>
          <a:srgbClr val="FF0066"/>
        </a:buClr>
        <a:buFont typeface="Wingdings" pitchFamily="2" charset="2"/>
        <a:buChar char="l"/>
        <a:defRPr sz="2000" b="1">
          <a:solidFill>
            <a:schemeClr val="tx1"/>
          </a:solidFill>
          <a:latin typeface="+mn-lt"/>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26.gif"/></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image" Target="../media/image31.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video" Target="file:///E:\cda-2014\eclipses-lunares\aula\eclipse_shadowview_1080p30.mp4" TargetMode="Externa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video" Target="file:///E:\cda-2014\eclipse-lunar\aula\67329main_NewLunarView-v3.mpg" TargetMode="Externa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6.xml"/><Relationship Id="rId1" Type="http://schemas.openxmlformats.org/officeDocument/2006/relationships/video" Target="file:///E:\cda-2014\eclipses-lunares\aula\eclipse_moonview_1080p60.mp4" TargetMode="Externa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6.xml"/><Relationship Id="rId1" Type="http://schemas.openxmlformats.org/officeDocument/2006/relationships/video" Target="file:///E:\cda-2014\eclipses-lunares\aula\eclipse_earthview_1080p60.mp4" TargetMode="Externa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p:cNvSpPr txBox="1"/>
          <p:nvPr/>
        </p:nvSpPr>
        <p:spPr>
          <a:xfrm>
            <a:off x="0" y="6596063"/>
            <a:ext cx="9144000" cy="261937"/>
          </a:xfrm>
          <a:prstGeom prst="rect">
            <a:avLst/>
          </a:prstGeom>
          <a:noFill/>
        </p:spPr>
        <p:txBody>
          <a:bodyPr>
            <a:spAutoFit/>
          </a:bodyPr>
          <a:lstStyle>
            <a:defPPr>
              <a:defRPr lang="pt-BR"/>
            </a:defPPr>
            <a:lvl1pPr algn="ctr" rtl="0" eaLnBrk="0" fontAlgn="base" hangingPunct="0">
              <a:spcBef>
                <a:spcPct val="0"/>
              </a:spcBef>
              <a:spcAft>
                <a:spcPct val="0"/>
              </a:spcAft>
              <a:defRPr sz="1600" b="1" kern="1200">
                <a:solidFill>
                  <a:srgbClr val="FF0066"/>
                </a:solidFill>
                <a:latin typeface="Arial" charset="0"/>
                <a:ea typeface="+mn-ea"/>
                <a:cs typeface="+mn-cs"/>
              </a:defRPr>
            </a:lvl1pPr>
            <a:lvl2pPr marL="457200" algn="ctr" rtl="0" eaLnBrk="0" fontAlgn="base" hangingPunct="0">
              <a:spcBef>
                <a:spcPct val="0"/>
              </a:spcBef>
              <a:spcAft>
                <a:spcPct val="0"/>
              </a:spcAft>
              <a:defRPr sz="1600" b="1" kern="1200">
                <a:solidFill>
                  <a:srgbClr val="FF0066"/>
                </a:solidFill>
                <a:latin typeface="Arial" charset="0"/>
                <a:ea typeface="+mn-ea"/>
                <a:cs typeface="+mn-cs"/>
              </a:defRPr>
            </a:lvl2pPr>
            <a:lvl3pPr marL="914400" algn="ctr" rtl="0" eaLnBrk="0" fontAlgn="base" hangingPunct="0">
              <a:spcBef>
                <a:spcPct val="0"/>
              </a:spcBef>
              <a:spcAft>
                <a:spcPct val="0"/>
              </a:spcAft>
              <a:defRPr sz="1600" b="1" kern="1200">
                <a:solidFill>
                  <a:srgbClr val="FF0066"/>
                </a:solidFill>
                <a:latin typeface="Arial" charset="0"/>
                <a:ea typeface="+mn-ea"/>
                <a:cs typeface="+mn-cs"/>
              </a:defRPr>
            </a:lvl3pPr>
            <a:lvl4pPr marL="1371600" algn="ctr" rtl="0" eaLnBrk="0" fontAlgn="base" hangingPunct="0">
              <a:spcBef>
                <a:spcPct val="0"/>
              </a:spcBef>
              <a:spcAft>
                <a:spcPct val="0"/>
              </a:spcAft>
              <a:defRPr sz="1600" b="1" kern="1200">
                <a:solidFill>
                  <a:srgbClr val="FF0066"/>
                </a:solidFill>
                <a:latin typeface="Arial" charset="0"/>
                <a:ea typeface="+mn-ea"/>
                <a:cs typeface="+mn-cs"/>
              </a:defRPr>
            </a:lvl4pPr>
            <a:lvl5pPr marL="1828800" algn="ctr" rtl="0" eaLnBrk="0" fontAlgn="base" hangingPunct="0">
              <a:spcBef>
                <a:spcPct val="0"/>
              </a:spcBef>
              <a:spcAft>
                <a:spcPct val="0"/>
              </a:spcAft>
              <a:defRPr sz="1600" b="1" kern="1200">
                <a:solidFill>
                  <a:srgbClr val="FF0066"/>
                </a:solidFill>
                <a:latin typeface="Arial" charset="0"/>
                <a:ea typeface="+mn-ea"/>
                <a:cs typeface="+mn-cs"/>
              </a:defRPr>
            </a:lvl5pPr>
            <a:lvl6pPr marL="2286000" algn="l" defTabSz="914400" rtl="0" eaLnBrk="1" latinLnBrk="0" hangingPunct="1">
              <a:defRPr sz="1600" b="1" kern="1200">
                <a:solidFill>
                  <a:srgbClr val="FF0066"/>
                </a:solidFill>
                <a:latin typeface="Arial" charset="0"/>
                <a:ea typeface="+mn-ea"/>
                <a:cs typeface="+mn-cs"/>
              </a:defRPr>
            </a:lvl6pPr>
            <a:lvl7pPr marL="2743200" algn="l" defTabSz="914400" rtl="0" eaLnBrk="1" latinLnBrk="0" hangingPunct="1">
              <a:defRPr sz="1600" b="1" kern="1200">
                <a:solidFill>
                  <a:srgbClr val="FF0066"/>
                </a:solidFill>
                <a:latin typeface="Arial" charset="0"/>
                <a:ea typeface="+mn-ea"/>
                <a:cs typeface="+mn-cs"/>
              </a:defRPr>
            </a:lvl7pPr>
            <a:lvl8pPr marL="3200400" algn="l" defTabSz="914400" rtl="0" eaLnBrk="1" latinLnBrk="0" hangingPunct="1">
              <a:defRPr sz="1600" b="1" kern="1200">
                <a:solidFill>
                  <a:srgbClr val="FF0066"/>
                </a:solidFill>
                <a:latin typeface="Arial" charset="0"/>
                <a:ea typeface="+mn-ea"/>
                <a:cs typeface="+mn-cs"/>
              </a:defRPr>
            </a:lvl8pPr>
            <a:lvl9pPr marL="3657600" algn="l" defTabSz="914400" rtl="0" eaLnBrk="1" latinLnBrk="0" hangingPunct="1">
              <a:defRPr sz="1600" b="1" kern="1200">
                <a:solidFill>
                  <a:srgbClr val="FF0066"/>
                </a:solidFill>
                <a:latin typeface="Arial" charset="0"/>
                <a:ea typeface="+mn-ea"/>
                <a:cs typeface="+mn-cs"/>
              </a:defRPr>
            </a:lvl9pPr>
          </a:lstStyle>
          <a:p>
            <a:pPr algn="l">
              <a:defRPr/>
            </a:pPr>
            <a:r>
              <a:rPr lang="pt-BR" sz="1100" dirty="0" smtClean="0">
                <a:solidFill>
                  <a:schemeClr val="accent2">
                    <a:lumMod val="40000"/>
                    <a:lumOff val="60000"/>
                  </a:schemeClr>
                </a:solidFill>
                <a:latin typeface="Century Gothic" pitchFamily="34" charset="0"/>
              </a:rPr>
              <a:t>Imagem de fundo: céu de São Carlos na data de fundação do observatório Dietrich </a:t>
            </a:r>
            <a:r>
              <a:rPr lang="pt-BR" sz="1100" dirty="0" err="1" smtClean="0">
                <a:solidFill>
                  <a:schemeClr val="accent2">
                    <a:lumMod val="40000"/>
                    <a:lumOff val="60000"/>
                  </a:schemeClr>
                </a:solidFill>
                <a:latin typeface="Century Gothic" pitchFamily="34" charset="0"/>
              </a:rPr>
              <a:t>Schiel</a:t>
            </a:r>
            <a:r>
              <a:rPr lang="pt-BR" sz="1100" dirty="0" smtClean="0">
                <a:solidFill>
                  <a:schemeClr val="accent2">
                    <a:lumMod val="40000"/>
                    <a:lumOff val="60000"/>
                  </a:schemeClr>
                </a:solidFill>
                <a:latin typeface="Century Gothic" pitchFamily="34" charset="0"/>
              </a:rPr>
              <a:t> (10/04/86, 20:00 TL) crédito: </a:t>
            </a:r>
            <a:r>
              <a:rPr lang="pt-BR" sz="1100" dirty="0" err="1" smtClean="0">
                <a:solidFill>
                  <a:schemeClr val="accent2">
                    <a:lumMod val="40000"/>
                    <a:lumOff val="60000"/>
                  </a:schemeClr>
                </a:solidFill>
                <a:latin typeface="Century Gothic" pitchFamily="34" charset="0"/>
              </a:rPr>
              <a:t>Stellarium</a:t>
            </a:r>
            <a:endParaRPr lang="pt-BR" sz="1100" dirty="0">
              <a:solidFill>
                <a:schemeClr val="accent2">
                  <a:lumMod val="40000"/>
                  <a:lumOff val="60000"/>
                </a:schemeClr>
              </a:solidFill>
              <a:latin typeface="Century Gothic" pitchFamily="34" charset="0"/>
            </a:endParaRPr>
          </a:p>
        </p:txBody>
      </p:sp>
      <p:sp>
        <p:nvSpPr>
          <p:cNvPr id="4099" name="AutoShape 9" descr="mailbox://C%7C/Users/ANDRE/AppData/Roaming/Thunderbird/Profiles/81fy1uv9.default/Mail/cdcc.usp.br/Inbox?number=248087&amp;part=1.2&amp;type=image/jpeg&amp;filename=cda-simbolo-2560x1920.jpg"/>
          <p:cNvSpPr>
            <a:spLocks noChangeAspect="1" noChangeArrowheads="1"/>
          </p:cNvSpPr>
          <p:nvPr/>
        </p:nvSpPr>
        <p:spPr bwMode="auto">
          <a:xfrm>
            <a:off x="4538663" y="-144463"/>
            <a:ext cx="304800" cy="304801"/>
          </a:xfrm>
          <a:prstGeom prst="rect">
            <a:avLst/>
          </a:prstGeom>
          <a:noFill/>
          <a:ln w="9525">
            <a:noFill/>
            <a:miter lim="800000"/>
            <a:headEnd/>
            <a:tailEnd/>
          </a:ln>
        </p:spPr>
        <p:txBody>
          <a:bodyPr/>
          <a:lstStyle/>
          <a:p>
            <a:endParaRPr lang="pt-BR">
              <a:latin typeface="Century Gothic" pitchFamily="34" charset="0"/>
            </a:endParaRPr>
          </a:p>
        </p:txBody>
      </p:sp>
      <p:sp>
        <p:nvSpPr>
          <p:cNvPr id="4100" name="AutoShape 11" descr="mailbox://C%7C/Users/ANDRE/AppData/Roaming/Thunderbird/Profiles/81fy1uv9.default/Mail/cdcc.usp.br/Inbox?number=248087&amp;part=1.2&amp;type=image/jpeg&amp;filename=cda-simbolo-2560x1920.jpg"/>
          <p:cNvSpPr>
            <a:spLocks noChangeAspect="1" noChangeArrowheads="1"/>
          </p:cNvSpPr>
          <p:nvPr/>
        </p:nvSpPr>
        <p:spPr bwMode="auto">
          <a:xfrm>
            <a:off x="4538663" y="-144463"/>
            <a:ext cx="304800" cy="304801"/>
          </a:xfrm>
          <a:prstGeom prst="rect">
            <a:avLst/>
          </a:prstGeom>
          <a:noFill/>
          <a:ln w="9525">
            <a:noFill/>
            <a:miter lim="800000"/>
            <a:headEnd/>
            <a:tailEnd/>
          </a:ln>
        </p:spPr>
        <p:txBody>
          <a:bodyPr/>
          <a:lstStyle/>
          <a:p>
            <a:endParaRPr lang="pt-BR">
              <a:latin typeface="Century Gothic" pitchFamily="34" charset="0"/>
            </a:endParaRPr>
          </a:p>
        </p:txBody>
      </p:sp>
      <p:sp>
        <p:nvSpPr>
          <p:cNvPr id="4101" name="AutoShape 13" descr="mailbox://C%7C/Users/ANDRE/AppData/Roaming/Thunderbird/Profiles/81fy1uv9.default/Mail/cdcc.usp.br/Inbox?number=248087&amp;part=1.2&amp;type=image/jpeg&amp;filename=cda-simbolo-2560x1920.jpg"/>
          <p:cNvSpPr>
            <a:spLocks noChangeAspect="1" noChangeArrowheads="1"/>
          </p:cNvSpPr>
          <p:nvPr/>
        </p:nvSpPr>
        <p:spPr bwMode="auto">
          <a:xfrm>
            <a:off x="4538663" y="-144463"/>
            <a:ext cx="304800" cy="304801"/>
          </a:xfrm>
          <a:prstGeom prst="rect">
            <a:avLst/>
          </a:prstGeom>
          <a:noFill/>
          <a:ln w="9525">
            <a:noFill/>
            <a:miter lim="800000"/>
            <a:headEnd/>
            <a:tailEnd/>
          </a:ln>
        </p:spPr>
        <p:txBody>
          <a:bodyPr/>
          <a:lstStyle/>
          <a:p>
            <a:endParaRPr lang="pt-BR">
              <a:latin typeface="Century Gothic" pitchFamily="34" charset="0"/>
            </a:endParaRPr>
          </a:p>
        </p:txBody>
      </p:sp>
      <p:sp>
        <p:nvSpPr>
          <p:cNvPr id="9" name="Subtítulo 3"/>
          <p:cNvSpPr txBox="1">
            <a:spLocks/>
          </p:cNvSpPr>
          <p:nvPr/>
        </p:nvSpPr>
        <p:spPr bwMode="auto">
          <a:xfrm>
            <a:off x="1483568" y="2900536"/>
            <a:ext cx="6400800" cy="1752600"/>
          </a:xfrm>
          <a:prstGeom prst="rect">
            <a:avLst/>
          </a:prstGeom>
          <a:noFill/>
          <a:ln w="9525">
            <a:noFill/>
            <a:miter lim="800000"/>
            <a:headEnd/>
            <a:tailEnd/>
          </a:ln>
        </p:spPr>
        <p:txBody>
          <a:bodyPr lIns="92075" tIns="46038" rIns="92075" bIns="46038"/>
          <a:lstStyle/>
          <a:p>
            <a:pPr>
              <a:spcBef>
                <a:spcPct val="20000"/>
              </a:spcBef>
              <a:buClr>
                <a:srgbClr val="FF0066"/>
              </a:buClr>
              <a:buFont typeface="Wingdings" pitchFamily="2" charset="2"/>
              <a:buNone/>
              <a:defRPr/>
            </a:pPr>
            <a:r>
              <a:rPr lang="pt-BR" sz="4400" kern="0" dirty="0" smtClean="0">
                <a:solidFill>
                  <a:schemeClr val="bg1"/>
                </a:solidFill>
                <a:latin typeface="Century Gothic" pitchFamily="34" charset="0"/>
              </a:rPr>
              <a:t>Eclipses Lunares</a:t>
            </a:r>
            <a:endParaRPr lang="pt-BR" sz="4400" kern="0" dirty="0">
              <a:solidFill>
                <a:schemeClr val="tx1"/>
              </a:solidFill>
              <a:latin typeface="Century Gothic" pitchFamily="34" charset="0"/>
            </a:endParaRPr>
          </a:p>
        </p:txBody>
      </p:sp>
      <p:pic>
        <p:nvPicPr>
          <p:cNvPr id="10" name="Picture 2"/>
          <p:cNvPicPr>
            <a:picLocks noChangeAspect="1" noChangeArrowheads="1"/>
          </p:cNvPicPr>
          <p:nvPr/>
        </p:nvPicPr>
        <p:blipFill>
          <a:blip r:embed="rId3" cstate="print"/>
          <a:srcRect/>
          <a:stretch>
            <a:fillRect/>
          </a:stretch>
        </p:blipFill>
        <p:spPr bwMode="auto">
          <a:xfrm>
            <a:off x="144016" y="66528"/>
            <a:ext cx="2699792" cy="1448280"/>
          </a:xfrm>
          <a:prstGeom prst="rect">
            <a:avLst/>
          </a:prstGeom>
          <a:noFill/>
          <a:ln w="9525">
            <a:noFill/>
            <a:miter lim="800000"/>
            <a:headEnd/>
            <a:tailEnd/>
          </a:ln>
        </p:spPr>
      </p:pic>
      <p:pic>
        <p:nvPicPr>
          <p:cNvPr id="11" name="Picture 13"/>
          <p:cNvPicPr>
            <a:picLocks noChangeAspect="1" noChangeArrowheads="1"/>
          </p:cNvPicPr>
          <p:nvPr/>
        </p:nvPicPr>
        <p:blipFill>
          <a:blip r:embed="rId4" cstate="print"/>
          <a:srcRect/>
          <a:stretch>
            <a:fillRect/>
          </a:stretch>
        </p:blipFill>
        <p:spPr bwMode="auto">
          <a:xfrm>
            <a:off x="7020272" y="44624"/>
            <a:ext cx="1523820" cy="1296144"/>
          </a:xfrm>
          <a:prstGeom prst="rect">
            <a:avLst/>
          </a:prstGeom>
          <a:noFill/>
          <a:ln w="9525">
            <a:noFill/>
            <a:miter lim="800000"/>
            <a:headEnd/>
            <a:tailEnd/>
          </a:ln>
        </p:spPr>
      </p:pic>
      <p:sp>
        <p:nvSpPr>
          <p:cNvPr id="12" name="Retângulo 11"/>
          <p:cNvSpPr/>
          <p:nvPr/>
        </p:nvSpPr>
        <p:spPr>
          <a:xfrm>
            <a:off x="5701362" y="1213302"/>
            <a:ext cx="4055214" cy="415498"/>
          </a:xfrm>
          <a:prstGeom prst="rect">
            <a:avLst/>
          </a:prstGeom>
        </p:spPr>
        <p:txBody>
          <a:bodyPr wrap="square">
            <a:spAutoFit/>
          </a:bodyPr>
          <a:lstStyle/>
          <a:p>
            <a:pPr algn="ctr"/>
            <a:r>
              <a:rPr lang="pt-BR" sz="1050" b="1" dirty="0" smtClean="0">
                <a:solidFill>
                  <a:schemeClr val="bg1"/>
                </a:solidFill>
                <a:latin typeface="Century Gothic" pitchFamily="34" charset="0"/>
              </a:rPr>
              <a:t>Centro de Divulgação da Astronomia</a:t>
            </a:r>
          </a:p>
          <a:p>
            <a:pPr algn="ctr"/>
            <a:r>
              <a:rPr lang="pt-BR" sz="1050" b="1" dirty="0" smtClean="0">
                <a:solidFill>
                  <a:schemeClr val="bg1"/>
                </a:solidFill>
                <a:latin typeface="Century Gothic" pitchFamily="34" charset="0"/>
              </a:rPr>
              <a:t>Observatório Dietrich </a:t>
            </a:r>
            <a:r>
              <a:rPr lang="pt-BR" sz="1050" b="1" dirty="0" err="1" smtClean="0">
                <a:solidFill>
                  <a:schemeClr val="bg1"/>
                </a:solidFill>
                <a:latin typeface="Century Gothic" pitchFamily="34" charset="0"/>
              </a:rPr>
              <a:t>Schiel</a:t>
            </a:r>
            <a:endParaRPr lang="pt-BR" sz="1050" b="1" dirty="0" smtClean="0">
              <a:solidFill>
                <a:schemeClr val="bg1"/>
              </a:solidFill>
              <a:latin typeface="Century Gothic" pitchFamily="34" charset="0"/>
            </a:endParaRPr>
          </a:p>
        </p:txBody>
      </p:sp>
      <p:sp>
        <p:nvSpPr>
          <p:cNvPr id="13" name="CaixaDeTexto 12"/>
          <p:cNvSpPr txBox="1"/>
          <p:nvPr/>
        </p:nvSpPr>
        <p:spPr>
          <a:xfrm>
            <a:off x="5652120" y="5212357"/>
            <a:ext cx="3456384" cy="1077218"/>
          </a:xfrm>
          <a:prstGeom prst="rect">
            <a:avLst/>
          </a:prstGeom>
          <a:noFill/>
        </p:spPr>
        <p:txBody>
          <a:bodyPr wrap="square" rtlCol="0">
            <a:spAutoFit/>
          </a:bodyPr>
          <a:lstStyle/>
          <a:p>
            <a:pPr algn="l"/>
            <a:r>
              <a:rPr lang="pt-BR" sz="2000" dirty="0" smtClean="0">
                <a:solidFill>
                  <a:schemeClr val="bg1"/>
                </a:solidFill>
                <a:latin typeface="Century Gothic" pitchFamily="34" charset="0"/>
              </a:rPr>
              <a:t>Jorge </a:t>
            </a:r>
            <a:r>
              <a:rPr lang="pt-BR" sz="2000" dirty="0" err="1" smtClean="0">
                <a:solidFill>
                  <a:schemeClr val="bg1"/>
                </a:solidFill>
                <a:latin typeface="Century Gothic" pitchFamily="34" charset="0"/>
              </a:rPr>
              <a:t>Hönel</a:t>
            </a:r>
            <a:endParaRPr lang="pt-BR" sz="2000" dirty="0" smtClean="0">
              <a:solidFill>
                <a:schemeClr val="bg1"/>
              </a:solidFill>
              <a:latin typeface="Century Gothic" pitchFamily="34" charset="0"/>
            </a:endParaRPr>
          </a:p>
          <a:p>
            <a:pPr algn="l"/>
            <a:r>
              <a:rPr lang="pt-BR" sz="1400" dirty="0" smtClean="0">
                <a:solidFill>
                  <a:schemeClr val="bg1"/>
                </a:solidFill>
                <a:latin typeface="Century Gothic" pitchFamily="34" charset="0"/>
              </a:rPr>
              <a:t>Observatório  Dietrich Schiel</a:t>
            </a:r>
          </a:p>
          <a:p>
            <a:pPr algn="l"/>
            <a:r>
              <a:rPr lang="pt-BR" sz="1400" dirty="0" smtClean="0">
                <a:solidFill>
                  <a:schemeClr val="bg1"/>
                </a:solidFill>
                <a:latin typeface="Century Gothic" pitchFamily="34" charset="0"/>
              </a:rPr>
              <a:t>/CDCC/USP</a:t>
            </a:r>
          </a:p>
          <a:p>
            <a:endParaRPr lang="pt-BR" dirty="0">
              <a:solidFill>
                <a:schemeClr val="accent1"/>
              </a:solidFill>
            </a:endParaRPr>
          </a:p>
        </p:txBody>
      </p:sp>
      <p:pic>
        <p:nvPicPr>
          <p:cNvPr id="16" name="Picture 2" descr="C:\Users\ANDRE\Documents\1-OBSERVATÓRIO\1-ATIVIDADES\4-Minicursos\4-minicurso-Eclipses-2sem-2014\divulgacao\figura-para-facebook-eclipses.jpg"/>
          <p:cNvPicPr>
            <a:picLocks noChangeAspect="1" noChangeArrowheads="1"/>
          </p:cNvPicPr>
          <p:nvPr/>
        </p:nvPicPr>
        <p:blipFill>
          <a:blip r:embed="rId5" cstate="print"/>
          <a:srcRect/>
          <a:stretch>
            <a:fillRect/>
          </a:stretch>
        </p:blipFill>
        <p:spPr bwMode="auto">
          <a:xfrm>
            <a:off x="3563888" y="188640"/>
            <a:ext cx="2160315" cy="2160315"/>
          </a:xfrm>
          <a:prstGeom prst="rect">
            <a:avLst/>
          </a:prstGeom>
          <a:noFill/>
        </p:spPr>
      </p:pic>
    </p:spTree>
  </p:cSld>
  <p:clrMapOvr>
    <a:masterClrMapping/>
  </p:clrMapOvr>
  <p:transition spd="med">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cstate="print"/>
          <a:srcRect/>
          <a:stretch>
            <a:fillRect/>
          </a:stretch>
        </p:blipFill>
        <p:spPr bwMode="auto">
          <a:xfrm>
            <a:off x="32164" y="365752"/>
            <a:ext cx="9072924" cy="6115727"/>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1" name="Picture 1"/>
          <p:cNvPicPr>
            <a:picLocks noChangeAspect="1" noChangeArrowheads="1"/>
          </p:cNvPicPr>
          <p:nvPr/>
        </p:nvPicPr>
        <p:blipFill>
          <a:blip r:embed="rId3" cstate="print"/>
          <a:srcRect/>
          <a:stretch>
            <a:fillRect/>
          </a:stretch>
        </p:blipFill>
        <p:spPr bwMode="auto">
          <a:xfrm>
            <a:off x="2123728" y="0"/>
            <a:ext cx="4795852" cy="6858000"/>
          </a:xfrm>
          <a:prstGeom prst="rect">
            <a:avLst/>
          </a:prstGeom>
          <a:noFill/>
          <a:ln w="9525">
            <a:noFill/>
            <a:miter lim="800000"/>
            <a:headEnd/>
            <a:tailEnd/>
          </a:ln>
        </p:spPr>
      </p:pic>
    </p:spTree>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p:cNvPicPr>
            <a:picLocks noChangeAspect="1" noChangeArrowheads="1"/>
          </p:cNvPicPr>
          <p:nvPr/>
        </p:nvPicPr>
        <p:blipFill>
          <a:blip r:embed="rId3" cstate="print"/>
          <a:srcRect/>
          <a:stretch>
            <a:fillRect/>
          </a:stretch>
        </p:blipFill>
        <p:spPr bwMode="auto">
          <a:xfrm>
            <a:off x="2014712" y="0"/>
            <a:ext cx="5112568" cy="6837902"/>
          </a:xfrm>
          <a:prstGeom prst="rect">
            <a:avLst/>
          </a:prstGeom>
          <a:noFill/>
          <a:ln w="9525">
            <a:noFill/>
            <a:miter lim="800000"/>
            <a:headEnd/>
            <a:tailEnd/>
          </a:ln>
        </p:spPr>
      </p:pic>
    </p:spTree>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print"/>
          <a:srcRect/>
          <a:stretch>
            <a:fillRect/>
          </a:stretch>
        </p:blipFill>
        <p:spPr bwMode="auto">
          <a:xfrm>
            <a:off x="83390" y="260648"/>
            <a:ext cx="8977219" cy="2731567"/>
          </a:xfrm>
          <a:prstGeom prst="rect">
            <a:avLst/>
          </a:prstGeom>
          <a:noFill/>
          <a:ln w="9525">
            <a:noFill/>
            <a:miter lim="800000"/>
            <a:headEnd/>
            <a:tailEnd/>
          </a:ln>
        </p:spPr>
      </p:pic>
      <p:sp>
        <p:nvSpPr>
          <p:cNvPr id="4" name="CaixaDeTexto 3"/>
          <p:cNvSpPr txBox="1"/>
          <p:nvPr/>
        </p:nvSpPr>
        <p:spPr>
          <a:xfrm>
            <a:off x="323528" y="3429000"/>
            <a:ext cx="8496944" cy="2800767"/>
          </a:xfrm>
          <a:prstGeom prst="rect">
            <a:avLst/>
          </a:prstGeom>
          <a:noFill/>
        </p:spPr>
        <p:txBody>
          <a:bodyPr wrap="square" rtlCol="0">
            <a:spAutoFit/>
          </a:bodyPr>
          <a:lstStyle/>
          <a:p>
            <a:pPr algn="l"/>
            <a:r>
              <a:rPr lang="pt-BR" dirty="0" smtClean="0">
                <a:solidFill>
                  <a:schemeClr val="bg1"/>
                </a:solidFill>
              </a:rPr>
              <a:t>Eclipse Lunar Total de 15/04/2014</a:t>
            </a:r>
          </a:p>
          <a:p>
            <a:pPr algn="l"/>
            <a:endParaRPr lang="pt-BR" dirty="0" smtClean="0">
              <a:solidFill>
                <a:schemeClr val="bg1"/>
              </a:solidFill>
            </a:endParaRPr>
          </a:p>
          <a:p>
            <a:pPr algn="l"/>
            <a:r>
              <a:rPr lang="pt-BR" dirty="0" smtClean="0">
                <a:solidFill>
                  <a:schemeClr val="bg1"/>
                </a:solidFill>
              </a:rPr>
              <a:t>Instante da Conjunção Eclíptica</a:t>
            </a:r>
          </a:p>
          <a:p>
            <a:pPr algn="l"/>
            <a:endParaRPr lang="pt-BR" dirty="0" smtClean="0">
              <a:solidFill>
                <a:schemeClr val="bg1"/>
              </a:solidFill>
            </a:endParaRPr>
          </a:p>
          <a:p>
            <a:pPr algn="l"/>
            <a:r>
              <a:rPr lang="pt-BR" dirty="0" smtClean="0">
                <a:solidFill>
                  <a:schemeClr val="bg1"/>
                </a:solidFill>
              </a:rPr>
              <a:t>Instante do Máximo do Eclipse</a:t>
            </a:r>
          </a:p>
          <a:p>
            <a:pPr algn="l"/>
            <a:endParaRPr lang="pt-BR" dirty="0" smtClean="0">
              <a:solidFill>
                <a:schemeClr val="bg1"/>
              </a:solidFill>
            </a:endParaRPr>
          </a:p>
          <a:p>
            <a:pPr algn="l"/>
            <a:r>
              <a:rPr lang="pt-BR" dirty="0" smtClean="0">
                <a:solidFill>
                  <a:schemeClr val="bg1"/>
                </a:solidFill>
              </a:rPr>
              <a:t>Magnitude </a:t>
            </a:r>
            <a:r>
              <a:rPr lang="pt-BR" dirty="0" err="1" smtClean="0">
                <a:solidFill>
                  <a:schemeClr val="bg1"/>
                </a:solidFill>
              </a:rPr>
              <a:t>Penumbral</a:t>
            </a:r>
            <a:r>
              <a:rPr lang="pt-BR" dirty="0" smtClean="0">
                <a:solidFill>
                  <a:schemeClr val="bg1"/>
                </a:solidFill>
              </a:rPr>
              <a:t>       Raio da Penumbra          </a:t>
            </a:r>
            <a:r>
              <a:rPr lang="pt-BR" dirty="0" err="1" smtClean="0">
                <a:solidFill>
                  <a:schemeClr val="bg1"/>
                </a:solidFill>
              </a:rPr>
              <a:t>Gamma</a:t>
            </a:r>
            <a:endParaRPr lang="pt-BR" dirty="0" smtClean="0">
              <a:solidFill>
                <a:schemeClr val="bg1"/>
              </a:solidFill>
            </a:endParaRPr>
          </a:p>
          <a:p>
            <a:pPr algn="l"/>
            <a:r>
              <a:rPr lang="pt-BR" dirty="0" err="1" smtClean="0">
                <a:solidFill>
                  <a:schemeClr val="bg1"/>
                </a:solidFill>
              </a:rPr>
              <a:t>Magnitide</a:t>
            </a:r>
            <a:r>
              <a:rPr lang="pt-BR" dirty="0" smtClean="0">
                <a:solidFill>
                  <a:schemeClr val="bg1"/>
                </a:solidFill>
              </a:rPr>
              <a:t> Umbral              Raio da </a:t>
            </a:r>
            <a:r>
              <a:rPr lang="pt-BR" dirty="0" err="1" smtClean="0">
                <a:solidFill>
                  <a:schemeClr val="bg1"/>
                </a:solidFill>
              </a:rPr>
              <a:t>Umbra</a:t>
            </a:r>
            <a:endParaRPr lang="pt-BR" dirty="0" smtClean="0">
              <a:solidFill>
                <a:schemeClr val="bg1"/>
              </a:solidFill>
            </a:endParaRPr>
          </a:p>
          <a:p>
            <a:pPr algn="l"/>
            <a:endParaRPr lang="pt-BR" dirty="0" smtClean="0">
              <a:solidFill>
                <a:schemeClr val="bg1"/>
              </a:solidFill>
            </a:endParaRPr>
          </a:p>
          <a:p>
            <a:pPr algn="l"/>
            <a:endParaRPr lang="pt-BR" dirty="0" smtClean="0">
              <a:solidFill>
                <a:schemeClr val="bg1"/>
              </a:solidFill>
            </a:endParaRPr>
          </a:p>
          <a:p>
            <a:pPr algn="l"/>
            <a:r>
              <a:rPr lang="pt-BR" dirty="0" smtClean="0">
                <a:solidFill>
                  <a:schemeClr val="bg1"/>
                </a:solidFill>
              </a:rPr>
              <a:t>Número da Série de </a:t>
            </a:r>
            <a:r>
              <a:rPr lang="pt-BR" dirty="0" err="1" smtClean="0">
                <a:solidFill>
                  <a:schemeClr val="bg1"/>
                </a:solidFill>
              </a:rPr>
              <a:t>Saros</a:t>
            </a:r>
            <a:r>
              <a:rPr lang="pt-BR" dirty="0" smtClean="0">
                <a:solidFill>
                  <a:schemeClr val="bg1"/>
                </a:solidFill>
              </a:rPr>
              <a:t>              Membro da Série de </a:t>
            </a:r>
            <a:r>
              <a:rPr lang="pt-BR" dirty="0" err="1" smtClean="0">
                <a:solidFill>
                  <a:schemeClr val="bg1"/>
                </a:solidFill>
              </a:rPr>
              <a:t>Saros</a:t>
            </a:r>
            <a:endParaRPr lang="pt-BR" dirty="0">
              <a:solidFill>
                <a:schemeClr val="bg1"/>
              </a:solidFill>
            </a:endParaRPr>
          </a:p>
        </p:txBody>
      </p:sp>
      <p:sp>
        <p:nvSpPr>
          <p:cNvPr id="5" name="CaixaDeTexto 4"/>
          <p:cNvSpPr txBox="1"/>
          <p:nvPr/>
        </p:nvSpPr>
        <p:spPr>
          <a:xfrm>
            <a:off x="4932040" y="5157192"/>
            <a:ext cx="4032448" cy="584775"/>
          </a:xfrm>
          <a:prstGeom prst="rect">
            <a:avLst/>
          </a:prstGeom>
          <a:noFill/>
        </p:spPr>
        <p:txBody>
          <a:bodyPr wrap="square" rtlCol="0">
            <a:spAutoFit/>
          </a:bodyPr>
          <a:lstStyle/>
          <a:p>
            <a:r>
              <a:rPr lang="pt-BR" dirty="0" smtClean="0">
                <a:solidFill>
                  <a:schemeClr val="bg1"/>
                </a:solidFill>
              </a:rPr>
              <a:t>Eixo (máxima aproximação da Lua                                                                                    no máximo do Eclipse) </a:t>
            </a:r>
            <a:endParaRPr lang="pt-BR" dirty="0"/>
          </a:p>
        </p:txBody>
      </p:sp>
    </p:spTree>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9" name="Picture 3"/>
          <p:cNvPicPr>
            <a:picLocks noChangeAspect="1" noChangeArrowheads="1"/>
          </p:cNvPicPr>
          <p:nvPr/>
        </p:nvPicPr>
        <p:blipFill>
          <a:blip r:embed="rId2" cstate="print"/>
          <a:srcRect/>
          <a:stretch>
            <a:fillRect/>
          </a:stretch>
        </p:blipFill>
        <p:spPr bwMode="auto">
          <a:xfrm>
            <a:off x="107504" y="404664"/>
            <a:ext cx="4133850" cy="2781300"/>
          </a:xfrm>
          <a:prstGeom prst="rect">
            <a:avLst/>
          </a:prstGeom>
          <a:noFill/>
          <a:ln w="9525">
            <a:noFill/>
            <a:miter lim="800000"/>
            <a:headEnd/>
            <a:tailEnd/>
          </a:ln>
        </p:spPr>
      </p:pic>
      <p:sp>
        <p:nvSpPr>
          <p:cNvPr id="3" name="Rectangle 3"/>
          <p:cNvSpPr>
            <a:spLocks noChangeArrowheads="1"/>
          </p:cNvSpPr>
          <p:nvPr/>
        </p:nvSpPr>
        <p:spPr bwMode="auto">
          <a:xfrm>
            <a:off x="251520" y="3549424"/>
            <a:ext cx="8712968" cy="1819699"/>
          </a:xfrm>
          <a:prstGeom prst="rect">
            <a:avLst/>
          </a:prstGeom>
          <a:solidFill>
            <a:srgbClr val="FFFFFF"/>
          </a:solidFill>
          <a:ln w="9525">
            <a:noFill/>
            <a:miter lim="800000"/>
            <a:headEnd/>
            <a:tailEnd/>
          </a:ln>
          <a:effectLst/>
        </p:spPr>
        <p:txBody>
          <a:bodyPr vert="horz" wrap="square" lIns="0" tIns="0" rIns="71415" bIns="952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2800" b="0" i="0" u="none" strike="noStrike" cap="none" normalizeH="0" baseline="0" dirty="0" err="1" smtClean="0">
                <a:ln>
                  <a:noFill/>
                </a:ln>
                <a:solidFill>
                  <a:srgbClr val="000000"/>
                </a:solidFill>
                <a:effectLst/>
                <a:latin typeface="Arial Unicode MS" pitchFamily="34" charset="-128"/>
                <a:cs typeface="Arial" pitchFamily="34" charset="0"/>
              </a:rPr>
              <a:t>R.A.</a:t>
            </a:r>
            <a:r>
              <a:rPr kumimoji="0" lang="pt-BR" sz="2800" b="0" i="0" u="none" strike="noStrike" cap="none" normalizeH="0" baseline="0" dirty="0" smtClean="0">
                <a:ln>
                  <a:noFill/>
                </a:ln>
                <a:solidFill>
                  <a:srgbClr val="000000"/>
                </a:solidFill>
                <a:effectLst/>
                <a:latin typeface="Arial Unicode MS" pitchFamily="34" charset="-128"/>
                <a:cs typeface="Arial" pitchFamily="34" charset="0"/>
              </a:rPr>
              <a:t> – Ascensão Reta </a:t>
            </a:r>
          </a:p>
          <a:p>
            <a:pPr marL="0" marR="0" lvl="0" indent="0" algn="l" defTabSz="914400" rtl="0" eaLnBrk="1" fontAlgn="base" latinLnBrk="0" hangingPunct="1">
              <a:lnSpc>
                <a:spcPct val="100000"/>
              </a:lnSpc>
              <a:spcBef>
                <a:spcPct val="0"/>
              </a:spcBef>
              <a:spcAft>
                <a:spcPct val="0"/>
              </a:spcAft>
              <a:buClrTx/>
              <a:buSzTx/>
              <a:buFontTx/>
              <a:buNone/>
              <a:tabLst/>
            </a:pPr>
            <a:r>
              <a:rPr kumimoji="0" lang="pt-BR" sz="2800" b="0" i="0" u="none" strike="noStrike" cap="none" normalizeH="0" baseline="0" dirty="0" smtClean="0">
                <a:ln>
                  <a:noFill/>
                </a:ln>
                <a:solidFill>
                  <a:srgbClr val="000000"/>
                </a:solidFill>
                <a:effectLst/>
                <a:latin typeface="Arial Unicode MS" pitchFamily="34" charset="-128"/>
                <a:cs typeface="Arial" pitchFamily="34" charset="0"/>
              </a:rPr>
              <a:t>Dec. - Declinação </a:t>
            </a:r>
          </a:p>
          <a:p>
            <a:pPr marL="0" marR="0" lvl="0" indent="0" algn="l" defTabSz="914400" rtl="0" eaLnBrk="1" fontAlgn="base" latinLnBrk="0" hangingPunct="1">
              <a:lnSpc>
                <a:spcPct val="100000"/>
              </a:lnSpc>
              <a:spcBef>
                <a:spcPct val="0"/>
              </a:spcBef>
              <a:spcAft>
                <a:spcPct val="0"/>
              </a:spcAft>
              <a:buClrTx/>
              <a:buSzTx/>
              <a:buFontTx/>
              <a:buNone/>
              <a:tabLst/>
            </a:pPr>
            <a:r>
              <a:rPr kumimoji="0" lang="pt-BR" sz="2800" b="0" i="0" u="none" strike="noStrike" cap="none" normalizeH="0" baseline="0" dirty="0" smtClean="0">
                <a:ln>
                  <a:noFill/>
                </a:ln>
                <a:solidFill>
                  <a:srgbClr val="000000"/>
                </a:solidFill>
                <a:effectLst/>
                <a:latin typeface="Arial Unicode MS" pitchFamily="34" charset="-128"/>
                <a:cs typeface="Arial" pitchFamily="34" charset="0"/>
              </a:rPr>
              <a:t>S.D. – </a:t>
            </a:r>
            <a:r>
              <a:rPr kumimoji="0" lang="pt-BR" sz="2800" b="0" i="0" u="none" strike="noStrike" cap="none" normalizeH="0" baseline="0" dirty="0" err="1" smtClean="0">
                <a:ln>
                  <a:noFill/>
                </a:ln>
                <a:solidFill>
                  <a:srgbClr val="000000"/>
                </a:solidFill>
                <a:effectLst/>
                <a:latin typeface="Arial Unicode MS" pitchFamily="34" charset="-128"/>
                <a:cs typeface="Arial" pitchFamily="34" charset="0"/>
              </a:rPr>
              <a:t>Semi-Diâmetro</a:t>
            </a:r>
            <a:r>
              <a:rPr kumimoji="0" lang="pt-BR" sz="2800" b="0" i="0" u="none" strike="noStrike" cap="none" normalizeH="0" baseline="0" dirty="0" smtClean="0">
                <a:ln>
                  <a:noFill/>
                </a:ln>
                <a:solidFill>
                  <a:srgbClr val="000000"/>
                </a:solidFill>
                <a:effectLst/>
                <a:latin typeface="Arial Unicode MS" pitchFamily="34" charset="-128"/>
                <a:cs typeface="Arial" pitchFamily="34" charset="0"/>
              </a:rPr>
              <a:t> Aparente do Sol </a:t>
            </a:r>
          </a:p>
          <a:p>
            <a:pPr marL="0" marR="0" lvl="0" indent="0" algn="l" defTabSz="914400" rtl="0" eaLnBrk="1" fontAlgn="base" latinLnBrk="0" hangingPunct="1">
              <a:lnSpc>
                <a:spcPct val="100000"/>
              </a:lnSpc>
              <a:spcBef>
                <a:spcPct val="0"/>
              </a:spcBef>
              <a:spcAft>
                <a:spcPct val="0"/>
              </a:spcAft>
              <a:buClrTx/>
              <a:buSzTx/>
              <a:buFontTx/>
              <a:buNone/>
              <a:tabLst/>
            </a:pPr>
            <a:r>
              <a:rPr kumimoji="0" lang="pt-BR" sz="2800" b="0" i="0" u="none" strike="noStrike" cap="none" normalizeH="0" baseline="0" dirty="0" smtClean="0">
                <a:ln>
                  <a:noFill/>
                </a:ln>
                <a:solidFill>
                  <a:srgbClr val="000000"/>
                </a:solidFill>
                <a:effectLst/>
                <a:latin typeface="Arial Unicode MS" pitchFamily="34" charset="-128"/>
                <a:cs typeface="Arial" pitchFamily="34" charset="0"/>
              </a:rPr>
              <a:t>H.P. – Paralaxe Horizontal</a:t>
            </a:r>
            <a:r>
              <a:rPr kumimoji="0" lang="pt-BR" sz="2800" b="0" i="0" u="none" strike="noStrike" cap="none" normalizeH="0" dirty="0" smtClean="0">
                <a:ln>
                  <a:noFill/>
                </a:ln>
                <a:solidFill>
                  <a:srgbClr val="000000"/>
                </a:solidFill>
                <a:effectLst/>
                <a:latin typeface="Arial Unicode MS" pitchFamily="34" charset="-128"/>
                <a:cs typeface="Arial" pitchFamily="34" charset="0"/>
              </a:rPr>
              <a:t> ou Paralaxe Solar</a:t>
            </a:r>
            <a:r>
              <a:rPr kumimoji="0" lang="pt-BR" sz="1800" b="0" i="0" u="none" strike="noStrike" cap="none" normalizeH="0" baseline="0" dirty="0" smtClean="0">
                <a:ln>
                  <a:noFill/>
                </a:ln>
                <a:solidFill>
                  <a:schemeClr val="tx1"/>
                </a:solidFill>
                <a:effectLst/>
                <a:latin typeface="Arial" pitchFamily="34" charset="0"/>
                <a:cs typeface="Arial" pitchFamily="34" charset="0"/>
              </a:rPr>
              <a:t> </a:t>
            </a:r>
            <a:endParaRPr kumimoji="0" lang="pt-BR" sz="6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p:cNvPicPr>
            <a:picLocks noChangeAspect="1" noChangeArrowheads="1"/>
          </p:cNvPicPr>
          <p:nvPr/>
        </p:nvPicPr>
        <p:blipFill>
          <a:blip r:embed="rId2" cstate="print"/>
          <a:srcRect/>
          <a:stretch>
            <a:fillRect/>
          </a:stretch>
        </p:blipFill>
        <p:spPr bwMode="auto">
          <a:xfrm>
            <a:off x="4788024" y="116632"/>
            <a:ext cx="4191000" cy="2695575"/>
          </a:xfrm>
          <a:prstGeom prst="rect">
            <a:avLst/>
          </a:prstGeom>
          <a:noFill/>
          <a:ln w="9525">
            <a:noFill/>
            <a:miter lim="800000"/>
            <a:headEnd/>
            <a:tailEnd/>
          </a:ln>
        </p:spPr>
      </p:pic>
      <p:sp>
        <p:nvSpPr>
          <p:cNvPr id="3" name="Rectangle 3"/>
          <p:cNvSpPr>
            <a:spLocks noChangeArrowheads="1"/>
          </p:cNvSpPr>
          <p:nvPr/>
        </p:nvSpPr>
        <p:spPr bwMode="auto">
          <a:xfrm>
            <a:off x="251520" y="3549424"/>
            <a:ext cx="8712968" cy="1819699"/>
          </a:xfrm>
          <a:prstGeom prst="rect">
            <a:avLst/>
          </a:prstGeom>
          <a:solidFill>
            <a:srgbClr val="FFFFFF"/>
          </a:solidFill>
          <a:ln w="9525">
            <a:noFill/>
            <a:miter lim="800000"/>
            <a:headEnd/>
            <a:tailEnd/>
          </a:ln>
          <a:effectLst/>
        </p:spPr>
        <p:txBody>
          <a:bodyPr vert="horz" wrap="square" lIns="0" tIns="0" rIns="71415" bIns="952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2800" b="0" i="0" u="none" strike="noStrike" cap="none" normalizeH="0" baseline="0" dirty="0" err="1" smtClean="0">
                <a:ln>
                  <a:noFill/>
                </a:ln>
                <a:solidFill>
                  <a:srgbClr val="000000"/>
                </a:solidFill>
                <a:effectLst/>
                <a:latin typeface="Arial Unicode MS" pitchFamily="34" charset="-128"/>
                <a:cs typeface="Arial" pitchFamily="34" charset="0"/>
              </a:rPr>
              <a:t>R.A.</a:t>
            </a:r>
            <a:r>
              <a:rPr kumimoji="0" lang="pt-BR" sz="2800" b="0" i="0" u="none" strike="noStrike" cap="none" normalizeH="0" baseline="0" dirty="0" smtClean="0">
                <a:ln>
                  <a:noFill/>
                </a:ln>
                <a:solidFill>
                  <a:srgbClr val="000000"/>
                </a:solidFill>
                <a:effectLst/>
                <a:latin typeface="Arial Unicode MS" pitchFamily="34" charset="-128"/>
                <a:cs typeface="Arial" pitchFamily="34" charset="0"/>
              </a:rPr>
              <a:t> – Ascensão Reta </a:t>
            </a:r>
          </a:p>
          <a:p>
            <a:pPr marL="0" marR="0" lvl="0" indent="0" algn="l" defTabSz="914400" rtl="0" eaLnBrk="1" fontAlgn="base" latinLnBrk="0" hangingPunct="1">
              <a:lnSpc>
                <a:spcPct val="100000"/>
              </a:lnSpc>
              <a:spcBef>
                <a:spcPct val="0"/>
              </a:spcBef>
              <a:spcAft>
                <a:spcPct val="0"/>
              </a:spcAft>
              <a:buClrTx/>
              <a:buSzTx/>
              <a:buFontTx/>
              <a:buNone/>
              <a:tabLst/>
            </a:pPr>
            <a:r>
              <a:rPr kumimoji="0" lang="pt-BR" sz="2800" b="0" i="0" u="none" strike="noStrike" cap="none" normalizeH="0" baseline="0" dirty="0" smtClean="0">
                <a:ln>
                  <a:noFill/>
                </a:ln>
                <a:solidFill>
                  <a:srgbClr val="000000"/>
                </a:solidFill>
                <a:effectLst/>
                <a:latin typeface="Arial Unicode MS" pitchFamily="34" charset="-128"/>
                <a:cs typeface="Arial" pitchFamily="34" charset="0"/>
              </a:rPr>
              <a:t>Dec. - Declinação </a:t>
            </a:r>
          </a:p>
          <a:p>
            <a:pPr marL="0" marR="0" lvl="0" indent="0" algn="l" defTabSz="914400" rtl="0" eaLnBrk="1" fontAlgn="base" latinLnBrk="0" hangingPunct="1">
              <a:lnSpc>
                <a:spcPct val="100000"/>
              </a:lnSpc>
              <a:spcBef>
                <a:spcPct val="0"/>
              </a:spcBef>
              <a:spcAft>
                <a:spcPct val="0"/>
              </a:spcAft>
              <a:buClrTx/>
              <a:buSzTx/>
              <a:buFontTx/>
              <a:buNone/>
              <a:tabLst/>
            </a:pPr>
            <a:r>
              <a:rPr kumimoji="0" lang="pt-BR" sz="2800" b="0" i="0" u="none" strike="noStrike" cap="none" normalizeH="0" baseline="0" dirty="0" smtClean="0">
                <a:ln>
                  <a:noFill/>
                </a:ln>
                <a:solidFill>
                  <a:srgbClr val="000000"/>
                </a:solidFill>
                <a:effectLst/>
                <a:latin typeface="Arial Unicode MS" pitchFamily="34" charset="-128"/>
                <a:cs typeface="Arial" pitchFamily="34" charset="0"/>
              </a:rPr>
              <a:t>S.D. – </a:t>
            </a:r>
            <a:r>
              <a:rPr kumimoji="0" lang="pt-BR" sz="2800" b="0" i="0" u="none" strike="noStrike" cap="none" normalizeH="0" baseline="0" dirty="0" err="1" smtClean="0">
                <a:ln>
                  <a:noFill/>
                </a:ln>
                <a:solidFill>
                  <a:srgbClr val="000000"/>
                </a:solidFill>
                <a:effectLst/>
                <a:latin typeface="Arial Unicode MS" pitchFamily="34" charset="-128"/>
                <a:cs typeface="Arial" pitchFamily="34" charset="0"/>
              </a:rPr>
              <a:t>Semi-Diâmetro</a:t>
            </a:r>
            <a:r>
              <a:rPr kumimoji="0" lang="pt-BR" sz="2800" b="0" i="0" u="none" strike="noStrike" cap="none" normalizeH="0" baseline="0" dirty="0" smtClean="0">
                <a:ln>
                  <a:noFill/>
                </a:ln>
                <a:solidFill>
                  <a:srgbClr val="000000"/>
                </a:solidFill>
                <a:effectLst/>
                <a:latin typeface="Arial Unicode MS" pitchFamily="34" charset="-128"/>
                <a:cs typeface="Arial" pitchFamily="34" charset="0"/>
              </a:rPr>
              <a:t> Aparente da Lua </a:t>
            </a:r>
          </a:p>
          <a:p>
            <a:pPr marL="0" marR="0" lvl="0" indent="0" algn="l" defTabSz="914400" rtl="0" eaLnBrk="1" fontAlgn="base" latinLnBrk="0" hangingPunct="1">
              <a:lnSpc>
                <a:spcPct val="100000"/>
              </a:lnSpc>
              <a:spcBef>
                <a:spcPct val="0"/>
              </a:spcBef>
              <a:spcAft>
                <a:spcPct val="0"/>
              </a:spcAft>
              <a:buClrTx/>
              <a:buSzTx/>
              <a:buFontTx/>
              <a:buNone/>
              <a:tabLst/>
            </a:pPr>
            <a:r>
              <a:rPr kumimoji="0" lang="pt-BR" sz="2800" b="0" i="0" u="none" strike="noStrike" cap="none" normalizeH="0" baseline="0" dirty="0" smtClean="0">
                <a:ln>
                  <a:noFill/>
                </a:ln>
                <a:solidFill>
                  <a:srgbClr val="000000"/>
                </a:solidFill>
                <a:effectLst/>
                <a:latin typeface="Arial Unicode MS" pitchFamily="34" charset="-128"/>
                <a:cs typeface="Arial" pitchFamily="34" charset="0"/>
              </a:rPr>
              <a:t>H.P. – Paralaxe Horizontal</a:t>
            </a:r>
            <a:r>
              <a:rPr kumimoji="0" lang="pt-BR" sz="2800" b="0" i="0" u="none" strike="noStrike" cap="none" normalizeH="0" dirty="0" smtClean="0">
                <a:ln>
                  <a:noFill/>
                </a:ln>
                <a:solidFill>
                  <a:srgbClr val="000000"/>
                </a:solidFill>
                <a:effectLst/>
                <a:latin typeface="Arial Unicode MS" pitchFamily="34" charset="-128"/>
                <a:cs typeface="Arial" pitchFamily="34" charset="0"/>
              </a:rPr>
              <a:t> ou Paralaxe Lunar</a:t>
            </a:r>
            <a:r>
              <a:rPr kumimoji="0" lang="pt-BR" sz="1800" b="0" i="0" u="none" strike="noStrike" cap="none" normalizeH="0" baseline="0" dirty="0" smtClean="0">
                <a:ln>
                  <a:noFill/>
                </a:ln>
                <a:solidFill>
                  <a:schemeClr val="tx1"/>
                </a:solidFill>
                <a:effectLst/>
                <a:latin typeface="Arial" pitchFamily="34" charset="0"/>
                <a:cs typeface="Arial" pitchFamily="34" charset="0"/>
              </a:rPr>
              <a:t> </a:t>
            </a:r>
            <a:endParaRPr kumimoji="0" lang="pt-BR" sz="6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p:cNvPicPr>
            <a:picLocks noChangeAspect="1" noChangeArrowheads="1"/>
          </p:cNvPicPr>
          <p:nvPr/>
        </p:nvPicPr>
        <p:blipFill>
          <a:blip r:embed="rId2" cstate="print"/>
          <a:srcRect/>
          <a:stretch>
            <a:fillRect/>
          </a:stretch>
        </p:blipFill>
        <p:spPr bwMode="auto">
          <a:xfrm>
            <a:off x="530361" y="116632"/>
            <a:ext cx="8083278" cy="6512631"/>
          </a:xfrm>
          <a:prstGeom prst="rect">
            <a:avLst/>
          </a:prstGeom>
          <a:noFill/>
          <a:ln w="9525">
            <a:noFill/>
            <a:miter lim="800000"/>
            <a:headEnd/>
            <a:tailEnd/>
          </a:ln>
        </p:spPr>
      </p:pic>
    </p:spTree>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p:cNvPicPr>
            <a:picLocks noChangeAspect="1" noChangeArrowheads="1"/>
          </p:cNvPicPr>
          <p:nvPr/>
        </p:nvPicPr>
        <p:blipFill>
          <a:blip r:embed="rId2" cstate="print"/>
          <a:srcRect/>
          <a:stretch>
            <a:fillRect/>
          </a:stretch>
        </p:blipFill>
        <p:spPr bwMode="auto">
          <a:xfrm>
            <a:off x="179512" y="548680"/>
            <a:ext cx="4095750" cy="2028825"/>
          </a:xfrm>
          <a:prstGeom prst="rect">
            <a:avLst/>
          </a:prstGeom>
          <a:noFill/>
          <a:ln w="9525">
            <a:noFill/>
            <a:miter lim="800000"/>
            <a:headEnd/>
            <a:tailEnd/>
          </a:ln>
        </p:spPr>
      </p:pic>
      <p:sp>
        <p:nvSpPr>
          <p:cNvPr id="3" name="CaixaDeTexto 2"/>
          <p:cNvSpPr txBox="1"/>
          <p:nvPr/>
        </p:nvSpPr>
        <p:spPr>
          <a:xfrm>
            <a:off x="431540" y="3717032"/>
            <a:ext cx="8280920" cy="523220"/>
          </a:xfrm>
          <a:prstGeom prst="rect">
            <a:avLst/>
          </a:prstGeom>
          <a:noFill/>
        </p:spPr>
        <p:txBody>
          <a:bodyPr wrap="square" rtlCol="0">
            <a:spAutoFit/>
          </a:bodyPr>
          <a:lstStyle/>
          <a:p>
            <a:r>
              <a:rPr lang="pt-BR" sz="2800" dirty="0" smtClean="0">
                <a:solidFill>
                  <a:schemeClr val="bg1"/>
                </a:solidFill>
              </a:rPr>
              <a:t>Intervalo de Duração das Etapas do Eclipse</a:t>
            </a:r>
            <a:endParaRPr lang="pt-BR" sz="2800" dirty="0">
              <a:solidFill>
                <a:schemeClr val="bg1"/>
              </a:solidFill>
            </a:endParaRPr>
          </a:p>
        </p:txBody>
      </p:sp>
    </p:spTree>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p:cNvPicPr>
            <a:picLocks noChangeAspect="1" noChangeArrowheads="1"/>
          </p:cNvPicPr>
          <p:nvPr/>
        </p:nvPicPr>
        <p:blipFill>
          <a:blip r:embed="rId2" cstate="print"/>
          <a:srcRect/>
          <a:stretch>
            <a:fillRect/>
          </a:stretch>
        </p:blipFill>
        <p:spPr bwMode="auto">
          <a:xfrm>
            <a:off x="6417286" y="1"/>
            <a:ext cx="2726713" cy="2636911"/>
          </a:xfrm>
          <a:prstGeom prst="rect">
            <a:avLst/>
          </a:prstGeom>
          <a:noFill/>
          <a:ln w="9525">
            <a:noFill/>
            <a:miter lim="800000"/>
            <a:headEnd/>
            <a:tailEnd/>
          </a:ln>
        </p:spPr>
      </p:pic>
      <p:sp>
        <p:nvSpPr>
          <p:cNvPr id="20481" name="Rectangle 1"/>
          <p:cNvSpPr>
            <a:spLocks noChangeArrowheads="1"/>
          </p:cNvSpPr>
          <p:nvPr/>
        </p:nvSpPr>
        <p:spPr bwMode="auto">
          <a:xfrm>
            <a:off x="0" y="1268760"/>
            <a:ext cx="6553397" cy="427809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lvl="0" algn="l" eaLnBrk="1" hangingPunct="1"/>
            <a:r>
              <a:rPr kumimoji="0" lang="pt-BR" b="0" i="0" u="none" strike="noStrike" cap="none" normalizeH="0" baseline="0" dirty="0" smtClean="0">
                <a:ln>
                  <a:noFill/>
                </a:ln>
                <a:solidFill>
                  <a:schemeClr val="bg1"/>
                </a:solidFill>
                <a:effectLst/>
                <a:latin typeface="Arial Unicode MS" pitchFamily="34" charset="-128"/>
                <a:cs typeface="Arial" pitchFamily="34" charset="0"/>
              </a:rPr>
              <a:t>P1 – Instante da </a:t>
            </a:r>
            <a:r>
              <a:rPr lang="pt-BR" b="0" dirty="0" smtClean="0">
                <a:solidFill>
                  <a:schemeClr val="bg1"/>
                </a:solidFill>
                <a:latin typeface="Arial Unicode MS" pitchFamily="34" charset="-128"/>
                <a:cs typeface="Arial" pitchFamily="34" charset="0"/>
              </a:rPr>
              <a:t>primeira tangência </a:t>
            </a:r>
            <a:r>
              <a:rPr kumimoji="0" lang="pt-BR" b="0" i="0" u="none" strike="noStrike" cap="none" normalizeH="0" baseline="0" dirty="0" smtClean="0">
                <a:ln>
                  <a:noFill/>
                </a:ln>
                <a:solidFill>
                  <a:schemeClr val="bg1"/>
                </a:solidFill>
                <a:effectLst/>
                <a:latin typeface="Arial Unicode MS" pitchFamily="34" charset="-128"/>
                <a:cs typeface="Arial" pitchFamily="34" charset="0"/>
              </a:rPr>
              <a:t>exterior da Lua com a penumbra. </a:t>
            </a:r>
          </a:p>
          <a:p>
            <a:pPr lvl="0" algn="l" eaLnBrk="1" hangingPunct="1"/>
            <a:r>
              <a:rPr kumimoji="0" lang="pt-BR" b="0" i="0" u="none" strike="noStrike" cap="none" normalizeH="0" baseline="0" dirty="0" smtClean="0">
                <a:ln>
                  <a:noFill/>
                </a:ln>
                <a:solidFill>
                  <a:schemeClr val="bg1"/>
                </a:solidFill>
                <a:effectLst/>
                <a:latin typeface="Arial Unicode MS" pitchFamily="34" charset="-128"/>
                <a:cs typeface="Arial" pitchFamily="34" charset="0"/>
              </a:rPr>
              <a:t>(Início do Eclipse Lunar </a:t>
            </a:r>
            <a:r>
              <a:rPr kumimoji="0" lang="pt-BR" b="0" i="0" u="none" strike="noStrike" cap="none" normalizeH="0" baseline="0" dirty="0" err="1" smtClean="0">
                <a:ln>
                  <a:noFill/>
                </a:ln>
                <a:solidFill>
                  <a:schemeClr val="bg1"/>
                </a:solidFill>
                <a:effectLst/>
                <a:latin typeface="Arial Unicode MS" pitchFamily="34" charset="-128"/>
                <a:cs typeface="Arial" pitchFamily="34" charset="0"/>
              </a:rPr>
              <a:t>Penumbral</a:t>
            </a:r>
            <a:r>
              <a:rPr kumimoji="0" lang="pt-BR" b="0" i="0" u="none" strike="noStrike" cap="none" normalizeH="0" baseline="0" dirty="0" smtClean="0">
                <a:ln>
                  <a:noFill/>
                </a:ln>
                <a:solidFill>
                  <a:schemeClr val="bg1"/>
                </a:solidFill>
                <a:effectLst/>
                <a:latin typeface="Arial Unicode MS" pitchFamily="34" charset="-128"/>
                <a:cs typeface="Arial" pitchFamily="34" charset="0"/>
              </a:rPr>
              <a:t>)</a:t>
            </a:r>
          </a:p>
          <a:p>
            <a:pPr lvl="0" algn="l" eaLnBrk="1" hangingPunct="1"/>
            <a:endParaRPr kumimoji="0" lang="pt-BR" b="0" i="0" u="none" strike="noStrike" cap="none" normalizeH="0" baseline="0" dirty="0" smtClean="0">
              <a:ln>
                <a:noFill/>
              </a:ln>
              <a:solidFill>
                <a:schemeClr val="bg1"/>
              </a:solidFill>
              <a:effectLst/>
              <a:latin typeface="Arial Unicode MS" pitchFamily="34" charset="-128"/>
              <a:cs typeface="Arial" pitchFamily="34" charset="0"/>
            </a:endParaRPr>
          </a:p>
          <a:p>
            <a:pPr lvl="0" algn="l" eaLnBrk="1" hangingPunct="1"/>
            <a:r>
              <a:rPr kumimoji="0" lang="pt-BR" b="0" i="0" u="none" strike="noStrike" cap="none" normalizeH="0" baseline="0" dirty="0" smtClean="0">
                <a:ln>
                  <a:noFill/>
                </a:ln>
                <a:solidFill>
                  <a:schemeClr val="bg1"/>
                </a:solidFill>
                <a:effectLst/>
                <a:latin typeface="Arial Unicode MS" pitchFamily="34" charset="-128"/>
                <a:cs typeface="Arial" pitchFamily="34" charset="0"/>
              </a:rPr>
              <a:t>U1 – Instante da </a:t>
            </a:r>
            <a:r>
              <a:rPr lang="pt-BR" b="0" dirty="0" smtClean="0">
                <a:solidFill>
                  <a:schemeClr val="bg1"/>
                </a:solidFill>
                <a:latin typeface="Arial Unicode MS" pitchFamily="34" charset="-128"/>
                <a:cs typeface="Arial" pitchFamily="34" charset="0"/>
              </a:rPr>
              <a:t>primeira tangência </a:t>
            </a:r>
            <a:r>
              <a:rPr kumimoji="0" lang="pt-BR" b="0" i="0" u="none" strike="noStrike" cap="none" normalizeH="0" baseline="0" dirty="0" smtClean="0">
                <a:ln>
                  <a:noFill/>
                </a:ln>
                <a:solidFill>
                  <a:schemeClr val="bg1"/>
                </a:solidFill>
                <a:effectLst/>
                <a:latin typeface="Arial Unicode MS" pitchFamily="34" charset="-128"/>
                <a:cs typeface="Arial" pitchFamily="34" charset="0"/>
              </a:rPr>
              <a:t>exterior da Lua com a </a:t>
            </a:r>
            <a:r>
              <a:rPr kumimoji="0" lang="pt-BR" b="0" i="0" u="none" strike="noStrike" cap="none" normalizeH="0" baseline="0" dirty="0" err="1" smtClean="0">
                <a:ln>
                  <a:noFill/>
                </a:ln>
                <a:solidFill>
                  <a:schemeClr val="bg1"/>
                </a:solidFill>
                <a:effectLst/>
                <a:latin typeface="Arial Unicode MS" pitchFamily="34" charset="-128"/>
                <a:cs typeface="Arial" pitchFamily="34" charset="0"/>
              </a:rPr>
              <a:t>umbra</a:t>
            </a:r>
            <a:r>
              <a:rPr kumimoji="0" lang="pt-BR" b="0" i="0" u="none" strike="noStrike" cap="none" normalizeH="0" baseline="0" dirty="0" smtClean="0">
                <a:ln>
                  <a:noFill/>
                </a:ln>
                <a:solidFill>
                  <a:schemeClr val="bg1"/>
                </a:solidFill>
                <a:effectLst/>
                <a:latin typeface="Arial Unicode MS" pitchFamily="34" charset="-128"/>
                <a:cs typeface="Arial" pitchFamily="34" charset="0"/>
              </a:rPr>
              <a:t>. </a:t>
            </a:r>
          </a:p>
          <a:p>
            <a:pPr lvl="0" algn="l" eaLnBrk="1" hangingPunct="1"/>
            <a:r>
              <a:rPr kumimoji="0" lang="pt-BR" b="0" i="0" u="none" strike="noStrike" cap="none" normalizeH="0" baseline="0" dirty="0" smtClean="0">
                <a:ln>
                  <a:noFill/>
                </a:ln>
                <a:solidFill>
                  <a:schemeClr val="bg1"/>
                </a:solidFill>
                <a:effectLst/>
                <a:latin typeface="Arial Unicode MS" pitchFamily="34" charset="-128"/>
                <a:cs typeface="Arial" pitchFamily="34" charset="0"/>
              </a:rPr>
              <a:t>(Início do Eclipse Lunar Parcial Umbral)</a:t>
            </a:r>
          </a:p>
          <a:p>
            <a:pPr lvl="0" algn="l" eaLnBrk="1" hangingPunct="1"/>
            <a:endParaRPr kumimoji="0" lang="pt-BR" b="0" i="0" u="none" strike="noStrike" cap="none" normalizeH="0" baseline="0" dirty="0" smtClean="0">
              <a:ln>
                <a:noFill/>
              </a:ln>
              <a:solidFill>
                <a:schemeClr val="bg1"/>
              </a:solidFill>
              <a:effectLst/>
              <a:latin typeface="Arial Unicode MS" pitchFamily="34" charset="-128"/>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pt-BR" b="0" i="0" u="none" strike="noStrike" cap="none" normalizeH="0" baseline="0" dirty="0" smtClean="0">
                <a:ln>
                  <a:noFill/>
                </a:ln>
                <a:solidFill>
                  <a:schemeClr val="bg1"/>
                </a:solidFill>
                <a:effectLst/>
                <a:latin typeface="Arial Unicode MS" pitchFamily="34" charset="-128"/>
                <a:cs typeface="Arial" pitchFamily="34" charset="0"/>
              </a:rPr>
              <a:t>U2 - Instante  da primeira tangência interior da Lua com a </a:t>
            </a:r>
            <a:r>
              <a:rPr kumimoji="0" lang="pt-BR" b="0" i="0" u="none" strike="noStrike" cap="none" normalizeH="0" baseline="0" dirty="0" err="1" smtClean="0">
                <a:ln>
                  <a:noFill/>
                </a:ln>
                <a:solidFill>
                  <a:schemeClr val="bg1"/>
                </a:solidFill>
                <a:effectLst/>
                <a:latin typeface="Arial Unicode MS" pitchFamily="34" charset="-128"/>
                <a:cs typeface="Arial" pitchFamily="34" charset="0"/>
              </a:rPr>
              <a:t>umbra</a:t>
            </a:r>
            <a:r>
              <a:rPr kumimoji="0" lang="pt-BR" b="0" i="0" u="none" strike="noStrike" cap="none" normalizeH="0" baseline="0" dirty="0" smtClean="0">
                <a:ln>
                  <a:noFill/>
                </a:ln>
                <a:solidFill>
                  <a:schemeClr val="bg1"/>
                </a:solidFill>
                <a:effectLst/>
                <a:latin typeface="Arial Unicode MS" pitchFamily="34" charset="-128"/>
                <a:cs typeface="Arial"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pt-BR" b="0" i="0" u="none" strike="noStrike" cap="none" normalizeH="0" baseline="0" dirty="0" smtClean="0">
                <a:ln>
                  <a:noFill/>
                </a:ln>
                <a:solidFill>
                  <a:schemeClr val="bg1"/>
                </a:solidFill>
                <a:effectLst/>
                <a:latin typeface="Arial Unicode MS" pitchFamily="34" charset="-128"/>
                <a:cs typeface="Arial" pitchFamily="34" charset="0"/>
              </a:rPr>
              <a:t>(Início do Eclipse Lunar Umbral)</a:t>
            </a:r>
          </a:p>
          <a:p>
            <a:pPr marL="0" marR="0" lvl="0" indent="0" algn="l" defTabSz="914400" rtl="0" eaLnBrk="1" fontAlgn="base" latinLnBrk="0" hangingPunct="1">
              <a:lnSpc>
                <a:spcPct val="100000"/>
              </a:lnSpc>
              <a:spcBef>
                <a:spcPct val="0"/>
              </a:spcBef>
              <a:spcAft>
                <a:spcPct val="0"/>
              </a:spcAft>
              <a:buClrTx/>
              <a:buSzTx/>
              <a:buFontTx/>
              <a:buNone/>
              <a:tabLst/>
            </a:pPr>
            <a:r>
              <a:rPr kumimoji="0" lang="pt-BR" b="0" i="0" u="none" strike="noStrike" cap="none" normalizeH="0" baseline="0" dirty="0" smtClean="0">
                <a:ln>
                  <a:noFill/>
                </a:ln>
                <a:solidFill>
                  <a:schemeClr val="bg1"/>
                </a:solidFill>
                <a:effectLst/>
                <a:latin typeface="Arial Unicode MS" pitchFamily="34" charset="-128"/>
                <a:cs typeface="Arial" pitchFamily="34" charset="0"/>
              </a:rPr>
              <a:t> </a:t>
            </a:r>
          </a:p>
          <a:p>
            <a:pPr lvl="0" algn="l" eaLnBrk="1" hangingPunct="1"/>
            <a:r>
              <a:rPr kumimoji="0" lang="pt-BR" b="0" i="0" u="none" strike="noStrike" cap="none" normalizeH="0" baseline="0" dirty="0" smtClean="0">
                <a:ln>
                  <a:noFill/>
                </a:ln>
                <a:solidFill>
                  <a:schemeClr val="bg1"/>
                </a:solidFill>
                <a:effectLst/>
                <a:latin typeface="Arial Unicode MS" pitchFamily="34" charset="-128"/>
                <a:cs typeface="Arial" pitchFamily="34" charset="0"/>
              </a:rPr>
              <a:t>U3 - Instante </a:t>
            </a:r>
            <a:r>
              <a:rPr lang="pt-BR" b="0" dirty="0" smtClean="0">
                <a:solidFill>
                  <a:schemeClr val="bg1"/>
                </a:solidFill>
                <a:latin typeface="Arial Unicode MS" pitchFamily="34" charset="-128"/>
                <a:cs typeface="Arial" pitchFamily="34" charset="0"/>
              </a:rPr>
              <a:t>da última tangência </a:t>
            </a:r>
            <a:r>
              <a:rPr kumimoji="0" lang="pt-BR" b="0" i="0" u="none" strike="noStrike" cap="none" normalizeH="0" baseline="0" dirty="0" smtClean="0">
                <a:ln>
                  <a:noFill/>
                </a:ln>
                <a:solidFill>
                  <a:schemeClr val="bg1"/>
                </a:solidFill>
                <a:effectLst/>
                <a:latin typeface="Arial Unicode MS" pitchFamily="34" charset="-128"/>
                <a:cs typeface="Arial" pitchFamily="34" charset="0"/>
              </a:rPr>
              <a:t>interior  da Lua com a </a:t>
            </a:r>
            <a:r>
              <a:rPr kumimoji="0" lang="pt-BR" b="0" i="0" u="none" strike="noStrike" cap="none" normalizeH="0" baseline="0" dirty="0" err="1" smtClean="0">
                <a:ln>
                  <a:noFill/>
                </a:ln>
                <a:solidFill>
                  <a:schemeClr val="bg1"/>
                </a:solidFill>
                <a:effectLst/>
                <a:latin typeface="Arial Unicode MS" pitchFamily="34" charset="-128"/>
                <a:cs typeface="Arial" pitchFamily="34" charset="0"/>
              </a:rPr>
              <a:t>umbra</a:t>
            </a:r>
            <a:r>
              <a:rPr kumimoji="0" lang="pt-BR" b="0" i="0" u="none" strike="noStrike" cap="none" normalizeH="0" baseline="0" dirty="0" smtClean="0">
                <a:ln>
                  <a:noFill/>
                </a:ln>
                <a:solidFill>
                  <a:schemeClr val="bg1"/>
                </a:solidFill>
                <a:effectLst/>
                <a:latin typeface="Arial Unicode MS" pitchFamily="34" charset="-128"/>
                <a:cs typeface="Arial" pitchFamily="34" charset="0"/>
              </a:rPr>
              <a:t>. </a:t>
            </a:r>
          </a:p>
          <a:p>
            <a:pPr lvl="0" algn="l" eaLnBrk="1" hangingPunct="1"/>
            <a:r>
              <a:rPr kumimoji="0" lang="pt-BR" b="0" i="0" u="none" strike="noStrike" cap="none" normalizeH="0" baseline="0" dirty="0" smtClean="0">
                <a:ln>
                  <a:noFill/>
                </a:ln>
                <a:solidFill>
                  <a:schemeClr val="bg1"/>
                </a:solidFill>
                <a:effectLst/>
                <a:latin typeface="Arial Unicode MS" pitchFamily="34" charset="-128"/>
                <a:cs typeface="Arial" pitchFamily="34" charset="0"/>
              </a:rPr>
              <a:t>(Fim do Eclipse Lunar Total  Umbral)</a:t>
            </a:r>
          </a:p>
          <a:p>
            <a:pPr lvl="0" algn="l" eaLnBrk="1" hangingPunct="1"/>
            <a:r>
              <a:rPr kumimoji="0" lang="pt-BR" b="0" i="0" u="none" strike="noStrike" cap="none" normalizeH="0" baseline="0" dirty="0" smtClean="0">
                <a:ln>
                  <a:noFill/>
                </a:ln>
                <a:solidFill>
                  <a:schemeClr val="bg1"/>
                </a:solidFill>
                <a:effectLst/>
                <a:latin typeface="Arial Unicode MS" pitchFamily="34" charset="-128"/>
                <a:cs typeface="Arial" pitchFamily="34" charset="0"/>
              </a:rPr>
              <a:t> </a:t>
            </a:r>
          </a:p>
          <a:p>
            <a:pPr lvl="0" algn="l" eaLnBrk="1" hangingPunct="1"/>
            <a:r>
              <a:rPr kumimoji="0" lang="pt-BR" b="0" i="0" u="none" strike="noStrike" cap="none" normalizeH="0" baseline="0" dirty="0" smtClean="0">
                <a:ln>
                  <a:noFill/>
                </a:ln>
                <a:solidFill>
                  <a:schemeClr val="bg1"/>
                </a:solidFill>
                <a:effectLst/>
                <a:latin typeface="Arial Unicode MS" pitchFamily="34" charset="-128"/>
                <a:cs typeface="Arial" pitchFamily="34" charset="0"/>
              </a:rPr>
              <a:t>U4 - Instante </a:t>
            </a:r>
            <a:r>
              <a:rPr lang="pt-BR" b="0" dirty="0" smtClean="0">
                <a:solidFill>
                  <a:schemeClr val="bg1"/>
                </a:solidFill>
                <a:latin typeface="Arial Unicode MS" pitchFamily="34" charset="-128"/>
                <a:cs typeface="Arial" pitchFamily="34" charset="0"/>
              </a:rPr>
              <a:t>da última tangência e</a:t>
            </a:r>
            <a:r>
              <a:rPr kumimoji="0" lang="pt-BR" b="0" i="0" u="none" strike="noStrike" cap="none" normalizeH="0" baseline="0" dirty="0" smtClean="0">
                <a:ln>
                  <a:noFill/>
                </a:ln>
                <a:solidFill>
                  <a:schemeClr val="bg1"/>
                </a:solidFill>
                <a:effectLst/>
                <a:latin typeface="Arial Unicode MS" pitchFamily="34" charset="-128"/>
                <a:cs typeface="Arial" pitchFamily="34" charset="0"/>
              </a:rPr>
              <a:t>xterior da Lua com a </a:t>
            </a:r>
            <a:r>
              <a:rPr kumimoji="0" lang="pt-BR" b="0" i="0" u="none" strike="noStrike" cap="none" normalizeH="0" baseline="0" dirty="0" err="1" smtClean="0">
                <a:ln>
                  <a:noFill/>
                </a:ln>
                <a:solidFill>
                  <a:schemeClr val="bg1"/>
                </a:solidFill>
                <a:effectLst/>
                <a:latin typeface="Arial Unicode MS" pitchFamily="34" charset="-128"/>
                <a:cs typeface="Arial" pitchFamily="34" charset="0"/>
              </a:rPr>
              <a:t>umbra</a:t>
            </a:r>
            <a:r>
              <a:rPr kumimoji="0" lang="pt-BR" b="0" i="0" u="none" strike="noStrike" cap="none" normalizeH="0" baseline="0" dirty="0" smtClean="0">
                <a:ln>
                  <a:noFill/>
                </a:ln>
                <a:solidFill>
                  <a:schemeClr val="bg1"/>
                </a:solidFill>
                <a:effectLst/>
                <a:latin typeface="Arial Unicode MS" pitchFamily="34" charset="-128"/>
                <a:cs typeface="Arial" pitchFamily="34" charset="0"/>
              </a:rPr>
              <a:t>.</a:t>
            </a:r>
          </a:p>
          <a:p>
            <a:pPr lvl="0" algn="l" eaLnBrk="1" hangingPunct="1"/>
            <a:r>
              <a:rPr kumimoji="0" lang="pt-BR" b="0" i="0" u="none" strike="noStrike" cap="none" normalizeH="0" baseline="0" dirty="0" smtClean="0">
                <a:ln>
                  <a:noFill/>
                </a:ln>
                <a:solidFill>
                  <a:schemeClr val="bg1"/>
                </a:solidFill>
                <a:effectLst/>
                <a:latin typeface="Arial Unicode MS" pitchFamily="34" charset="-128"/>
                <a:cs typeface="Arial" pitchFamily="34" charset="0"/>
              </a:rPr>
              <a:t>(Fim do Eclipse Lunar Parcial umbral) </a:t>
            </a:r>
          </a:p>
          <a:p>
            <a:pPr lvl="0" algn="l" eaLnBrk="1" hangingPunct="1"/>
            <a:endParaRPr kumimoji="0" lang="pt-BR" b="0" i="0" u="none" strike="noStrike" cap="none" normalizeH="0" baseline="0" dirty="0" smtClean="0">
              <a:ln>
                <a:noFill/>
              </a:ln>
              <a:solidFill>
                <a:schemeClr val="bg1"/>
              </a:solidFill>
              <a:effectLst/>
              <a:latin typeface="Arial Unicode MS" pitchFamily="34" charset="-128"/>
              <a:cs typeface="Arial" pitchFamily="34" charset="0"/>
            </a:endParaRPr>
          </a:p>
          <a:p>
            <a:pPr lvl="0" algn="l" eaLnBrk="1" hangingPunct="1"/>
            <a:r>
              <a:rPr kumimoji="0" lang="pt-BR" b="0" i="0" u="none" strike="noStrike" cap="none" normalizeH="0" baseline="0" dirty="0" smtClean="0">
                <a:ln>
                  <a:noFill/>
                </a:ln>
                <a:solidFill>
                  <a:schemeClr val="bg1"/>
                </a:solidFill>
                <a:effectLst/>
                <a:latin typeface="Arial Unicode MS" pitchFamily="34" charset="-128"/>
                <a:cs typeface="Arial" pitchFamily="34" charset="0"/>
              </a:rPr>
              <a:t>P4 - Instante </a:t>
            </a:r>
            <a:r>
              <a:rPr lang="pt-BR" b="0" dirty="0" smtClean="0">
                <a:solidFill>
                  <a:schemeClr val="bg1"/>
                </a:solidFill>
                <a:latin typeface="Arial Unicode MS" pitchFamily="34" charset="-128"/>
                <a:cs typeface="Arial" pitchFamily="34" charset="0"/>
              </a:rPr>
              <a:t>da última tangência </a:t>
            </a:r>
            <a:r>
              <a:rPr kumimoji="0" lang="pt-BR" b="0" i="0" u="none" strike="noStrike" cap="none" normalizeH="0" baseline="0" dirty="0" smtClean="0">
                <a:ln>
                  <a:noFill/>
                </a:ln>
                <a:solidFill>
                  <a:schemeClr val="bg1"/>
                </a:solidFill>
                <a:effectLst/>
                <a:latin typeface="Arial Unicode MS" pitchFamily="34" charset="-128"/>
                <a:cs typeface="Arial" pitchFamily="34" charset="0"/>
              </a:rPr>
              <a:t>exterior da Lua com a penumbra.</a:t>
            </a:r>
          </a:p>
          <a:p>
            <a:pPr lvl="0" algn="l" eaLnBrk="1" hangingPunct="1"/>
            <a:r>
              <a:rPr kumimoji="0" lang="pt-BR" b="0" i="0" u="none" strike="noStrike" cap="none" normalizeH="0" baseline="0" dirty="0" smtClean="0">
                <a:ln>
                  <a:noFill/>
                </a:ln>
                <a:solidFill>
                  <a:schemeClr val="bg1"/>
                </a:solidFill>
                <a:effectLst/>
                <a:latin typeface="Arial Unicode MS" pitchFamily="34" charset="-128"/>
                <a:cs typeface="Arial" pitchFamily="34" charset="0"/>
              </a:rPr>
              <a:t>(Fim do Eclipse </a:t>
            </a:r>
            <a:r>
              <a:rPr kumimoji="0" lang="pt-BR" b="0" i="0" u="none" strike="noStrike" cap="none" normalizeH="0" baseline="0" dirty="0" err="1" smtClean="0">
                <a:ln>
                  <a:noFill/>
                </a:ln>
                <a:solidFill>
                  <a:schemeClr val="bg1"/>
                </a:solidFill>
                <a:effectLst/>
                <a:latin typeface="Arial Unicode MS" pitchFamily="34" charset="-128"/>
                <a:cs typeface="Arial" pitchFamily="34" charset="0"/>
              </a:rPr>
              <a:t>Penumbral</a:t>
            </a:r>
            <a:r>
              <a:rPr kumimoji="0" lang="pt-BR" b="0" i="0" u="none" strike="noStrike" cap="none" normalizeH="0" baseline="0" dirty="0" smtClean="0">
                <a:ln>
                  <a:noFill/>
                </a:ln>
                <a:solidFill>
                  <a:schemeClr val="bg1"/>
                </a:solidFill>
                <a:effectLst/>
                <a:latin typeface="Arial Unicode MS" pitchFamily="34" charset="-128"/>
                <a:cs typeface="Arial" pitchFamily="34" charset="0"/>
              </a:rPr>
              <a:t>)</a:t>
            </a:r>
            <a:r>
              <a:rPr kumimoji="0" lang="pt-BR" sz="1050" b="0" i="0" u="none" strike="noStrike" cap="none" normalizeH="0" baseline="0" dirty="0" smtClean="0">
                <a:ln>
                  <a:noFill/>
                </a:ln>
                <a:solidFill>
                  <a:schemeClr val="bg1"/>
                </a:solidFill>
                <a:effectLst/>
                <a:latin typeface="Arial" pitchFamily="34" charset="0"/>
                <a:cs typeface="Arial" pitchFamily="34" charset="0"/>
              </a:rPr>
              <a:t> </a:t>
            </a:r>
            <a:endParaRPr kumimoji="0" lang="pt-BR" sz="3600" b="0" i="0" u="none" strike="noStrike" cap="none" normalizeH="0" baseline="0" dirty="0" smtClean="0">
              <a:ln>
                <a:noFill/>
              </a:ln>
              <a:solidFill>
                <a:schemeClr val="bg1"/>
              </a:solidFill>
              <a:effectLst/>
              <a:latin typeface="Arial" pitchFamily="34" charset="0"/>
              <a:cs typeface="Arial" pitchFamily="34" charset="0"/>
            </a:endParaRPr>
          </a:p>
        </p:txBody>
      </p:sp>
    </p:spTree>
  </p:cSld>
  <p:clrMapOvr>
    <a:masterClrMapping/>
  </p:clrMapOvr>
  <p:transitio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p:cNvPicPr>
            <a:picLocks noChangeAspect="1" noChangeArrowheads="1"/>
          </p:cNvPicPr>
          <p:nvPr/>
        </p:nvPicPr>
        <p:blipFill>
          <a:blip r:embed="rId2" cstate="print"/>
          <a:srcRect/>
          <a:stretch>
            <a:fillRect/>
          </a:stretch>
        </p:blipFill>
        <p:spPr bwMode="auto">
          <a:xfrm>
            <a:off x="2505075" y="476672"/>
            <a:ext cx="4133850" cy="2162175"/>
          </a:xfrm>
          <a:prstGeom prst="rect">
            <a:avLst/>
          </a:prstGeom>
          <a:noFill/>
          <a:ln w="9525">
            <a:noFill/>
            <a:miter lim="800000"/>
            <a:headEnd/>
            <a:tailEnd/>
          </a:ln>
        </p:spPr>
      </p:pic>
      <p:sp>
        <p:nvSpPr>
          <p:cNvPr id="3" name="CaixaDeTexto 2"/>
          <p:cNvSpPr txBox="1"/>
          <p:nvPr/>
        </p:nvSpPr>
        <p:spPr>
          <a:xfrm>
            <a:off x="719572" y="3356992"/>
            <a:ext cx="7704856" cy="1569660"/>
          </a:xfrm>
          <a:prstGeom prst="rect">
            <a:avLst/>
          </a:prstGeom>
          <a:noFill/>
        </p:spPr>
        <p:txBody>
          <a:bodyPr wrap="square" rtlCol="0">
            <a:spAutoFit/>
          </a:bodyPr>
          <a:lstStyle/>
          <a:p>
            <a:pPr algn="l"/>
            <a:r>
              <a:rPr lang="pt-BR" sz="2400" dirty="0" smtClean="0">
                <a:solidFill>
                  <a:schemeClr val="bg1"/>
                </a:solidFill>
              </a:rPr>
              <a:t>Escala do Mapa</a:t>
            </a:r>
          </a:p>
          <a:p>
            <a:pPr algn="l"/>
            <a:r>
              <a:rPr lang="pt-BR" sz="2400" dirty="0" smtClean="0">
                <a:solidFill>
                  <a:schemeClr val="bg1"/>
                </a:solidFill>
              </a:rPr>
              <a:t>Autor: Fred </a:t>
            </a:r>
            <a:r>
              <a:rPr lang="pt-BR" sz="2400" dirty="0" err="1" smtClean="0">
                <a:solidFill>
                  <a:schemeClr val="bg1"/>
                </a:solidFill>
              </a:rPr>
              <a:t>Espenak</a:t>
            </a:r>
            <a:endParaRPr lang="pt-BR" sz="2400" dirty="0" smtClean="0">
              <a:solidFill>
                <a:schemeClr val="bg1"/>
              </a:solidFill>
            </a:endParaRPr>
          </a:p>
          <a:p>
            <a:pPr algn="l"/>
            <a:r>
              <a:rPr lang="pt-BR" sz="2400" dirty="0" smtClean="0">
                <a:solidFill>
                  <a:schemeClr val="bg1"/>
                </a:solidFill>
              </a:rPr>
              <a:t>Instituição: NASA  Goddard </a:t>
            </a:r>
            <a:r>
              <a:rPr lang="pt-BR" sz="2400" dirty="0" err="1" smtClean="0">
                <a:solidFill>
                  <a:schemeClr val="bg1"/>
                </a:solidFill>
              </a:rPr>
              <a:t>Space</a:t>
            </a:r>
            <a:r>
              <a:rPr lang="pt-BR" sz="2400" dirty="0" smtClean="0">
                <a:solidFill>
                  <a:schemeClr val="bg1"/>
                </a:solidFill>
              </a:rPr>
              <a:t> </a:t>
            </a:r>
            <a:r>
              <a:rPr lang="pt-BR" sz="2400" dirty="0" err="1" smtClean="0">
                <a:solidFill>
                  <a:schemeClr val="bg1"/>
                </a:solidFill>
              </a:rPr>
              <a:t>Flight</a:t>
            </a:r>
            <a:r>
              <a:rPr lang="pt-BR" sz="2400" dirty="0" smtClean="0">
                <a:solidFill>
                  <a:schemeClr val="bg1"/>
                </a:solidFill>
              </a:rPr>
              <a:t> Center</a:t>
            </a:r>
          </a:p>
          <a:p>
            <a:pPr algn="l"/>
            <a:r>
              <a:rPr lang="pt-BR" sz="2400" dirty="0" smtClean="0">
                <a:solidFill>
                  <a:schemeClr val="bg1"/>
                </a:solidFill>
              </a:rPr>
              <a:t>URL da página sobre eclipses</a:t>
            </a:r>
            <a:endParaRPr lang="pt-BR" sz="2400" dirty="0">
              <a:solidFill>
                <a:schemeClr val="bg1"/>
              </a:solidFill>
            </a:endParaRPr>
          </a:p>
        </p:txBody>
      </p:sp>
    </p:spTree>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ítulo 3"/>
          <p:cNvSpPr>
            <a:spLocks noGrp="1"/>
          </p:cNvSpPr>
          <p:nvPr>
            <p:ph type="title"/>
          </p:nvPr>
        </p:nvSpPr>
        <p:spPr>
          <a:xfrm>
            <a:off x="0" y="0"/>
            <a:ext cx="9144000" cy="899592"/>
          </a:xfrm>
        </p:spPr>
        <p:txBody>
          <a:bodyPr/>
          <a:lstStyle/>
          <a:p>
            <a:pPr>
              <a:lnSpc>
                <a:spcPct val="150000"/>
              </a:lnSpc>
            </a:pPr>
            <a:r>
              <a:rPr lang="pt-BR" dirty="0" smtClean="0">
                <a:solidFill>
                  <a:schemeClr val="accent6">
                    <a:lumMod val="40000"/>
                    <a:lumOff val="60000"/>
                  </a:schemeClr>
                </a:solidFill>
                <a:latin typeface="Century Gothic" pitchFamily="34" charset="0"/>
              </a:rPr>
              <a:t>eclipse lunar total</a:t>
            </a:r>
          </a:p>
        </p:txBody>
      </p:sp>
      <p:pic>
        <p:nvPicPr>
          <p:cNvPr id="28674" name="Picture 2" descr="http://www.mreclipse.com/LEphoto/TLE2004Oct/image/TLE2004-Triple1w.JPG"/>
          <p:cNvPicPr>
            <a:picLocks noChangeAspect="1" noChangeArrowheads="1"/>
          </p:cNvPicPr>
          <p:nvPr/>
        </p:nvPicPr>
        <p:blipFill>
          <a:blip r:embed="rId3" cstate="print"/>
          <a:srcRect/>
          <a:stretch>
            <a:fillRect/>
          </a:stretch>
        </p:blipFill>
        <p:spPr bwMode="auto">
          <a:xfrm>
            <a:off x="952500" y="866774"/>
            <a:ext cx="7239000" cy="5429251"/>
          </a:xfrm>
          <a:prstGeom prst="rect">
            <a:avLst/>
          </a:prstGeom>
          <a:noFill/>
        </p:spPr>
      </p:pic>
      <p:sp>
        <p:nvSpPr>
          <p:cNvPr id="5" name="Retângulo 4"/>
          <p:cNvSpPr/>
          <p:nvPr/>
        </p:nvSpPr>
        <p:spPr>
          <a:xfrm>
            <a:off x="2388972" y="6309320"/>
            <a:ext cx="4366067" cy="338554"/>
          </a:xfrm>
          <a:prstGeom prst="rect">
            <a:avLst/>
          </a:prstGeom>
        </p:spPr>
        <p:txBody>
          <a:bodyPr wrap="none">
            <a:spAutoFit/>
          </a:bodyPr>
          <a:lstStyle/>
          <a:p>
            <a:r>
              <a:rPr lang="en-US" b="0" dirty="0" smtClean="0">
                <a:solidFill>
                  <a:schemeClr val="bg1"/>
                </a:solidFill>
              </a:rPr>
              <a:t>Eclipse Lunar Total de 28 de </a:t>
            </a:r>
            <a:r>
              <a:rPr lang="en-US" b="0" dirty="0" err="1" smtClean="0">
                <a:solidFill>
                  <a:schemeClr val="bg1"/>
                </a:solidFill>
              </a:rPr>
              <a:t>Outubro</a:t>
            </a:r>
            <a:r>
              <a:rPr lang="en-US" b="0" dirty="0" smtClean="0">
                <a:solidFill>
                  <a:schemeClr val="bg1"/>
                </a:solidFill>
              </a:rPr>
              <a:t> de 2004</a:t>
            </a:r>
            <a:endParaRPr lang="pt-BR" dirty="0">
              <a:solidFill>
                <a:schemeClr val="bg1"/>
              </a:solidFill>
            </a:endParaRPr>
          </a:p>
        </p:txBody>
      </p:sp>
    </p:spTree>
  </p:cSld>
  <p:clrMapOvr>
    <a:masterClrMapping/>
  </p:clrMapOvr>
  <p:transition spd="slow">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p:cNvPicPr>
            <a:picLocks noChangeAspect="1" noChangeArrowheads="1"/>
          </p:cNvPicPr>
          <p:nvPr/>
        </p:nvPicPr>
        <p:blipFill>
          <a:blip r:embed="rId3" cstate="print"/>
          <a:srcRect/>
          <a:stretch>
            <a:fillRect/>
          </a:stretch>
        </p:blipFill>
        <p:spPr bwMode="auto">
          <a:xfrm>
            <a:off x="323528" y="404664"/>
            <a:ext cx="4438650" cy="1276350"/>
          </a:xfrm>
          <a:prstGeom prst="rect">
            <a:avLst/>
          </a:prstGeom>
          <a:noFill/>
          <a:ln w="9525">
            <a:noFill/>
            <a:miter lim="800000"/>
            <a:headEnd/>
            <a:tailEnd/>
          </a:ln>
        </p:spPr>
      </p:pic>
      <p:sp>
        <p:nvSpPr>
          <p:cNvPr id="3" name="CaixaDeTexto 2"/>
          <p:cNvSpPr txBox="1"/>
          <p:nvPr/>
        </p:nvSpPr>
        <p:spPr>
          <a:xfrm>
            <a:off x="539552" y="2060848"/>
            <a:ext cx="8064896" cy="1569660"/>
          </a:xfrm>
          <a:prstGeom prst="rect">
            <a:avLst/>
          </a:prstGeom>
          <a:noFill/>
        </p:spPr>
        <p:txBody>
          <a:bodyPr wrap="square" rtlCol="0">
            <a:spAutoFit/>
          </a:bodyPr>
          <a:lstStyle/>
          <a:p>
            <a:pPr algn="l"/>
            <a:r>
              <a:rPr lang="pt-BR" sz="2000" dirty="0" smtClean="0">
                <a:solidFill>
                  <a:schemeClr val="bg1"/>
                </a:solidFill>
              </a:rPr>
              <a:t>Método de Cálculo das Efemérides e Parâmetros do Eclipse </a:t>
            </a:r>
          </a:p>
          <a:p>
            <a:pPr algn="l"/>
            <a:r>
              <a:rPr lang="pt-BR" sz="2000" dirty="0" smtClean="0">
                <a:solidFill>
                  <a:schemeClr val="bg1"/>
                </a:solidFill>
                <a:latin typeface="Symbol" pitchFamily="18" charset="2"/>
              </a:rPr>
              <a:t>D</a:t>
            </a:r>
            <a:r>
              <a:rPr lang="pt-BR" sz="2000" dirty="0" smtClean="0">
                <a:solidFill>
                  <a:schemeClr val="bg1"/>
                </a:solidFill>
              </a:rPr>
              <a:t>T = Tempo Dinâmico Terrestre  menos Tempo Universal</a:t>
            </a:r>
          </a:p>
          <a:p>
            <a:pPr algn="l"/>
            <a:r>
              <a:rPr lang="pt-BR" sz="2000" dirty="0" smtClean="0">
                <a:solidFill>
                  <a:schemeClr val="bg1"/>
                </a:solidFill>
              </a:rPr>
              <a:t>Regra = </a:t>
            </a:r>
            <a:r>
              <a:rPr lang="pt-BR" sz="2000" dirty="0" err="1" smtClean="0">
                <a:solidFill>
                  <a:schemeClr val="bg1"/>
                </a:solidFill>
              </a:rPr>
              <a:t>CdT</a:t>
            </a:r>
            <a:r>
              <a:rPr lang="pt-BR" sz="2000" dirty="0" smtClean="0">
                <a:solidFill>
                  <a:schemeClr val="bg1"/>
                </a:solidFill>
              </a:rPr>
              <a:t> (</a:t>
            </a:r>
            <a:r>
              <a:rPr lang="pt-BR" sz="2000" dirty="0" err="1" smtClean="0">
                <a:solidFill>
                  <a:schemeClr val="bg1"/>
                </a:solidFill>
              </a:rPr>
              <a:t>Danjon</a:t>
            </a:r>
            <a:r>
              <a:rPr lang="pt-BR" sz="2000" dirty="0" smtClean="0">
                <a:solidFill>
                  <a:schemeClr val="bg1"/>
                </a:solidFill>
              </a:rPr>
              <a:t>) (Efeito da Atmosfera Terrestre e Perfil da Terra)</a:t>
            </a:r>
          </a:p>
          <a:p>
            <a:endParaRPr lang="pt-BR" dirty="0"/>
          </a:p>
        </p:txBody>
      </p:sp>
      <p:sp>
        <p:nvSpPr>
          <p:cNvPr id="4" name="CaixaDeTexto 3"/>
          <p:cNvSpPr txBox="1"/>
          <p:nvPr/>
        </p:nvSpPr>
        <p:spPr>
          <a:xfrm>
            <a:off x="539552" y="3581400"/>
            <a:ext cx="6858508" cy="707886"/>
          </a:xfrm>
          <a:prstGeom prst="rect">
            <a:avLst/>
          </a:prstGeom>
          <a:noFill/>
        </p:spPr>
        <p:txBody>
          <a:bodyPr wrap="square" rtlCol="0">
            <a:spAutoFit/>
          </a:bodyPr>
          <a:lstStyle/>
          <a:p>
            <a:pPr algn="l"/>
            <a:r>
              <a:rPr lang="fr-FR" sz="2000" dirty="0" smtClean="0">
                <a:solidFill>
                  <a:schemeClr val="bg1"/>
                </a:solidFill>
              </a:rPr>
              <a:t>VSOP87</a:t>
            </a:r>
            <a:r>
              <a:rPr lang="fr-FR" sz="2000" b="0" dirty="0" smtClean="0">
                <a:solidFill>
                  <a:schemeClr val="bg1"/>
                </a:solidFill>
              </a:rPr>
              <a:t>: </a:t>
            </a:r>
            <a:r>
              <a:rPr lang="fr-FR" sz="2000" i="1" dirty="0" smtClean="0">
                <a:solidFill>
                  <a:schemeClr val="bg1"/>
                </a:solidFill>
              </a:rPr>
              <a:t>Variations Séculaires des Orbites Planétaires</a:t>
            </a:r>
          </a:p>
          <a:p>
            <a:pPr algn="l"/>
            <a:r>
              <a:rPr lang="fr-FR" sz="2000" dirty="0" smtClean="0">
                <a:solidFill>
                  <a:schemeClr val="bg1"/>
                </a:solidFill>
              </a:rPr>
              <a:t>ELP 2000-85</a:t>
            </a:r>
            <a:r>
              <a:rPr lang="fr-FR" sz="2000" b="0" i="1" dirty="0" smtClean="0">
                <a:solidFill>
                  <a:schemeClr val="bg1"/>
                </a:solidFill>
              </a:rPr>
              <a:t>: </a:t>
            </a:r>
            <a:r>
              <a:rPr lang="pt-BR" sz="2000" i="1" dirty="0" err="1" smtClean="0">
                <a:solidFill>
                  <a:schemeClr val="bg1"/>
                </a:solidFill>
              </a:rPr>
              <a:t>Éphéméride</a:t>
            </a:r>
            <a:r>
              <a:rPr lang="pt-BR" sz="2000" i="1" dirty="0" smtClean="0">
                <a:solidFill>
                  <a:schemeClr val="bg1"/>
                </a:solidFill>
              </a:rPr>
              <a:t> </a:t>
            </a:r>
            <a:r>
              <a:rPr lang="pt-BR" sz="2000" i="1" dirty="0" err="1" smtClean="0">
                <a:solidFill>
                  <a:schemeClr val="bg1"/>
                </a:solidFill>
              </a:rPr>
              <a:t>Lunaire</a:t>
            </a:r>
            <a:r>
              <a:rPr lang="pt-BR" sz="2000" i="1" dirty="0" smtClean="0">
                <a:solidFill>
                  <a:schemeClr val="bg1"/>
                </a:solidFill>
              </a:rPr>
              <a:t> </a:t>
            </a:r>
            <a:r>
              <a:rPr lang="pt-BR" sz="2000" i="1" dirty="0" err="1" smtClean="0">
                <a:solidFill>
                  <a:schemeClr val="bg1"/>
                </a:solidFill>
              </a:rPr>
              <a:t>Parisienne</a:t>
            </a:r>
            <a:endParaRPr lang="pt-BR" sz="2000" i="1" dirty="0" smtClean="0">
              <a:solidFill>
                <a:schemeClr val="bg1"/>
              </a:solidFill>
            </a:endParaRPr>
          </a:p>
        </p:txBody>
      </p:sp>
    </p:spTree>
  </p:cSld>
  <p:clrMapOvr>
    <a:masterClrMapping/>
  </p:clrMapOvr>
  <p:transition spd="slow">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p:cNvPicPr>
            <a:picLocks noChangeAspect="1" noChangeArrowheads="1"/>
          </p:cNvPicPr>
          <p:nvPr/>
        </p:nvPicPr>
        <p:blipFill>
          <a:blip r:embed="rId2" cstate="print"/>
          <a:srcRect/>
          <a:stretch>
            <a:fillRect/>
          </a:stretch>
        </p:blipFill>
        <p:spPr bwMode="auto">
          <a:xfrm>
            <a:off x="0" y="116631"/>
            <a:ext cx="9144000" cy="4236075"/>
          </a:xfrm>
          <a:prstGeom prst="rect">
            <a:avLst/>
          </a:prstGeom>
          <a:noFill/>
          <a:ln w="9525">
            <a:noFill/>
            <a:miter lim="800000"/>
            <a:headEnd/>
            <a:tailEnd/>
          </a:ln>
        </p:spPr>
      </p:pic>
      <p:sp>
        <p:nvSpPr>
          <p:cNvPr id="3" name="CaixaDeTexto 2"/>
          <p:cNvSpPr txBox="1"/>
          <p:nvPr/>
        </p:nvSpPr>
        <p:spPr>
          <a:xfrm>
            <a:off x="0" y="4797152"/>
            <a:ext cx="9036496" cy="1877437"/>
          </a:xfrm>
          <a:prstGeom prst="rect">
            <a:avLst/>
          </a:prstGeom>
          <a:noFill/>
        </p:spPr>
        <p:txBody>
          <a:bodyPr wrap="square" rtlCol="0">
            <a:spAutoFit/>
          </a:bodyPr>
          <a:lstStyle/>
          <a:p>
            <a:r>
              <a:rPr lang="pt-BR" sz="2000" dirty="0" smtClean="0">
                <a:solidFill>
                  <a:schemeClr val="bg1"/>
                </a:solidFill>
              </a:rPr>
              <a:t>Projeção  Cilíndrica Equidistante da Terra com as regiões de visibilidade e não visibilidade do Eclipse Lunar.</a:t>
            </a:r>
          </a:p>
          <a:p>
            <a:r>
              <a:rPr lang="pt-BR" sz="2000" dirty="0" smtClean="0">
                <a:solidFill>
                  <a:schemeClr val="bg1"/>
                </a:solidFill>
              </a:rPr>
              <a:t>Máximo do Eclipse Lunar com a Lua na posição zenital.</a:t>
            </a:r>
          </a:p>
          <a:p>
            <a:r>
              <a:rPr lang="pt-BR" sz="2000" dirty="0" smtClean="0">
                <a:solidFill>
                  <a:schemeClr val="bg1"/>
                </a:solidFill>
              </a:rPr>
              <a:t>Eclipse ao Nascer da Lua</a:t>
            </a:r>
          </a:p>
          <a:p>
            <a:r>
              <a:rPr lang="pt-BR" sz="2000" dirty="0" smtClean="0">
                <a:solidFill>
                  <a:schemeClr val="bg1"/>
                </a:solidFill>
              </a:rPr>
              <a:t>Eclipse ao Ocaso da Lua</a:t>
            </a:r>
          </a:p>
          <a:p>
            <a:endParaRPr lang="pt-BR" dirty="0"/>
          </a:p>
        </p:txBody>
      </p:sp>
    </p:spTree>
  </p:cSld>
  <p:clrMapOvr>
    <a:masterClrMapping/>
  </p:clrMapOvr>
  <p:transition spd="slow">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a 1"/>
          <p:cNvGraphicFramePr>
            <a:graphicFrameLocks noGrp="1"/>
          </p:cNvGraphicFramePr>
          <p:nvPr/>
        </p:nvGraphicFramePr>
        <p:xfrm>
          <a:off x="251521" y="617698"/>
          <a:ext cx="8640958" cy="4589446"/>
        </p:xfrm>
        <a:graphic>
          <a:graphicData uri="http://schemas.openxmlformats.org/drawingml/2006/table">
            <a:tbl>
              <a:tblPr/>
              <a:tblGrid>
                <a:gridCol w="864096"/>
                <a:gridCol w="864096"/>
                <a:gridCol w="864096"/>
                <a:gridCol w="1555372"/>
                <a:gridCol w="1555372"/>
                <a:gridCol w="2937926"/>
              </a:tblGrid>
              <a:tr h="363030">
                <a:tc gridSpan="6">
                  <a:txBody>
                    <a:bodyPr/>
                    <a:lstStyle/>
                    <a:p>
                      <a:pPr algn="ctr" fontAlgn="t"/>
                      <a:r>
                        <a:rPr lang="en-US" sz="1800" b="1" dirty="0" err="1" smtClean="0">
                          <a:solidFill>
                            <a:srgbClr val="000000"/>
                          </a:solidFill>
                          <a:latin typeface="+mj-lt"/>
                        </a:rPr>
                        <a:t>Século</a:t>
                      </a:r>
                      <a:r>
                        <a:rPr lang="en-US" sz="1800" b="1" dirty="0" smtClean="0">
                          <a:solidFill>
                            <a:srgbClr val="000000"/>
                          </a:solidFill>
                          <a:latin typeface="+mj-lt"/>
                        </a:rPr>
                        <a:t> XXI – </a:t>
                      </a:r>
                      <a:r>
                        <a:rPr lang="en-US" sz="1800" b="1" dirty="0" err="1" smtClean="0">
                          <a:solidFill>
                            <a:srgbClr val="000000"/>
                          </a:solidFill>
                          <a:latin typeface="+mj-lt"/>
                        </a:rPr>
                        <a:t>Séries</a:t>
                      </a:r>
                      <a:r>
                        <a:rPr lang="en-US" sz="1800" b="1" dirty="0" smtClean="0">
                          <a:solidFill>
                            <a:srgbClr val="000000"/>
                          </a:solidFill>
                          <a:latin typeface="+mj-lt"/>
                        </a:rPr>
                        <a:t> de </a:t>
                      </a:r>
                      <a:r>
                        <a:rPr lang="en-US" sz="1800" b="1" dirty="0" err="1" smtClean="0">
                          <a:solidFill>
                            <a:srgbClr val="000000"/>
                          </a:solidFill>
                          <a:latin typeface="+mj-lt"/>
                        </a:rPr>
                        <a:t>Saros</a:t>
                      </a:r>
                      <a:r>
                        <a:rPr lang="en-US" sz="1800" b="1" dirty="0" smtClean="0">
                          <a:solidFill>
                            <a:srgbClr val="000000"/>
                          </a:solidFill>
                          <a:latin typeface="+mj-lt"/>
                        </a:rPr>
                        <a:t> – Eclipses </a:t>
                      </a:r>
                      <a:r>
                        <a:rPr lang="en-US" sz="1800" b="1" dirty="0" err="1" smtClean="0">
                          <a:solidFill>
                            <a:srgbClr val="000000"/>
                          </a:solidFill>
                          <a:latin typeface="+mj-lt"/>
                        </a:rPr>
                        <a:t>Lunares</a:t>
                      </a:r>
                      <a:endParaRPr lang="en-US" sz="1800" b="1" dirty="0">
                        <a:solidFill>
                          <a:srgbClr val="000000"/>
                        </a:solidFill>
                        <a:latin typeface="+mj-lt"/>
                      </a:endParaRPr>
                    </a:p>
                  </a:txBody>
                  <a:tcPr marL="33027" marR="33027" marT="12385" marB="12385">
                    <a:lnL w="9525" cap="flat" cmpd="sng" algn="ctr">
                      <a:solidFill>
                        <a:srgbClr val="FFFFFF"/>
                      </a:solidFill>
                      <a:prstDash val="solid"/>
                      <a:round/>
                      <a:headEnd type="none" w="med" len="med"/>
                      <a:tailEnd type="none" w="med" len="med"/>
                    </a:lnL>
                    <a:lnR w="9525" cap="flat" cmpd="sng" algn="ctr">
                      <a:solidFill>
                        <a:srgbClr val="666666"/>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99CCFF"/>
                    </a:solidFill>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r>
              <a:tr h="432048">
                <a:tc>
                  <a:txBody>
                    <a:bodyPr/>
                    <a:lstStyle/>
                    <a:p>
                      <a:pPr algn="ctr" fontAlgn="t"/>
                      <a:r>
                        <a:rPr lang="pt-BR" sz="1200" b="1" dirty="0" err="1">
                          <a:solidFill>
                            <a:srgbClr val="000000"/>
                          </a:solidFill>
                          <a:latin typeface="+mj-lt"/>
                        </a:rPr>
                        <a:t>Saros</a:t>
                      </a:r>
                      <a:r>
                        <a:rPr lang="pt-BR" sz="1200" b="1" dirty="0">
                          <a:solidFill>
                            <a:srgbClr val="000000"/>
                          </a:solidFill>
                          <a:latin typeface="+mj-lt"/>
                        </a:rPr>
                        <a:t> Series</a:t>
                      </a:r>
                    </a:p>
                  </a:txBody>
                  <a:tcPr marL="33027" marR="33027" marT="12385" marB="12385">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99CCFF"/>
                    </a:solidFill>
                  </a:tcPr>
                </a:tc>
                <a:tc>
                  <a:txBody>
                    <a:bodyPr/>
                    <a:lstStyle/>
                    <a:p>
                      <a:pPr algn="ctr" fontAlgn="t"/>
                      <a:r>
                        <a:rPr lang="pt-BR" sz="1200" b="1">
                          <a:solidFill>
                            <a:srgbClr val="000000"/>
                          </a:solidFill>
                          <a:latin typeface="+mj-lt"/>
                        </a:rPr>
                        <a:t>Number (Eclipses)</a:t>
                      </a:r>
                    </a:p>
                  </a:txBody>
                  <a:tcPr marL="33027" marR="33027" marT="12385" marB="12385">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99CCFF"/>
                    </a:solidFill>
                  </a:tcPr>
                </a:tc>
                <a:tc>
                  <a:txBody>
                    <a:bodyPr/>
                    <a:lstStyle/>
                    <a:p>
                      <a:pPr algn="ctr" fontAlgn="t"/>
                      <a:r>
                        <a:rPr lang="pt-BR" sz="1200" b="1">
                          <a:solidFill>
                            <a:srgbClr val="000000"/>
                          </a:solidFill>
                          <a:latin typeface="+mj-lt"/>
                        </a:rPr>
                        <a:t>Duration (Years)</a:t>
                      </a:r>
                    </a:p>
                  </a:txBody>
                  <a:tcPr marL="33027" marR="33027" marT="12385" marB="12385">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99CCFF"/>
                    </a:solidFill>
                  </a:tcPr>
                </a:tc>
                <a:tc>
                  <a:txBody>
                    <a:bodyPr/>
                    <a:lstStyle/>
                    <a:p>
                      <a:pPr algn="ctr" fontAlgn="t"/>
                      <a:r>
                        <a:rPr lang="pt-BR" sz="1200" b="1" dirty="0" err="1">
                          <a:solidFill>
                            <a:srgbClr val="000000"/>
                          </a:solidFill>
                          <a:latin typeface="+mj-lt"/>
                        </a:rPr>
                        <a:t>First</a:t>
                      </a:r>
                      <a:r>
                        <a:rPr lang="pt-BR" sz="1200" b="1" dirty="0">
                          <a:solidFill>
                            <a:srgbClr val="000000"/>
                          </a:solidFill>
                          <a:latin typeface="+mj-lt"/>
                        </a:rPr>
                        <a:t> Eclipse</a:t>
                      </a:r>
                    </a:p>
                  </a:txBody>
                  <a:tcPr marL="33027" marR="33027" marT="12385" marB="12385">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99CCFF"/>
                    </a:solidFill>
                  </a:tcPr>
                </a:tc>
                <a:tc>
                  <a:txBody>
                    <a:bodyPr/>
                    <a:lstStyle/>
                    <a:p>
                      <a:pPr algn="ctr" fontAlgn="t"/>
                      <a:r>
                        <a:rPr lang="pt-BR" sz="1200" b="1" dirty="0" err="1">
                          <a:solidFill>
                            <a:srgbClr val="000000"/>
                          </a:solidFill>
                          <a:latin typeface="+mj-lt"/>
                        </a:rPr>
                        <a:t>Last</a:t>
                      </a:r>
                      <a:r>
                        <a:rPr lang="pt-BR" sz="1200" b="1" dirty="0">
                          <a:solidFill>
                            <a:srgbClr val="000000"/>
                          </a:solidFill>
                          <a:latin typeface="+mj-lt"/>
                        </a:rPr>
                        <a:t> Eclipse</a:t>
                      </a:r>
                    </a:p>
                  </a:txBody>
                  <a:tcPr marL="33027" marR="33027" marT="12385" marB="12385">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99CCFF"/>
                    </a:solidFill>
                  </a:tcPr>
                </a:tc>
                <a:tc>
                  <a:txBody>
                    <a:bodyPr/>
                    <a:lstStyle/>
                    <a:p>
                      <a:pPr algn="ctr" fontAlgn="t"/>
                      <a:r>
                        <a:rPr lang="pt-BR" sz="1200" b="1">
                          <a:solidFill>
                            <a:srgbClr val="000000"/>
                          </a:solidFill>
                          <a:latin typeface="+mj-lt"/>
                        </a:rPr>
                        <a:t>Eclipse Sequence</a:t>
                      </a:r>
                    </a:p>
                  </a:txBody>
                  <a:tcPr marL="33027" marR="33027" marT="12385" marB="12385">
                    <a:lnL w="9525" cap="flat" cmpd="sng" algn="ctr">
                      <a:solidFill>
                        <a:srgbClr val="FFFFFF"/>
                      </a:solidFill>
                      <a:prstDash val="solid"/>
                      <a:round/>
                      <a:headEnd type="none" w="med" len="med"/>
                      <a:tailEnd type="none" w="med" len="med"/>
                    </a:lnL>
                    <a:lnR w="9525" cap="flat" cmpd="sng" algn="ctr">
                      <a:solidFill>
                        <a:srgbClr val="666666"/>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99CCFF"/>
                    </a:solidFill>
                  </a:tcPr>
                </a:tc>
              </a:tr>
              <a:tr h="156879">
                <a:tc>
                  <a:txBody>
                    <a:bodyPr/>
                    <a:lstStyle/>
                    <a:p>
                      <a:pPr algn="ctr" fontAlgn="t"/>
                      <a:r>
                        <a:rPr lang="pt-BR" sz="1200" dirty="0">
                          <a:solidFill>
                            <a:schemeClr val="tx1"/>
                          </a:solidFill>
                          <a:latin typeface="+mj-lt"/>
                        </a:rPr>
                        <a:t>110</a:t>
                      </a:r>
                    </a:p>
                  </a:txBody>
                  <a:tcPr marL="33027" marR="33027" marT="12385" marB="1238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FFFFFF"/>
                    </a:solidFill>
                  </a:tcPr>
                </a:tc>
                <a:tc>
                  <a:txBody>
                    <a:bodyPr/>
                    <a:lstStyle/>
                    <a:p>
                      <a:pPr algn="ctr" fontAlgn="t"/>
                      <a:r>
                        <a:rPr lang="pt-BR" sz="1200" dirty="0">
                          <a:latin typeface="+mj-lt"/>
                        </a:rPr>
                        <a:t>72</a:t>
                      </a:r>
                    </a:p>
                  </a:txBody>
                  <a:tcPr marL="33027" marR="33027" marT="12385" marB="1238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FFFFFF"/>
                    </a:solidFill>
                  </a:tcPr>
                </a:tc>
                <a:tc>
                  <a:txBody>
                    <a:bodyPr/>
                    <a:lstStyle/>
                    <a:p>
                      <a:pPr algn="ctr" fontAlgn="t"/>
                      <a:r>
                        <a:rPr lang="pt-BR" sz="1200">
                          <a:latin typeface="+mj-lt"/>
                        </a:rPr>
                        <a:t>1280.1</a:t>
                      </a:r>
                    </a:p>
                  </a:txBody>
                  <a:tcPr marL="33027" marR="33027" marT="12385" marB="1238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FFFFFF"/>
                    </a:solidFill>
                  </a:tcPr>
                </a:tc>
                <a:tc>
                  <a:txBody>
                    <a:bodyPr/>
                    <a:lstStyle/>
                    <a:p>
                      <a:pPr algn="ctr" fontAlgn="t"/>
                      <a:r>
                        <a:rPr lang="pt-BR" sz="1200" dirty="0">
                          <a:latin typeface="+mj-lt"/>
                        </a:rPr>
                        <a:t>0747 </a:t>
                      </a:r>
                      <a:r>
                        <a:rPr lang="pt-BR" sz="1200" dirty="0" smtClean="0">
                          <a:latin typeface="+mj-lt"/>
                        </a:rPr>
                        <a:t>Mai </a:t>
                      </a:r>
                      <a:r>
                        <a:rPr lang="pt-BR" sz="1200" dirty="0">
                          <a:latin typeface="+mj-lt"/>
                        </a:rPr>
                        <a:t>28</a:t>
                      </a:r>
                    </a:p>
                  </a:txBody>
                  <a:tcPr marL="33027" marR="33027" marT="12385" marB="1238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FFFFFF"/>
                    </a:solidFill>
                  </a:tcPr>
                </a:tc>
                <a:tc>
                  <a:txBody>
                    <a:bodyPr/>
                    <a:lstStyle/>
                    <a:p>
                      <a:pPr algn="ctr" fontAlgn="t"/>
                      <a:r>
                        <a:rPr lang="pt-BR" sz="1200" dirty="0">
                          <a:latin typeface="+mj-lt"/>
                        </a:rPr>
                        <a:t>2027 Jul 18</a:t>
                      </a:r>
                    </a:p>
                  </a:txBody>
                  <a:tcPr marL="33027" marR="33027" marT="12385" marB="1238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FFFFFF"/>
                    </a:solidFill>
                  </a:tcPr>
                </a:tc>
                <a:tc>
                  <a:txBody>
                    <a:bodyPr/>
                    <a:lstStyle/>
                    <a:p>
                      <a:pPr algn="ctr" fontAlgn="t"/>
                      <a:r>
                        <a:rPr lang="pt-BR" sz="1200">
                          <a:latin typeface="+mj-lt"/>
                        </a:rPr>
                        <a:t>8N 23P 13T 20P 8N</a:t>
                      </a:r>
                    </a:p>
                  </a:txBody>
                  <a:tcPr marL="33027" marR="33027" marT="12385" marB="12385">
                    <a:lnL w="9525" cap="flat" cmpd="sng" algn="ctr">
                      <a:solidFill>
                        <a:srgbClr val="D9D9D9"/>
                      </a:solidFill>
                      <a:prstDash val="solid"/>
                      <a:round/>
                      <a:headEnd type="none" w="med" len="med"/>
                      <a:tailEnd type="none" w="med" len="med"/>
                    </a:lnL>
                    <a:lnR w="9525" cap="flat" cmpd="sng" algn="ctr">
                      <a:solidFill>
                        <a:srgbClr val="666666"/>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FFFFFF"/>
                    </a:solidFill>
                  </a:tcPr>
                </a:tc>
              </a:tr>
              <a:tr h="156879">
                <a:tc>
                  <a:txBody>
                    <a:bodyPr/>
                    <a:lstStyle/>
                    <a:p>
                      <a:pPr algn="ctr" fontAlgn="t"/>
                      <a:r>
                        <a:rPr lang="pt-BR" sz="1200" dirty="0">
                          <a:solidFill>
                            <a:schemeClr val="tx1"/>
                          </a:solidFill>
                          <a:latin typeface="+mj-lt"/>
                        </a:rPr>
                        <a:t>111</a:t>
                      </a:r>
                    </a:p>
                  </a:txBody>
                  <a:tcPr marL="33027" marR="33027" marT="12385" marB="1238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EDF3FE"/>
                    </a:solidFill>
                  </a:tcPr>
                </a:tc>
                <a:tc>
                  <a:txBody>
                    <a:bodyPr/>
                    <a:lstStyle/>
                    <a:p>
                      <a:pPr algn="ctr" fontAlgn="t"/>
                      <a:r>
                        <a:rPr lang="pt-BR" sz="1200" dirty="0">
                          <a:latin typeface="+mj-lt"/>
                        </a:rPr>
                        <a:t>71</a:t>
                      </a:r>
                    </a:p>
                  </a:txBody>
                  <a:tcPr marL="33027" marR="33027" marT="12385" marB="1238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EDF3FE"/>
                    </a:solidFill>
                  </a:tcPr>
                </a:tc>
                <a:tc>
                  <a:txBody>
                    <a:bodyPr/>
                    <a:lstStyle/>
                    <a:p>
                      <a:pPr algn="ctr" fontAlgn="t"/>
                      <a:r>
                        <a:rPr lang="pt-BR" sz="1200">
                          <a:latin typeface="+mj-lt"/>
                        </a:rPr>
                        <a:t>1262.1</a:t>
                      </a:r>
                    </a:p>
                  </a:txBody>
                  <a:tcPr marL="33027" marR="33027" marT="12385" marB="1238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EDF3FE"/>
                    </a:solidFill>
                  </a:tcPr>
                </a:tc>
                <a:tc>
                  <a:txBody>
                    <a:bodyPr/>
                    <a:lstStyle/>
                    <a:p>
                      <a:pPr algn="ctr" fontAlgn="t"/>
                      <a:r>
                        <a:rPr lang="pt-BR" sz="1200" dirty="0">
                          <a:latin typeface="+mj-lt"/>
                        </a:rPr>
                        <a:t>0830 Jun 10</a:t>
                      </a:r>
                    </a:p>
                  </a:txBody>
                  <a:tcPr marL="33027" marR="33027" marT="12385" marB="1238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EDF3FE"/>
                    </a:solidFill>
                  </a:tcPr>
                </a:tc>
                <a:tc>
                  <a:txBody>
                    <a:bodyPr/>
                    <a:lstStyle/>
                    <a:p>
                      <a:pPr algn="ctr" fontAlgn="t"/>
                      <a:r>
                        <a:rPr lang="pt-BR" sz="1200" dirty="0">
                          <a:latin typeface="+mj-lt"/>
                        </a:rPr>
                        <a:t>2092 Jul 19</a:t>
                      </a:r>
                    </a:p>
                  </a:txBody>
                  <a:tcPr marL="33027" marR="33027" marT="12385" marB="1238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EDF3FE"/>
                    </a:solidFill>
                  </a:tcPr>
                </a:tc>
                <a:tc>
                  <a:txBody>
                    <a:bodyPr/>
                    <a:lstStyle/>
                    <a:p>
                      <a:pPr algn="ctr" fontAlgn="t"/>
                      <a:r>
                        <a:rPr lang="pt-BR" sz="1200">
                          <a:latin typeface="+mj-lt"/>
                        </a:rPr>
                        <a:t>9N 20P 11T 23P 8N</a:t>
                      </a:r>
                    </a:p>
                  </a:txBody>
                  <a:tcPr marL="33027" marR="33027" marT="12385" marB="12385">
                    <a:lnL w="9525" cap="flat" cmpd="sng" algn="ctr">
                      <a:solidFill>
                        <a:srgbClr val="D9D9D9"/>
                      </a:solidFill>
                      <a:prstDash val="solid"/>
                      <a:round/>
                      <a:headEnd type="none" w="med" len="med"/>
                      <a:tailEnd type="none" w="med" len="med"/>
                    </a:lnL>
                    <a:lnR w="9525" cap="flat" cmpd="sng" algn="ctr">
                      <a:solidFill>
                        <a:srgbClr val="666666"/>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EDF3FE"/>
                    </a:solidFill>
                  </a:tcPr>
                </a:tc>
              </a:tr>
              <a:tr h="156879">
                <a:tc>
                  <a:txBody>
                    <a:bodyPr/>
                    <a:lstStyle/>
                    <a:p>
                      <a:pPr algn="ctr" fontAlgn="t"/>
                      <a:r>
                        <a:rPr lang="pt-BR" sz="1200" dirty="0">
                          <a:solidFill>
                            <a:schemeClr val="tx1"/>
                          </a:solidFill>
                          <a:latin typeface="+mj-lt"/>
                        </a:rPr>
                        <a:t>112</a:t>
                      </a:r>
                    </a:p>
                  </a:txBody>
                  <a:tcPr marL="33027" marR="33027" marT="12385" marB="1238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FFFFFF"/>
                    </a:solidFill>
                  </a:tcPr>
                </a:tc>
                <a:tc>
                  <a:txBody>
                    <a:bodyPr/>
                    <a:lstStyle/>
                    <a:p>
                      <a:pPr algn="ctr" fontAlgn="t"/>
                      <a:r>
                        <a:rPr lang="pt-BR" sz="1200" dirty="0">
                          <a:latin typeface="+mj-lt"/>
                        </a:rPr>
                        <a:t>72</a:t>
                      </a:r>
                    </a:p>
                  </a:txBody>
                  <a:tcPr marL="33027" marR="33027" marT="12385" marB="1238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FFFFFF"/>
                    </a:solidFill>
                  </a:tcPr>
                </a:tc>
                <a:tc>
                  <a:txBody>
                    <a:bodyPr/>
                    <a:lstStyle/>
                    <a:p>
                      <a:pPr algn="ctr" fontAlgn="t"/>
                      <a:r>
                        <a:rPr lang="pt-BR" sz="1200">
                          <a:latin typeface="+mj-lt"/>
                        </a:rPr>
                        <a:t>1280.1</a:t>
                      </a:r>
                    </a:p>
                  </a:txBody>
                  <a:tcPr marL="33027" marR="33027" marT="12385" marB="1238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FFFFFF"/>
                    </a:solidFill>
                  </a:tcPr>
                </a:tc>
                <a:tc>
                  <a:txBody>
                    <a:bodyPr/>
                    <a:lstStyle/>
                    <a:p>
                      <a:pPr algn="ctr" fontAlgn="t"/>
                      <a:r>
                        <a:rPr lang="pt-BR" sz="1200" dirty="0">
                          <a:latin typeface="+mj-lt"/>
                        </a:rPr>
                        <a:t>0859 </a:t>
                      </a:r>
                      <a:r>
                        <a:rPr lang="pt-BR" sz="1200" dirty="0" smtClean="0">
                          <a:latin typeface="+mj-lt"/>
                        </a:rPr>
                        <a:t>Mai </a:t>
                      </a:r>
                      <a:r>
                        <a:rPr lang="pt-BR" sz="1200" dirty="0">
                          <a:latin typeface="+mj-lt"/>
                        </a:rPr>
                        <a:t>20</a:t>
                      </a:r>
                    </a:p>
                  </a:txBody>
                  <a:tcPr marL="33027" marR="33027" marT="12385" marB="1238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FFFFFF"/>
                    </a:solidFill>
                  </a:tcPr>
                </a:tc>
                <a:tc>
                  <a:txBody>
                    <a:bodyPr/>
                    <a:lstStyle/>
                    <a:p>
                      <a:pPr algn="ctr" fontAlgn="t"/>
                      <a:r>
                        <a:rPr lang="pt-BR" sz="1200" dirty="0">
                          <a:latin typeface="+mj-lt"/>
                        </a:rPr>
                        <a:t>2139 Jul 12</a:t>
                      </a:r>
                    </a:p>
                  </a:txBody>
                  <a:tcPr marL="33027" marR="33027" marT="12385" marB="1238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FFFFFF"/>
                    </a:solidFill>
                  </a:tcPr>
                </a:tc>
                <a:tc>
                  <a:txBody>
                    <a:bodyPr/>
                    <a:lstStyle/>
                    <a:p>
                      <a:pPr algn="ctr" fontAlgn="t"/>
                      <a:r>
                        <a:rPr lang="pt-BR" sz="1200">
                          <a:latin typeface="+mj-lt"/>
                        </a:rPr>
                        <a:t>7N 21P 15T 22P 7N</a:t>
                      </a:r>
                    </a:p>
                  </a:txBody>
                  <a:tcPr marL="33027" marR="33027" marT="12385" marB="12385">
                    <a:lnL w="9525" cap="flat" cmpd="sng" algn="ctr">
                      <a:solidFill>
                        <a:srgbClr val="D9D9D9"/>
                      </a:solidFill>
                      <a:prstDash val="solid"/>
                      <a:round/>
                      <a:headEnd type="none" w="med" len="med"/>
                      <a:tailEnd type="none" w="med" len="med"/>
                    </a:lnL>
                    <a:lnR w="9525" cap="flat" cmpd="sng" algn="ctr">
                      <a:solidFill>
                        <a:srgbClr val="666666"/>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FFFFFF"/>
                    </a:solidFill>
                  </a:tcPr>
                </a:tc>
              </a:tr>
              <a:tr h="156879">
                <a:tc>
                  <a:txBody>
                    <a:bodyPr/>
                    <a:lstStyle/>
                    <a:p>
                      <a:pPr algn="ctr" fontAlgn="t"/>
                      <a:r>
                        <a:rPr lang="pt-BR" sz="1200" dirty="0">
                          <a:solidFill>
                            <a:schemeClr val="tx1"/>
                          </a:solidFill>
                          <a:latin typeface="+mj-lt"/>
                        </a:rPr>
                        <a:t>113</a:t>
                      </a:r>
                    </a:p>
                  </a:txBody>
                  <a:tcPr marL="33027" marR="33027" marT="12385" marB="1238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EDF3FE"/>
                    </a:solidFill>
                  </a:tcPr>
                </a:tc>
                <a:tc>
                  <a:txBody>
                    <a:bodyPr/>
                    <a:lstStyle/>
                    <a:p>
                      <a:pPr algn="ctr" fontAlgn="t"/>
                      <a:r>
                        <a:rPr lang="pt-BR" sz="1200" dirty="0">
                          <a:latin typeface="+mj-lt"/>
                        </a:rPr>
                        <a:t>71</a:t>
                      </a:r>
                    </a:p>
                  </a:txBody>
                  <a:tcPr marL="33027" marR="33027" marT="12385" marB="1238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EDF3FE"/>
                    </a:solidFill>
                  </a:tcPr>
                </a:tc>
                <a:tc>
                  <a:txBody>
                    <a:bodyPr/>
                    <a:lstStyle/>
                    <a:p>
                      <a:pPr algn="ctr" fontAlgn="t"/>
                      <a:r>
                        <a:rPr lang="pt-BR" sz="1200">
                          <a:latin typeface="+mj-lt"/>
                        </a:rPr>
                        <a:t>1262.1</a:t>
                      </a:r>
                    </a:p>
                  </a:txBody>
                  <a:tcPr marL="33027" marR="33027" marT="12385" marB="1238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EDF3FE"/>
                    </a:solidFill>
                  </a:tcPr>
                </a:tc>
                <a:tc>
                  <a:txBody>
                    <a:bodyPr/>
                    <a:lstStyle/>
                    <a:p>
                      <a:pPr algn="ctr" fontAlgn="t"/>
                      <a:r>
                        <a:rPr lang="pt-BR" sz="1200" dirty="0">
                          <a:latin typeface="+mj-lt"/>
                        </a:rPr>
                        <a:t>0888 </a:t>
                      </a:r>
                      <a:r>
                        <a:rPr lang="pt-BR" sz="1200" dirty="0" smtClean="0">
                          <a:latin typeface="+mj-lt"/>
                        </a:rPr>
                        <a:t>Abr </a:t>
                      </a:r>
                      <a:r>
                        <a:rPr lang="pt-BR" sz="1200" dirty="0">
                          <a:latin typeface="+mj-lt"/>
                        </a:rPr>
                        <a:t>29</a:t>
                      </a:r>
                    </a:p>
                  </a:txBody>
                  <a:tcPr marL="33027" marR="33027" marT="12385" marB="1238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EDF3FE"/>
                    </a:solidFill>
                  </a:tcPr>
                </a:tc>
                <a:tc>
                  <a:txBody>
                    <a:bodyPr/>
                    <a:lstStyle/>
                    <a:p>
                      <a:pPr algn="ctr" fontAlgn="t"/>
                      <a:r>
                        <a:rPr lang="pt-BR" sz="1200" dirty="0">
                          <a:latin typeface="+mj-lt"/>
                        </a:rPr>
                        <a:t>2150 Jun 10</a:t>
                      </a:r>
                    </a:p>
                  </a:txBody>
                  <a:tcPr marL="33027" marR="33027" marT="12385" marB="1238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EDF3FE"/>
                    </a:solidFill>
                  </a:tcPr>
                </a:tc>
                <a:tc>
                  <a:txBody>
                    <a:bodyPr/>
                    <a:lstStyle/>
                    <a:p>
                      <a:pPr algn="ctr" fontAlgn="t"/>
                      <a:r>
                        <a:rPr lang="pt-BR" sz="1200">
                          <a:latin typeface="+mj-lt"/>
                        </a:rPr>
                        <a:t>7N 23P 13T 18P 10N</a:t>
                      </a:r>
                    </a:p>
                  </a:txBody>
                  <a:tcPr marL="33027" marR="33027" marT="12385" marB="12385">
                    <a:lnL w="9525" cap="flat" cmpd="sng" algn="ctr">
                      <a:solidFill>
                        <a:srgbClr val="D9D9D9"/>
                      </a:solidFill>
                      <a:prstDash val="solid"/>
                      <a:round/>
                      <a:headEnd type="none" w="med" len="med"/>
                      <a:tailEnd type="none" w="med" len="med"/>
                    </a:lnL>
                    <a:lnR w="9525" cap="flat" cmpd="sng" algn="ctr">
                      <a:solidFill>
                        <a:srgbClr val="666666"/>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EDF3FE"/>
                    </a:solidFill>
                  </a:tcPr>
                </a:tc>
              </a:tr>
              <a:tr h="156879">
                <a:tc>
                  <a:txBody>
                    <a:bodyPr/>
                    <a:lstStyle/>
                    <a:p>
                      <a:pPr algn="ctr" fontAlgn="t"/>
                      <a:r>
                        <a:rPr lang="pt-BR" sz="1200" dirty="0">
                          <a:solidFill>
                            <a:schemeClr val="tx1"/>
                          </a:solidFill>
                          <a:latin typeface="+mj-lt"/>
                        </a:rPr>
                        <a:t>114</a:t>
                      </a:r>
                    </a:p>
                  </a:txBody>
                  <a:tcPr marL="33027" marR="33027" marT="12385" marB="1238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FFFFFF"/>
                    </a:solidFill>
                  </a:tcPr>
                </a:tc>
                <a:tc>
                  <a:txBody>
                    <a:bodyPr/>
                    <a:lstStyle/>
                    <a:p>
                      <a:pPr algn="ctr" fontAlgn="t"/>
                      <a:r>
                        <a:rPr lang="pt-BR" sz="1200">
                          <a:latin typeface="+mj-lt"/>
                        </a:rPr>
                        <a:t>71</a:t>
                      </a:r>
                    </a:p>
                  </a:txBody>
                  <a:tcPr marL="33027" marR="33027" marT="12385" marB="1238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FFFFFF"/>
                    </a:solidFill>
                  </a:tcPr>
                </a:tc>
                <a:tc>
                  <a:txBody>
                    <a:bodyPr/>
                    <a:lstStyle/>
                    <a:p>
                      <a:pPr algn="ctr" fontAlgn="t"/>
                      <a:r>
                        <a:rPr lang="pt-BR" sz="1200" dirty="0">
                          <a:latin typeface="+mj-lt"/>
                        </a:rPr>
                        <a:t>1262.1</a:t>
                      </a:r>
                    </a:p>
                  </a:txBody>
                  <a:tcPr marL="33027" marR="33027" marT="12385" marB="1238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FFFFFF"/>
                    </a:solidFill>
                  </a:tcPr>
                </a:tc>
                <a:tc>
                  <a:txBody>
                    <a:bodyPr/>
                    <a:lstStyle/>
                    <a:p>
                      <a:pPr algn="ctr" fontAlgn="t"/>
                      <a:r>
                        <a:rPr lang="pt-BR" sz="1200" dirty="0">
                          <a:latin typeface="+mj-lt"/>
                        </a:rPr>
                        <a:t>0971 </a:t>
                      </a:r>
                      <a:r>
                        <a:rPr lang="pt-BR" sz="1200" dirty="0" smtClean="0">
                          <a:latin typeface="+mj-lt"/>
                        </a:rPr>
                        <a:t>Mai </a:t>
                      </a:r>
                      <a:r>
                        <a:rPr lang="pt-BR" sz="1200" dirty="0">
                          <a:latin typeface="+mj-lt"/>
                        </a:rPr>
                        <a:t>13</a:t>
                      </a:r>
                    </a:p>
                  </a:txBody>
                  <a:tcPr marL="33027" marR="33027" marT="12385" marB="1238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FFFFFF"/>
                    </a:solidFill>
                  </a:tcPr>
                </a:tc>
                <a:tc>
                  <a:txBody>
                    <a:bodyPr/>
                    <a:lstStyle/>
                    <a:p>
                      <a:pPr algn="ctr" fontAlgn="t"/>
                      <a:r>
                        <a:rPr lang="pt-BR" sz="1200" dirty="0">
                          <a:latin typeface="+mj-lt"/>
                        </a:rPr>
                        <a:t>2233 Jun 22</a:t>
                      </a:r>
                    </a:p>
                  </a:txBody>
                  <a:tcPr marL="33027" marR="33027" marT="12385" marB="1238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FFFFFF"/>
                    </a:solidFill>
                  </a:tcPr>
                </a:tc>
                <a:tc>
                  <a:txBody>
                    <a:bodyPr/>
                    <a:lstStyle/>
                    <a:p>
                      <a:pPr algn="ctr" fontAlgn="t"/>
                      <a:r>
                        <a:rPr lang="pt-BR" sz="1200">
                          <a:latin typeface="+mj-lt"/>
                        </a:rPr>
                        <a:t>8N 19P 13T 12P 19N</a:t>
                      </a:r>
                    </a:p>
                  </a:txBody>
                  <a:tcPr marL="33027" marR="33027" marT="12385" marB="12385">
                    <a:lnL w="9525" cap="flat" cmpd="sng" algn="ctr">
                      <a:solidFill>
                        <a:srgbClr val="D9D9D9"/>
                      </a:solidFill>
                      <a:prstDash val="solid"/>
                      <a:round/>
                      <a:headEnd type="none" w="med" len="med"/>
                      <a:tailEnd type="none" w="med" len="med"/>
                    </a:lnL>
                    <a:lnR w="9525" cap="flat" cmpd="sng" algn="ctr">
                      <a:solidFill>
                        <a:srgbClr val="666666"/>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FFFFFF"/>
                    </a:solidFill>
                  </a:tcPr>
                </a:tc>
              </a:tr>
              <a:tr h="156879">
                <a:tc>
                  <a:txBody>
                    <a:bodyPr/>
                    <a:lstStyle/>
                    <a:p>
                      <a:pPr algn="ctr" fontAlgn="t"/>
                      <a:r>
                        <a:rPr lang="pt-BR" sz="1200" dirty="0">
                          <a:solidFill>
                            <a:schemeClr val="tx1"/>
                          </a:solidFill>
                          <a:latin typeface="+mj-lt"/>
                        </a:rPr>
                        <a:t>115</a:t>
                      </a:r>
                    </a:p>
                  </a:txBody>
                  <a:tcPr marL="33027" marR="33027" marT="12385" marB="1238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EDF3FE"/>
                    </a:solidFill>
                  </a:tcPr>
                </a:tc>
                <a:tc>
                  <a:txBody>
                    <a:bodyPr/>
                    <a:lstStyle/>
                    <a:p>
                      <a:pPr algn="ctr" fontAlgn="t"/>
                      <a:r>
                        <a:rPr lang="pt-BR" sz="1200">
                          <a:latin typeface="+mj-lt"/>
                        </a:rPr>
                        <a:t>72</a:t>
                      </a:r>
                    </a:p>
                  </a:txBody>
                  <a:tcPr marL="33027" marR="33027" marT="12385" marB="1238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EDF3FE"/>
                    </a:solidFill>
                  </a:tcPr>
                </a:tc>
                <a:tc>
                  <a:txBody>
                    <a:bodyPr/>
                    <a:lstStyle/>
                    <a:p>
                      <a:pPr algn="ctr" fontAlgn="t"/>
                      <a:r>
                        <a:rPr lang="pt-BR" sz="1200" dirty="0">
                          <a:latin typeface="+mj-lt"/>
                        </a:rPr>
                        <a:t>1280.1</a:t>
                      </a:r>
                    </a:p>
                  </a:txBody>
                  <a:tcPr marL="33027" marR="33027" marT="12385" marB="1238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EDF3FE"/>
                    </a:solidFill>
                  </a:tcPr>
                </a:tc>
                <a:tc>
                  <a:txBody>
                    <a:bodyPr/>
                    <a:lstStyle/>
                    <a:p>
                      <a:pPr algn="ctr" fontAlgn="t"/>
                      <a:r>
                        <a:rPr lang="pt-BR" sz="1200" dirty="0">
                          <a:latin typeface="+mj-lt"/>
                        </a:rPr>
                        <a:t>1000 </a:t>
                      </a:r>
                      <a:r>
                        <a:rPr lang="pt-BR" sz="1200" dirty="0" smtClean="0">
                          <a:latin typeface="+mj-lt"/>
                        </a:rPr>
                        <a:t>Abr </a:t>
                      </a:r>
                      <a:r>
                        <a:rPr lang="pt-BR" sz="1200" dirty="0">
                          <a:latin typeface="+mj-lt"/>
                        </a:rPr>
                        <a:t>21</a:t>
                      </a:r>
                    </a:p>
                  </a:txBody>
                  <a:tcPr marL="33027" marR="33027" marT="12385" marB="1238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EDF3FE"/>
                    </a:solidFill>
                  </a:tcPr>
                </a:tc>
                <a:tc>
                  <a:txBody>
                    <a:bodyPr/>
                    <a:lstStyle/>
                    <a:p>
                      <a:pPr algn="ctr" fontAlgn="t"/>
                      <a:r>
                        <a:rPr lang="pt-BR" sz="1200" dirty="0">
                          <a:latin typeface="+mj-lt"/>
                        </a:rPr>
                        <a:t>2280 Jun 13</a:t>
                      </a:r>
                    </a:p>
                  </a:txBody>
                  <a:tcPr marL="33027" marR="33027" marT="12385" marB="1238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EDF3FE"/>
                    </a:solidFill>
                  </a:tcPr>
                </a:tc>
                <a:tc>
                  <a:txBody>
                    <a:bodyPr/>
                    <a:lstStyle/>
                    <a:p>
                      <a:pPr algn="ctr" fontAlgn="t"/>
                      <a:r>
                        <a:rPr lang="pt-BR" sz="1200" dirty="0">
                          <a:latin typeface="+mj-lt"/>
                        </a:rPr>
                        <a:t>7N 9P 26T 19P 11N</a:t>
                      </a:r>
                    </a:p>
                  </a:txBody>
                  <a:tcPr marL="33027" marR="33027" marT="12385" marB="12385">
                    <a:lnL w="9525" cap="flat" cmpd="sng" algn="ctr">
                      <a:solidFill>
                        <a:srgbClr val="D9D9D9"/>
                      </a:solidFill>
                      <a:prstDash val="solid"/>
                      <a:round/>
                      <a:headEnd type="none" w="med" len="med"/>
                      <a:tailEnd type="none" w="med" len="med"/>
                    </a:lnL>
                    <a:lnR w="9525" cap="flat" cmpd="sng" algn="ctr">
                      <a:solidFill>
                        <a:srgbClr val="666666"/>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EDF3FE"/>
                    </a:solidFill>
                  </a:tcPr>
                </a:tc>
              </a:tr>
              <a:tr h="156879">
                <a:tc>
                  <a:txBody>
                    <a:bodyPr/>
                    <a:lstStyle/>
                    <a:p>
                      <a:pPr algn="ctr" fontAlgn="t"/>
                      <a:r>
                        <a:rPr lang="pt-BR" sz="1200" dirty="0">
                          <a:solidFill>
                            <a:schemeClr val="tx1"/>
                          </a:solidFill>
                          <a:latin typeface="+mj-lt"/>
                        </a:rPr>
                        <a:t>116</a:t>
                      </a:r>
                    </a:p>
                  </a:txBody>
                  <a:tcPr marL="33027" marR="33027" marT="12385" marB="1238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FFFFFF"/>
                    </a:solidFill>
                  </a:tcPr>
                </a:tc>
                <a:tc>
                  <a:txBody>
                    <a:bodyPr/>
                    <a:lstStyle/>
                    <a:p>
                      <a:pPr algn="ctr" fontAlgn="t"/>
                      <a:r>
                        <a:rPr lang="pt-BR" sz="1200">
                          <a:latin typeface="+mj-lt"/>
                        </a:rPr>
                        <a:t>73</a:t>
                      </a:r>
                    </a:p>
                  </a:txBody>
                  <a:tcPr marL="33027" marR="33027" marT="12385" marB="1238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FFFFFF"/>
                    </a:solidFill>
                  </a:tcPr>
                </a:tc>
                <a:tc>
                  <a:txBody>
                    <a:bodyPr/>
                    <a:lstStyle/>
                    <a:p>
                      <a:pPr algn="ctr" fontAlgn="t"/>
                      <a:r>
                        <a:rPr lang="pt-BR" sz="1200">
                          <a:latin typeface="+mj-lt"/>
                        </a:rPr>
                        <a:t>1298.1</a:t>
                      </a:r>
                    </a:p>
                  </a:txBody>
                  <a:tcPr marL="33027" marR="33027" marT="12385" marB="1238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FFFFFF"/>
                    </a:solidFill>
                  </a:tcPr>
                </a:tc>
                <a:tc>
                  <a:txBody>
                    <a:bodyPr/>
                    <a:lstStyle/>
                    <a:p>
                      <a:pPr algn="ctr" fontAlgn="t"/>
                      <a:r>
                        <a:rPr lang="pt-BR" sz="1200" dirty="0">
                          <a:latin typeface="+mj-lt"/>
                        </a:rPr>
                        <a:t>0993 Mar 11</a:t>
                      </a:r>
                    </a:p>
                  </a:txBody>
                  <a:tcPr marL="33027" marR="33027" marT="12385" marB="1238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FFFFFF"/>
                    </a:solidFill>
                  </a:tcPr>
                </a:tc>
                <a:tc>
                  <a:txBody>
                    <a:bodyPr/>
                    <a:lstStyle/>
                    <a:p>
                      <a:pPr algn="ctr" fontAlgn="t"/>
                      <a:r>
                        <a:rPr lang="pt-BR" sz="1200" dirty="0">
                          <a:latin typeface="+mj-lt"/>
                        </a:rPr>
                        <a:t>2291 </a:t>
                      </a:r>
                      <a:r>
                        <a:rPr lang="pt-BR" sz="1200" dirty="0" smtClean="0">
                          <a:latin typeface="+mj-lt"/>
                        </a:rPr>
                        <a:t>Mai </a:t>
                      </a:r>
                      <a:r>
                        <a:rPr lang="pt-BR" sz="1200" dirty="0">
                          <a:latin typeface="+mj-lt"/>
                        </a:rPr>
                        <a:t>14</a:t>
                      </a:r>
                    </a:p>
                  </a:txBody>
                  <a:tcPr marL="33027" marR="33027" marT="12385" marB="1238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FFFFFF"/>
                    </a:solidFill>
                  </a:tcPr>
                </a:tc>
                <a:tc>
                  <a:txBody>
                    <a:bodyPr/>
                    <a:lstStyle/>
                    <a:p>
                      <a:pPr algn="ctr" fontAlgn="t"/>
                      <a:r>
                        <a:rPr lang="pt-BR" sz="1200" dirty="0">
                          <a:latin typeface="+mj-lt"/>
                        </a:rPr>
                        <a:t>9N 9P 27T 8P 20N</a:t>
                      </a:r>
                    </a:p>
                  </a:txBody>
                  <a:tcPr marL="33027" marR="33027" marT="12385" marB="12385">
                    <a:lnL w="9525" cap="flat" cmpd="sng" algn="ctr">
                      <a:solidFill>
                        <a:srgbClr val="D9D9D9"/>
                      </a:solidFill>
                      <a:prstDash val="solid"/>
                      <a:round/>
                      <a:headEnd type="none" w="med" len="med"/>
                      <a:tailEnd type="none" w="med" len="med"/>
                    </a:lnL>
                    <a:lnR w="9525" cap="flat" cmpd="sng" algn="ctr">
                      <a:solidFill>
                        <a:srgbClr val="666666"/>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FFFFFF"/>
                    </a:solidFill>
                  </a:tcPr>
                </a:tc>
              </a:tr>
              <a:tr h="156879">
                <a:tc>
                  <a:txBody>
                    <a:bodyPr/>
                    <a:lstStyle/>
                    <a:p>
                      <a:pPr algn="ctr" fontAlgn="t"/>
                      <a:r>
                        <a:rPr lang="pt-BR" sz="1200" dirty="0">
                          <a:solidFill>
                            <a:schemeClr val="tx1"/>
                          </a:solidFill>
                          <a:latin typeface="+mj-lt"/>
                        </a:rPr>
                        <a:t>117</a:t>
                      </a:r>
                    </a:p>
                  </a:txBody>
                  <a:tcPr marL="33027" marR="33027" marT="12385" marB="1238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EDF3FE"/>
                    </a:solidFill>
                  </a:tcPr>
                </a:tc>
                <a:tc>
                  <a:txBody>
                    <a:bodyPr/>
                    <a:lstStyle/>
                    <a:p>
                      <a:pPr algn="ctr" fontAlgn="t"/>
                      <a:r>
                        <a:rPr lang="pt-BR" sz="1200">
                          <a:latin typeface="+mj-lt"/>
                        </a:rPr>
                        <a:t>71</a:t>
                      </a:r>
                    </a:p>
                  </a:txBody>
                  <a:tcPr marL="33027" marR="33027" marT="12385" marB="1238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EDF3FE"/>
                    </a:solidFill>
                  </a:tcPr>
                </a:tc>
                <a:tc>
                  <a:txBody>
                    <a:bodyPr/>
                    <a:lstStyle/>
                    <a:p>
                      <a:pPr algn="ctr" fontAlgn="t"/>
                      <a:r>
                        <a:rPr lang="pt-BR" sz="1200">
                          <a:latin typeface="+mj-lt"/>
                        </a:rPr>
                        <a:t>1262.1</a:t>
                      </a:r>
                    </a:p>
                  </a:txBody>
                  <a:tcPr marL="33027" marR="33027" marT="12385" marB="1238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EDF3FE"/>
                    </a:solidFill>
                  </a:tcPr>
                </a:tc>
                <a:tc>
                  <a:txBody>
                    <a:bodyPr/>
                    <a:lstStyle/>
                    <a:p>
                      <a:pPr algn="ctr" fontAlgn="t"/>
                      <a:r>
                        <a:rPr lang="pt-BR" sz="1200" dirty="0">
                          <a:latin typeface="+mj-lt"/>
                        </a:rPr>
                        <a:t>1094 </a:t>
                      </a:r>
                      <a:r>
                        <a:rPr lang="pt-BR" sz="1200" dirty="0" smtClean="0">
                          <a:latin typeface="+mj-lt"/>
                        </a:rPr>
                        <a:t>Abr </a:t>
                      </a:r>
                      <a:r>
                        <a:rPr lang="pt-BR" sz="1200" dirty="0">
                          <a:latin typeface="+mj-lt"/>
                        </a:rPr>
                        <a:t>03</a:t>
                      </a:r>
                    </a:p>
                  </a:txBody>
                  <a:tcPr marL="33027" marR="33027" marT="12385" marB="1238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EDF3FE"/>
                    </a:solidFill>
                  </a:tcPr>
                </a:tc>
                <a:tc>
                  <a:txBody>
                    <a:bodyPr/>
                    <a:lstStyle/>
                    <a:p>
                      <a:pPr algn="ctr" fontAlgn="t"/>
                      <a:r>
                        <a:rPr lang="pt-BR" sz="1200" dirty="0">
                          <a:latin typeface="+mj-lt"/>
                        </a:rPr>
                        <a:t>2356 </a:t>
                      </a:r>
                      <a:r>
                        <a:rPr lang="pt-BR" sz="1200" dirty="0" smtClean="0">
                          <a:latin typeface="+mj-lt"/>
                        </a:rPr>
                        <a:t>Mai </a:t>
                      </a:r>
                      <a:r>
                        <a:rPr lang="pt-BR" sz="1200" dirty="0">
                          <a:latin typeface="+mj-lt"/>
                        </a:rPr>
                        <a:t>15</a:t>
                      </a:r>
                    </a:p>
                  </a:txBody>
                  <a:tcPr marL="33027" marR="33027" marT="12385" marB="1238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EDF3FE"/>
                    </a:solidFill>
                  </a:tcPr>
                </a:tc>
                <a:tc>
                  <a:txBody>
                    <a:bodyPr/>
                    <a:lstStyle/>
                    <a:p>
                      <a:pPr algn="ctr" fontAlgn="t"/>
                      <a:r>
                        <a:rPr lang="pt-BR" sz="1200" dirty="0">
                          <a:latin typeface="+mj-lt"/>
                        </a:rPr>
                        <a:t>8N 9P 24T 7P 23N</a:t>
                      </a:r>
                    </a:p>
                  </a:txBody>
                  <a:tcPr marL="33027" marR="33027" marT="12385" marB="12385">
                    <a:lnL w="9525" cap="flat" cmpd="sng" algn="ctr">
                      <a:solidFill>
                        <a:srgbClr val="D9D9D9"/>
                      </a:solidFill>
                      <a:prstDash val="solid"/>
                      <a:round/>
                      <a:headEnd type="none" w="med" len="med"/>
                      <a:tailEnd type="none" w="med" len="med"/>
                    </a:lnL>
                    <a:lnR w="9525" cap="flat" cmpd="sng" algn="ctr">
                      <a:solidFill>
                        <a:srgbClr val="666666"/>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EDF3FE"/>
                    </a:solidFill>
                  </a:tcPr>
                </a:tc>
              </a:tr>
              <a:tr h="571048">
                <a:tc gridSpan="6">
                  <a:txBody>
                    <a:bodyPr/>
                    <a:lstStyle/>
                    <a:p>
                      <a:pPr algn="ctr" fontAlgn="t"/>
                      <a:r>
                        <a:rPr lang="pt-BR" sz="1200" b="1" dirty="0" smtClean="0">
                          <a:solidFill>
                            <a:schemeClr val="tx1"/>
                          </a:solidFill>
                          <a:latin typeface="+mj-lt"/>
                        </a:rPr>
                        <a:t>42 Séries de </a:t>
                      </a:r>
                      <a:r>
                        <a:rPr lang="pt-BR" sz="1200" b="1" dirty="0" err="1" smtClean="0">
                          <a:solidFill>
                            <a:schemeClr val="tx1"/>
                          </a:solidFill>
                          <a:latin typeface="+mj-lt"/>
                        </a:rPr>
                        <a:t>Saros</a:t>
                      </a:r>
                      <a:r>
                        <a:rPr lang="pt-BR" sz="1200" b="1" dirty="0" smtClean="0">
                          <a:solidFill>
                            <a:schemeClr val="tx1"/>
                          </a:solidFill>
                          <a:latin typeface="+mj-lt"/>
                        </a:rPr>
                        <a:t> em Andamento</a:t>
                      </a:r>
                      <a:endParaRPr lang="pt-BR" sz="1200" b="1" dirty="0">
                        <a:solidFill>
                          <a:schemeClr val="tx1"/>
                        </a:solidFill>
                        <a:latin typeface="+mj-lt"/>
                      </a:endParaRPr>
                    </a:p>
                  </a:txBody>
                  <a:tcPr marL="33027" marR="33027" marT="12385" marB="12385" anchor="ctr">
                    <a:lnL w="9525" cap="flat" cmpd="sng" algn="ctr">
                      <a:solidFill>
                        <a:srgbClr val="D9D9D9"/>
                      </a:solidFill>
                      <a:prstDash val="solid"/>
                      <a:round/>
                      <a:headEnd type="none" w="med" len="med"/>
                      <a:tailEnd type="none" w="med" len="med"/>
                    </a:lnL>
                    <a:lnR w="9525" cap="flat" cmpd="sng" algn="ctr">
                      <a:solidFill>
                        <a:srgbClr val="666666"/>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EDF3FE"/>
                    </a:solidFill>
                  </a:tcPr>
                </a:tc>
                <a:tc hMerge="1">
                  <a:txBody>
                    <a:bodyPr/>
                    <a:lstStyle/>
                    <a:p>
                      <a:pPr algn="ctr" fontAlgn="t"/>
                      <a:endParaRPr lang="pt-BR" sz="1200" dirty="0">
                        <a:latin typeface="+mj-lt"/>
                      </a:endParaRPr>
                    </a:p>
                  </a:txBody>
                  <a:tcPr marL="33027" marR="33027" marT="12385" marB="1238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EDF3FE"/>
                    </a:solidFill>
                  </a:tcPr>
                </a:tc>
                <a:tc hMerge="1">
                  <a:txBody>
                    <a:bodyPr/>
                    <a:lstStyle/>
                    <a:p>
                      <a:pPr algn="ctr" fontAlgn="t"/>
                      <a:endParaRPr lang="pt-BR" sz="1200" dirty="0">
                        <a:latin typeface="+mj-lt"/>
                      </a:endParaRPr>
                    </a:p>
                  </a:txBody>
                  <a:tcPr marL="33027" marR="33027" marT="12385" marB="1238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EDF3FE"/>
                    </a:solidFill>
                  </a:tcPr>
                </a:tc>
                <a:tc hMerge="1">
                  <a:txBody>
                    <a:bodyPr/>
                    <a:lstStyle/>
                    <a:p>
                      <a:pPr algn="ctr" fontAlgn="t"/>
                      <a:endParaRPr lang="pt-BR" sz="1200" dirty="0">
                        <a:latin typeface="+mj-lt"/>
                      </a:endParaRPr>
                    </a:p>
                  </a:txBody>
                  <a:tcPr marL="33027" marR="33027" marT="12385" marB="1238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EDF3FE"/>
                    </a:solidFill>
                  </a:tcPr>
                </a:tc>
                <a:tc hMerge="1">
                  <a:txBody>
                    <a:bodyPr/>
                    <a:lstStyle/>
                    <a:p>
                      <a:pPr algn="ctr" fontAlgn="t"/>
                      <a:endParaRPr lang="pt-BR" sz="1200" dirty="0">
                        <a:latin typeface="+mj-lt"/>
                      </a:endParaRPr>
                    </a:p>
                  </a:txBody>
                  <a:tcPr marL="33027" marR="33027" marT="12385" marB="1238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EDF3FE"/>
                    </a:solidFill>
                  </a:tcPr>
                </a:tc>
                <a:tc hMerge="1">
                  <a:txBody>
                    <a:bodyPr/>
                    <a:lstStyle/>
                    <a:p>
                      <a:pPr algn="ctr" fontAlgn="t"/>
                      <a:endParaRPr lang="pt-BR" sz="1200" dirty="0">
                        <a:latin typeface="+mj-lt"/>
                      </a:endParaRPr>
                    </a:p>
                  </a:txBody>
                  <a:tcPr marL="33027" marR="33027" marT="12385" marB="12385">
                    <a:lnL w="9525" cap="flat" cmpd="sng" algn="ctr">
                      <a:solidFill>
                        <a:srgbClr val="D9D9D9"/>
                      </a:solidFill>
                      <a:prstDash val="solid"/>
                      <a:round/>
                      <a:headEnd type="none" w="med" len="med"/>
                      <a:tailEnd type="none" w="med" len="med"/>
                    </a:lnL>
                    <a:lnR w="9525" cap="flat" cmpd="sng" algn="ctr">
                      <a:solidFill>
                        <a:srgbClr val="666666"/>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EDF3FE"/>
                    </a:solidFill>
                  </a:tcPr>
                </a:tc>
              </a:tr>
              <a:tr h="156879">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pt-BR" sz="1200" dirty="0" smtClean="0">
                          <a:solidFill>
                            <a:schemeClr val="tx1"/>
                          </a:solidFill>
                          <a:latin typeface="+mj-lt"/>
                        </a:rPr>
                        <a:t>148</a:t>
                      </a:r>
                    </a:p>
                    <a:p>
                      <a:pPr algn="ctr" fontAlgn="t"/>
                      <a:endParaRPr lang="pt-BR" sz="1200" dirty="0">
                        <a:solidFill>
                          <a:schemeClr val="tx1"/>
                        </a:solidFill>
                        <a:latin typeface="+mj-lt"/>
                      </a:endParaRPr>
                    </a:p>
                  </a:txBody>
                  <a:tcPr marL="33027" marR="33027" marT="12385" marB="1238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EDF3FE"/>
                    </a:solidFill>
                  </a:tcPr>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pt-BR" sz="1200" dirty="0" smtClean="0">
                          <a:latin typeface="+mj-lt"/>
                        </a:rPr>
                        <a:t>70</a:t>
                      </a:r>
                    </a:p>
                    <a:p>
                      <a:pPr algn="ctr" fontAlgn="t"/>
                      <a:endParaRPr lang="pt-BR" sz="1200" dirty="0">
                        <a:latin typeface="+mj-lt"/>
                      </a:endParaRPr>
                    </a:p>
                  </a:txBody>
                  <a:tcPr marL="33027" marR="33027" marT="12385" marB="1238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EDF3FE"/>
                    </a:solidFill>
                  </a:tcPr>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pt-BR" sz="1200" dirty="0" smtClean="0">
                          <a:latin typeface="+mj-lt"/>
                        </a:rPr>
                        <a:t>1244.0</a:t>
                      </a:r>
                    </a:p>
                    <a:p>
                      <a:pPr algn="ctr" fontAlgn="t"/>
                      <a:endParaRPr lang="pt-BR" sz="1200" dirty="0">
                        <a:latin typeface="+mj-lt"/>
                      </a:endParaRPr>
                    </a:p>
                  </a:txBody>
                  <a:tcPr marL="33027" marR="33027" marT="12385" marB="1238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EDF3FE"/>
                    </a:solidFill>
                  </a:tcPr>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pt-BR" sz="1200" dirty="0" smtClean="0">
                          <a:latin typeface="+mj-lt"/>
                        </a:rPr>
                        <a:t>1973 Jul 15</a:t>
                      </a:r>
                    </a:p>
                    <a:p>
                      <a:pPr algn="ctr" fontAlgn="t"/>
                      <a:endParaRPr lang="pt-BR" sz="1200" dirty="0">
                        <a:latin typeface="+mj-lt"/>
                      </a:endParaRPr>
                    </a:p>
                  </a:txBody>
                  <a:tcPr marL="33027" marR="33027" marT="12385" marB="1238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EDF3FE"/>
                    </a:solidFill>
                  </a:tcPr>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pt-BR" sz="1200" dirty="0" smtClean="0">
                          <a:latin typeface="+mj-lt"/>
                        </a:rPr>
                        <a:t>3217 Ago 09</a:t>
                      </a:r>
                    </a:p>
                    <a:p>
                      <a:pPr algn="ctr" fontAlgn="t"/>
                      <a:endParaRPr lang="pt-BR" sz="1200" dirty="0">
                        <a:latin typeface="+mj-lt"/>
                      </a:endParaRPr>
                    </a:p>
                  </a:txBody>
                  <a:tcPr marL="33027" marR="33027" marT="12385" marB="1238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EDF3FE"/>
                    </a:solidFill>
                  </a:tcPr>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pt-BR" sz="1200" dirty="0" smtClean="0">
                          <a:latin typeface="+mj-lt"/>
                        </a:rPr>
                        <a:t>8N 20P 12T 23P 7N</a:t>
                      </a:r>
                    </a:p>
                    <a:p>
                      <a:pPr algn="ctr" fontAlgn="t"/>
                      <a:endParaRPr lang="pt-BR" sz="1200" dirty="0">
                        <a:latin typeface="+mj-lt"/>
                      </a:endParaRPr>
                    </a:p>
                  </a:txBody>
                  <a:tcPr marL="33027" marR="33027" marT="12385" marB="12385">
                    <a:lnL w="9525" cap="flat" cmpd="sng" algn="ctr">
                      <a:solidFill>
                        <a:srgbClr val="D9D9D9"/>
                      </a:solidFill>
                      <a:prstDash val="solid"/>
                      <a:round/>
                      <a:headEnd type="none" w="med" len="med"/>
                      <a:tailEnd type="none" w="med" len="med"/>
                    </a:lnL>
                    <a:lnR w="9525" cap="flat" cmpd="sng" algn="ctr">
                      <a:solidFill>
                        <a:srgbClr val="666666"/>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EDF3FE"/>
                    </a:solidFill>
                  </a:tcPr>
                </a:tc>
              </a:tr>
              <a:tr h="156879">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pt-BR" sz="1200" dirty="0" smtClean="0">
                          <a:solidFill>
                            <a:schemeClr val="tx1"/>
                          </a:solidFill>
                          <a:latin typeface="+mj-lt"/>
                        </a:rPr>
                        <a:t>149</a:t>
                      </a:r>
                    </a:p>
                    <a:p>
                      <a:pPr algn="ctr" fontAlgn="t"/>
                      <a:endParaRPr lang="pt-BR" sz="1200" dirty="0">
                        <a:solidFill>
                          <a:schemeClr val="tx1"/>
                        </a:solidFill>
                        <a:latin typeface="+mj-lt"/>
                      </a:endParaRPr>
                    </a:p>
                  </a:txBody>
                  <a:tcPr marL="33027" marR="33027" marT="12385" marB="1238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EDF3FE"/>
                    </a:solidFill>
                  </a:tcPr>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pt-BR" sz="1200" dirty="0" smtClean="0">
                          <a:latin typeface="+mj-lt"/>
                        </a:rPr>
                        <a:t>71</a:t>
                      </a:r>
                    </a:p>
                    <a:p>
                      <a:pPr algn="ctr" fontAlgn="t"/>
                      <a:endParaRPr lang="pt-BR" sz="1200" dirty="0">
                        <a:latin typeface="+mj-lt"/>
                      </a:endParaRPr>
                    </a:p>
                  </a:txBody>
                  <a:tcPr marL="33027" marR="33027" marT="12385" marB="1238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EDF3FE"/>
                    </a:solidFill>
                  </a:tcPr>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pt-BR" sz="1200" dirty="0" smtClean="0">
                          <a:latin typeface="+mj-lt"/>
                        </a:rPr>
                        <a:t>1262.1</a:t>
                      </a:r>
                    </a:p>
                    <a:p>
                      <a:pPr algn="ctr" fontAlgn="t"/>
                      <a:endParaRPr lang="pt-BR" sz="1200" dirty="0">
                        <a:latin typeface="+mj-lt"/>
                      </a:endParaRPr>
                    </a:p>
                  </a:txBody>
                  <a:tcPr marL="33027" marR="33027" marT="12385" marB="1238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EDF3FE"/>
                    </a:solidFill>
                  </a:tcPr>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pt-BR" sz="1200" dirty="0" smtClean="0">
                          <a:latin typeface="+mj-lt"/>
                        </a:rPr>
                        <a:t>1984 Jun 13</a:t>
                      </a:r>
                    </a:p>
                    <a:p>
                      <a:pPr algn="ctr" fontAlgn="t"/>
                      <a:endParaRPr lang="pt-BR" sz="1200" dirty="0">
                        <a:latin typeface="+mj-lt"/>
                      </a:endParaRPr>
                    </a:p>
                  </a:txBody>
                  <a:tcPr marL="33027" marR="33027" marT="12385" marB="1238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EDF3FE"/>
                    </a:solidFill>
                  </a:tcPr>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pt-BR" sz="1200" dirty="0" smtClean="0">
                          <a:latin typeface="+mj-lt"/>
                        </a:rPr>
                        <a:t>3246 Jul 20</a:t>
                      </a:r>
                    </a:p>
                    <a:p>
                      <a:pPr algn="ctr" fontAlgn="t"/>
                      <a:endParaRPr lang="pt-BR" sz="1200" dirty="0">
                        <a:latin typeface="+mj-lt"/>
                      </a:endParaRPr>
                    </a:p>
                  </a:txBody>
                  <a:tcPr marL="33027" marR="33027" marT="12385" marB="1238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EDF3FE"/>
                    </a:solidFill>
                  </a:tcPr>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pt-BR" sz="1200" dirty="0" smtClean="0">
                          <a:latin typeface="+mj-lt"/>
                        </a:rPr>
                        <a:t>7N 21P 15T 21P 7N</a:t>
                      </a:r>
                    </a:p>
                    <a:p>
                      <a:pPr algn="ctr" fontAlgn="t"/>
                      <a:endParaRPr lang="pt-BR" sz="1200" dirty="0">
                        <a:latin typeface="+mj-lt"/>
                      </a:endParaRPr>
                    </a:p>
                  </a:txBody>
                  <a:tcPr marL="33027" marR="33027" marT="12385" marB="12385">
                    <a:lnL w="9525" cap="flat" cmpd="sng" algn="ctr">
                      <a:solidFill>
                        <a:srgbClr val="D9D9D9"/>
                      </a:solidFill>
                      <a:prstDash val="solid"/>
                      <a:round/>
                      <a:headEnd type="none" w="med" len="med"/>
                      <a:tailEnd type="none" w="med" len="med"/>
                    </a:lnL>
                    <a:lnR w="9525" cap="flat" cmpd="sng" algn="ctr">
                      <a:solidFill>
                        <a:srgbClr val="666666"/>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EDF3FE"/>
                    </a:solidFill>
                  </a:tcPr>
                </a:tc>
              </a:tr>
              <a:tr h="156879">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pt-BR" sz="1200" dirty="0" smtClean="0">
                          <a:solidFill>
                            <a:schemeClr val="tx1"/>
                          </a:solidFill>
                          <a:latin typeface="+mj-lt"/>
                        </a:rPr>
                        <a:t>150</a:t>
                      </a:r>
                    </a:p>
                    <a:p>
                      <a:pPr algn="ctr" fontAlgn="t"/>
                      <a:endParaRPr lang="pt-BR" sz="1200" dirty="0">
                        <a:solidFill>
                          <a:schemeClr val="tx1"/>
                        </a:solidFill>
                        <a:latin typeface="+mj-lt"/>
                      </a:endParaRPr>
                    </a:p>
                  </a:txBody>
                  <a:tcPr marL="33027" marR="33027" marT="12385" marB="1238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EDF3FE"/>
                    </a:solidFill>
                  </a:tcPr>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pt-BR" sz="1200" dirty="0" smtClean="0">
                          <a:latin typeface="+mj-lt"/>
                        </a:rPr>
                        <a:t>71</a:t>
                      </a:r>
                    </a:p>
                    <a:p>
                      <a:pPr algn="ctr" fontAlgn="t"/>
                      <a:endParaRPr lang="pt-BR" sz="1200" dirty="0">
                        <a:latin typeface="+mj-lt"/>
                      </a:endParaRPr>
                    </a:p>
                  </a:txBody>
                  <a:tcPr marL="33027" marR="33027" marT="12385" marB="1238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EDF3FE"/>
                    </a:solidFill>
                  </a:tcPr>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pt-BR" sz="1200" dirty="0" smtClean="0">
                          <a:latin typeface="+mj-lt"/>
                        </a:rPr>
                        <a:t>1262.1</a:t>
                      </a:r>
                    </a:p>
                    <a:p>
                      <a:pPr algn="ctr" fontAlgn="t"/>
                      <a:endParaRPr lang="pt-BR" sz="1200" dirty="0">
                        <a:latin typeface="+mj-lt"/>
                      </a:endParaRPr>
                    </a:p>
                  </a:txBody>
                  <a:tcPr marL="33027" marR="33027" marT="12385" marB="1238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EDF3FE"/>
                    </a:solidFill>
                  </a:tcPr>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pt-BR" sz="1200" dirty="0" smtClean="0">
                          <a:latin typeface="+mj-lt"/>
                        </a:rPr>
                        <a:t>2013 Mai 25</a:t>
                      </a:r>
                    </a:p>
                    <a:p>
                      <a:pPr algn="ctr" fontAlgn="t"/>
                      <a:endParaRPr lang="pt-BR" sz="1200" dirty="0">
                        <a:latin typeface="+mj-lt"/>
                      </a:endParaRPr>
                    </a:p>
                  </a:txBody>
                  <a:tcPr marL="33027" marR="33027" marT="12385" marB="1238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EDF3FE"/>
                    </a:solidFill>
                  </a:tcPr>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pt-BR" sz="1200" dirty="0" smtClean="0">
                          <a:latin typeface="+mj-lt"/>
                        </a:rPr>
                        <a:t>3275 Jun 30</a:t>
                      </a:r>
                    </a:p>
                    <a:p>
                      <a:pPr algn="ctr" fontAlgn="t"/>
                      <a:endParaRPr lang="pt-BR" sz="1200" dirty="0">
                        <a:latin typeface="+mj-lt"/>
                      </a:endParaRPr>
                    </a:p>
                  </a:txBody>
                  <a:tcPr marL="33027" marR="33027" marT="12385" marB="1238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EDF3FE"/>
                    </a:solidFill>
                  </a:tcPr>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pt-BR" sz="1200" dirty="0" smtClean="0">
                          <a:latin typeface="+mj-lt"/>
                        </a:rPr>
                        <a:t>8N 23P 12T 15P 13N</a:t>
                      </a:r>
                    </a:p>
                    <a:p>
                      <a:pPr algn="ctr" fontAlgn="t"/>
                      <a:endParaRPr lang="pt-BR" sz="1200" dirty="0">
                        <a:latin typeface="+mj-lt"/>
                      </a:endParaRPr>
                    </a:p>
                  </a:txBody>
                  <a:tcPr marL="33027" marR="33027" marT="12385" marB="12385">
                    <a:lnL w="9525" cap="flat" cmpd="sng" algn="ctr">
                      <a:solidFill>
                        <a:srgbClr val="D9D9D9"/>
                      </a:solidFill>
                      <a:prstDash val="solid"/>
                      <a:round/>
                      <a:headEnd type="none" w="med" len="med"/>
                      <a:tailEnd type="none" w="med" len="med"/>
                    </a:lnL>
                    <a:lnR w="9525" cap="flat" cmpd="sng" algn="ctr">
                      <a:solidFill>
                        <a:srgbClr val="666666"/>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EDF3FE"/>
                    </a:solidFill>
                  </a:tcPr>
                </a:tc>
              </a:tr>
              <a:tr h="156879">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pt-BR" sz="1200" dirty="0" smtClean="0">
                          <a:solidFill>
                            <a:schemeClr val="tx1"/>
                          </a:solidFill>
                        </a:rPr>
                        <a:t>151</a:t>
                      </a:r>
                      <a:endParaRPr lang="pt-BR" sz="1400" dirty="0" smtClean="0">
                        <a:solidFill>
                          <a:schemeClr val="tx1"/>
                        </a:solidFill>
                      </a:endParaRPr>
                    </a:p>
                    <a:p>
                      <a:pPr algn="ctr" fontAlgn="t"/>
                      <a:endParaRPr lang="pt-BR" sz="1200" dirty="0">
                        <a:solidFill>
                          <a:schemeClr val="tx1"/>
                        </a:solidFill>
                        <a:latin typeface="+mj-lt"/>
                      </a:endParaRPr>
                    </a:p>
                  </a:txBody>
                  <a:tcPr marL="33027" marR="33027" marT="12385" marB="1238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EDF3FE"/>
                    </a:solidFill>
                  </a:tcPr>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pt-BR" sz="1200" dirty="0" smtClean="0"/>
                        <a:t>71</a:t>
                      </a:r>
                    </a:p>
                    <a:p>
                      <a:pPr algn="ctr" fontAlgn="t"/>
                      <a:endParaRPr lang="pt-BR" sz="1200" dirty="0">
                        <a:latin typeface="+mj-lt"/>
                      </a:endParaRPr>
                    </a:p>
                  </a:txBody>
                  <a:tcPr marL="33027" marR="33027" marT="12385" marB="1238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EDF3FE"/>
                    </a:solidFill>
                  </a:tcPr>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pt-BR" sz="1200" smtClean="0"/>
                        <a:t>1262.1</a:t>
                      </a:r>
                    </a:p>
                    <a:p>
                      <a:pPr algn="ctr" fontAlgn="t"/>
                      <a:endParaRPr lang="pt-BR" sz="1200">
                        <a:latin typeface="+mj-lt"/>
                      </a:endParaRPr>
                    </a:p>
                  </a:txBody>
                  <a:tcPr marL="33027" marR="33027" marT="12385" marB="1238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EDF3FE"/>
                    </a:solidFill>
                  </a:tcPr>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pt-BR" sz="1200" dirty="0" smtClean="0"/>
                        <a:t>2096 Jun 06</a:t>
                      </a:r>
                    </a:p>
                    <a:p>
                      <a:pPr algn="ctr" fontAlgn="t"/>
                      <a:endParaRPr lang="pt-BR" sz="1200" dirty="0">
                        <a:latin typeface="+mj-lt"/>
                      </a:endParaRPr>
                    </a:p>
                  </a:txBody>
                  <a:tcPr marL="33027" marR="33027" marT="12385" marB="1238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EDF3FE"/>
                    </a:solidFill>
                  </a:tcPr>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pt-BR" sz="1200" dirty="0" smtClean="0"/>
                        <a:t>3358 Jul 13</a:t>
                      </a:r>
                    </a:p>
                    <a:p>
                      <a:pPr algn="ctr" fontAlgn="t"/>
                      <a:endParaRPr lang="pt-BR" sz="1200" dirty="0">
                        <a:latin typeface="+mj-lt"/>
                      </a:endParaRPr>
                    </a:p>
                  </a:txBody>
                  <a:tcPr marL="33027" marR="33027" marT="12385" marB="1238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EDF3FE"/>
                    </a:solidFill>
                  </a:tcPr>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pt-BR" sz="1200" dirty="0" smtClean="0"/>
                        <a:t>8N 18P 14T 21P 10N</a:t>
                      </a:r>
                    </a:p>
                    <a:p>
                      <a:pPr algn="ctr" fontAlgn="t"/>
                      <a:endParaRPr lang="pt-BR" sz="1200" dirty="0">
                        <a:latin typeface="+mj-lt"/>
                      </a:endParaRPr>
                    </a:p>
                  </a:txBody>
                  <a:tcPr marL="33027" marR="33027" marT="12385" marB="12385">
                    <a:lnL w="9525" cap="flat" cmpd="sng" algn="ctr">
                      <a:solidFill>
                        <a:srgbClr val="D9D9D9"/>
                      </a:solidFill>
                      <a:prstDash val="solid"/>
                      <a:round/>
                      <a:headEnd type="none" w="med" len="med"/>
                      <a:tailEnd type="none" w="med" len="med"/>
                    </a:lnL>
                    <a:lnR w="9525" cap="flat" cmpd="sng" algn="ctr">
                      <a:solidFill>
                        <a:srgbClr val="666666"/>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EDF3FE"/>
                    </a:solidFill>
                  </a:tcPr>
                </a:tc>
              </a:tr>
            </a:tbl>
          </a:graphicData>
        </a:graphic>
      </p:graphicFrame>
      <p:sp>
        <p:nvSpPr>
          <p:cNvPr id="5121" name="Rectangle 1"/>
          <p:cNvSpPr>
            <a:spLocks noChangeArrowheads="1"/>
          </p:cNvSpPr>
          <p:nvPr/>
        </p:nvSpPr>
        <p:spPr bwMode="auto">
          <a:xfrm>
            <a:off x="0" y="0"/>
            <a:ext cx="9144000" cy="0"/>
          </a:xfrm>
          <a:prstGeom prst="rect">
            <a:avLst/>
          </a:prstGeom>
          <a:solidFill>
            <a:srgbClr val="006699"/>
          </a:solid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smtClean="0">
              <a:ln>
                <a:noFill/>
              </a:ln>
              <a:solidFill>
                <a:schemeClr val="tx1"/>
              </a:solidFill>
              <a:effectLst/>
              <a:latin typeface="Arial" pitchFamily="34" charset="0"/>
              <a:cs typeface="Arial" pitchFamily="34" charset="0"/>
            </a:endParaRPr>
          </a:p>
        </p:txBody>
      </p:sp>
      <p:sp>
        <p:nvSpPr>
          <p:cNvPr id="5122" name="Rectangle 2"/>
          <p:cNvSpPr>
            <a:spLocks noChangeArrowheads="1"/>
          </p:cNvSpPr>
          <p:nvPr/>
        </p:nvSpPr>
        <p:spPr bwMode="auto">
          <a:xfrm>
            <a:off x="0" y="0"/>
            <a:ext cx="9144000" cy="15875"/>
          </a:xfrm>
          <a:prstGeom prst="rect">
            <a:avLst/>
          </a:prstGeom>
          <a:solidFill>
            <a:srgbClr val="000000"/>
          </a:solidFill>
          <a:ln w="9525">
            <a:solidFill>
              <a:schemeClr val="tx1"/>
            </a:solidFill>
            <a:prstDash val="solid"/>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sp>
        <p:nvSpPr>
          <p:cNvPr id="5123" name="Rectangle 3"/>
          <p:cNvSpPr>
            <a:spLocks noChangeArrowheads="1"/>
          </p:cNvSpPr>
          <p:nvPr/>
        </p:nvSpPr>
        <p:spPr bwMode="auto">
          <a:xfrm>
            <a:off x="251520" y="5410887"/>
            <a:ext cx="2843705" cy="957924"/>
          </a:xfrm>
          <a:prstGeom prst="rect">
            <a:avLst/>
          </a:prstGeom>
          <a:solidFill>
            <a:srgbClr val="FFFFFF"/>
          </a:solidFill>
          <a:ln w="9525">
            <a:noFill/>
            <a:miter lim="800000"/>
            <a:headEnd/>
            <a:tailEnd/>
          </a:ln>
          <a:effectLst/>
        </p:spPr>
        <p:txBody>
          <a:bodyPr vert="horz" wrap="none" lIns="0" tIns="0" rIns="71415" bIns="952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pt-BR" sz="1400" b="0" dirty="0" smtClean="0">
                <a:solidFill>
                  <a:srgbClr val="000000"/>
                </a:solidFill>
                <a:latin typeface="Arial Unicode MS" pitchFamily="34" charset="-128"/>
                <a:cs typeface="Arial" pitchFamily="34" charset="0"/>
              </a:rPr>
              <a:t>Tipos de Eclipses Lunares</a:t>
            </a:r>
          </a:p>
          <a:p>
            <a:pPr marL="0" marR="0" lvl="0" indent="0" algn="l" defTabSz="914400" rtl="0" eaLnBrk="1" fontAlgn="base" latinLnBrk="0" hangingPunct="1">
              <a:lnSpc>
                <a:spcPct val="100000"/>
              </a:lnSpc>
              <a:spcBef>
                <a:spcPct val="0"/>
              </a:spcBef>
              <a:spcAft>
                <a:spcPct val="0"/>
              </a:spcAft>
              <a:buClrTx/>
              <a:buSzTx/>
              <a:buFontTx/>
              <a:buNone/>
              <a:tabLst/>
            </a:pPr>
            <a:r>
              <a:rPr kumimoji="0" lang="pt-BR" sz="1400" b="0" i="0" u="none" strike="noStrike" cap="none" normalizeH="0" baseline="0" dirty="0" smtClean="0">
                <a:ln>
                  <a:noFill/>
                </a:ln>
                <a:solidFill>
                  <a:srgbClr val="000000"/>
                </a:solidFill>
                <a:effectLst/>
                <a:latin typeface="Arial Unicode MS" pitchFamily="34" charset="-128"/>
                <a:cs typeface="Arial" pitchFamily="34" charset="0"/>
              </a:rPr>
              <a:t> N = Eclipse Lunar </a:t>
            </a:r>
            <a:r>
              <a:rPr kumimoji="0" lang="pt-BR" sz="1400" b="0" i="0" u="none" strike="noStrike" cap="none" normalizeH="0" baseline="0" dirty="0" err="1" smtClean="0">
                <a:ln>
                  <a:noFill/>
                </a:ln>
                <a:solidFill>
                  <a:srgbClr val="000000"/>
                </a:solidFill>
                <a:effectLst/>
                <a:latin typeface="Arial Unicode MS" pitchFamily="34" charset="-128"/>
                <a:cs typeface="Arial" pitchFamily="34" charset="0"/>
              </a:rPr>
              <a:t>Penumbral</a:t>
            </a:r>
            <a:r>
              <a:rPr kumimoji="0" lang="pt-BR" sz="1400" b="0" i="0" u="none" strike="noStrike" cap="none" normalizeH="0" baseline="0" dirty="0" smtClean="0">
                <a:ln>
                  <a:noFill/>
                </a:ln>
                <a:solidFill>
                  <a:srgbClr val="000000"/>
                </a:solidFill>
                <a:effectLst/>
                <a:latin typeface="Arial Unicode MS" pitchFamily="34" charset="-128"/>
                <a:cs typeface="Arial"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pt-BR" sz="1400" b="0" i="0" u="none" strike="noStrike" cap="none" normalizeH="0" baseline="0" dirty="0" smtClean="0">
                <a:ln>
                  <a:noFill/>
                </a:ln>
                <a:solidFill>
                  <a:srgbClr val="000000"/>
                </a:solidFill>
                <a:effectLst/>
                <a:latin typeface="Arial Unicode MS" pitchFamily="34" charset="-128"/>
                <a:cs typeface="Arial" pitchFamily="34" charset="0"/>
              </a:rPr>
              <a:t> P = Eclipse Lunar Parcial (umbral)</a:t>
            </a:r>
          </a:p>
          <a:p>
            <a:pPr marL="0" marR="0" lvl="0" indent="0" algn="l" defTabSz="914400" rtl="0" eaLnBrk="1" fontAlgn="base" latinLnBrk="0" hangingPunct="1">
              <a:lnSpc>
                <a:spcPct val="100000"/>
              </a:lnSpc>
              <a:spcBef>
                <a:spcPct val="0"/>
              </a:spcBef>
              <a:spcAft>
                <a:spcPct val="0"/>
              </a:spcAft>
              <a:buClrTx/>
              <a:buSzTx/>
              <a:buFontTx/>
              <a:buNone/>
              <a:tabLst/>
            </a:pPr>
            <a:r>
              <a:rPr kumimoji="0" lang="pt-BR" sz="1400" b="0" i="0" u="none" strike="noStrike" cap="none" normalizeH="0" baseline="0" dirty="0" smtClean="0">
                <a:ln>
                  <a:noFill/>
                </a:ln>
                <a:solidFill>
                  <a:srgbClr val="000000"/>
                </a:solidFill>
                <a:effectLst/>
                <a:latin typeface="Arial Unicode MS" pitchFamily="34" charset="-128"/>
                <a:cs typeface="Arial" pitchFamily="34" charset="0"/>
              </a:rPr>
              <a:t> T = Eclipse Lunar Total (umbral).</a:t>
            </a:r>
            <a:r>
              <a:rPr kumimoji="0" lang="pt-BR" sz="1050" b="0" i="0" u="none" strike="noStrike" cap="none" normalizeH="0" baseline="0" dirty="0" smtClean="0">
                <a:ln>
                  <a:noFill/>
                </a:ln>
                <a:solidFill>
                  <a:schemeClr val="tx1"/>
                </a:solidFill>
                <a:effectLst/>
                <a:latin typeface="Arial" pitchFamily="34" charset="0"/>
                <a:cs typeface="Arial" pitchFamily="34" charset="0"/>
              </a:rPr>
              <a:t> </a:t>
            </a:r>
            <a:endParaRPr kumimoji="0" lang="pt-BR" sz="3600" b="0" i="0" u="none" strike="noStrike" cap="none" normalizeH="0" baseline="0" dirty="0" smtClean="0">
              <a:ln>
                <a:noFill/>
              </a:ln>
              <a:solidFill>
                <a:schemeClr val="tx1"/>
              </a:solidFill>
              <a:effectLst/>
              <a:latin typeface="Arial" pitchFamily="34" charset="0"/>
              <a:cs typeface="Arial" pitchFamily="34" charset="0"/>
            </a:endParaRPr>
          </a:p>
        </p:txBody>
      </p:sp>
      <p:sp>
        <p:nvSpPr>
          <p:cNvPr id="5124" name="Rectangle 4"/>
          <p:cNvSpPr>
            <a:spLocks noChangeArrowheads="1"/>
          </p:cNvSpPr>
          <p:nvPr/>
        </p:nvSpPr>
        <p:spPr bwMode="auto">
          <a:xfrm>
            <a:off x="3419872" y="5517232"/>
            <a:ext cx="5586442" cy="834814"/>
          </a:xfrm>
          <a:prstGeom prst="rect">
            <a:avLst/>
          </a:prstGeom>
          <a:solidFill>
            <a:srgbClr val="FFFFFF"/>
          </a:solidFill>
          <a:ln w="9525">
            <a:noFill/>
            <a:miter lim="800000"/>
            <a:headEnd/>
            <a:tailEnd/>
          </a:ln>
          <a:effectLst/>
        </p:spPr>
        <p:txBody>
          <a:bodyPr vert="horz" wrap="none" lIns="0" tIns="0" rIns="71415" bIns="952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b="1" i="0" u="none" strike="noStrike" cap="none" normalizeH="0" baseline="0" dirty="0" smtClean="0">
                <a:ln>
                  <a:noFill/>
                </a:ln>
                <a:solidFill>
                  <a:srgbClr val="000000"/>
                </a:solidFill>
                <a:effectLst/>
                <a:latin typeface="Arial Unicode MS" pitchFamily="34" charset="-128"/>
                <a:cs typeface="Arial" pitchFamily="34" charset="0"/>
              </a:rPr>
              <a:t> Início de 2 Série de </a:t>
            </a:r>
            <a:r>
              <a:rPr kumimoji="0" lang="pt-BR" b="1" i="0" u="none" strike="noStrike" cap="none" normalizeH="0" baseline="0" dirty="0" err="1" smtClean="0">
                <a:ln>
                  <a:noFill/>
                </a:ln>
                <a:solidFill>
                  <a:srgbClr val="000000"/>
                </a:solidFill>
                <a:effectLst/>
                <a:latin typeface="Arial Unicode MS" pitchFamily="34" charset="-128"/>
                <a:cs typeface="Arial" pitchFamily="34" charset="0"/>
              </a:rPr>
              <a:t>Saros</a:t>
            </a:r>
            <a:r>
              <a:rPr kumimoji="0" lang="pt-BR" b="1" i="0" u="none" strike="noStrike" cap="none" normalizeH="0" baseline="0" dirty="0" smtClean="0">
                <a:ln>
                  <a:noFill/>
                </a:ln>
                <a:solidFill>
                  <a:srgbClr val="000000"/>
                </a:solidFill>
                <a:effectLst/>
                <a:latin typeface="Arial Unicode MS" pitchFamily="34" charset="-128"/>
                <a:cs typeface="Arial" pitchFamily="34" charset="0"/>
              </a:rPr>
              <a:t> (Ano/</a:t>
            </a:r>
            <a:r>
              <a:rPr kumimoji="0" lang="pt-BR" b="1" i="0" u="none" strike="noStrike" cap="none" normalizeH="0" baseline="0" dirty="0" err="1" smtClean="0">
                <a:ln>
                  <a:noFill/>
                </a:ln>
                <a:solidFill>
                  <a:srgbClr val="000000"/>
                </a:solidFill>
                <a:effectLst/>
                <a:latin typeface="Arial Unicode MS" pitchFamily="34" charset="-128"/>
                <a:cs typeface="Arial" pitchFamily="34" charset="0"/>
              </a:rPr>
              <a:t>Saros</a:t>
            </a:r>
            <a:r>
              <a:rPr kumimoji="0" lang="pt-BR" b="1" i="0" u="none" strike="noStrike" cap="none" normalizeH="0" baseline="0" dirty="0" smtClean="0">
                <a:ln>
                  <a:noFill/>
                </a:ln>
                <a:solidFill>
                  <a:srgbClr val="000000"/>
                </a:solidFill>
                <a:effectLst/>
                <a:latin typeface="Arial Unicode MS" pitchFamily="34" charset="-128"/>
                <a:cs typeface="Arial" pitchFamily="34" charset="0"/>
              </a:rPr>
              <a:t>): 2013/150 2096/151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pt-BR" b="1" i="0" u="none" strike="noStrike" cap="none" normalizeH="0" baseline="0" dirty="0" smtClean="0">
              <a:ln>
                <a:noFill/>
              </a:ln>
              <a:solidFill>
                <a:srgbClr val="000000"/>
              </a:solidFill>
              <a:effectLst/>
              <a:latin typeface="Arial Unicode MS" pitchFamily="34" charset="-128"/>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pt-BR" b="1" i="0" u="none" strike="noStrike" cap="none" normalizeH="0" baseline="0" dirty="0" smtClean="0">
                <a:ln>
                  <a:noFill/>
                </a:ln>
                <a:solidFill>
                  <a:srgbClr val="000000"/>
                </a:solidFill>
                <a:effectLst/>
                <a:latin typeface="Arial Unicode MS" pitchFamily="34" charset="-128"/>
                <a:cs typeface="Arial" pitchFamily="34" charset="0"/>
              </a:rPr>
              <a:t>Final de 2 Séries de </a:t>
            </a:r>
            <a:r>
              <a:rPr kumimoji="0" lang="pt-BR" b="1" i="0" u="none" strike="noStrike" cap="none" normalizeH="0" baseline="0" dirty="0" err="1" smtClean="0">
                <a:ln>
                  <a:noFill/>
                </a:ln>
                <a:solidFill>
                  <a:srgbClr val="000000"/>
                </a:solidFill>
                <a:effectLst/>
                <a:latin typeface="Arial Unicode MS" pitchFamily="34" charset="-128"/>
                <a:cs typeface="Arial" pitchFamily="34" charset="0"/>
              </a:rPr>
              <a:t>Saros</a:t>
            </a:r>
            <a:r>
              <a:rPr kumimoji="0" lang="pt-BR" b="1" i="0" u="none" strike="noStrike" cap="none" normalizeH="0" baseline="0" dirty="0" smtClean="0">
                <a:ln>
                  <a:noFill/>
                </a:ln>
                <a:solidFill>
                  <a:srgbClr val="000000"/>
                </a:solidFill>
                <a:effectLst/>
                <a:latin typeface="Arial Unicode MS" pitchFamily="34" charset="-128"/>
                <a:cs typeface="Arial" pitchFamily="34" charset="0"/>
              </a:rPr>
              <a:t> (Ano/</a:t>
            </a:r>
            <a:r>
              <a:rPr kumimoji="0" lang="pt-BR" b="1" i="0" u="none" strike="noStrike" cap="none" normalizeH="0" baseline="0" dirty="0" err="1" smtClean="0">
                <a:ln>
                  <a:noFill/>
                </a:ln>
                <a:solidFill>
                  <a:srgbClr val="000000"/>
                </a:solidFill>
                <a:effectLst/>
                <a:latin typeface="Arial Unicode MS" pitchFamily="34" charset="-128"/>
                <a:cs typeface="Arial" pitchFamily="34" charset="0"/>
              </a:rPr>
              <a:t>Saros</a:t>
            </a:r>
            <a:r>
              <a:rPr kumimoji="0" lang="pt-BR" b="1" i="0" u="none" strike="noStrike" cap="none" normalizeH="0" baseline="0" dirty="0" smtClean="0">
                <a:ln>
                  <a:noFill/>
                </a:ln>
                <a:solidFill>
                  <a:srgbClr val="000000"/>
                </a:solidFill>
                <a:effectLst/>
                <a:latin typeface="Arial Unicode MS" pitchFamily="34" charset="-128"/>
                <a:cs typeface="Arial" pitchFamily="34" charset="0"/>
              </a:rPr>
              <a:t>): 2027/110 2092/111 </a:t>
            </a:r>
            <a:endParaRPr kumimoji="0" lang="pt-BR" sz="4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spd="slow">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eclipse.gsfc.nasa.gov/5MCLEmap/2001-2100/LE2009-07-07N.gif"/>
          <p:cNvPicPr>
            <a:picLocks noChangeAspect="1" noChangeArrowheads="1"/>
          </p:cNvPicPr>
          <p:nvPr/>
        </p:nvPicPr>
        <p:blipFill>
          <a:blip r:embed="rId3" cstate="print"/>
          <a:srcRect/>
          <a:stretch>
            <a:fillRect/>
          </a:stretch>
        </p:blipFill>
        <p:spPr bwMode="auto">
          <a:xfrm>
            <a:off x="-36512" y="1092696"/>
            <a:ext cx="4425395" cy="4712568"/>
          </a:xfrm>
          <a:prstGeom prst="rect">
            <a:avLst/>
          </a:prstGeom>
          <a:noFill/>
        </p:spPr>
      </p:pic>
      <p:pic>
        <p:nvPicPr>
          <p:cNvPr id="4100" name="Picture 4" descr="http://eclipse.gsfc.nasa.gov/5MCLEmap/2001-2100/LE2096-06-06N.gif"/>
          <p:cNvPicPr>
            <a:picLocks noChangeAspect="1" noChangeArrowheads="1"/>
          </p:cNvPicPr>
          <p:nvPr/>
        </p:nvPicPr>
        <p:blipFill>
          <a:blip r:embed="rId4" cstate="print"/>
          <a:srcRect/>
          <a:stretch>
            <a:fillRect/>
          </a:stretch>
        </p:blipFill>
        <p:spPr bwMode="auto">
          <a:xfrm>
            <a:off x="4704255" y="1077415"/>
            <a:ext cx="4439745" cy="4727849"/>
          </a:xfrm>
          <a:prstGeom prst="rect">
            <a:avLst/>
          </a:prstGeom>
          <a:noFill/>
        </p:spPr>
      </p:pic>
    </p:spTree>
  </p:cSld>
  <p:clrMapOvr>
    <a:masterClrMapping/>
  </p:clrMapOvr>
  <p:transition spd="slow">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a 1"/>
          <p:cNvGraphicFramePr>
            <a:graphicFrameLocks noGrp="1"/>
          </p:cNvGraphicFramePr>
          <p:nvPr/>
        </p:nvGraphicFramePr>
        <p:xfrm>
          <a:off x="1295636" y="908720"/>
          <a:ext cx="6552728" cy="1988820"/>
        </p:xfrm>
        <a:graphic>
          <a:graphicData uri="http://schemas.openxmlformats.org/drawingml/2006/table">
            <a:tbl>
              <a:tblPr/>
              <a:tblGrid>
                <a:gridCol w="2400502"/>
                <a:gridCol w="1163894"/>
                <a:gridCol w="1356151"/>
                <a:gridCol w="1632181"/>
              </a:tblGrid>
              <a:tr h="259462">
                <a:tc gridSpan="4">
                  <a:txBody>
                    <a:bodyPr/>
                    <a:lstStyle/>
                    <a:p>
                      <a:pPr algn="ctr" fontAlgn="t"/>
                      <a:r>
                        <a:rPr lang="pt-BR" b="1" dirty="0" smtClean="0">
                          <a:solidFill>
                            <a:srgbClr val="000000"/>
                          </a:solidFill>
                        </a:rPr>
                        <a:t>Eclipses Lunares: </a:t>
                      </a:r>
                      <a:r>
                        <a:rPr lang="pt-BR" b="1" dirty="0">
                          <a:solidFill>
                            <a:srgbClr val="000000"/>
                          </a:solidFill>
                        </a:rPr>
                        <a:t>2001 </a:t>
                      </a:r>
                      <a:r>
                        <a:rPr lang="pt-BR" b="1" dirty="0" smtClean="0">
                          <a:solidFill>
                            <a:srgbClr val="000000"/>
                          </a:solidFill>
                        </a:rPr>
                        <a:t>– </a:t>
                      </a:r>
                      <a:r>
                        <a:rPr lang="pt-BR" b="1" dirty="0">
                          <a:solidFill>
                            <a:srgbClr val="000000"/>
                          </a:solidFill>
                        </a:rPr>
                        <a:t>2100</a:t>
                      </a:r>
                    </a:p>
                  </a:txBody>
                  <a:tcPr marL="76200" marR="76200" marT="28575" marB="28575">
                    <a:lnL w="9525" cap="flat" cmpd="sng" algn="ctr">
                      <a:solidFill>
                        <a:srgbClr val="FFFFFF"/>
                      </a:solidFill>
                      <a:prstDash val="solid"/>
                      <a:round/>
                      <a:headEnd type="none" w="med" len="med"/>
                      <a:tailEnd type="none" w="med" len="med"/>
                    </a:lnL>
                    <a:lnR w="9525" cap="flat" cmpd="sng" algn="ctr">
                      <a:solidFill>
                        <a:srgbClr val="666666"/>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99CCFF"/>
                    </a:solidFill>
                  </a:tcPr>
                </a:tc>
                <a:tc hMerge="1">
                  <a:txBody>
                    <a:bodyPr/>
                    <a:lstStyle/>
                    <a:p>
                      <a:endParaRPr lang="pt-BR"/>
                    </a:p>
                  </a:txBody>
                  <a:tcPr/>
                </a:tc>
                <a:tc hMerge="1">
                  <a:txBody>
                    <a:bodyPr/>
                    <a:lstStyle/>
                    <a:p>
                      <a:endParaRPr lang="pt-BR"/>
                    </a:p>
                  </a:txBody>
                  <a:tcPr/>
                </a:tc>
                <a:tc hMerge="1">
                  <a:txBody>
                    <a:bodyPr/>
                    <a:lstStyle/>
                    <a:p>
                      <a:endParaRPr lang="pt-BR"/>
                    </a:p>
                  </a:txBody>
                  <a:tcPr/>
                </a:tc>
              </a:tr>
              <a:tr h="0">
                <a:tc>
                  <a:txBody>
                    <a:bodyPr/>
                    <a:lstStyle/>
                    <a:p>
                      <a:pPr algn="ctr" fontAlgn="t"/>
                      <a:r>
                        <a:rPr lang="pt-BR" b="1" dirty="0" smtClean="0">
                          <a:solidFill>
                            <a:srgbClr val="000000"/>
                          </a:solidFill>
                        </a:rPr>
                        <a:t>Tipo de Eclipse</a:t>
                      </a:r>
                      <a:endParaRPr lang="pt-BR" b="1" dirty="0">
                        <a:solidFill>
                          <a:srgbClr val="000000"/>
                        </a:solidFill>
                      </a:endParaRPr>
                    </a:p>
                  </a:txBody>
                  <a:tcPr marL="76200" marR="76200" marT="28575" marB="28575">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99CCFF"/>
                    </a:solidFill>
                  </a:tcPr>
                </a:tc>
                <a:tc>
                  <a:txBody>
                    <a:bodyPr/>
                    <a:lstStyle/>
                    <a:p>
                      <a:pPr algn="ctr" fontAlgn="t"/>
                      <a:r>
                        <a:rPr lang="pt-BR" b="1" dirty="0" smtClean="0">
                          <a:solidFill>
                            <a:srgbClr val="000000"/>
                          </a:solidFill>
                        </a:rPr>
                        <a:t>Símbolo</a:t>
                      </a:r>
                      <a:endParaRPr lang="pt-BR" b="1" dirty="0">
                        <a:solidFill>
                          <a:srgbClr val="000000"/>
                        </a:solidFill>
                      </a:endParaRPr>
                    </a:p>
                  </a:txBody>
                  <a:tcPr marL="76200" marR="76200" marT="28575" marB="28575">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99CCFF"/>
                    </a:solidFill>
                  </a:tcPr>
                </a:tc>
                <a:tc>
                  <a:txBody>
                    <a:bodyPr/>
                    <a:lstStyle/>
                    <a:p>
                      <a:pPr algn="ctr" fontAlgn="t"/>
                      <a:r>
                        <a:rPr lang="pt-BR" b="1" dirty="0" smtClean="0">
                          <a:solidFill>
                            <a:srgbClr val="000000"/>
                          </a:solidFill>
                        </a:rPr>
                        <a:t>Número</a:t>
                      </a:r>
                      <a:endParaRPr lang="pt-BR" b="1" dirty="0">
                        <a:solidFill>
                          <a:srgbClr val="000000"/>
                        </a:solidFill>
                      </a:endParaRPr>
                    </a:p>
                  </a:txBody>
                  <a:tcPr marL="76200" marR="76200" marT="28575" marB="28575">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99CCFF"/>
                    </a:solidFill>
                  </a:tcPr>
                </a:tc>
                <a:tc>
                  <a:txBody>
                    <a:bodyPr/>
                    <a:lstStyle/>
                    <a:p>
                      <a:pPr algn="ctr" fontAlgn="t"/>
                      <a:r>
                        <a:rPr lang="pt-BR" b="1" dirty="0" smtClean="0">
                          <a:solidFill>
                            <a:srgbClr val="000000"/>
                          </a:solidFill>
                        </a:rPr>
                        <a:t>Porcentagem</a:t>
                      </a:r>
                      <a:endParaRPr lang="pt-BR" b="1" dirty="0">
                        <a:solidFill>
                          <a:srgbClr val="000000"/>
                        </a:solidFill>
                      </a:endParaRPr>
                    </a:p>
                  </a:txBody>
                  <a:tcPr marL="76200" marR="76200" marT="28575" marB="28575">
                    <a:lnL w="9525" cap="flat" cmpd="sng" algn="ctr">
                      <a:solidFill>
                        <a:srgbClr val="FFFFFF"/>
                      </a:solidFill>
                      <a:prstDash val="solid"/>
                      <a:round/>
                      <a:headEnd type="none" w="med" len="med"/>
                      <a:tailEnd type="none" w="med" len="med"/>
                    </a:lnL>
                    <a:lnR w="9525" cap="flat" cmpd="sng" algn="ctr">
                      <a:solidFill>
                        <a:srgbClr val="666666"/>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99CCFF"/>
                    </a:solidFill>
                  </a:tcPr>
                </a:tc>
              </a:tr>
              <a:tr h="0">
                <a:tc>
                  <a:txBody>
                    <a:bodyPr/>
                    <a:lstStyle/>
                    <a:p>
                      <a:pPr algn="ctr" fontAlgn="t"/>
                      <a:r>
                        <a:rPr lang="pt-BR" sz="1800" dirty="0" smtClean="0"/>
                        <a:t>Todos os Eclipses</a:t>
                      </a:r>
                      <a:endParaRPr lang="pt-BR" sz="1800" dirty="0"/>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FFFFFF"/>
                    </a:solidFill>
                  </a:tcPr>
                </a:tc>
                <a:tc>
                  <a:txBody>
                    <a:bodyPr/>
                    <a:lstStyle/>
                    <a:p>
                      <a:pPr algn="ctr" fontAlgn="t"/>
                      <a:r>
                        <a:rPr lang="pt-BR" sz="1800" dirty="0"/>
                        <a:t>-</a:t>
                      </a: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FFFFFF"/>
                    </a:solidFill>
                  </a:tcPr>
                </a:tc>
                <a:tc>
                  <a:txBody>
                    <a:bodyPr/>
                    <a:lstStyle/>
                    <a:p>
                      <a:pPr algn="ctr" fontAlgn="t"/>
                      <a:r>
                        <a:rPr lang="pt-BR" sz="1800" dirty="0"/>
                        <a:t>228</a:t>
                      </a: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FFFFFF"/>
                    </a:solidFill>
                  </a:tcPr>
                </a:tc>
                <a:tc>
                  <a:txBody>
                    <a:bodyPr/>
                    <a:lstStyle/>
                    <a:p>
                      <a:pPr algn="ctr" fontAlgn="t"/>
                      <a:r>
                        <a:rPr lang="pt-BR" sz="1800" dirty="0" smtClean="0"/>
                        <a:t>100,0</a:t>
                      </a:r>
                      <a:r>
                        <a:rPr lang="pt-BR" sz="1800" dirty="0"/>
                        <a:t>%</a:t>
                      </a: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666666"/>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FFFFFF"/>
                    </a:solidFill>
                  </a:tcPr>
                </a:tc>
              </a:tr>
              <a:tr h="0">
                <a:tc>
                  <a:txBody>
                    <a:bodyPr/>
                    <a:lstStyle/>
                    <a:p>
                      <a:pPr algn="ctr" fontAlgn="t"/>
                      <a:r>
                        <a:rPr lang="pt-BR" sz="1800" dirty="0" err="1"/>
                        <a:t>Penumbral</a:t>
                      </a:r>
                      <a:endParaRPr lang="pt-BR" sz="1800" dirty="0"/>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EDF3FE"/>
                    </a:solidFill>
                  </a:tcPr>
                </a:tc>
                <a:tc>
                  <a:txBody>
                    <a:bodyPr/>
                    <a:lstStyle/>
                    <a:p>
                      <a:pPr algn="ctr" fontAlgn="t"/>
                      <a:r>
                        <a:rPr lang="pt-BR" sz="1800"/>
                        <a:t>N</a:t>
                      </a: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EDF3FE"/>
                    </a:solidFill>
                  </a:tcPr>
                </a:tc>
                <a:tc>
                  <a:txBody>
                    <a:bodyPr/>
                    <a:lstStyle/>
                    <a:p>
                      <a:pPr algn="ctr" fontAlgn="t"/>
                      <a:r>
                        <a:rPr lang="pt-BR" sz="1800" dirty="0"/>
                        <a:t>86</a:t>
                      </a: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EDF3FE"/>
                    </a:solidFill>
                  </a:tcPr>
                </a:tc>
                <a:tc>
                  <a:txBody>
                    <a:bodyPr/>
                    <a:lstStyle/>
                    <a:p>
                      <a:pPr algn="ctr" fontAlgn="t"/>
                      <a:r>
                        <a:rPr lang="pt-BR" sz="1800" dirty="0" smtClean="0"/>
                        <a:t>37,7</a:t>
                      </a:r>
                      <a:r>
                        <a:rPr lang="pt-BR" sz="1800" dirty="0"/>
                        <a:t>%</a:t>
                      </a: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666666"/>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EDF3FE"/>
                    </a:solidFill>
                  </a:tcPr>
                </a:tc>
              </a:tr>
              <a:tr h="0">
                <a:tc>
                  <a:txBody>
                    <a:bodyPr/>
                    <a:lstStyle/>
                    <a:p>
                      <a:pPr algn="ctr" fontAlgn="t"/>
                      <a:r>
                        <a:rPr lang="pt-BR" sz="1800" dirty="0" smtClean="0"/>
                        <a:t>Parcial</a:t>
                      </a:r>
                      <a:endParaRPr lang="pt-BR" sz="1800" dirty="0"/>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FFFFFF"/>
                    </a:solidFill>
                  </a:tcPr>
                </a:tc>
                <a:tc>
                  <a:txBody>
                    <a:bodyPr/>
                    <a:lstStyle/>
                    <a:p>
                      <a:pPr algn="ctr" fontAlgn="t"/>
                      <a:r>
                        <a:rPr lang="pt-BR" sz="1800" dirty="0"/>
                        <a:t>P</a:t>
                      </a: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FFFFFF"/>
                    </a:solidFill>
                  </a:tcPr>
                </a:tc>
                <a:tc>
                  <a:txBody>
                    <a:bodyPr/>
                    <a:lstStyle/>
                    <a:p>
                      <a:pPr algn="ctr" fontAlgn="t"/>
                      <a:r>
                        <a:rPr lang="pt-BR" sz="1800" dirty="0"/>
                        <a:t>57</a:t>
                      </a: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FFFFFF"/>
                    </a:solidFill>
                  </a:tcPr>
                </a:tc>
                <a:tc>
                  <a:txBody>
                    <a:bodyPr/>
                    <a:lstStyle/>
                    <a:p>
                      <a:pPr algn="ctr" fontAlgn="t"/>
                      <a:r>
                        <a:rPr lang="pt-BR" sz="1800" dirty="0" smtClean="0"/>
                        <a:t>25,0</a:t>
                      </a:r>
                      <a:r>
                        <a:rPr lang="pt-BR" sz="1800" dirty="0"/>
                        <a:t>%</a:t>
                      </a: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666666"/>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FFFFFF"/>
                    </a:solidFill>
                  </a:tcPr>
                </a:tc>
              </a:tr>
              <a:tr h="0">
                <a:tc>
                  <a:txBody>
                    <a:bodyPr/>
                    <a:lstStyle/>
                    <a:p>
                      <a:pPr algn="ctr" fontAlgn="t"/>
                      <a:r>
                        <a:rPr lang="pt-BR" sz="1800" dirty="0"/>
                        <a:t>Total</a:t>
                      </a: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EDF3FE"/>
                    </a:solidFill>
                  </a:tcPr>
                </a:tc>
                <a:tc>
                  <a:txBody>
                    <a:bodyPr/>
                    <a:lstStyle/>
                    <a:p>
                      <a:pPr algn="ctr" fontAlgn="t"/>
                      <a:r>
                        <a:rPr lang="pt-BR" sz="1800" dirty="0"/>
                        <a:t>T</a:t>
                      </a: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EDF3FE"/>
                    </a:solidFill>
                  </a:tcPr>
                </a:tc>
                <a:tc>
                  <a:txBody>
                    <a:bodyPr/>
                    <a:lstStyle/>
                    <a:p>
                      <a:pPr algn="ctr" fontAlgn="t"/>
                      <a:r>
                        <a:rPr lang="pt-BR" sz="1800" dirty="0"/>
                        <a:t>85</a:t>
                      </a: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EDF3FE"/>
                    </a:solidFill>
                  </a:tcPr>
                </a:tc>
                <a:tc>
                  <a:txBody>
                    <a:bodyPr/>
                    <a:lstStyle/>
                    <a:p>
                      <a:pPr algn="ctr" fontAlgn="t"/>
                      <a:r>
                        <a:rPr lang="pt-BR" sz="1800" dirty="0" smtClean="0"/>
                        <a:t>37,3</a:t>
                      </a:r>
                      <a:r>
                        <a:rPr lang="pt-BR" sz="1800" dirty="0"/>
                        <a:t>%</a:t>
                      </a: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666666"/>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EDF3FE"/>
                    </a:solidFill>
                  </a:tcPr>
                </a:tc>
              </a:tr>
            </a:tbl>
          </a:graphicData>
        </a:graphic>
      </p:graphicFrame>
      <p:sp>
        <p:nvSpPr>
          <p:cNvPr id="3073"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800" b="0" i="0" u="none" strike="noStrike" cap="none" normalizeH="0" baseline="0" smtClean="0">
                <a:ln>
                  <a:noFill/>
                </a:ln>
                <a:solidFill>
                  <a:schemeClr val="tx1"/>
                </a:solidFill>
                <a:effectLst/>
                <a:latin typeface="Arial" pitchFamily="34" charset="0"/>
                <a:cs typeface="Arial" pitchFamily="34" charset="0"/>
              </a:rPr>
              <a:t/>
            </a:r>
            <a:br>
              <a:rPr kumimoji="0" lang="pt-BR" sz="1800" b="0" i="0" u="none" strike="noStrike" cap="none" normalizeH="0" baseline="0" smtClean="0">
                <a:ln>
                  <a:noFill/>
                </a:ln>
                <a:solidFill>
                  <a:schemeClr val="tx1"/>
                </a:solidFill>
                <a:effectLst/>
                <a:latin typeface="Arial" pitchFamily="34" charset="0"/>
                <a:cs typeface="Arial" pitchFamily="34" charset="0"/>
              </a:rPr>
            </a:br>
            <a:endParaRPr kumimoji="0" lang="pt-BR"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4" name="Tabela 3"/>
          <p:cNvGraphicFramePr>
            <a:graphicFrameLocks noGrp="1"/>
          </p:cNvGraphicFramePr>
          <p:nvPr/>
        </p:nvGraphicFramePr>
        <p:xfrm>
          <a:off x="1658243" y="4365104"/>
          <a:ext cx="5827513" cy="1657350"/>
        </p:xfrm>
        <a:graphic>
          <a:graphicData uri="http://schemas.openxmlformats.org/drawingml/2006/table">
            <a:tbl>
              <a:tblPr/>
              <a:tblGrid>
                <a:gridCol w="2227113"/>
                <a:gridCol w="1519603"/>
                <a:gridCol w="2080797"/>
              </a:tblGrid>
              <a:tr h="115446">
                <a:tc gridSpan="3">
                  <a:txBody>
                    <a:bodyPr/>
                    <a:lstStyle/>
                    <a:p>
                      <a:pPr algn="ctr" fontAlgn="t"/>
                      <a:r>
                        <a:rPr lang="pt-BR" b="1" dirty="0" smtClean="0">
                          <a:solidFill>
                            <a:srgbClr val="000000"/>
                          </a:solidFill>
                        </a:rPr>
                        <a:t>Eclipses Lunares Totais</a:t>
                      </a:r>
                      <a:endParaRPr lang="pt-BR" b="1" dirty="0">
                        <a:solidFill>
                          <a:srgbClr val="000000"/>
                        </a:solidFill>
                      </a:endParaRPr>
                    </a:p>
                  </a:txBody>
                  <a:tcPr marL="76200" marR="76200" marT="28575" marB="28575">
                    <a:lnL w="9525" cap="flat" cmpd="sng" algn="ctr">
                      <a:solidFill>
                        <a:srgbClr val="FFFFFF"/>
                      </a:solidFill>
                      <a:prstDash val="solid"/>
                      <a:round/>
                      <a:headEnd type="none" w="med" len="med"/>
                      <a:tailEnd type="none" w="med" len="med"/>
                    </a:lnL>
                    <a:lnR w="9525" cap="flat" cmpd="sng" algn="ctr">
                      <a:solidFill>
                        <a:srgbClr val="666666"/>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99CCFF"/>
                    </a:solidFill>
                  </a:tcPr>
                </a:tc>
                <a:tc hMerge="1">
                  <a:txBody>
                    <a:bodyPr/>
                    <a:lstStyle/>
                    <a:p>
                      <a:endParaRPr lang="pt-BR"/>
                    </a:p>
                  </a:txBody>
                  <a:tcPr/>
                </a:tc>
                <a:tc hMerge="1">
                  <a:txBody>
                    <a:bodyPr/>
                    <a:lstStyle/>
                    <a:p>
                      <a:endParaRPr lang="pt-BR"/>
                    </a:p>
                  </a:txBody>
                  <a:tcPr/>
                </a:tc>
              </a:tr>
              <a:tr h="0">
                <a:tc>
                  <a:txBody>
                    <a:bodyPr/>
                    <a:lstStyle/>
                    <a:p>
                      <a:pPr algn="ctr" fontAlgn="t"/>
                      <a:r>
                        <a:rPr lang="pt-BR" b="1" dirty="0" smtClean="0">
                          <a:solidFill>
                            <a:srgbClr val="000000"/>
                          </a:solidFill>
                        </a:rPr>
                        <a:t>Classificação</a:t>
                      </a:r>
                      <a:endParaRPr lang="pt-BR" b="1" dirty="0">
                        <a:solidFill>
                          <a:srgbClr val="000000"/>
                        </a:solidFill>
                      </a:endParaRPr>
                    </a:p>
                  </a:txBody>
                  <a:tcPr marL="76200" marR="76200" marT="28575" marB="28575">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99CCFF"/>
                    </a:solidFill>
                  </a:tcPr>
                </a:tc>
                <a:tc>
                  <a:txBody>
                    <a:bodyPr/>
                    <a:lstStyle/>
                    <a:p>
                      <a:pPr algn="ctr" fontAlgn="t"/>
                      <a:r>
                        <a:rPr lang="pt-BR" b="1" dirty="0" smtClean="0">
                          <a:solidFill>
                            <a:srgbClr val="000000"/>
                          </a:solidFill>
                        </a:rPr>
                        <a:t>Número</a:t>
                      </a:r>
                      <a:endParaRPr lang="pt-BR" b="1" dirty="0">
                        <a:solidFill>
                          <a:srgbClr val="000000"/>
                        </a:solidFill>
                      </a:endParaRPr>
                    </a:p>
                  </a:txBody>
                  <a:tcPr marL="76200" marR="76200" marT="28575" marB="28575">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99CCFF"/>
                    </a:solidFill>
                  </a:tcPr>
                </a:tc>
                <a:tc>
                  <a:txBody>
                    <a:bodyPr/>
                    <a:lstStyle/>
                    <a:p>
                      <a:pPr algn="ctr" fontAlgn="t"/>
                      <a:r>
                        <a:rPr lang="pt-BR" b="1" dirty="0" smtClean="0">
                          <a:solidFill>
                            <a:srgbClr val="000000"/>
                          </a:solidFill>
                        </a:rPr>
                        <a:t>Porcentagem</a:t>
                      </a:r>
                      <a:endParaRPr lang="pt-BR" b="1" dirty="0">
                        <a:solidFill>
                          <a:srgbClr val="000000"/>
                        </a:solidFill>
                      </a:endParaRPr>
                    </a:p>
                  </a:txBody>
                  <a:tcPr marL="76200" marR="76200" marT="28575" marB="28575">
                    <a:lnL w="9525" cap="flat" cmpd="sng" algn="ctr">
                      <a:solidFill>
                        <a:srgbClr val="FFFFFF"/>
                      </a:solidFill>
                      <a:prstDash val="solid"/>
                      <a:round/>
                      <a:headEnd type="none" w="med" len="med"/>
                      <a:tailEnd type="none" w="med" len="med"/>
                    </a:lnL>
                    <a:lnR w="9525" cap="flat" cmpd="sng" algn="ctr">
                      <a:solidFill>
                        <a:srgbClr val="666666"/>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99CCFF"/>
                    </a:solidFill>
                  </a:tcPr>
                </a:tc>
              </a:tr>
              <a:tr h="0">
                <a:tc>
                  <a:txBody>
                    <a:bodyPr/>
                    <a:lstStyle/>
                    <a:p>
                      <a:pPr algn="ctr" fontAlgn="t"/>
                      <a:r>
                        <a:rPr lang="pt-BR" sz="1800" dirty="0" smtClean="0"/>
                        <a:t>Todos</a:t>
                      </a:r>
                      <a:endParaRPr lang="pt-BR" sz="1800" dirty="0"/>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FFFFFF"/>
                    </a:solidFill>
                  </a:tcPr>
                </a:tc>
                <a:tc>
                  <a:txBody>
                    <a:bodyPr/>
                    <a:lstStyle/>
                    <a:p>
                      <a:pPr algn="ctr" fontAlgn="t"/>
                      <a:r>
                        <a:rPr lang="pt-BR" sz="1800" dirty="0"/>
                        <a:t>85</a:t>
                      </a: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FFFFFF"/>
                    </a:solidFill>
                  </a:tcPr>
                </a:tc>
                <a:tc>
                  <a:txBody>
                    <a:bodyPr/>
                    <a:lstStyle/>
                    <a:p>
                      <a:pPr algn="ctr" fontAlgn="t"/>
                      <a:r>
                        <a:rPr lang="pt-BR" sz="1800"/>
                        <a:t>100.0%</a:t>
                      </a: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666666"/>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FFFFFF"/>
                    </a:solidFill>
                  </a:tcPr>
                </a:tc>
              </a:tr>
              <a:tr h="0">
                <a:tc>
                  <a:txBody>
                    <a:bodyPr/>
                    <a:lstStyle/>
                    <a:p>
                      <a:pPr algn="ctr" fontAlgn="t"/>
                      <a:r>
                        <a:rPr lang="pt-BR" sz="1800" dirty="0"/>
                        <a:t>Central</a:t>
                      </a: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EDF3FE"/>
                    </a:solidFill>
                  </a:tcPr>
                </a:tc>
                <a:tc>
                  <a:txBody>
                    <a:bodyPr/>
                    <a:lstStyle/>
                    <a:p>
                      <a:pPr algn="ctr" fontAlgn="t"/>
                      <a:r>
                        <a:rPr lang="pt-BR" sz="1800"/>
                        <a:t>24</a:t>
                      </a: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EDF3FE"/>
                    </a:solidFill>
                  </a:tcPr>
                </a:tc>
                <a:tc>
                  <a:txBody>
                    <a:bodyPr/>
                    <a:lstStyle/>
                    <a:p>
                      <a:pPr algn="ctr" fontAlgn="t"/>
                      <a:r>
                        <a:rPr lang="pt-BR" sz="1800" dirty="0"/>
                        <a:t>28.2%</a:t>
                      </a: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666666"/>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EDF3FE"/>
                    </a:solidFill>
                  </a:tcPr>
                </a:tc>
              </a:tr>
              <a:tr h="0">
                <a:tc>
                  <a:txBody>
                    <a:bodyPr/>
                    <a:lstStyle/>
                    <a:p>
                      <a:pPr algn="ctr" fontAlgn="t"/>
                      <a:r>
                        <a:rPr lang="pt-BR" sz="1800" dirty="0" smtClean="0"/>
                        <a:t>Não Central</a:t>
                      </a:r>
                      <a:endParaRPr lang="pt-BR" sz="1800" dirty="0"/>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FFFFFF"/>
                    </a:solidFill>
                  </a:tcPr>
                </a:tc>
                <a:tc>
                  <a:txBody>
                    <a:bodyPr/>
                    <a:lstStyle/>
                    <a:p>
                      <a:pPr algn="ctr" fontAlgn="t"/>
                      <a:r>
                        <a:rPr lang="pt-BR" sz="1800"/>
                        <a:t>61</a:t>
                      </a: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D9D9D9"/>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FFFFFF"/>
                    </a:solidFill>
                  </a:tcPr>
                </a:tc>
                <a:tc>
                  <a:txBody>
                    <a:bodyPr/>
                    <a:lstStyle/>
                    <a:p>
                      <a:pPr algn="ctr" fontAlgn="t"/>
                      <a:r>
                        <a:rPr lang="pt-BR" sz="1800" dirty="0"/>
                        <a:t>71.8%</a:t>
                      </a:r>
                    </a:p>
                  </a:txBody>
                  <a:tcPr marL="76200" marR="76200" marT="28575" marB="28575">
                    <a:lnL w="9525" cap="flat" cmpd="sng" algn="ctr">
                      <a:solidFill>
                        <a:srgbClr val="D9D9D9"/>
                      </a:solidFill>
                      <a:prstDash val="solid"/>
                      <a:round/>
                      <a:headEnd type="none" w="med" len="med"/>
                      <a:tailEnd type="none" w="med" len="med"/>
                    </a:lnL>
                    <a:lnR w="9525" cap="flat" cmpd="sng" algn="ctr">
                      <a:solidFill>
                        <a:srgbClr val="666666"/>
                      </a:solidFill>
                      <a:prstDash val="solid"/>
                      <a:round/>
                      <a:headEnd type="none" w="med" len="med"/>
                      <a:tailEnd type="none" w="med" len="med"/>
                    </a:lnR>
                    <a:lnT w="9525" cap="flat" cmpd="sng" algn="ctr">
                      <a:solidFill>
                        <a:srgbClr val="666666"/>
                      </a:solidFill>
                      <a:prstDash val="solid"/>
                      <a:round/>
                      <a:headEnd type="none" w="med" len="med"/>
                      <a:tailEnd type="none" w="med" len="med"/>
                    </a:lnT>
                    <a:lnB w="9525" cap="flat" cmpd="sng" algn="ctr">
                      <a:solidFill>
                        <a:srgbClr val="666666"/>
                      </a:solidFill>
                      <a:prstDash val="solid"/>
                      <a:round/>
                      <a:headEnd type="none" w="med" len="med"/>
                      <a:tailEnd type="none" w="med" len="med"/>
                    </a:lnB>
                    <a:solidFill>
                      <a:srgbClr val="FFFFFF"/>
                    </a:solidFill>
                  </a:tcPr>
                </a:tc>
              </a:tr>
            </a:tbl>
          </a:graphicData>
        </a:graphic>
      </p:graphicFrame>
      <p:sp>
        <p:nvSpPr>
          <p:cNvPr id="307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800" b="0" i="0" u="none" strike="noStrike" cap="none" normalizeH="0" baseline="0" smtClean="0">
                <a:ln>
                  <a:noFill/>
                </a:ln>
                <a:solidFill>
                  <a:schemeClr val="tx1"/>
                </a:solidFill>
                <a:effectLst/>
                <a:latin typeface="Arial" pitchFamily="34" charset="0"/>
                <a:cs typeface="Arial" pitchFamily="34" charset="0"/>
              </a:rPr>
              <a:t/>
            </a:r>
            <a:br>
              <a:rPr kumimoji="0" lang="pt-BR" sz="1800" b="0" i="0" u="none" strike="noStrike" cap="none" normalizeH="0" baseline="0" smtClean="0">
                <a:ln>
                  <a:noFill/>
                </a:ln>
                <a:solidFill>
                  <a:schemeClr val="tx1"/>
                </a:solidFill>
                <a:effectLst/>
                <a:latin typeface="Arial" pitchFamily="34" charset="0"/>
                <a:cs typeface="Arial" pitchFamily="34" charset="0"/>
              </a:rPr>
            </a:br>
            <a:endParaRPr kumimoji="0" lang="pt-BR"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ransition spd="slow">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3347864" y="0"/>
            <a:ext cx="2448272" cy="707886"/>
          </a:xfrm>
          <a:prstGeom prst="rect">
            <a:avLst/>
          </a:prstGeom>
          <a:noFill/>
        </p:spPr>
        <p:txBody>
          <a:bodyPr wrap="square" rtlCol="0">
            <a:spAutoFit/>
          </a:bodyPr>
          <a:lstStyle/>
          <a:p>
            <a:r>
              <a:rPr lang="pt-BR" sz="4000" dirty="0" smtClean="0">
                <a:solidFill>
                  <a:srgbClr val="FF0000"/>
                </a:solidFill>
              </a:rPr>
              <a:t>Tétrade</a:t>
            </a:r>
            <a:endParaRPr lang="pt-BR" sz="4000" dirty="0">
              <a:solidFill>
                <a:srgbClr val="FF0000"/>
              </a:solidFill>
            </a:endParaRPr>
          </a:p>
        </p:txBody>
      </p:sp>
      <p:graphicFrame>
        <p:nvGraphicFramePr>
          <p:cNvPr id="4" name="Tabela 3"/>
          <p:cNvGraphicFramePr>
            <a:graphicFrameLocks noGrp="1"/>
          </p:cNvGraphicFramePr>
          <p:nvPr/>
        </p:nvGraphicFramePr>
        <p:xfrm>
          <a:off x="503549" y="692696"/>
          <a:ext cx="8136901" cy="3154680"/>
        </p:xfrm>
        <a:graphic>
          <a:graphicData uri="http://schemas.openxmlformats.org/drawingml/2006/table">
            <a:tbl>
              <a:tblPr/>
              <a:tblGrid>
                <a:gridCol w="1058977"/>
                <a:gridCol w="1769481"/>
                <a:gridCol w="1769481"/>
                <a:gridCol w="1769481"/>
                <a:gridCol w="1769481"/>
              </a:tblGrid>
              <a:tr h="0">
                <a:tc>
                  <a:txBody>
                    <a:bodyPr/>
                    <a:lstStyle/>
                    <a:p>
                      <a:pPr algn="ctr">
                        <a:lnSpc>
                          <a:spcPct val="115000"/>
                        </a:lnSpc>
                        <a:spcAft>
                          <a:spcPts val="0"/>
                        </a:spcAft>
                      </a:pPr>
                      <a:r>
                        <a:rPr lang="pt-BR" sz="2000" b="1" dirty="0" smtClean="0">
                          <a:solidFill>
                            <a:schemeClr val="bg1"/>
                          </a:solidFill>
                          <a:latin typeface="Calibri"/>
                          <a:ea typeface="Calibri"/>
                          <a:cs typeface="Times New Roman"/>
                        </a:rPr>
                        <a:t>Tétrade</a:t>
                      </a:r>
                      <a:endParaRPr lang="pt-BR" sz="2000" dirty="0">
                        <a:solidFill>
                          <a:schemeClr val="bg1"/>
                        </a:solidFill>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a:lnSpc>
                          <a:spcPct val="115000"/>
                        </a:lnSpc>
                        <a:spcAft>
                          <a:spcPts val="0"/>
                        </a:spcAft>
                      </a:pPr>
                      <a:r>
                        <a:rPr lang="pt-BR" sz="2000" b="1" dirty="0" smtClean="0">
                          <a:solidFill>
                            <a:schemeClr val="bg1"/>
                          </a:solidFill>
                          <a:latin typeface="Calibri"/>
                          <a:ea typeface="Calibri"/>
                          <a:cs typeface="Times New Roman"/>
                        </a:rPr>
                        <a:t>1° </a:t>
                      </a:r>
                      <a:r>
                        <a:rPr lang="pt-BR" sz="2000" b="1" dirty="0">
                          <a:solidFill>
                            <a:schemeClr val="bg1"/>
                          </a:solidFill>
                          <a:latin typeface="Calibri"/>
                          <a:ea typeface="Calibri"/>
                          <a:cs typeface="Times New Roman"/>
                        </a:rPr>
                        <a:t>Eclipse</a:t>
                      </a:r>
                      <a:endParaRPr lang="pt-BR" sz="2000" dirty="0">
                        <a:solidFill>
                          <a:schemeClr val="bg1"/>
                        </a:solidFill>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a:lnSpc>
                          <a:spcPct val="115000"/>
                        </a:lnSpc>
                        <a:spcAft>
                          <a:spcPts val="0"/>
                        </a:spcAft>
                      </a:pPr>
                      <a:r>
                        <a:rPr lang="pt-BR" sz="2000" b="1" dirty="0">
                          <a:solidFill>
                            <a:schemeClr val="bg1"/>
                          </a:solidFill>
                          <a:latin typeface="Calibri"/>
                          <a:ea typeface="Calibri"/>
                          <a:cs typeface="Times New Roman"/>
                        </a:rPr>
                        <a:t> </a:t>
                      </a:r>
                      <a:r>
                        <a:rPr lang="pt-BR" sz="2000" b="1" dirty="0" smtClean="0">
                          <a:solidFill>
                            <a:schemeClr val="bg1"/>
                          </a:solidFill>
                          <a:latin typeface="Calibri"/>
                          <a:ea typeface="Calibri"/>
                          <a:cs typeface="Times New Roman"/>
                        </a:rPr>
                        <a:t>2° </a:t>
                      </a:r>
                      <a:r>
                        <a:rPr lang="pt-BR" sz="2000" b="1" dirty="0">
                          <a:solidFill>
                            <a:schemeClr val="bg1"/>
                          </a:solidFill>
                          <a:latin typeface="Calibri"/>
                          <a:ea typeface="Calibri"/>
                          <a:cs typeface="Times New Roman"/>
                        </a:rPr>
                        <a:t>Eclipse</a:t>
                      </a:r>
                      <a:endParaRPr lang="pt-BR" sz="2000" dirty="0">
                        <a:solidFill>
                          <a:schemeClr val="bg1"/>
                        </a:solidFill>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a:lnSpc>
                          <a:spcPct val="115000"/>
                        </a:lnSpc>
                        <a:spcAft>
                          <a:spcPts val="0"/>
                        </a:spcAft>
                      </a:pPr>
                      <a:r>
                        <a:rPr lang="pt-BR" sz="2000" b="1" dirty="0">
                          <a:solidFill>
                            <a:schemeClr val="bg1"/>
                          </a:solidFill>
                          <a:latin typeface="Calibri"/>
                          <a:ea typeface="Calibri"/>
                          <a:cs typeface="Times New Roman"/>
                        </a:rPr>
                        <a:t> </a:t>
                      </a:r>
                      <a:r>
                        <a:rPr lang="pt-BR" sz="2000" b="1" dirty="0" smtClean="0">
                          <a:solidFill>
                            <a:schemeClr val="bg1"/>
                          </a:solidFill>
                          <a:latin typeface="Calibri"/>
                          <a:ea typeface="Calibri"/>
                          <a:cs typeface="Times New Roman"/>
                        </a:rPr>
                        <a:t>3° </a:t>
                      </a:r>
                      <a:r>
                        <a:rPr lang="pt-BR" sz="2000" b="1" dirty="0">
                          <a:solidFill>
                            <a:schemeClr val="bg1"/>
                          </a:solidFill>
                          <a:latin typeface="Calibri"/>
                          <a:ea typeface="Calibri"/>
                          <a:cs typeface="Times New Roman"/>
                        </a:rPr>
                        <a:t>Eclipse</a:t>
                      </a:r>
                      <a:endParaRPr lang="pt-BR" sz="2000" dirty="0">
                        <a:solidFill>
                          <a:schemeClr val="bg1"/>
                        </a:solidFill>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a:lnSpc>
                          <a:spcPct val="115000"/>
                        </a:lnSpc>
                        <a:spcAft>
                          <a:spcPts val="0"/>
                        </a:spcAft>
                      </a:pPr>
                      <a:r>
                        <a:rPr lang="pt-BR" sz="2000" b="1" dirty="0">
                          <a:solidFill>
                            <a:schemeClr val="bg1"/>
                          </a:solidFill>
                          <a:latin typeface="Calibri"/>
                          <a:ea typeface="Calibri"/>
                          <a:cs typeface="Times New Roman"/>
                        </a:rPr>
                        <a:t> </a:t>
                      </a:r>
                      <a:r>
                        <a:rPr lang="pt-BR" sz="2000" b="1" dirty="0" smtClean="0">
                          <a:solidFill>
                            <a:schemeClr val="bg1"/>
                          </a:solidFill>
                          <a:latin typeface="Calibri"/>
                          <a:ea typeface="Calibri"/>
                          <a:cs typeface="Times New Roman"/>
                        </a:rPr>
                        <a:t>4° </a:t>
                      </a:r>
                      <a:r>
                        <a:rPr lang="pt-BR" sz="2000" b="1" dirty="0">
                          <a:solidFill>
                            <a:schemeClr val="bg1"/>
                          </a:solidFill>
                          <a:latin typeface="Calibri"/>
                          <a:ea typeface="Calibri"/>
                          <a:cs typeface="Times New Roman"/>
                        </a:rPr>
                        <a:t>Eclipse</a:t>
                      </a:r>
                      <a:endParaRPr lang="pt-BR" sz="2000" dirty="0">
                        <a:solidFill>
                          <a:schemeClr val="bg1"/>
                        </a:solidFill>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r>
              <a:tr h="0">
                <a:tc>
                  <a:txBody>
                    <a:bodyPr/>
                    <a:lstStyle/>
                    <a:p>
                      <a:pPr algn="ctr">
                        <a:lnSpc>
                          <a:spcPct val="115000"/>
                        </a:lnSpc>
                        <a:spcAft>
                          <a:spcPts val="0"/>
                        </a:spcAft>
                      </a:pPr>
                      <a:r>
                        <a:rPr lang="pt-BR" sz="2000" b="1" dirty="0">
                          <a:solidFill>
                            <a:schemeClr val="bg1"/>
                          </a:solidFill>
                          <a:latin typeface="Calibri"/>
                          <a:ea typeface="Calibri"/>
                          <a:cs typeface="Times New Roman"/>
                        </a:rPr>
                        <a:t>1</a:t>
                      </a:r>
                      <a:endParaRPr lang="pt-BR" sz="2000" dirty="0">
                        <a:solidFill>
                          <a:schemeClr val="bg1"/>
                        </a:solidFill>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a:lnSpc>
                          <a:spcPct val="115000"/>
                        </a:lnSpc>
                        <a:spcAft>
                          <a:spcPts val="0"/>
                        </a:spcAft>
                      </a:pPr>
                      <a:r>
                        <a:rPr lang="pt-BR" sz="2000" b="1" dirty="0">
                          <a:solidFill>
                            <a:schemeClr val="bg1"/>
                          </a:solidFill>
                          <a:latin typeface="Calibri"/>
                          <a:ea typeface="Calibri"/>
                          <a:cs typeface="Times New Roman"/>
                        </a:rPr>
                        <a:t>2003 </a:t>
                      </a:r>
                      <a:r>
                        <a:rPr lang="pt-BR" sz="2000" b="1" dirty="0" smtClean="0">
                          <a:solidFill>
                            <a:schemeClr val="bg1"/>
                          </a:solidFill>
                          <a:latin typeface="Calibri"/>
                          <a:ea typeface="Calibri"/>
                          <a:cs typeface="Times New Roman"/>
                        </a:rPr>
                        <a:t>Mai </a:t>
                      </a:r>
                      <a:r>
                        <a:rPr lang="pt-BR" sz="2000" b="1" dirty="0">
                          <a:solidFill>
                            <a:schemeClr val="bg1"/>
                          </a:solidFill>
                          <a:latin typeface="Calibri"/>
                          <a:ea typeface="Calibri"/>
                          <a:cs typeface="Times New Roman"/>
                        </a:rPr>
                        <a:t>16 </a:t>
                      </a:r>
                      <a:endParaRPr lang="pt-BR" sz="2000" dirty="0">
                        <a:solidFill>
                          <a:schemeClr val="bg1"/>
                        </a:solidFill>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a:lnSpc>
                          <a:spcPct val="115000"/>
                        </a:lnSpc>
                        <a:spcAft>
                          <a:spcPts val="0"/>
                        </a:spcAft>
                      </a:pPr>
                      <a:r>
                        <a:rPr lang="pt-BR" sz="2000" b="1">
                          <a:solidFill>
                            <a:schemeClr val="bg1"/>
                          </a:solidFill>
                          <a:latin typeface="Calibri"/>
                          <a:ea typeface="Calibri"/>
                          <a:cs typeface="Times New Roman"/>
                        </a:rPr>
                        <a:t>2003 Nov 09 </a:t>
                      </a:r>
                      <a:endParaRPr lang="pt-BR" sz="2000">
                        <a:solidFill>
                          <a:schemeClr val="bg1"/>
                        </a:solidFill>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a:lnSpc>
                          <a:spcPct val="115000"/>
                        </a:lnSpc>
                        <a:spcAft>
                          <a:spcPts val="0"/>
                        </a:spcAft>
                      </a:pPr>
                      <a:r>
                        <a:rPr lang="pt-BR" sz="2000" b="1" dirty="0">
                          <a:solidFill>
                            <a:schemeClr val="bg1"/>
                          </a:solidFill>
                          <a:latin typeface="Calibri"/>
                          <a:ea typeface="Calibri"/>
                          <a:cs typeface="Times New Roman"/>
                        </a:rPr>
                        <a:t>2004 </a:t>
                      </a:r>
                      <a:r>
                        <a:rPr lang="pt-BR" sz="2000" b="1" dirty="0" smtClean="0">
                          <a:solidFill>
                            <a:schemeClr val="bg1"/>
                          </a:solidFill>
                          <a:latin typeface="Calibri"/>
                          <a:ea typeface="Calibri"/>
                          <a:cs typeface="Times New Roman"/>
                        </a:rPr>
                        <a:t>Mai </a:t>
                      </a:r>
                      <a:r>
                        <a:rPr lang="pt-BR" sz="2000" b="1" dirty="0">
                          <a:solidFill>
                            <a:schemeClr val="bg1"/>
                          </a:solidFill>
                          <a:latin typeface="Calibri"/>
                          <a:ea typeface="Calibri"/>
                          <a:cs typeface="Times New Roman"/>
                        </a:rPr>
                        <a:t>04 </a:t>
                      </a:r>
                      <a:endParaRPr lang="pt-BR" sz="2000" dirty="0">
                        <a:solidFill>
                          <a:schemeClr val="bg1"/>
                        </a:solidFill>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a:lnSpc>
                          <a:spcPct val="115000"/>
                        </a:lnSpc>
                        <a:spcAft>
                          <a:spcPts val="0"/>
                        </a:spcAft>
                      </a:pPr>
                      <a:r>
                        <a:rPr lang="pt-BR" sz="2000" b="1" dirty="0">
                          <a:solidFill>
                            <a:schemeClr val="bg1"/>
                          </a:solidFill>
                          <a:latin typeface="Calibri"/>
                          <a:ea typeface="Calibri"/>
                          <a:cs typeface="Times New Roman"/>
                        </a:rPr>
                        <a:t>2004 </a:t>
                      </a:r>
                      <a:r>
                        <a:rPr lang="pt-BR" sz="2000" b="1" dirty="0" smtClean="0">
                          <a:solidFill>
                            <a:schemeClr val="bg1"/>
                          </a:solidFill>
                          <a:latin typeface="Calibri"/>
                          <a:ea typeface="Calibri"/>
                          <a:cs typeface="Times New Roman"/>
                        </a:rPr>
                        <a:t>Out </a:t>
                      </a:r>
                      <a:r>
                        <a:rPr lang="pt-BR" sz="2000" b="1" dirty="0">
                          <a:solidFill>
                            <a:schemeClr val="bg1"/>
                          </a:solidFill>
                          <a:latin typeface="Calibri"/>
                          <a:ea typeface="Calibri"/>
                          <a:cs typeface="Times New Roman"/>
                        </a:rPr>
                        <a:t>28</a:t>
                      </a:r>
                      <a:endParaRPr lang="pt-BR" sz="2000" dirty="0">
                        <a:solidFill>
                          <a:schemeClr val="bg1"/>
                        </a:solidFill>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r>
              <a:tr h="0">
                <a:tc>
                  <a:txBody>
                    <a:bodyPr/>
                    <a:lstStyle/>
                    <a:p>
                      <a:pPr algn="ctr">
                        <a:lnSpc>
                          <a:spcPct val="115000"/>
                        </a:lnSpc>
                        <a:spcAft>
                          <a:spcPts val="0"/>
                        </a:spcAft>
                      </a:pPr>
                      <a:r>
                        <a:rPr lang="pt-BR" sz="2000" b="1" dirty="0">
                          <a:solidFill>
                            <a:schemeClr val="bg1"/>
                          </a:solidFill>
                          <a:latin typeface="Calibri"/>
                          <a:ea typeface="Calibri"/>
                          <a:cs typeface="Times New Roman"/>
                        </a:rPr>
                        <a:t>2</a:t>
                      </a:r>
                      <a:endParaRPr lang="pt-BR" sz="2000" dirty="0">
                        <a:solidFill>
                          <a:schemeClr val="bg1"/>
                        </a:solidFill>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a:lnSpc>
                          <a:spcPct val="115000"/>
                        </a:lnSpc>
                        <a:spcAft>
                          <a:spcPts val="0"/>
                        </a:spcAft>
                      </a:pPr>
                      <a:r>
                        <a:rPr lang="pt-BR" sz="2000" b="1" dirty="0">
                          <a:solidFill>
                            <a:schemeClr val="bg1"/>
                          </a:solidFill>
                          <a:latin typeface="Calibri"/>
                          <a:ea typeface="Calibri"/>
                          <a:cs typeface="Times New Roman"/>
                        </a:rPr>
                        <a:t>2014 </a:t>
                      </a:r>
                      <a:r>
                        <a:rPr lang="pt-BR" sz="2000" b="1" dirty="0" smtClean="0">
                          <a:solidFill>
                            <a:schemeClr val="bg1"/>
                          </a:solidFill>
                          <a:latin typeface="Calibri"/>
                          <a:ea typeface="Calibri"/>
                          <a:cs typeface="Times New Roman"/>
                        </a:rPr>
                        <a:t>Abr </a:t>
                      </a:r>
                      <a:r>
                        <a:rPr lang="pt-BR" sz="2000" b="1" dirty="0">
                          <a:solidFill>
                            <a:schemeClr val="bg1"/>
                          </a:solidFill>
                          <a:latin typeface="Calibri"/>
                          <a:ea typeface="Calibri"/>
                          <a:cs typeface="Times New Roman"/>
                        </a:rPr>
                        <a:t>15 </a:t>
                      </a:r>
                      <a:endParaRPr lang="pt-BR" sz="2000" dirty="0">
                        <a:solidFill>
                          <a:schemeClr val="bg1"/>
                        </a:solidFill>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a:lnSpc>
                          <a:spcPct val="115000"/>
                        </a:lnSpc>
                        <a:spcAft>
                          <a:spcPts val="0"/>
                        </a:spcAft>
                      </a:pPr>
                      <a:r>
                        <a:rPr lang="pt-BR" sz="2000" b="1" dirty="0">
                          <a:solidFill>
                            <a:schemeClr val="bg1"/>
                          </a:solidFill>
                          <a:latin typeface="Calibri"/>
                          <a:ea typeface="Calibri"/>
                          <a:cs typeface="Times New Roman"/>
                        </a:rPr>
                        <a:t>2014 </a:t>
                      </a:r>
                      <a:r>
                        <a:rPr lang="pt-BR" sz="2000" b="1" dirty="0" smtClean="0">
                          <a:solidFill>
                            <a:schemeClr val="bg1"/>
                          </a:solidFill>
                          <a:latin typeface="Calibri"/>
                          <a:ea typeface="Calibri"/>
                          <a:cs typeface="Times New Roman"/>
                        </a:rPr>
                        <a:t>Out </a:t>
                      </a:r>
                      <a:r>
                        <a:rPr lang="pt-BR" sz="2000" b="1" dirty="0">
                          <a:solidFill>
                            <a:schemeClr val="bg1"/>
                          </a:solidFill>
                          <a:latin typeface="Calibri"/>
                          <a:ea typeface="Calibri"/>
                          <a:cs typeface="Times New Roman"/>
                        </a:rPr>
                        <a:t>08 </a:t>
                      </a:r>
                      <a:endParaRPr lang="pt-BR" sz="2000" dirty="0">
                        <a:solidFill>
                          <a:schemeClr val="bg1"/>
                        </a:solidFill>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a:lnSpc>
                          <a:spcPct val="115000"/>
                        </a:lnSpc>
                        <a:spcAft>
                          <a:spcPts val="0"/>
                        </a:spcAft>
                      </a:pPr>
                      <a:r>
                        <a:rPr lang="pt-BR" sz="2000" b="1" dirty="0">
                          <a:solidFill>
                            <a:schemeClr val="bg1"/>
                          </a:solidFill>
                          <a:latin typeface="Calibri"/>
                          <a:ea typeface="Calibri"/>
                          <a:cs typeface="Times New Roman"/>
                        </a:rPr>
                        <a:t>2015 </a:t>
                      </a:r>
                      <a:r>
                        <a:rPr lang="pt-BR" sz="2000" b="1" dirty="0" smtClean="0">
                          <a:solidFill>
                            <a:schemeClr val="bg1"/>
                          </a:solidFill>
                          <a:latin typeface="Calibri"/>
                          <a:ea typeface="Calibri"/>
                          <a:cs typeface="Times New Roman"/>
                        </a:rPr>
                        <a:t>Abr </a:t>
                      </a:r>
                      <a:r>
                        <a:rPr lang="pt-BR" sz="2000" b="1" dirty="0">
                          <a:solidFill>
                            <a:schemeClr val="bg1"/>
                          </a:solidFill>
                          <a:latin typeface="Calibri"/>
                          <a:ea typeface="Calibri"/>
                          <a:cs typeface="Times New Roman"/>
                        </a:rPr>
                        <a:t>04 </a:t>
                      </a:r>
                      <a:endParaRPr lang="pt-BR" sz="2000" dirty="0">
                        <a:solidFill>
                          <a:schemeClr val="bg1"/>
                        </a:solidFill>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a:lnSpc>
                          <a:spcPct val="115000"/>
                        </a:lnSpc>
                        <a:spcAft>
                          <a:spcPts val="0"/>
                        </a:spcAft>
                      </a:pPr>
                      <a:r>
                        <a:rPr lang="pt-BR" sz="2000" b="1" dirty="0">
                          <a:solidFill>
                            <a:schemeClr val="bg1"/>
                          </a:solidFill>
                          <a:latin typeface="Calibri"/>
                          <a:ea typeface="Calibri"/>
                          <a:cs typeface="Times New Roman"/>
                        </a:rPr>
                        <a:t>2015 </a:t>
                      </a:r>
                      <a:r>
                        <a:rPr lang="pt-BR" sz="2000" b="1" dirty="0" smtClean="0">
                          <a:solidFill>
                            <a:schemeClr val="bg1"/>
                          </a:solidFill>
                          <a:latin typeface="Calibri"/>
                          <a:ea typeface="Calibri"/>
                          <a:cs typeface="Times New Roman"/>
                        </a:rPr>
                        <a:t>Set </a:t>
                      </a:r>
                      <a:r>
                        <a:rPr lang="pt-BR" sz="2000" b="1" dirty="0">
                          <a:solidFill>
                            <a:schemeClr val="bg1"/>
                          </a:solidFill>
                          <a:latin typeface="Calibri"/>
                          <a:ea typeface="Calibri"/>
                          <a:cs typeface="Times New Roman"/>
                        </a:rPr>
                        <a:t>28</a:t>
                      </a:r>
                      <a:endParaRPr lang="pt-BR" sz="2000" dirty="0">
                        <a:solidFill>
                          <a:schemeClr val="bg1"/>
                        </a:solidFill>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r>
              <a:tr h="0">
                <a:tc>
                  <a:txBody>
                    <a:bodyPr/>
                    <a:lstStyle/>
                    <a:p>
                      <a:pPr algn="ctr">
                        <a:lnSpc>
                          <a:spcPct val="115000"/>
                        </a:lnSpc>
                        <a:spcAft>
                          <a:spcPts val="0"/>
                        </a:spcAft>
                      </a:pPr>
                      <a:r>
                        <a:rPr lang="pt-BR" sz="2000" b="1" dirty="0">
                          <a:solidFill>
                            <a:schemeClr val="bg1"/>
                          </a:solidFill>
                          <a:latin typeface="Calibri"/>
                          <a:ea typeface="Calibri"/>
                          <a:cs typeface="Times New Roman"/>
                        </a:rPr>
                        <a:t>3</a:t>
                      </a:r>
                      <a:endParaRPr lang="pt-BR" sz="2000" dirty="0">
                        <a:solidFill>
                          <a:schemeClr val="bg1"/>
                        </a:solidFill>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a:lnSpc>
                          <a:spcPct val="115000"/>
                        </a:lnSpc>
                        <a:spcAft>
                          <a:spcPts val="0"/>
                        </a:spcAft>
                      </a:pPr>
                      <a:r>
                        <a:rPr lang="pt-BR" sz="2000" b="1" dirty="0">
                          <a:solidFill>
                            <a:schemeClr val="bg1"/>
                          </a:solidFill>
                          <a:latin typeface="Calibri"/>
                          <a:ea typeface="Calibri"/>
                          <a:cs typeface="Times New Roman"/>
                        </a:rPr>
                        <a:t>2032 </a:t>
                      </a:r>
                      <a:r>
                        <a:rPr lang="pt-BR" sz="2000" b="1" dirty="0" smtClean="0">
                          <a:solidFill>
                            <a:schemeClr val="bg1"/>
                          </a:solidFill>
                          <a:latin typeface="Calibri"/>
                          <a:ea typeface="Calibri"/>
                          <a:cs typeface="Times New Roman"/>
                        </a:rPr>
                        <a:t>Abr </a:t>
                      </a:r>
                      <a:r>
                        <a:rPr lang="pt-BR" sz="2000" b="1" dirty="0">
                          <a:solidFill>
                            <a:schemeClr val="bg1"/>
                          </a:solidFill>
                          <a:latin typeface="Calibri"/>
                          <a:ea typeface="Calibri"/>
                          <a:cs typeface="Times New Roman"/>
                        </a:rPr>
                        <a:t>25 </a:t>
                      </a:r>
                      <a:endParaRPr lang="pt-BR" sz="2000" dirty="0">
                        <a:solidFill>
                          <a:schemeClr val="bg1"/>
                        </a:solidFill>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a:lnSpc>
                          <a:spcPct val="115000"/>
                        </a:lnSpc>
                        <a:spcAft>
                          <a:spcPts val="0"/>
                        </a:spcAft>
                      </a:pPr>
                      <a:r>
                        <a:rPr lang="pt-BR" sz="2000" b="1" dirty="0">
                          <a:solidFill>
                            <a:schemeClr val="bg1"/>
                          </a:solidFill>
                          <a:latin typeface="Calibri"/>
                          <a:ea typeface="Calibri"/>
                          <a:cs typeface="Times New Roman"/>
                        </a:rPr>
                        <a:t>2032 </a:t>
                      </a:r>
                      <a:r>
                        <a:rPr lang="pt-BR" sz="2000" b="1" dirty="0" smtClean="0">
                          <a:solidFill>
                            <a:schemeClr val="bg1"/>
                          </a:solidFill>
                          <a:latin typeface="Calibri"/>
                          <a:ea typeface="Calibri"/>
                          <a:cs typeface="Times New Roman"/>
                        </a:rPr>
                        <a:t>Out </a:t>
                      </a:r>
                      <a:r>
                        <a:rPr lang="pt-BR" sz="2000" b="1" dirty="0">
                          <a:solidFill>
                            <a:schemeClr val="bg1"/>
                          </a:solidFill>
                          <a:latin typeface="Calibri"/>
                          <a:ea typeface="Calibri"/>
                          <a:cs typeface="Times New Roman"/>
                        </a:rPr>
                        <a:t>18 </a:t>
                      </a:r>
                      <a:endParaRPr lang="pt-BR" sz="2000" dirty="0">
                        <a:solidFill>
                          <a:schemeClr val="bg1"/>
                        </a:solidFill>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a:lnSpc>
                          <a:spcPct val="115000"/>
                        </a:lnSpc>
                        <a:spcAft>
                          <a:spcPts val="0"/>
                        </a:spcAft>
                      </a:pPr>
                      <a:r>
                        <a:rPr lang="pt-BR" sz="2000" b="1" dirty="0">
                          <a:solidFill>
                            <a:schemeClr val="bg1"/>
                          </a:solidFill>
                          <a:latin typeface="Calibri"/>
                          <a:ea typeface="Calibri"/>
                          <a:cs typeface="Times New Roman"/>
                        </a:rPr>
                        <a:t>2033 </a:t>
                      </a:r>
                      <a:r>
                        <a:rPr lang="pt-BR" sz="2000" b="1" dirty="0" smtClean="0">
                          <a:solidFill>
                            <a:schemeClr val="bg1"/>
                          </a:solidFill>
                          <a:latin typeface="Calibri"/>
                          <a:ea typeface="Calibri"/>
                          <a:cs typeface="Times New Roman"/>
                        </a:rPr>
                        <a:t>Abr </a:t>
                      </a:r>
                      <a:r>
                        <a:rPr lang="pt-BR" sz="2000" b="1" dirty="0">
                          <a:solidFill>
                            <a:schemeClr val="bg1"/>
                          </a:solidFill>
                          <a:latin typeface="Calibri"/>
                          <a:ea typeface="Calibri"/>
                          <a:cs typeface="Times New Roman"/>
                        </a:rPr>
                        <a:t>14 </a:t>
                      </a:r>
                      <a:endParaRPr lang="pt-BR" sz="2000" dirty="0">
                        <a:solidFill>
                          <a:schemeClr val="bg1"/>
                        </a:solidFill>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a:lnSpc>
                          <a:spcPct val="115000"/>
                        </a:lnSpc>
                        <a:spcAft>
                          <a:spcPts val="0"/>
                        </a:spcAft>
                      </a:pPr>
                      <a:r>
                        <a:rPr lang="pt-BR" sz="2000" b="1" dirty="0">
                          <a:solidFill>
                            <a:schemeClr val="bg1"/>
                          </a:solidFill>
                          <a:latin typeface="Calibri"/>
                          <a:ea typeface="Calibri"/>
                          <a:cs typeface="Times New Roman"/>
                        </a:rPr>
                        <a:t>2033 </a:t>
                      </a:r>
                      <a:r>
                        <a:rPr lang="pt-BR" sz="2000" b="1" dirty="0" smtClean="0">
                          <a:solidFill>
                            <a:schemeClr val="bg1"/>
                          </a:solidFill>
                          <a:latin typeface="Calibri"/>
                          <a:ea typeface="Calibri"/>
                          <a:cs typeface="Times New Roman"/>
                        </a:rPr>
                        <a:t>Out </a:t>
                      </a:r>
                      <a:r>
                        <a:rPr lang="pt-BR" sz="2000" b="1" dirty="0">
                          <a:solidFill>
                            <a:schemeClr val="bg1"/>
                          </a:solidFill>
                          <a:latin typeface="Calibri"/>
                          <a:ea typeface="Calibri"/>
                          <a:cs typeface="Times New Roman"/>
                        </a:rPr>
                        <a:t>08</a:t>
                      </a:r>
                      <a:endParaRPr lang="pt-BR" sz="2000" dirty="0">
                        <a:solidFill>
                          <a:schemeClr val="bg1"/>
                        </a:solidFill>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r>
              <a:tr h="0">
                <a:tc>
                  <a:txBody>
                    <a:bodyPr/>
                    <a:lstStyle/>
                    <a:p>
                      <a:pPr algn="ctr">
                        <a:lnSpc>
                          <a:spcPct val="115000"/>
                        </a:lnSpc>
                        <a:spcAft>
                          <a:spcPts val="0"/>
                        </a:spcAft>
                      </a:pPr>
                      <a:r>
                        <a:rPr lang="pt-BR" sz="2000" b="1" dirty="0">
                          <a:solidFill>
                            <a:schemeClr val="bg1"/>
                          </a:solidFill>
                          <a:latin typeface="Calibri"/>
                          <a:ea typeface="Calibri"/>
                          <a:cs typeface="Times New Roman"/>
                        </a:rPr>
                        <a:t>4</a:t>
                      </a:r>
                      <a:endParaRPr lang="pt-BR" sz="2000" dirty="0">
                        <a:solidFill>
                          <a:schemeClr val="bg1"/>
                        </a:solidFill>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a:lnSpc>
                          <a:spcPct val="115000"/>
                        </a:lnSpc>
                        <a:spcAft>
                          <a:spcPts val="0"/>
                        </a:spcAft>
                      </a:pPr>
                      <a:r>
                        <a:rPr lang="pt-BR" sz="2000" b="1" dirty="0">
                          <a:solidFill>
                            <a:schemeClr val="bg1"/>
                          </a:solidFill>
                          <a:latin typeface="Calibri"/>
                          <a:ea typeface="Calibri"/>
                          <a:cs typeface="Times New Roman"/>
                        </a:rPr>
                        <a:t>2043 Mar 25 </a:t>
                      </a:r>
                      <a:endParaRPr lang="pt-BR" sz="2000" dirty="0">
                        <a:solidFill>
                          <a:schemeClr val="bg1"/>
                        </a:solidFill>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a:lnSpc>
                          <a:spcPct val="115000"/>
                        </a:lnSpc>
                        <a:spcAft>
                          <a:spcPts val="0"/>
                        </a:spcAft>
                      </a:pPr>
                      <a:r>
                        <a:rPr lang="pt-BR" sz="2000" b="1" dirty="0">
                          <a:solidFill>
                            <a:schemeClr val="bg1"/>
                          </a:solidFill>
                          <a:latin typeface="Calibri"/>
                          <a:ea typeface="Calibri"/>
                          <a:cs typeface="Times New Roman"/>
                        </a:rPr>
                        <a:t>2043 </a:t>
                      </a:r>
                      <a:r>
                        <a:rPr lang="pt-BR" sz="2000" b="1" dirty="0" smtClean="0">
                          <a:solidFill>
                            <a:schemeClr val="bg1"/>
                          </a:solidFill>
                          <a:latin typeface="Calibri"/>
                          <a:ea typeface="Calibri"/>
                          <a:cs typeface="Times New Roman"/>
                        </a:rPr>
                        <a:t>Set </a:t>
                      </a:r>
                      <a:r>
                        <a:rPr lang="pt-BR" sz="2000" b="1" dirty="0">
                          <a:solidFill>
                            <a:schemeClr val="bg1"/>
                          </a:solidFill>
                          <a:latin typeface="Calibri"/>
                          <a:ea typeface="Calibri"/>
                          <a:cs typeface="Times New Roman"/>
                        </a:rPr>
                        <a:t>19 </a:t>
                      </a:r>
                      <a:endParaRPr lang="pt-BR" sz="2000" dirty="0">
                        <a:solidFill>
                          <a:schemeClr val="bg1"/>
                        </a:solidFill>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a:lnSpc>
                          <a:spcPct val="115000"/>
                        </a:lnSpc>
                        <a:spcAft>
                          <a:spcPts val="0"/>
                        </a:spcAft>
                      </a:pPr>
                      <a:r>
                        <a:rPr lang="pt-BR" sz="2000" b="1">
                          <a:solidFill>
                            <a:schemeClr val="bg1"/>
                          </a:solidFill>
                          <a:latin typeface="Calibri"/>
                          <a:ea typeface="Calibri"/>
                          <a:cs typeface="Times New Roman"/>
                        </a:rPr>
                        <a:t>2044 Mar 13 </a:t>
                      </a:r>
                      <a:endParaRPr lang="pt-BR" sz="2000">
                        <a:solidFill>
                          <a:schemeClr val="bg1"/>
                        </a:solidFill>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a:lnSpc>
                          <a:spcPct val="115000"/>
                        </a:lnSpc>
                        <a:spcAft>
                          <a:spcPts val="0"/>
                        </a:spcAft>
                      </a:pPr>
                      <a:r>
                        <a:rPr lang="pt-BR" sz="2000" b="1" dirty="0">
                          <a:solidFill>
                            <a:schemeClr val="bg1"/>
                          </a:solidFill>
                          <a:latin typeface="Calibri"/>
                          <a:ea typeface="Calibri"/>
                          <a:cs typeface="Times New Roman"/>
                        </a:rPr>
                        <a:t>2044 </a:t>
                      </a:r>
                      <a:r>
                        <a:rPr lang="pt-BR" sz="2000" b="1" dirty="0" smtClean="0">
                          <a:solidFill>
                            <a:schemeClr val="bg1"/>
                          </a:solidFill>
                          <a:latin typeface="Calibri"/>
                          <a:ea typeface="Calibri"/>
                          <a:cs typeface="Times New Roman"/>
                        </a:rPr>
                        <a:t>Set </a:t>
                      </a:r>
                      <a:r>
                        <a:rPr lang="pt-BR" sz="2000" b="1" dirty="0">
                          <a:solidFill>
                            <a:schemeClr val="bg1"/>
                          </a:solidFill>
                          <a:latin typeface="Calibri"/>
                          <a:ea typeface="Calibri"/>
                          <a:cs typeface="Times New Roman"/>
                        </a:rPr>
                        <a:t>07</a:t>
                      </a:r>
                      <a:endParaRPr lang="pt-BR" sz="2000" dirty="0">
                        <a:solidFill>
                          <a:schemeClr val="bg1"/>
                        </a:solidFill>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r>
              <a:tr h="0">
                <a:tc>
                  <a:txBody>
                    <a:bodyPr/>
                    <a:lstStyle/>
                    <a:p>
                      <a:pPr algn="ctr">
                        <a:lnSpc>
                          <a:spcPct val="115000"/>
                        </a:lnSpc>
                        <a:spcAft>
                          <a:spcPts val="0"/>
                        </a:spcAft>
                      </a:pPr>
                      <a:r>
                        <a:rPr lang="pt-BR" sz="2000" b="1" dirty="0">
                          <a:solidFill>
                            <a:schemeClr val="bg1"/>
                          </a:solidFill>
                          <a:latin typeface="Calibri"/>
                          <a:ea typeface="Calibri"/>
                          <a:cs typeface="Times New Roman"/>
                        </a:rPr>
                        <a:t>5</a:t>
                      </a:r>
                      <a:endParaRPr lang="pt-BR" sz="2000" dirty="0">
                        <a:solidFill>
                          <a:schemeClr val="bg1"/>
                        </a:solidFill>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a:lnSpc>
                          <a:spcPct val="115000"/>
                        </a:lnSpc>
                        <a:spcAft>
                          <a:spcPts val="0"/>
                        </a:spcAft>
                      </a:pPr>
                      <a:r>
                        <a:rPr lang="pt-BR" sz="2000" b="1" dirty="0">
                          <a:solidFill>
                            <a:schemeClr val="bg1"/>
                          </a:solidFill>
                          <a:latin typeface="Calibri"/>
                          <a:ea typeface="Calibri"/>
                          <a:cs typeface="Times New Roman"/>
                        </a:rPr>
                        <a:t>2050 </a:t>
                      </a:r>
                      <a:r>
                        <a:rPr lang="pt-BR" sz="2000" b="1" dirty="0" smtClean="0">
                          <a:solidFill>
                            <a:schemeClr val="bg1"/>
                          </a:solidFill>
                          <a:latin typeface="Calibri"/>
                          <a:ea typeface="Calibri"/>
                          <a:cs typeface="Times New Roman"/>
                        </a:rPr>
                        <a:t>Mai </a:t>
                      </a:r>
                      <a:r>
                        <a:rPr lang="pt-BR" sz="2000" b="1" dirty="0">
                          <a:solidFill>
                            <a:schemeClr val="bg1"/>
                          </a:solidFill>
                          <a:latin typeface="Calibri"/>
                          <a:ea typeface="Calibri"/>
                          <a:cs typeface="Times New Roman"/>
                        </a:rPr>
                        <a:t>06 </a:t>
                      </a:r>
                      <a:endParaRPr lang="pt-BR" sz="2000" dirty="0">
                        <a:solidFill>
                          <a:schemeClr val="bg1"/>
                        </a:solidFill>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a:lnSpc>
                          <a:spcPct val="115000"/>
                        </a:lnSpc>
                        <a:spcAft>
                          <a:spcPts val="0"/>
                        </a:spcAft>
                      </a:pPr>
                      <a:r>
                        <a:rPr lang="pt-BR" sz="2000" b="1" dirty="0">
                          <a:solidFill>
                            <a:schemeClr val="bg1"/>
                          </a:solidFill>
                          <a:latin typeface="Calibri"/>
                          <a:ea typeface="Calibri"/>
                          <a:cs typeface="Times New Roman"/>
                        </a:rPr>
                        <a:t>2050 </a:t>
                      </a:r>
                      <a:r>
                        <a:rPr lang="pt-BR" sz="2000" b="1" dirty="0" smtClean="0">
                          <a:solidFill>
                            <a:schemeClr val="bg1"/>
                          </a:solidFill>
                          <a:latin typeface="Calibri"/>
                          <a:ea typeface="Calibri"/>
                          <a:cs typeface="Times New Roman"/>
                        </a:rPr>
                        <a:t>Out </a:t>
                      </a:r>
                      <a:r>
                        <a:rPr lang="pt-BR" sz="2000" b="1" dirty="0">
                          <a:solidFill>
                            <a:schemeClr val="bg1"/>
                          </a:solidFill>
                          <a:latin typeface="Calibri"/>
                          <a:ea typeface="Calibri"/>
                          <a:cs typeface="Times New Roman"/>
                        </a:rPr>
                        <a:t>30 </a:t>
                      </a:r>
                      <a:endParaRPr lang="pt-BR" sz="2000" dirty="0">
                        <a:solidFill>
                          <a:schemeClr val="bg1"/>
                        </a:solidFill>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a:lnSpc>
                          <a:spcPct val="115000"/>
                        </a:lnSpc>
                        <a:spcAft>
                          <a:spcPts val="0"/>
                        </a:spcAft>
                      </a:pPr>
                      <a:r>
                        <a:rPr lang="pt-BR" sz="2000" b="1" dirty="0">
                          <a:solidFill>
                            <a:schemeClr val="bg1"/>
                          </a:solidFill>
                          <a:latin typeface="Calibri"/>
                          <a:ea typeface="Calibri"/>
                          <a:cs typeface="Times New Roman"/>
                        </a:rPr>
                        <a:t>2051 </a:t>
                      </a:r>
                      <a:r>
                        <a:rPr lang="pt-BR" sz="2000" b="1" dirty="0" smtClean="0">
                          <a:solidFill>
                            <a:schemeClr val="bg1"/>
                          </a:solidFill>
                          <a:latin typeface="Calibri"/>
                          <a:ea typeface="Calibri"/>
                          <a:cs typeface="Times New Roman"/>
                        </a:rPr>
                        <a:t>Abr </a:t>
                      </a:r>
                      <a:r>
                        <a:rPr lang="pt-BR" sz="2000" b="1" dirty="0">
                          <a:solidFill>
                            <a:schemeClr val="bg1"/>
                          </a:solidFill>
                          <a:latin typeface="Calibri"/>
                          <a:ea typeface="Calibri"/>
                          <a:cs typeface="Times New Roman"/>
                        </a:rPr>
                        <a:t>26 </a:t>
                      </a:r>
                      <a:endParaRPr lang="pt-BR" sz="2000" dirty="0">
                        <a:solidFill>
                          <a:schemeClr val="bg1"/>
                        </a:solidFill>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a:lnSpc>
                          <a:spcPct val="115000"/>
                        </a:lnSpc>
                        <a:spcAft>
                          <a:spcPts val="0"/>
                        </a:spcAft>
                      </a:pPr>
                      <a:r>
                        <a:rPr lang="pt-BR" sz="2000" b="1" dirty="0">
                          <a:solidFill>
                            <a:schemeClr val="bg1"/>
                          </a:solidFill>
                          <a:latin typeface="Calibri"/>
                          <a:ea typeface="Calibri"/>
                          <a:cs typeface="Times New Roman"/>
                        </a:rPr>
                        <a:t>2051 </a:t>
                      </a:r>
                      <a:r>
                        <a:rPr lang="pt-BR" sz="2000" b="1" dirty="0" smtClean="0">
                          <a:solidFill>
                            <a:schemeClr val="bg1"/>
                          </a:solidFill>
                          <a:latin typeface="Calibri"/>
                          <a:ea typeface="Calibri"/>
                          <a:cs typeface="Times New Roman"/>
                        </a:rPr>
                        <a:t>Out </a:t>
                      </a:r>
                      <a:r>
                        <a:rPr lang="pt-BR" sz="2000" b="1" dirty="0">
                          <a:solidFill>
                            <a:schemeClr val="bg1"/>
                          </a:solidFill>
                          <a:latin typeface="Calibri"/>
                          <a:ea typeface="Calibri"/>
                          <a:cs typeface="Times New Roman"/>
                        </a:rPr>
                        <a:t>19</a:t>
                      </a:r>
                      <a:endParaRPr lang="pt-BR" sz="2000" dirty="0">
                        <a:solidFill>
                          <a:schemeClr val="bg1"/>
                        </a:solidFill>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r>
              <a:tr h="0">
                <a:tc>
                  <a:txBody>
                    <a:bodyPr/>
                    <a:lstStyle/>
                    <a:p>
                      <a:pPr algn="ctr">
                        <a:lnSpc>
                          <a:spcPct val="115000"/>
                        </a:lnSpc>
                        <a:spcAft>
                          <a:spcPts val="0"/>
                        </a:spcAft>
                      </a:pPr>
                      <a:r>
                        <a:rPr lang="pt-BR" sz="2000" b="1" dirty="0">
                          <a:solidFill>
                            <a:schemeClr val="bg1"/>
                          </a:solidFill>
                          <a:latin typeface="Calibri"/>
                          <a:ea typeface="Calibri"/>
                          <a:cs typeface="Times New Roman"/>
                        </a:rPr>
                        <a:t>6</a:t>
                      </a:r>
                      <a:endParaRPr lang="pt-BR" sz="2000" dirty="0">
                        <a:solidFill>
                          <a:schemeClr val="bg1"/>
                        </a:solidFill>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a:lnSpc>
                          <a:spcPct val="115000"/>
                        </a:lnSpc>
                        <a:spcAft>
                          <a:spcPts val="0"/>
                        </a:spcAft>
                      </a:pPr>
                      <a:r>
                        <a:rPr lang="pt-BR" sz="2000" b="1" dirty="0">
                          <a:solidFill>
                            <a:schemeClr val="bg1"/>
                          </a:solidFill>
                          <a:latin typeface="Calibri"/>
                          <a:ea typeface="Calibri"/>
                          <a:cs typeface="Times New Roman"/>
                        </a:rPr>
                        <a:t>2061 </a:t>
                      </a:r>
                      <a:r>
                        <a:rPr lang="pt-BR" sz="2000" b="1" dirty="0" smtClean="0">
                          <a:solidFill>
                            <a:schemeClr val="bg1"/>
                          </a:solidFill>
                          <a:latin typeface="Calibri"/>
                          <a:ea typeface="Calibri"/>
                          <a:cs typeface="Times New Roman"/>
                        </a:rPr>
                        <a:t>Abr </a:t>
                      </a:r>
                      <a:r>
                        <a:rPr lang="pt-BR" sz="2000" b="1" dirty="0">
                          <a:solidFill>
                            <a:schemeClr val="bg1"/>
                          </a:solidFill>
                          <a:latin typeface="Calibri"/>
                          <a:ea typeface="Calibri"/>
                          <a:cs typeface="Times New Roman"/>
                        </a:rPr>
                        <a:t>04 </a:t>
                      </a:r>
                      <a:endParaRPr lang="pt-BR" sz="2000" dirty="0">
                        <a:solidFill>
                          <a:schemeClr val="bg1"/>
                        </a:solidFill>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a:lnSpc>
                          <a:spcPct val="115000"/>
                        </a:lnSpc>
                        <a:spcAft>
                          <a:spcPts val="0"/>
                        </a:spcAft>
                      </a:pPr>
                      <a:r>
                        <a:rPr lang="pt-BR" sz="2000" b="1" dirty="0">
                          <a:solidFill>
                            <a:schemeClr val="bg1"/>
                          </a:solidFill>
                          <a:latin typeface="Calibri"/>
                          <a:ea typeface="Calibri"/>
                          <a:cs typeface="Times New Roman"/>
                        </a:rPr>
                        <a:t>2061 </a:t>
                      </a:r>
                      <a:r>
                        <a:rPr lang="pt-BR" sz="2000" b="1" dirty="0" smtClean="0">
                          <a:solidFill>
                            <a:schemeClr val="bg1"/>
                          </a:solidFill>
                          <a:latin typeface="Calibri"/>
                          <a:ea typeface="Calibri"/>
                          <a:cs typeface="Times New Roman"/>
                        </a:rPr>
                        <a:t>Set </a:t>
                      </a:r>
                      <a:r>
                        <a:rPr lang="pt-BR" sz="2000" b="1" dirty="0">
                          <a:solidFill>
                            <a:schemeClr val="bg1"/>
                          </a:solidFill>
                          <a:latin typeface="Calibri"/>
                          <a:ea typeface="Calibri"/>
                          <a:cs typeface="Times New Roman"/>
                        </a:rPr>
                        <a:t>29 </a:t>
                      </a:r>
                      <a:endParaRPr lang="pt-BR" sz="2000" dirty="0">
                        <a:solidFill>
                          <a:schemeClr val="bg1"/>
                        </a:solidFill>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a:lnSpc>
                          <a:spcPct val="115000"/>
                        </a:lnSpc>
                        <a:spcAft>
                          <a:spcPts val="0"/>
                        </a:spcAft>
                      </a:pPr>
                      <a:r>
                        <a:rPr lang="pt-BR" sz="2000" b="1" dirty="0">
                          <a:solidFill>
                            <a:schemeClr val="bg1"/>
                          </a:solidFill>
                          <a:latin typeface="Calibri"/>
                          <a:ea typeface="Calibri"/>
                          <a:cs typeface="Times New Roman"/>
                        </a:rPr>
                        <a:t>2062 Mar 25 </a:t>
                      </a:r>
                      <a:endParaRPr lang="pt-BR" sz="2000" dirty="0">
                        <a:solidFill>
                          <a:schemeClr val="bg1"/>
                        </a:solidFill>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a:lnSpc>
                          <a:spcPct val="115000"/>
                        </a:lnSpc>
                        <a:spcAft>
                          <a:spcPts val="0"/>
                        </a:spcAft>
                      </a:pPr>
                      <a:r>
                        <a:rPr lang="pt-BR" sz="2000" b="1" dirty="0">
                          <a:solidFill>
                            <a:schemeClr val="bg1"/>
                          </a:solidFill>
                          <a:latin typeface="Calibri"/>
                          <a:ea typeface="Calibri"/>
                          <a:cs typeface="Times New Roman"/>
                        </a:rPr>
                        <a:t>2062 </a:t>
                      </a:r>
                      <a:r>
                        <a:rPr lang="pt-BR" sz="2000" b="1" dirty="0" smtClean="0">
                          <a:solidFill>
                            <a:schemeClr val="bg1"/>
                          </a:solidFill>
                          <a:latin typeface="Calibri"/>
                          <a:ea typeface="Calibri"/>
                          <a:cs typeface="Times New Roman"/>
                        </a:rPr>
                        <a:t>Set </a:t>
                      </a:r>
                      <a:r>
                        <a:rPr lang="pt-BR" sz="2000" b="1" dirty="0">
                          <a:solidFill>
                            <a:schemeClr val="bg1"/>
                          </a:solidFill>
                          <a:latin typeface="Calibri"/>
                          <a:ea typeface="Calibri"/>
                          <a:cs typeface="Times New Roman"/>
                        </a:rPr>
                        <a:t>18</a:t>
                      </a:r>
                      <a:endParaRPr lang="pt-BR" sz="2000" dirty="0">
                        <a:solidFill>
                          <a:schemeClr val="bg1"/>
                        </a:solidFill>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r>
              <a:tr h="0">
                <a:tc>
                  <a:txBody>
                    <a:bodyPr/>
                    <a:lstStyle/>
                    <a:p>
                      <a:pPr algn="ctr">
                        <a:lnSpc>
                          <a:spcPct val="115000"/>
                        </a:lnSpc>
                        <a:spcAft>
                          <a:spcPts val="0"/>
                        </a:spcAft>
                      </a:pPr>
                      <a:r>
                        <a:rPr lang="pt-BR" sz="2000" b="1" dirty="0">
                          <a:solidFill>
                            <a:schemeClr val="bg1"/>
                          </a:solidFill>
                          <a:latin typeface="Calibri"/>
                          <a:ea typeface="Calibri"/>
                          <a:cs typeface="Times New Roman"/>
                        </a:rPr>
                        <a:t>7</a:t>
                      </a:r>
                      <a:endParaRPr lang="pt-BR" sz="2000" dirty="0">
                        <a:solidFill>
                          <a:schemeClr val="bg1"/>
                        </a:solidFill>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a:lnSpc>
                          <a:spcPct val="115000"/>
                        </a:lnSpc>
                        <a:spcAft>
                          <a:spcPts val="0"/>
                        </a:spcAft>
                      </a:pPr>
                      <a:r>
                        <a:rPr lang="pt-BR" sz="2000" b="1">
                          <a:solidFill>
                            <a:schemeClr val="bg1"/>
                          </a:solidFill>
                          <a:latin typeface="Calibri"/>
                          <a:ea typeface="Calibri"/>
                          <a:cs typeface="Times New Roman"/>
                        </a:rPr>
                        <a:t>2072 Mar 04 </a:t>
                      </a:r>
                      <a:endParaRPr lang="pt-BR" sz="2000">
                        <a:solidFill>
                          <a:schemeClr val="bg1"/>
                        </a:solidFill>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a:lnSpc>
                          <a:spcPct val="115000"/>
                        </a:lnSpc>
                        <a:spcAft>
                          <a:spcPts val="0"/>
                        </a:spcAft>
                      </a:pPr>
                      <a:r>
                        <a:rPr lang="pt-BR" sz="2000" b="1" dirty="0">
                          <a:solidFill>
                            <a:schemeClr val="bg1"/>
                          </a:solidFill>
                          <a:latin typeface="Calibri"/>
                          <a:ea typeface="Calibri"/>
                          <a:cs typeface="Times New Roman"/>
                        </a:rPr>
                        <a:t>2072 </a:t>
                      </a:r>
                      <a:r>
                        <a:rPr lang="pt-BR" sz="2000" b="1" dirty="0" smtClean="0">
                          <a:solidFill>
                            <a:schemeClr val="bg1"/>
                          </a:solidFill>
                          <a:latin typeface="Calibri"/>
                          <a:ea typeface="Calibri"/>
                          <a:cs typeface="Times New Roman"/>
                        </a:rPr>
                        <a:t>Ago </a:t>
                      </a:r>
                      <a:r>
                        <a:rPr lang="pt-BR" sz="2000" b="1" dirty="0">
                          <a:solidFill>
                            <a:schemeClr val="bg1"/>
                          </a:solidFill>
                          <a:latin typeface="Calibri"/>
                          <a:ea typeface="Calibri"/>
                          <a:cs typeface="Times New Roman"/>
                        </a:rPr>
                        <a:t>28 </a:t>
                      </a:r>
                      <a:endParaRPr lang="pt-BR" sz="2000" dirty="0">
                        <a:solidFill>
                          <a:schemeClr val="bg1"/>
                        </a:solidFill>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a:lnSpc>
                          <a:spcPct val="115000"/>
                        </a:lnSpc>
                        <a:spcAft>
                          <a:spcPts val="0"/>
                        </a:spcAft>
                      </a:pPr>
                      <a:r>
                        <a:rPr lang="pt-BR" sz="2000" b="1" dirty="0">
                          <a:solidFill>
                            <a:schemeClr val="bg1"/>
                          </a:solidFill>
                          <a:latin typeface="Calibri"/>
                          <a:ea typeface="Calibri"/>
                          <a:cs typeface="Times New Roman"/>
                        </a:rPr>
                        <a:t>2073 </a:t>
                      </a:r>
                      <a:r>
                        <a:rPr lang="pt-BR" sz="2000" b="1" dirty="0" smtClean="0">
                          <a:solidFill>
                            <a:schemeClr val="bg1"/>
                          </a:solidFill>
                          <a:latin typeface="Calibri"/>
                          <a:ea typeface="Calibri"/>
                          <a:cs typeface="Times New Roman"/>
                        </a:rPr>
                        <a:t>Fev </a:t>
                      </a:r>
                      <a:r>
                        <a:rPr lang="pt-BR" sz="2000" b="1" dirty="0">
                          <a:solidFill>
                            <a:schemeClr val="bg1"/>
                          </a:solidFill>
                          <a:latin typeface="Calibri"/>
                          <a:ea typeface="Calibri"/>
                          <a:cs typeface="Times New Roman"/>
                        </a:rPr>
                        <a:t>22 </a:t>
                      </a:r>
                      <a:endParaRPr lang="pt-BR" sz="2000" dirty="0">
                        <a:solidFill>
                          <a:schemeClr val="bg1"/>
                        </a:solidFill>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a:lnSpc>
                          <a:spcPct val="115000"/>
                        </a:lnSpc>
                        <a:spcAft>
                          <a:spcPts val="0"/>
                        </a:spcAft>
                      </a:pPr>
                      <a:r>
                        <a:rPr lang="pt-BR" sz="2000" b="1" dirty="0">
                          <a:solidFill>
                            <a:schemeClr val="bg1"/>
                          </a:solidFill>
                          <a:latin typeface="Calibri"/>
                          <a:ea typeface="Calibri"/>
                          <a:cs typeface="Times New Roman"/>
                        </a:rPr>
                        <a:t>2073 </a:t>
                      </a:r>
                      <a:r>
                        <a:rPr lang="pt-BR" sz="2000" b="1" dirty="0" smtClean="0">
                          <a:solidFill>
                            <a:schemeClr val="bg1"/>
                          </a:solidFill>
                          <a:latin typeface="Calibri"/>
                          <a:ea typeface="Calibri"/>
                          <a:cs typeface="Times New Roman"/>
                        </a:rPr>
                        <a:t>Ago </a:t>
                      </a:r>
                      <a:r>
                        <a:rPr lang="pt-BR" sz="2000" b="1" dirty="0">
                          <a:solidFill>
                            <a:schemeClr val="bg1"/>
                          </a:solidFill>
                          <a:latin typeface="Calibri"/>
                          <a:ea typeface="Calibri"/>
                          <a:cs typeface="Times New Roman"/>
                        </a:rPr>
                        <a:t>17</a:t>
                      </a:r>
                      <a:endParaRPr lang="pt-BR" sz="2000" dirty="0">
                        <a:solidFill>
                          <a:schemeClr val="bg1"/>
                        </a:solidFill>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r>
              <a:tr h="0">
                <a:tc>
                  <a:txBody>
                    <a:bodyPr/>
                    <a:lstStyle/>
                    <a:p>
                      <a:pPr algn="ctr">
                        <a:lnSpc>
                          <a:spcPct val="115000"/>
                        </a:lnSpc>
                        <a:spcAft>
                          <a:spcPts val="0"/>
                        </a:spcAft>
                      </a:pPr>
                      <a:r>
                        <a:rPr lang="pt-BR" sz="2000" b="1" dirty="0">
                          <a:solidFill>
                            <a:schemeClr val="bg1"/>
                          </a:solidFill>
                          <a:latin typeface="Calibri"/>
                          <a:ea typeface="Calibri"/>
                          <a:cs typeface="Times New Roman"/>
                        </a:rPr>
                        <a:t>8</a:t>
                      </a:r>
                      <a:endParaRPr lang="pt-BR" sz="2000" dirty="0">
                        <a:solidFill>
                          <a:schemeClr val="bg1"/>
                        </a:solidFill>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a:lnSpc>
                          <a:spcPct val="115000"/>
                        </a:lnSpc>
                        <a:spcAft>
                          <a:spcPts val="0"/>
                        </a:spcAft>
                      </a:pPr>
                      <a:r>
                        <a:rPr lang="pt-BR" sz="2000" b="1" dirty="0">
                          <a:solidFill>
                            <a:schemeClr val="bg1"/>
                          </a:solidFill>
                          <a:latin typeface="Calibri"/>
                          <a:ea typeface="Calibri"/>
                          <a:cs typeface="Times New Roman"/>
                        </a:rPr>
                        <a:t>2090 Mar 15 </a:t>
                      </a:r>
                      <a:endParaRPr lang="pt-BR" sz="2000" dirty="0">
                        <a:solidFill>
                          <a:schemeClr val="bg1"/>
                        </a:solidFill>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a:lnSpc>
                          <a:spcPct val="115000"/>
                        </a:lnSpc>
                        <a:spcAft>
                          <a:spcPts val="0"/>
                        </a:spcAft>
                      </a:pPr>
                      <a:r>
                        <a:rPr lang="pt-BR" sz="2000" b="1" dirty="0">
                          <a:solidFill>
                            <a:schemeClr val="bg1"/>
                          </a:solidFill>
                          <a:latin typeface="Calibri"/>
                          <a:ea typeface="Calibri"/>
                          <a:cs typeface="Times New Roman"/>
                        </a:rPr>
                        <a:t>2090 </a:t>
                      </a:r>
                      <a:r>
                        <a:rPr lang="pt-BR" sz="2000" b="1" dirty="0" smtClean="0">
                          <a:solidFill>
                            <a:schemeClr val="bg1"/>
                          </a:solidFill>
                          <a:latin typeface="Calibri"/>
                          <a:ea typeface="Calibri"/>
                          <a:cs typeface="Times New Roman"/>
                        </a:rPr>
                        <a:t>Set </a:t>
                      </a:r>
                      <a:r>
                        <a:rPr lang="pt-BR" sz="2000" b="1" dirty="0">
                          <a:solidFill>
                            <a:schemeClr val="bg1"/>
                          </a:solidFill>
                          <a:latin typeface="Calibri"/>
                          <a:ea typeface="Calibri"/>
                          <a:cs typeface="Times New Roman"/>
                        </a:rPr>
                        <a:t>08 </a:t>
                      </a:r>
                      <a:endParaRPr lang="pt-BR" sz="2000" dirty="0">
                        <a:solidFill>
                          <a:schemeClr val="bg1"/>
                        </a:solidFill>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a:lnSpc>
                          <a:spcPct val="115000"/>
                        </a:lnSpc>
                        <a:spcAft>
                          <a:spcPts val="0"/>
                        </a:spcAft>
                      </a:pPr>
                      <a:r>
                        <a:rPr lang="pt-BR" sz="2000" b="1" dirty="0">
                          <a:solidFill>
                            <a:schemeClr val="bg1"/>
                          </a:solidFill>
                          <a:latin typeface="Calibri"/>
                          <a:ea typeface="Calibri"/>
                          <a:cs typeface="Times New Roman"/>
                        </a:rPr>
                        <a:t>2091 Mar 05 </a:t>
                      </a:r>
                      <a:endParaRPr lang="pt-BR" sz="2000" dirty="0">
                        <a:solidFill>
                          <a:schemeClr val="bg1"/>
                        </a:solidFill>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a:lnSpc>
                          <a:spcPct val="115000"/>
                        </a:lnSpc>
                        <a:spcAft>
                          <a:spcPts val="0"/>
                        </a:spcAft>
                      </a:pPr>
                      <a:r>
                        <a:rPr lang="pt-BR" sz="2000" b="1" dirty="0">
                          <a:solidFill>
                            <a:schemeClr val="bg1"/>
                          </a:solidFill>
                          <a:latin typeface="Calibri"/>
                          <a:ea typeface="Calibri"/>
                          <a:cs typeface="Times New Roman"/>
                        </a:rPr>
                        <a:t>2091 </a:t>
                      </a:r>
                      <a:r>
                        <a:rPr lang="pt-BR" sz="2000" b="1" dirty="0" err="1">
                          <a:solidFill>
                            <a:schemeClr val="bg1"/>
                          </a:solidFill>
                          <a:latin typeface="Calibri"/>
                          <a:ea typeface="Calibri"/>
                          <a:cs typeface="Times New Roman"/>
                        </a:rPr>
                        <a:t>Aug</a:t>
                      </a:r>
                      <a:r>
                        <a:rPr lang="pt-BR" sz="2000" b="1" dirty="0">
                          <a:solidFill>
                            <a:schemeClr val="bg1"/>
                          </a:solidFill>
                          <a:latin typeface="Calibri"/>
                          <a:ea typeface="Calibri"/>
                          <a:cs typeface="Times New Roman"/>
                        </a:rPr>
                        <a:t> 29</a:t>
                      </a:r>
                      <a:endParaRPr lang="pt-BR" sz="2000" dirty="0">
                        <a:solidFill>
                          <a:schemeClr val="bg1"/>
                        </a:solidFill>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r>
            </a:tbl>
          </a:graphicData>
        </a:graphic>
      </p:graphicFrame>
      <p:sp>
        <p:nvSpPr>
          <p:cNvPr id="3073" name="Rectangle 1"/>
          <p:cNvSpPr>
            <a:spLocks noChangeArrowheads="1"/>
          </p:cNvSpPr>
          <p:nvPr/>
        </p:nvSpPr>
        <p:spPr bwMode="auto">
          <a:xfrm>
            <a:off x="179512" y="4437112"/>
            <a:ext cx="2699792"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sz="2000" b="1"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“Eclipses </a:t>
            </a:r>
            <a:r>
              <a:rPr kumimoji="0" lang="pt-BR" sz="2000" b="1" i="0" u="none" strike="noStrike" cap="none" normalizeH="0" baseline="0" dirty="0" err="1" smtClean="0">
                <a:ln>
                  <a:noFill/>
                </a:ln>
                <a:solidFill>
                  <a:schemeClr val="bg1"/>
                </a:solidFill>
                <a:effectLst/>
                <a:latin typeface="Calibri" pitchFamily="34" charset="0"/>
                <a:ea typeface="Calibri" pitchFamily="34" charset="0"/>
                <a:cs typeface="Times New Roman" pitchFamily="18" charset="0"/>
              </a:rPr>
              <a:t>During</a:t>
            </a:r>
            <a:r>
              <a:rPr kumimoji="0" lang="pt-BR" sz="2000" b="1"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 2014,” F. </a:t>
            </a:r>
            <a:r>
              <a:rPr kumimoji="0" lang="pt-BR" sz="2000" b="1" i="0" u="none" strike="noStrike" cap="none" normalizeH="0" baseline="0" dirty="0" err="1" smtClean="0">
                <a:ln>
                  <a:noFill/>
                </a:ln>
                <a:solidFill>
                  <a:schemeClr val="bg1"/>
                </a:solidFill>
                <a:effectLst/>
                <a:latin typeface="Calibri" pitchFamily="34" charset="0"/>
                <a:ea typeface="Calibri" pitchFamily="34" charset="0"/>
                <a:cs typeface="Times New Roman" pitchFamily="18" charset="0"/>
              </a:rPr>
              <a:t>Espenak</a:t>
            </a:r>
            <a:r>
              <a:rPr kumimoji="0" lang="pt-BR" sz="2000" b="1"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 </a:t>
            </a:r>
            <a:r>
              <a:rPr kumimoji="0" lang="pt-BR" sz="2000" b="1" i="0" u="none" strike="noStrike" cap="none" normalizeH="0" baseline="0" dirty="0" err="1" smtClean="0">
                <a:ln>
                  <a:noFill/>
                </a:ln>
                <a:solidFill>
                  <a:schemeClr val="bg1"/>
                </a:solidFill>
                <a:effectLst/>
                <a:latin typeface="Calibri" pitchFamily="34" charset="0"/>
                <a:ea typeface="Calibri" pitchFamily="34" charset="0"/>
                <a:cs typeface="Times New Roman" pitchFamily="18" charset="0"/>
              </a:rPr>
              <a:t>Observers</a:t>
            </a:r>
            <a:r>
              <a:rPr kumimoji="0" lang="pt-BR" sz="2000" b="1"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 </a:t>
            </a:r>
            <a:r>
              <a:rPr kumimoji="0" lang="pt-BR" sz="2000" b="1" i="0" u="none" strike="noStrike" cap="none" normalizeH="0" baseline="0" dirty="0" err="1" smtClean="0">
                <a:ln>
                  <a:noFill/>
                </a:ln>
                <a:solidFill>
                  <a:schemeClr val="bg1"/>
                </a:solidFill>
                <a:effectLst/>
                <a:latin typeface="Calibri" pitchFamily="34" charset="0"/>
                <a:ea typeface="Calibri" pitchFamily="34" charset="0"/>
                <a:cs typeface="Times New Roman" pitchFamily="18" charset="0"/>
              </a:rPr>
              <a:t>Handbook</a:t>
            </a:r>
            <a:r>
              <a:rPr kumimoji="0" lang="pt-BR" sz="2000" b="1"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 2014,</a:t>
            </a:r>
          </a:p>
          <a:p>
            <a:pPr marL="0" marR="0" lvl="0" indent="0" algn="l" defTabSz="914400" rtl="0" eaLnBrk="0" fontAlgn="base" latinLnBrk="0" hangingPunct="0">
              <a:lnSpc>
                <a:spcPct val="100000"/>
              </a:lnSpc>
              <a:spcBef>
                <a:spcPct val="0"/>
              </a:spcBef>
              <a:spcAft>
                <a:spcPct val="0"/>
              </a:spcAft>
              <a:buClrTx/>
              <a:buSzTx/>
              <a:buFontTx/>
              <a:buNone/>
              <a:tabLst/>
            </a:pPr>
            <a:r>
              <a:rPr kumimoji="0" lang="pt-BR" sz="2000" b="1"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 Royal </a:t>
            </a:r>
            <a:r>
              <a:rPr kumimoji="0" lang="pt-BR" sz="2000" b="1" i="0" u="none" strike="noStrike" cap="none" normalizeH="0" baseline="0" dirty="0" err="1" smtClean="0">
                <a:ln>
                  <a:noFill/>
                </a:ln>
                <a:solidFill>
                  <a:schemeClr val="bg1"/>
                </a:solidFill>
                <a:effectLst/>
                <a:latin typeface="Calibri" pitchFamily="34" charset="0"/>
                <a:ea typeface="Calibri" pitchFamily="34" charset="0"/>
                <a:cs typeface="Times New Roman" pitchFamily="18" charset="0"/>
              </a:rPr>
              <a:t>Astronomical</a:t>
            </a:r>
            <a:r>
              <a:rPr kumimoji="0" lang="pt-BR" sz="2000" b="1"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 </a:t>
            </a:r>
            <a:r>
              <a:rPr kumimoji="0" lang="pt-BR" sz="2000" b="1" i="0" u="none" strike="noStrike" cap="none" normalizeH="0" baseline="0" dirty="0" err="1" smtClean="0">
                <a:ln>
                  <a:noFill/>
                </a:ln>
                <a:solidFill>
                  <a:schemeClr val="bg1"/>
                </a:solidFill>
                <a:effectLst/>
                <a:latin typeface="Calibri" pitchFamily="34" charset="0"/>
                <a:ea typeface="Calibri" pitchFamily="34" charset="0"/>
                <a:cs typeface="Times New Roman" pitchFamily="18" charset="0"/>
              </a:rPr>
              <a:t>Society</a:t>
            </a:r>
            <a:r>
              <a:rPr kumimoji="0" lang="pt-BR" sz="2000" b="1"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 </a:t>
            </a:r>
            <a:r>
              <a:rPr kumimoji="0" lang="pt-BR" sz="2000" b="1" i="0" u="none" strike="noStrike" cap="none" normalizeH="0" baseline="0" dirty="0" err="1" smtClean="0">
                <a:ln>
                  <a:noFill/>
                </a:ln>
                <a:solidFill>
                  <a:schemeClr val="bg1"/>
                </a:solidFill>
                <a:effectLst/>
                <a:latin typeface="Calibri" pitchFamily="34" charset="0"/>
                <a:ea typeface="Calibri" pitchFamily="34" charset="0"/>
                <a:cs typeface="Times New Roman" pitchFamily="18" charset="0"/>
              </a:rPr>
              <a:t>of</a:t>
            </a:r>
            <a:r>
              <a:rPr kumimoji="0" lang="pt-BR" sz="2000" b="1"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 </a:t>
            </a:r>
            <a:r>
              <a:rPr kumimoji="0" lang="pt-BR" sz="2000" b="1" i="0" u="none" strike="noStrike" cap="none" normalizeH="0" baseline="0" dirty="0" err="1" smtClean="0">
                <a:ln>
                  <a:noFill/>
                </a:ln>
                <a:solidFill>
                  <a:schemeClr val="bg1"/>
                </a:solidFill>
                <a:effectLst/>
                <a:latin typeface="Calibri" pitchFamily="34" charset="0"/>
                <a:ea typeface="Calibri" pitchFamily="34" charset="0"/>
                <a:cs typeface="Times New Roman" pitchFamily="18" charset="0"/>
              </a:rPr>
              <a:t>Canada</a:t>
            </a:r>
            <a:r>
              <a:rPr kumimoji="0" lang="pt-BR" sz="20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lang="pt-BR" sz="2000" b="0" dirty="0" smtClean="0">
              <a:solidFill>
                <a:schemeClr val="bg1"/>
              </a:solidFill>
              <a:latin typeface="Arial" pitchFamily="34" charset="0"/>
              <a:cs typeface="Arial" pitchFamily="34" charset="0"/>
            </a:endParaRPr>
          </a:p>
        </p:txBody>
      </p:sp>
      <p:pic>
        <p:nvPicPr>
          <p:cNvPr id="61442" name="Picture 2" descr="http://www.biblicalintegrity.org/wp-content/uploads/2013/08/Blood-moons.jpg"/>
          <p:cNvPicPr>
            <a:picLocks noChangeAspect="1" noChangeArrowheads="1"/>
          </p:cNvPicPr>
          <p:nvPr/>
        </p:nvPicPr>
        <p:blipFill>
          <a:blip r:embed="rId3" cstate="print"/>
          <a:srcRect/>
          <a:stretch>
            <a:fillRect/>
          </a:stretch>
        </p:blipFill>
        <p:spPr bwMode="auto">
          <a:xfrm>
            <a:off x="3429000" y="4086224"/>
            <a:ext cx="5715000" cy="2771776"/>
          </a:xfrm>
          <a:prstGeom prst="rect">
            <a:avLst/>
          </a:prstGeom>
          <a:noFill/>
        </p:spPr>
      </p:pic>
    </p:spTree>
  </p:cSld>
  <p:clrMapOvr>
    <a:masterClrMapping/>
  </p:clrMapOvr>
  <p:transition spd="slow">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1"/>
          <p:cNvSpPr>
            <a:spLocks noChangeArrowheads="1"/>
          </p:cNvSpPr>
          <p:nvPr/>
        </p:nvSpPr>
        <p:spPr bwMode="auto">
          <a:xfrm>
            <a:off x="395536" y="1455834"/>
            <a:ext cx="8119187" cy="4251133"/>
          </a:xfrm>
          <a:prstGeom prst="rect">
            <a:avLst/>
          </a:prstGeom>
          <a:solidFill>
            <a:srgbClr val="FFFFFF"/>
          </a:solidFill>
          <a:ln w="9525">
            <a:noFill/>
            <a:miter lim="800000"/>
            <a:headEnd/>
            <a:tailEnd/>
          </a:ln>
          <a:effectLst/>
        </p:spPr>
        <p:txBody>
          <a:bodyPr vert="horz" wrap="none" lIns="0" tIns="0" rIns="71415" bIns="952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800" b="1" i="0" u="none" strike="noStrike" cap="none" normalizeH="0" baseline="0" dirty="0" smtClean="0">
                <a:ln>
                  <a:noFill/>
                </a:ln>
                <a:solidFill>
                  <a:srgbClr val="000000"/>
                </a:solidFill>
                <a:effectLst/>
                <a:latin typeface="Arial Unicode MS" pitchFamily="34" charset="-128"/>
                <a:cs typeface="Arial" pitchFamily="34" charset="0"/>
              </a:rPr>
              <a:t/>
            </a:r>
            <a:br>
              <a:rPr kumimoji="0" lang="pt-BR" sz="1800" b="1" i="0" u="none" strike="noStrike" cap="none" normalizeH="0" baseline="0" dirty="0" smtClean="0">
                <a:ln>
                  <a:noFill/>
                </a:ln>
                <a:solidFill>
                  <a:srgbClr val="000000"/>
                </a:solidFill>
                <a:effectLst/>
                <a:latin typeface="Arial Unicode MS" pitchFamily="34" charset="-128"/>
                <a:cs typeface="Arial" pitchFamily="34" charset="0"/>
              </a:rPr>
            </a:br>
            <a:r>
              <a:rPr kumimoji="0" lang="pt-BR" sz="1800" b="1" i="0" u="none" strike="noStrike" cap="none" normalizeH="0" baseline="0" dirty="0" smtClean="0">
                <a:ln>
                  <a:noFill/>
                </a:ln>
                <a:solidFill>
                  <a:srgbClr val="000000"/>
                </a:solidFill>
                <a:effectLst/>
                <a:latin typeface="Arial Unicode MS" pitchFamily="34" charset="-128"/>
                <a:cs typeface="Arial" pitchFamily="34" charset="0"/>
              </a:rPr>
              <a:t>         Extenso Eclipse Lunar Total: 27/07/2018    Duração = 01h42min57s </a:t>
            </a:r>
          </a:p>
          <a:p>
            <a:pPr lvl="0" algn="l" eaLnBrk="1" hangingPunct="1"/>
            <a:r>
              <a:rPr kumimoji="0" lang="pt-BR" sz="1800" b="1" i="0" u="none" strike="noStrike" cap="none" normalizeH="0" baseline="0" dirty="0" smtClean="0">
                <a:ln>
                  <a:noFill/>
                </a:ln>
                <a:solidFill>
                  <a:srgbClr val="000000"/>
                </a:solidFill>
                <a:effectLst/>
                <a:latin typeface="Arial Unicode MS" pitchFamily="34" charset="-128"/>
                <a:cs typeface="Arial" pitchFamily="34" charset="0"/>
              </a:rPr>
              <a:t>             Curto Eclipse </a:t>
            </a:r>
            <a:r>
              <a:rPr lang="pt-BR" sz="1800" dirty="0" smtClean="0">
                <a:solidFill>
                  <a:srgbClr val="000000"/>
                </a:solidFill>
                <a:latin typeface="Arial Unicode MS" pitchFamily="34" charset="-128"/>
                <a:cs typeface="Arial" pitchFamily="34" charset="0"/>
              </a:rPr>
              <a:t>Lunar Total</a:t>
            </a:r>
            <a:r>
              <a:rPr kumimoji="0" lang="pt-BR" sz="1800" b="1" i="0" u="none" strike="noStrike" cap="none" normalizeH="0" baseline="0" dirty="0" smtClean="0">
                <a:ln>
                  <a:noFill/>
                </a:ln>
                <a:solidFill>
                  <a:srgbClr val="000000"/>
                </a:solidFill>
                <a:effectLst/>
                <a:latin typeface="Arial Unicode MS" pitchFamily="34" charset="-128"/>
                <a:cs typeface="Arial" pitchFamily="34" charset="0"/>
              </a:rPr>
              <a:t>: 04/04/2015    Duração = 00h04m43s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pt-BR" sz="1800" b="1" i="0" u="none" strike="noStrike" cap="none" normalizeH="0" baseline="0" dirty="0" smtClean="0">
              <a:ln>
                <a:noFill/>
              </a:ln>
              <a:solidFill>
                <a:srgbClr val="000000"/>
              </a:solidFill>
              <a:effectLst/>
              <a:latin typeface="Arial Unicode MS" pitchFamily="34" charset="-128"/>
              <a:cs typeface="Arial" pitchFamily="34" charset="0"/>
            </a:endParaRPr>
          </a:p>
          <a:p>
            <a:pPr lvl="0" algn="l" eaLnBrk="1" hangingPunct="1"/>
            <a:r>
              <a:rPr kumimoji="0" lang="pt-BR" sz="1800" b="1" i="0" u="none" strike="noStrike" cap="none" normalizeH="0" baseline="0" dirty="0" smtClean="0">
                <a:ln>
                  <a:noFill/>
                </a:ln>
                <a:solidFill>
                  <a:srgbClr val="000000"/>
                </a:solidFill>
                <a:effectLst/>
                <a:latin typeface="Arial Unicode MS" pitchFamily="34" charset="-128"/>
                <a:cs typeface="Arial" pitchFamily="34" charset="0"/>
              </a:rPr>
              <a:t>      Extenso  Eclipse </a:t>
            </a:r>
            <a:r>
              <a:rPr lang="pt-BR" sz="1800" dirty="0" smtClean="0">
                <a:solidFill>
                  <a:srgbClr val="000000"/>
                </a:solidFill>
                <a:latin typeface="Arial Unicode MS" pitchFamily="34" charset="-128"/>
                <a:cs typeface="Arial" pitchFamily="34" charset="0"/>
              </a:rPr>
              <a:t>Lunar </a:t>
            </a:r>
            <a:r>
              <a:rPr lang="pt-BR" sz="1800" dirty="0" err="1" smtClean="0">
                <a:solidFill>
                  <a:srgbClr val="000000"/>
                </a:solidFill>
                <a:latin typeface="Arial Unicode MS" pitchFamily="34" charset="-128"/>
                <a:cs typeface="Arial" pitchFamily="34" charset="0"/>
              </a:rPr>
              <a:t>Partial</a:t>
            </a:r>
            <a:r>
              <a:rPr kumimoji="0" lang="pt-BR" sz="1800" b="1" i="0" u="none" strike="noStrike" cap="none" normalizeH="0" baseline="0" dirty="0" smtClean="0">
                <a:ln>
                  <a:noFill/>
                </a:ln>
                <a:solidFill>
                  <a:srgbClr val="000000"/>
                </a:solidFill>
                <a:effectLst/>
                <a:latin typeface="Arial Unicode MS" pitchFamily="34" charset="-128"/>
                <a:cs typeface="Arial" pitchFamily="34" charset="0"/>
              </a:rPr>
              <a:t>: 19/11/2021    Duração = 03h28m23s </a:t>
            </a:r>
          </a:p>
          <a:p>
            <a:pPr lvl="0" algn="l" eaLnBrk="1" hangingPunct="1"/>
            <a:r>
              <a:rPr kumimoji="0" lang="pt-BR" sz="1800" b="1" i="0" u="none" strike="noStrike" cap="none" normalizeH="0" baseline="0" dirty="0" smtClean="0">
                <a:ln>
                  <a:noFill/>
                </a:ln>
                <a:solidFill>
                  <a:srgbClr val="000000"/>
                </a:solidFill>
                <a:effectLst/>
                <a:latin typeface="Arial Unicode MS" pitchFamily="34" charset="-128"/>
                <a:cs typeface="Arial" pitchFamily="34" charset="0"/>
              </a:rPr>
              <a:t>           Curto Eclipse </a:t>
            </a:r>
            <a:r>
              <a:rPr lang="pt-BR" sz="1800" dirty="0" smtClean="0">
                <a:solidFill>
                  <a:srgbClr val="000000"/>
                </a:solidFill>
                <a:latin typeface="Arial Unicode MS" pitchFamily="34" charset="-128"/>
                <a:cs typeface="Arial" pitchFamily="34" charset="0"/>
              </a:rPr>
              <a:t>Lunar </a:t>
            </a:r>
            <a:r>
              <a:rPr lang="pt-BR" sz="1800" dirty="0" err="1" smtClean="0">
                <a:solidFill>
                  <a:srgbClr val="000000"/>
                </a:solidFill>
                <a:latin typeface="Arial Unicode MS" pitchFamily="34" charset="-128"/>
                <a:cs typeface="Arial" pitchFamily="34" charset="0"/>
              </a:rPr>
              <a:t>Partial</a:t>
            </a:r>
            <a:r>
              <a:rPr kumimoji="0" lang="pt-BR" sz="1800" b="1" i="0" u="none" strike="noStrike" cap="none" normalizeH="0" baseline="0" dirty="0" smtClean="0">
                <a:ln>
                  <a:noFill/>
                </a:ln>
                <a:solidFill>
                  <a:srgbClr val="000000"/>
                </a:solidFill>
                <a:effectLst/>
                <a:latin typeface="Arial Unicode MS" pitchFamily="34" charset="-128"/>
                <a:cs typeface="Arial" pitchFamily="34" charset="0"/>
              </a:rPr>
              <a:t>: 13/02/2082    Duração = 00h25m30s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pt-BR" sz="1800" b="1" i="0" u="none" strike="noStrike" cap="none" normalizeH="0" baseline="0" dirty="0" smtClean="0">
              <a:ln>
                <a:noFill/>
              </a:ln>
              <a:solidFill>
                <a:srgbClr val="000000"/>
              </a:solidFill>
              <a:effectLst/>
              <a:latin typeface="Arial Unicode MS" pitchFamily="34" charset="-128"/>
              <a:cs typeface="Arial" pitchFamily="34" charset="0"/>
            </a:endParaRPr>
          </a:p>
          <a:p>
            <a:pPr lvl="0" algn="l" eaLnBrk="1" hangingPunct="1"/>
            <a:r>
              <a:rPr kumimoji="0" lang="pt-BR" sz="1800" b="1" i="0" u="none" strike="noStrike" cap="none" normalizeH="0" baseline="0" dirty="0" smtClean="0">
                <a:ln>
                  <a:noFill/>
                </a:ln>
                <a:solidFill>
                  <a:srgbClr val="000000"/>
                </a:solidFill>
                <a:effectLst/>
                <a:latin typeface="Arial Unicode MS" pitchFamily="34" charset="-128"/>
                <a:cs typeface="Arial" pitchFamily="34" charset="0"/>
              </a:rPr>
              <a:t>             Maior Eclipse </a:t>
            </a:r>
            <a:r>
              <a:rPr lang="pt-BR" sz="1800" dirty="0" smtClean="0">
                <a:solidFill>
                  <a:srgbClr val="000000"/>
                </a:solidFill>
                <a:latin typeface="Arial Unicode MS" pitchFamily="34" charset="-128"/>
                <a:cs typeface="Arial" pitchFamily="34" charset="0"/>
              </a:rPr>
              <a:t>Lunar Total: </a:t>
            </a:r>
            <a:r>
              <a:rPr kumimoji="0" lang="pt-BR" sz="1800" b="1" i="0" u="none" strike="noStrike" cap="none" normalizeH="0" baseline="0" dirty="0" smtClean="0">
                <a:ln>
                  <a:noFill/>
                </a:ln>
                <a:solidFill>
                  <a:srgbClr val="000000"/>
                </a:solidFill>
                <a:effectLst/>
                <a:latin typeface="Arial Unicode MS" pitchFamily="34" charset="-128"/>
                <a:cs typeface="Arial" pitchFamily="34" charset="0"/>
              </a:rPr>
              <a:t>26/06/2029  Magnitude Umbral= 1.8436 </a:t>
            </a:r>
          </a:p>
          <a:p>
            <a:pPr lvl="0" algn="l" eaLnBrk="1" hangingPunct="1"/>
            <a:r>
              <a:rPr kumimoji="0" lang="pt-BR" sz="1800" b="1" i="0" u="none" strike="noStrike" cap="none" normalizeH="0" baseline="0" dirty="0" smtClean="0">
                <a:ln>
                  <a:noFill/>
                </a:ln>
                <a:solidFill>
                  <a:srgbClr val="000000"/>
                </a:solidFill>
                <a:effectLst/>
                <a:latin typeface="Arial Unicode MS" pitchFamily="34" charset="-128"/>
                <a:cs typeface="Arial" pitchFamily="34" charset="0"/>
              </a:rPr>
              <a:t>            Menor Eclipse</a:t>
            </a:r>
            <a:r>
              <a:rPr lang="pt-BR" sz="1800" dirty="0" smtClean="0">
                <a:solidFill>
                  <a:srgbClr val="000000"/>
                </a:solidFill>
                <a:latin typeface="Arial Unicode MS" pitchFamily="34" charset="-128"/>
                <a:cs typeface="Arial" pitchFamily="34" charset="0"/>
              </a:rPr>
              <a:t> Lunar Total</a:t>
            </a:r>
            <a:r>
              <a:rPr kumimoji="0" lang="pt-BR" sz="1800" b="1" i="0" u="none" strike="noStrike" cap="none" normalizeH="0" baseline="0" dirty="0" smtClean="0">
                <a:ln>
                  <a:noFill/>
                </a:ln>
                <a:solidFill>
                  <a:srgbClr val="000000"/>
                </a:solidFill>
                <a:effectLst/>
                <a:latin typeface="Arial Unicode MS" pitchFamily="34" charset="-128"/>
                <a:cs typeface="Arial" pitchFamily="34" charset="0"/>
              </a:rPr>
              <a:t>: 04/04/2015  Magnitude Umbral= 1.0008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pt-BR" sz="1800" b="1" i="0" u="none" strike="noStrike" cap="none" normalizeH="0" baseline="0" dirty="0" smtClean="0">
              <a:ln>
                <a:noFill/>
              </a:ln>
              <a:solidFill>
                <a:srgbClr val="000000"/>
              </a:solidFill>
              <a:effectLst/>
              <a:latin typeface="Arial Unicode MS" pitchFamily="34" charset="-128"/>
              <a:cs typeface="Arial" pitchFamily="34" charset="0"/>
            </a:endParaRPr>
          </a:p>
          <a:p>
            <a:pPr lvl="0" algn="l" eaLnBrk="1" hangingPunct="1"/>
            <a:r>
              <a:rPr lang="pt-BR" sz="1800" dirty="0" smtClean="0">
                <a:solidFill>
                  <a:srgbClr val="000000"/>
                </a:solidFill>
                <a:latin typeface="Arial Unicode MS" pitchFamily="34" charset="-128"/>
                <a:cs typeface="Arial" pitchFamily="34" charset="0"/>
              </a:rPr>
              <a:t>           Maior</a:t>
            </a:r>
            <a:r>
              <a:rPr kumimoji="0" lang="pt-BR" sz="1800" b="1" i="0" u="none" strike="noStrike" cap="none" normalizeH="0" baseline="0" dirty="0" smtClean="0">
                <a:ln>
                  <a:noFill/>
                </a:ln>
                <a:solidFill>
                  <a:srgbClr val="000000"/>
                </a:solidFill>
                <a:effectLst/>
                <a:latin typeface="Arial Unicode MS" pitchFamily="34" charset="-128"/>
                <a:cs typeface="Arial" pitchFamily="34" charset="0"/>
              </a:rPr>
              <a:t> Eclipse </a:t>
            </a:r>
            <a:r>
              <a:rPr lang="pt-BR" sz="1800" dirty="0" smtClean="0">
                <a:solidFill>
                  <a:srgbClr val="000000"/>
                </a:solidFill>
                <a:latin typeface="Arial Unicode MS" pitchFamily="34" charset="-128"/>
                <a:cs typeface="Arial" pitchFamily="34" charset="0"/>
              </a:rPr>
              <a:t>Lunar </a:t>
            </a:r>
            <a:r>
              <a:rPr lang="pt-BR" sz="1800" dirty="0" err="1" smtClean="0">
                <a:solidFill>
                  <a:srgbClr val="000000"/>
                </a:solidFill>
                <a:latin typeface="Arial Unicode MS" pitchFamily="34" charset="-128"/>
                <a:cs typeface="Arial" pitchFamily="34" charset="0"/>
              </a:rPr>
              <a:t>Partial</a:t>
            </a:r>
            <a:r>
              <a:rPr kumimoji="0" lang="pt-BR" sz="1800" b="1" i="0" u="none" strike="noStrike" cap="none" normalizeH="0" baseline="0" dirty="0" smtClean="0">
                <a:ln>
                  <a:noFill/>
                </a:ln>
                <a:solidFill>
                  <a:srgbClr val="000000"/>
                </a:solidFill>
                <a:effectLst/>
                <a:latin typeface="Arial Unicode MS" pitchFamily="34" charset="-128"/>
                <a:cs typeface="Arial" pitchFamily="34" charset="0"/>
              </a:rPr>
              <a:t>: 20/11/2086  Magnitude Umbral = 0.9865 </a:t>
            </a:r>
          </a:p>
          <a:p>
            <a:pPr lvl="0" algn="l" eaLnBrk="1" hangingPunct="1"/>
            <a:r>
              <a:rPr kumimoji="0" lang="pt-BR" sz="1800" b="1" i="0" u="none" strike="noStrike" cap="none" normalizeH="0" baseline="0" dirty="0" smtClean="0">
                <a:ln>
                  <a:noFill/>
                </a:ln>
                <a:solidFill>
                  <a:srgbClr val="000000"/>
                </a:solidFill>
                <a:effectLst/>
                <a:latin typeface="Arial Unicode MS" pitchFamily="34" charset="-128"/>
                <a:cs typeface="Arial" pitchFamily="34" charset="0"/>
              </a:rPr>
              <a:t>          Menor Eclipse</a:t>
            </a:r>
            <a:r>
              <a:rPr lang="pt-BR" sz="1800" dirty="0" smtClean="0">
                <a:solidFill>
                  <a:srgbClr val="000000"/>
                </a:solidFill>
                <a:latin typeface="Arial Unicode MS" pitchFamily="34" charset="-128"/>
                <a:cs typeface="Arial" pitchFamily="34" charset="0"/>
              </a:rPr>
              <a:t> Lunar </a:t>
            </a:r>
            <a:r>
              <a:rPr lang="pt-BR" sz="1800" dirty="0" err="1" smtClean="0">
                <a:solidFill>
                  <a:srgbClr val="000000"/>
                </a:solidFill>
                <a:latin typeface="Arial Unicode MS" pitchFamily="34" charset="-128"/>
                <a:cs typeface="Arial" pitchFamily="34" charset="0"/>
              </a:rPr>
              <a:t>Partial</a:t>
            </a:r>
            <a:r>
              <a:rPr kumimoji="0" lang="pt-BR" sz="1800" b="1" i="0" u="none" strike="noStrike" cap="none" normalizeH="0" baseline="0" dirty="0" smtClean="0">
                <a:ln>
                  <a:noFill/>
                </a:ln>
                <a:solidFill>
                  <a:srgbClr val="000000"/>
                </a:solidFill>
                <a:effectLst/>
                <a:latin typeface="Arial Unicode MS" pitchFamily="34" charset="-128"/>
                <a:cs typeface="Arial" pitchFamily="34" charset="0"/>
              </a:rPr>
              <a:t>: 13/02/2082  Magnitude Umbral = 0.0134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pt-BR" sz="1800" b="1" i="0" u="none" strike="noStrike" cap="none" normalizeH="0" baseline="0" dirty="0" smtClean="0">
              <a:ln>
                <a:noFill/>
              </a:ln>
              <a:solidFill>
                <a:srgbClr val="000000"/>
              </a:solidFill>
              <a:effectLst/>
              <a:latin typeface="Arial Unicode MS" pitchFamily="34" charset="-128"/>
              <a:cs typeface="Arial" pitchFamily="34" charset="0"/>
            </a:endParaRPr>
          </a:p>
          <a:p>
            <a:pPr lvl="0" algn="l" eaLnBrk="1" hangingPunct="1"/>
            <a:r>
              <a:rPr kumimoji="0" lang="pt-BR" sz="1800" b="1" i="0" u="none" strike="noStrike" cap="none" normalizeH="0" baseline="0" dirty="0" smtClean="0">
                <a:ln>
                  <a:noFill/>
                </a:ln>
                <a:solidFill>
                  <a:srgbClr val="000000"/>
                </a:solidFill>
                <a:effectLst/>
                <a:latin typeface="Arial Unicode MS" pitchFamily="34" charset="-128"/>
                <a:cs typeface="Arial" pitchFamily="34" charset="0"/>
              </a:rPr>
              <a:t>Extenso Eclipse Lunar </a:t>
            </a:r>
            <a:r>
              <a:rPr lang="pt-BR" sz="1800" dirty="0" err="1" smtClean="0">
                <a:solidFill>
                  <a:srgbClr val="000000"/>
                </a:solidFill>
                <a:latin typeface="Arial Unicode MS" pitchFamily="34" charset="-128"/>
                <a:cs typeface="Arial" pitchFamily="34" charset="0"/>
              </a:rPr>
              <a:t>Penumbral</a:t>
            </a:r>
            <a:r>
              <a:rPr kumimoji="0" lang="pt-BR" sz="1800" b="1" i="0" u="none" strike="noStrike" cap="none" normalizeH="0" baseline="0" dirty="0" smtClean="0">
                <a:ln>
                  <a:noFill/>
                </a:ln>
                <a:solidFill>
                  <a:srgbClr val="000000"/>
                </a:solidFill>
                <a:effectLst/>
                <a:latin typeface="Arial Unicode MS" pitchFamily="34" charset="-128"/>
                <a:cs typeface="Arial" pitchFamily="34" charset="0"/>
              </a:rPr>
              <a:t>: 25/04/2070  Magnitude </a:t>
            </a:r>
            <a:r>
              <a:rPr kumimoji="0" lang="pt-BR" sz="1800" b="1" i="0" u="none" strike="noStrike" cap="none" normalizeH="0" baseline="0" dirty="0" err="1" smtClean="0">
                <a:ln>
                  <a:noFill/>
                </a:ln>
                <a:solidFill>
                  <a:srgbClr val="000000"/>
                </a:solidFill>
                <a:effectLst/>
                <a:latin typeface="Arial Unicode MS" pitchFamily="34" charset="-128"/>
                <a:cs typeface="Arial" pitchFamily="34" charset="0"/>
              </a:rPr>
              <a:t>Penumbral</a:t>
            </a:r>
            <a:r>
              <a:rPr kumimoji="0" lang="pt-BR" sz="1800" b="1" i="0" u="none" strike="noStrike" cap="none" normalizeH="0" baseline="0" dirty="0" smtClean="0">
                <a:ln>
                  <a:noFill/>
                </a:ln>
                <a:solidFill>
                  <a:srgbClr val="000000"/>
                </a:solidFill>
                <a:effectLst/>
                <a:latin typeface="Arial Unicode MS" pitchFamily="34" charset="-128"/>
                <a:cs typeface="Arial" pitchFamily="34" charset="0"/>
              </a:rPr>
              <a:t>= 1.0515 </a:t>
            </a:r>
          </a:p>
          <a:p>
            <a:pPr lvl="0" algn="l" eaLnBrk="1" hangingPunct="1"/>
            <a:r>
              <a:rPr kumimoji="0" lang="pt-BR" sz="1800" b="1" i="0" u="none" strike="noStrike" cap="none" normalizeH="0" baseline="0" dirty="0" smtClean="0">
                <a:ln>
                  <a:noFill/>
                </a:ln>
                <a:solidFill>
                  <a:srgbClr val="000000"/>
                </a:solidFill>
                <a:effectLst/>
                <a:latin typeface="Arial Unicode MS" pitchFamily="34" charset="-128"/>
                <a:cs typeface="Arial" pitchFamily="34" charset="0"/>
              </a:rPr>
              <a:t>    Curto Eclipse </a:t>
            </a:r>
            <a:r>
              <a:rPr lang="pt-BR" sz="1800" dirty="0" smtClean="0">
                <a:solidFill>
                  <a:srgbClr val="000000"/>
                </a:solidFill>
                <a:latin typeface="Arial Unicode MS" pitchFamily="34" charset="-128"/>
                <a:cs typeface="Arial" pitchFamily="34" charset="0"/>
              </a:rPr>
              <a:t>Lunar </a:t>
            </a:r>
            <a:r>
              <a:rPr lang="pt-BR" sz="1800" dirty="0" err="1" smtClean="0">
                <a:solidFill>
                  <a:srgbClr val="000000"/>
                </a:solidFill>
                <a:latin typeface="Arial Unicode MS" pitchFamily="34" charset="-128"/>
                <a:cs typeface="Arial" pitchFamily="34" charset="0"/>
              </a:rPr>
              <a:t>Penumbral</a:t>
            </a:r>
            <a:r>
              <a:rPr kumimoji="0" lang="pt-BR" sz="1800" b="1" i="0" u="none" strike="noStrike" cap="none" normalizeH="0" baseline="0" dirty="0" smtClean="0">
                <a:ln>
                  <a:noFill/>
                </a:ln>
                <a:solidFill>
                  <a:srgbClr val="000000"/>
                </a:solidFill>
                <a:effectLst/>
                <a:latin typeface="Arial Unicode MS" pitchFamily="34" charset="-128"/>
                <a:cs typeface="Arial" pitchFamily="34" charset="0"/>
              </a:rPr>
              <a:t>: 18/07/2027  Magnitude </a:t>
            </a:r>
            <a:r>
              <a:rPr kumimoji="0" lang="pt-BR" sz="1800" b="1" i="0" u="none" strike="noStrike" cap="none" normalizeH="0" baseline="0" dirty="0" err="1" smtClean="0">
                <a:ln>
                  <a:noFill/>
                </a:ln>
                <a:solidFill>
                  <a:srgbClr val="000000"/>
                </a:solidFill>
                <a:effectLst/>
                <a:latin typeface="Arial Unicode MS" pitchFamily="34" charset="-128"/>
                <a:cs typeface="Arial" pitchFamily="34" charset="0"/>
              </a:rPr>
              <a:t>Penumbral</a:t>
            </a:r>
            <a:r>
              <a:rPr kumimoji="0" lang="pt-BR" sz="1800" b="1" i="0" u="none" strike="noStrike" cap="none" normalizeH="0" baseline="0" dirty="0" smtClean="0">
                <a:ln>
                  <a:noFill/>
                </a:ln>
                <a:solidFill>
                  <a:srgbClr val="000000"/>
                </a:solidFill>
                <a:effectLst/>
                <a:latin typeface="Arial Unicode MS" pitchFamily="34" charset="-128"/>
                <a:cs typeface="Arial" pitchFamily="34" charset="0"/>
              </a:rPr>
              <a:t>= 0.0014</a:t>
            </a:r>
            <a:r>
              <a:rPr kumimoji="0" lang="pt-BR" sz="1200" b="0" i="0" u="none" strike="noStrike" cap="none" normalizeH="0" baseline="0" dirty="0" smtClean="0">
                <a:ln>
                  <a:noFill/>
                </a:ln>
                <a:solidFill>
                  <a:schemeClr val="tx1"/>
                </a:solidFill>
                <a:effectLst/>
                <a:latin typeface="Arial" pitchFamily="34" charset="0"/>
                <a:cs typeface="Arial" pitchFamily="34" charset="0"/>
              </a:rPr>
              <a:t> </a:t>
            </a:r>
            <a:endParaRPr kumimoji="0" lang="pt-BR" sz="44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CaixaDeTexto 2"/>
          <p:cNvSpPr txBox="1"/>
          <p:nvPr/>
        </p:nvSpPr>
        <p:spPr>
          <a:xfrm>
            <a:off x="1079612" y="260648"/>
            <a:ext cx="6984776" cy="461665"/>
          </a:xfrm>
          <a:prstGeom prst="rect">
            <a:avLst/>
          </a:prstGeom>
          <a:noFill/>
        </p:spPr>
        <p:txBody>
          <a:bodyPr wrap="square" rtlCol="0">
            <a:spAutoFit/>
          </a:bodyPr>
          <a:lstStyle/>
          <a:p>
            <a:r>
              <a:rPr lang="pt-BR" sz="2400" dirty="0" smtClean="0">
                <a:solidFill>
                  <a:schemeClr val="bg1"/>
                </a:solidFill>
              </a:rPr>
              <a:t>Extremos dos Eclipses Lunares no Séc. XXI</a:t>
            </a:r>
            <a:endParaRPr lang="pt-BR" sz="2400" dirty="0">
              <a:solidFill>
                <a:schemeClr val="bg1"/>
              </a:solidFill>
            </a:endParaRPr>
          </a:p>
        </p:txBody>
      </p:sp>
    </p:spTree>
  </p:cSld>
  <p:clrMapOvr>
    <a:masterClrMapping/>
  </p:clrMapOvr>
  <p:transition spd="slow">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1"/>
          <p:cNvSpPr>
            <a:spLocks noChangeArrowheads="1"/>
          </p:cNvSpPr>
          <p:nvPr/>
        </p:nvSpPr>
        <p:spPr bwMode="auto">
          <a:xfrm>
            <a:off x="611560" y="2636912"/>
            <a:ext cx="7920880" cy="2312141"/>
          </a:xfrm>
          <a:prstGeom prst="rect">
            <a:avLst/>
          </a:prstGeom>
          <a:solidFill>
            <a:srgbClr val="FFFFFF"/>
          </a:solidFill>
          <a:ln w="9525">
            <a:noFill/>
            <a:miter lim="800000"/>
            <a:headEnd/>
            <a:tailEnd/>
          </a:ln>
          <a:effectLst/>
        </p:spPr>
        <p:txBody>
          <a:bodyPr vert="horz" wrap="square" lIns="0" tIns="0" rIns="71415" bIns="95220" numCol="1" anchor="ctr" anchorCtr="0" compatLnSpc="1">
            <a:prstTxWarp prst="textNoShape">
              <a:avLst/>
            </a:prstTxWarp>
            <a:spAutoFit/>
          </a:bodyPr>
          <a:lstStyle/>
          <a:p>
            <a:pPr marL="228600" lvl="0" indent="-228600" algn="l">
              <a:buFontTx/>
              <a:buAutoNum type="arabicPeriod"/>
            </a:pPr>
            <a:r>
              <a:rPr lang="pt-BR" dirty="0" smtClean="0">
                <a:solidFill>
                  <a:srgbClr val="000000"/>
                </a:solidFill>
                <a:latin typeface="Arial Unicode MS" pitchFamily="34" charset="-128"/>
                <a:cs typeface="Arial" pitchFamily="34" charset="0"/>
              </a:rPr>
              <a:t>Eclipse Lunar </a:t>
            </a:r>
            <a:r>
              <a:rPr lang="pt-BR" dirty="0" err="1" smtClean="0">
                <a:solidFill>
                  <a:srgbClr val="000000"/>
                </a:solidFill>
                <a:latin typeface="Arial Unicode MS" pitchFamily="34" charset="-128"/>
                <a:cs typeface="Arial" pitchFamily="34" charset="0"/>
              </a:rPr>
              <a:t>Penumbral</a:t>
            </a:r>
            <a:r>
              <a:rPr lang="pt-BR" dirty="0" smtClean="0">
                <a:solidFill>
                  <a:srgbClr val="000000"/>
                </a:solidFill>
                <a:latin typeface="Arial Unicode MS" pitchFamily="34" charset="-128"/>
                <a:cs typeface="Arial" pitchFamily="34" charset="0"/>
              </a:rPr>
              <a:t> Total: 14/03/</a:t>
            </a:r>
            <a:r>
              <a:rPr kumimoji="0" lang="pt-BR" b="1" i="0" u="none" strike="noStrike" cap="none" normalizeH="0" baseline="0" dirty="0" smtClean="0">
                <a:ln>
                  <a:noFill/>
                </a:ln>
                <a:solidFill>
                  <a:srgbClr val="000000"/>
                </a:solidFill>
                <a:effectLst/>
                <a:latin typeface="Arial Unicode MS" pitchFamily="34" charset="-128"/>
                <a:cs typeface="Arial" pitchFamily="34" charset="0"/>
              </a:rPr>
              <a:t>2006 Magnitude </a:t>
            </a:r>
            <a:r>
              <a:rPr kumimoji="0" lang="pt-BR" b="1" i="0" u="none" strike="noStrike" cap="none" normalizeH="0" baseline="0" dirty="0" err="1" smtClean="0">
                <a:ln>
                  <a:noFill/>
                </a:ln>
                <a:solidFill>
                  <a:srgbClr val="000000"/>
                </a:solidFill>
                <a:effectLst/>
                <a:latin typeface="Arial Unicode MS" pitchFamily="34" charset="-128"/>
                <a:cs typeface="Arial" pitchFamily="34" charset="0"/>
              </a:rPr>
              <a:t>Penumbral</a:t>
            </a:r>
            <a:r>
              <a:rPr kumimoji="0" lang="pt-BR" b="1" i="0" u="none" strike="noStrike" cap="none" normalizeH="0" baseline="0" dirty="0" smtClean="0">
                <a:ln>
                  <a:noFill/>
                </a:ln>
                <a:solidFill>
                  <a:srgbClr val="000000"/>
                </a:solidFill>
                <a:effectLst/>
                <a:latin typeface="Arial Unicode MS" pitchFamily="34" charset="-128"/>
                <a:cs typeface="Arial" pitchFamily="34" charset="0"/>
              </a:rPr>
              <a:t> = 1.0300</a:t>
            </a:r>
            <a:br>
              <a:rPr kumimoji="0" lang="pt-BR" b="1" i="0" u="none" strike="noStrike" cap="none" normalizeH="0" baseline="0" dirty="0" smtClean="0">
                <a:ln>
                  <a:noFill/>
                </a:ln>
                <a:solidFill>
                  <a:srgbClr val="000000"/>
                </a:solidFill>
                <a:effectLst/>
                <a:latin typeface="Arial Unicode MS" pitchFamily="34" charset="-128"/>
                <a:cs typeface="Arial" pitchFamily="34" charset="0"/>
              </a:rPr>
            </a:br>
            <a:r>
              <a:rPr kumimoji="0" lang="pt-BR" b="1" i="0" u="none" strike="noStrike" cap="none" normalizeH="0" baseline="0" dirty="0" smtClean="0">
                <a:ln>
                  <a:noFill/>
                </a:ln>
                <a:solidFill>
                  <a:srgbClr val="000000"/>
                </a:solidFill>
                <a:effectLst/>
                <a:latin typeface="Arial Unicode MS" pitchFamily="34" charset="-128"/>
                <a:cs typeface="Arial" pitchFamily="34" charset="0"/>
              </a:rPr>
              <a:t> </a:t>
            </a:r>
          </a:p>
          <a:p>
            <a:pPr marL="228600" marR="0" lvl="0" indent="-228600" algn="l" defTabSz="914400" rtl="0" eaLnBrk="0" fontAlgn="base" latinLnBrk="0" hangingPunct="0">
              <a:lnSpc>
                <a:spcPct val="100000"/>
              </a:lnSpc>
              <a:spcBef>
                <a:spcPct val="0"/>
              </a:spcBef>
              <a:spcAft>
                <a:spcPct val="0"/>
              </a:spcAft>
              <a:buClrTx/>
              <a:buSzTx/>
              <a:buFontTx/>
              <a:buAutoNum type="arabicPeriod"/>
              <a:tabLst/>
            </a:pPr>
            <a:r>
              <a:rPr kumimoji="0" lang="pt-BR" b="1" i="0" u="none" strike="noStrike" cap="none" normalizeH="0" baseline="0" dirty="0" smtClean="0">
                <a:ln>
                  <a:noFill/>
                </a:ln>
                <a:solidFill>
                  <a:srgbClr val="000000"/>
                </a:solidFill>
                <a:effectLst/>
                <a:latin typeface="Arial Unicode MS" pitchFamily="34" charset="-128"/>
                <a:cs typeface="Arial" pitchFamily="34" charset="0"/>
              </a:rPr>
              <a:t>Eclipse Lunar </a:t>
            </a:r>
            <a:r>
              <a:rPr kumimoji="0" lang="pt-BR" b="1" i="0" u="none" strike="noStrike" cap="none" normalizeH="0" baseline="0" dirty="0" err="1" smtClean="0">
                <a:ln>
                  <a:noFill/>
                </a:ln>
                <a:solidFill>
                  <a:srgbClr val="000000"/>
                </a:solidFill>
                <a:effectLst/>
                <a:latin typeface="Arial Unicode MS" pitchFamily="34" charset="-128"/>
                <a:cs typeface="Arial" pitchFamily="34" charset="0"/>
              </a:rPr>
              <a:t>Penumbral</a:t>
            </a:r>
            <a:r>
              <a:rPr kumimoji="0" lang="pt-BR" b="1" i="0" u="none" strike="noStrike" cap="none" normalizeH="0" baseline="0" dirty="0" smtClean="0">
                <a:ln>
                  <a:noFill/>
                </a:ln>
                <a:solidFill>
                  <a:srgbClr val="000000"/>
                </a:solidFill>
                <a:effectLst/>
                <a:latin typeface="Arial Unicode MS" pitchFamily="34" charset="-128"/>
                <a:cs typeface="Arial" pitchFamily="34" charset="0"/>
              </a:rPr>
              <a:t> Total: 29/08/2053 Magnitude </a:t>
            </a:r>
            <a:r>
              <a:rPr kumimoji="0" lang="pt-BR" b="1" i="0" u="none" strike="noStrike" cap="none" normalizeH="0" baseline="0" dirty="0" err="1" smtClean="0">
                <a:ln>
                  <a:noFill/>
                </a:ln>
                <a:solidFill>
                  <a:srgbClr val="000000"/>
                </a:solidFill>
                <a:effectLst/>
                <a:latin typeface="Arial Unicode MS" pitchFamily="34" charset="-128"/>
                <a:cs typeface="Arial" pitchFamily="34" charset="0"/>
              </a:rPr>
              <a:t>Penumbral</a:t>
            </a:r>
            <a:r>
              <a:rPr kumimoji="0" lang="pt-BR" b="1" i="0" u="none" strike="noStrike" cap="none" normalizeH="0" baseline="0" dirty="0" smtClean="0">
                <a:ln>
                  <a:noFill/>
                </a:ln>
                <a:solidFill>
                  <a:srgbClr val="000000"/>
                </a:solidFill>
                <a:effectLst/>
                <a:latin typeface="Arial Unicode MS" pitchFamily="34" charset="-128"/>
                <a:cs typeface="Arial" pitchFamily="34" charset="0"/>
              </a:rPr>
              <a:t> = 1.0191</a:t>
            </a:r>
            <a:br>
              <a:rPr kumimoji="0" lang="pt-BR" b="1" i="0" u="none" strike="noStrike" cap="none" normalizeH="0" baseline="0" dirty="0" smtClean="0">
                <a:ln>
                  <a:noFill/>
                </a:ln>
                <a:solidFill>
                  <a:srgbClr val="000000"/>
                </a:solidFill>
                <a:effectLst/>
                <a:latin typeface="Arial Unicode MS" pitchFamily="34" charset="-128"/>
                <a:cs typeface="Arial" pitchFamily="34" charset="0"/>
              </a:rPr>
            </a:br>
            <a:r>
              <a:rPr kumimoji="0" lang="pt-BR" b="1" i="0" u="none" strike="noStrike" cap="none" normalizeH="0" baseline="0" dirty="0" smtClean="0">
                <a:ln>
                  <a:noFill/>
                </a:ln>
                <a:solidFill>
                  <a:srgbClr val="000000"/>
                </a:solidFill>
                <a:effectLst/>
                <a:latin typeface="Arial Unicode MS" pitchFamily="34" charset="-128"/>
                <a:cs typeface="Arial" pitchFamily="34" charset="0"/>
              </a:rPr>
              <a:t> </a:t>
            </a:r>
          </a:p>
          <a:p>
            <a:pPr marL="228600" marR="0" lvl="0" indent="-228600" algn="l" defTabSz="914400" rtl="0" eaLnBrk="0" fontAlgn="base" latinLnBrk="0" hangingPunct="0">
              <a:lnSpc>
                <a:spcPct val="100000"/>
              </a:lnSpc>
              <a:spcBef>
                <a:spcPct val="0"/>
              </a:spcBef>
              <a:spcAft>
                <a:spcPct val="0"/>
              </a:spcAft>
              <a:buClrTx/>
              <a:buSzTx/>
              <a:buFontTx/>
              <a:buAutoNum type="arabicPeriod"/>
              <a:tabLst/>
            </a:pPr>
            <a:r>
              <a:rPr kumimoji="0" lang="pt-BR" b="1" i="0" u="none" strike="noStrike" cap="none" normalizeH="0" baseline="0" dirty="0" smtClean="0">
                <a:ln>
                  <a:noFill/>
                </a:ln>
                <a:solidFill>
                  <a:srgbClr val="000000"/>
                </a:solidFill>
                <a:effectLst/>
                <a:latin typeface="Arial Unicode MS" pitchFamily="34" charset="-128"/>
                <a:cs typeface="Arial" pitchFamily="34" charset="0"/>
              </a:rPr>
              <a:t>Eclipse Lunar </a:t>
            </a:r>
            <a:r>
              <a:rPr kumimoji="0" lang="pt-BR" b="1" i="0" u="none" strike="noStrike" cap="none" normalizeH="0" baseline="0" dirty="0" err="1" smtClean="0">
                <a:ln>
                  <a:noFill/>
                </a:ln>
                <a:solidFill>
                  <a:srgbClr val="000000"/>
                </a:solidFill>
                <a:effectLst/>
                <a:latin typeface="Arial Unicode MS" pitchFamily="34" charset="-128"/>
                <a:cs typeface="Arial" pitchFamily="34" charset="0"/>
              </a:rPr>
              <a:t>Penumbral</a:t>
            </a:r>
            <a:r>
              <a:rPr kumimoji="0" lang="pt-BR" b="1" i="0" u="none" strike="noStrike" cap="none" normalizeH="0" baseline="0" dirty="0" smtClean="0">
                <a:ln>
                  <a:noFill/>
                </a:ln>
                <a:solidFill>
                  <a:srgbClr val="000000"/>
                </a:solidFill>
                <a:effectLst/>
                <a:latin typeface="Arial Unicode MS" pitchFamily="34" charset="-128"/>
                <a:cs typeface="Arial" pitchFamily="34" charset="0"/>
              </a:rPr>
              <a:t> Total: 25/04/2070 Magnitude </a:t>
            </a:r>
            <a:r>
              <a:rPr kumimoji="0" lang="pt-BR" b="1" i="0" u="none" strike="noStrike" cap="none" normalizeH="0" baseline="0" dirty="0" err="1" smtClean="0">
                <a:ln>
                  <a:noFill/>
                </a:ln>
                <a:solidFill>
                  <a:srgbClr val="000000"/>
                </a:solidFill>
                <a:effectLst/>
                <a:latin typeface="Arial Unicode MS" pitchFamily="34" charset="-128"/>
                <a:cs typeface="Arial" pitchFamily="34" charset="0"/>
              </a:rPr>
              <a:t>Penumbral</a:t>
            </a:r>
            <a:r>
              <a:rPr kumimoji="0" lang="pt-BR" b="1" i="0" u="none" strike="noStrike" cap="none" normalizeH="0" baseline="0" dirty="0" smtClean="0">
                <a:ln>
                  <a:noFill/>
                </a:ln>
                <a:solidFill>
                  <a:srgbClr val="000000"/>
                </a:solidFill>
                <a:effectLst/>
                <a:latin typeface="Arial Unicode MS" pitchFamily="34" charset="-128"/>
                <a:cs typeface="Arial" pitchFamily="34" charset="0"/>
              </a:rPr>
              <a:t> = 1.0515</a:t>
            </a:r>
            <a:br>
              <a:rPr kumimoji="0" lang="pt-BR" b="1" i="0" u="none" strike="noStrike" cap="none" normalizeH="0" baseline="0" dirty="0" smtClean="0">
                <a:ln>
                  <a:noFill/>
                </a:ln>
                <a:solidFill>
                  <a:srgbClr val="000000"/>
                </a:solidFill>
                <a:effectLst/>
                <a:latin typeface="Arial Unicode MS" pitchFamily="34" charset="-128"/>
                <a:cs typeface="Arial" pitchFamily="34" charset="0"/>
              </a:rPr>
            </a:br>
            <a:r>
              <a:rPr kumimoji="0" lang="pt-BR" b="1" i="0" u="none" strike="noStrike" cap="none" normalizeH="0" baseline="0" dirty="0" smtClean="0">
                <a:ln>
                  <a:noFill/>
                </a:ln>
                <a:solidFill>
                  <a:srgbClr val="000000"/>
                </a:solidFill>
                <a:effectLst/>
                <a:latin typeface="Arial Unicode MS" pitchFamily="34" charset="-128"/>
                <a:cs typeface="Arial" pitchFamily="34" charset="0"/>
              </a:rPr>
              <a:t> </a:t>
            </a:r>
          </a:p>
          <a:p>
            <a:pPr marL="228600" marR="0" lvl="0" indent="-228600" algn="l" defTabSz="914400" rtl="0" eaLnBrk="0" fontAlgn="base" latinLnBrk="0" hangingPunct="0">
              <a:lnSpc>
                <a:spcPct val="100000"/>
              </a:lnSpc>
              <a:spcBef>
                <a:spcPct val="0"/>
              </a:spcBef>
              <a:spcAft>
                <a:spcPct val="0"/>
              </a:spcAft>
              <a:buClrTx/>
              <a:buSzTx/>
              <a:buFontTx/>
              <a:buAutoNum type="arabicPeriod"/>
              <a:tabLst/>
            </a:pPr>
            <a:r>
              <a:rPr kumimoji="0" lang="pt-BR" b="1" i="0" u="none" strike="noStrike" cap="none" normalizeH="0" baseline="0" dirty="0" smtClean="0">
                <a:ln>
                  <a:noFill/>
                </a:ln>
                <a:solidFill>
                  <a:srgbClr val="000000"/>
                </a:solidFill>
                <a:effectLst/>
                <a:latin typeface="Arial Unicode MS" pitchFamily="34" charset="-128"/>
                <a:cs typeface="Arial" pitchFamily="34" charset="0"/>
              </a:rPr>
              <a:t>Eclipse Lunar </a:t>
            </a:r>
            <a:r>
              <a:rPr kumimoji="0" lang="pt-BR" b="1" i="0" u="none" strike="noStrike" cap="none" normalizeH="0" baseline="0" dirty="0" err="1" smtClean="0">
                <a:ln>
                  <a:noFill/>
                </a:ln>
                <a:solidFill>
                  <a:srgbClr val="000000"/>
                </a:solidFill>
                <a:effectLst/>
                <a:latin typeface="Arial Unicode MS" pitchFamily="34" charset="-128"/>
                <a:cs typeface="Arial" pitchFamily="34" charset="0"/>
              </a:rPr>
              <a:t>Penumbral</a:t>
            </a:r>
            <a:r>
              <a:rPr kumimoji="0" lang="pt-BR" b="1" i="0" u="none" strike="noStrike" cap="none" normalizeH="0" baseline="0" dirty="0" smtClean="0">
                <a:ln>
                  <a:noFill/>
                </a:ln>
                <a:solidFill>
                  <a:srgbClr val="000000"/>
                </a:solidFill>
                <a:effectLst/>
                <a:latin typeface="Arial Unicode MS" pitchFamily="34" charset="-128"/>
                <a:cs typeface="Arial" pitchFamily="34" charset="0"/>
              </a:rPr>
              <a:t> Total: 08/08/2082 Magnitude </a:t>
            </a:r>
            <a:r>
              <a:rPr kumimoji="0" lang="pt-BR" b="1" i="0" u="none" strike="noStrike" cap="none" normalizeH="0" baseline="0" dirty="0" err="1" smtClean="0">
                <a:ln>
                  <a:noFill/>
                </a:ln>
                <a:solidFill>
                  <a:srgbClr val="000000"/>
                </a:solidFill>
                <a:effectLst/>
                <a:latin typeface="Arial Unicode MS" pitchFamily="34" charset="-128"/>
                <a:cs typeface="Arial" pitchFamily="34" charset="0"/>
              </a:rPr>
              <a:t>Penumbral</a:t>
            </a:r>
            <a:r>
              <a:rPr kumimoji="0" lang="pt-BR" b="1" i="0" u="none" strike="noStrike" cap="none" normalizeH="0" baseline="0" dirty="0" smtClean="0">
                <a:ln>
                  <a:noFill/>
                </a:ln>
                <a:solidFill>
                  <a:srgbClr val="000000"/>
                </a:solidFill>
                <a:effectLst/>
                <a:latin typeface="Arial Unicode MS" pitchFamily="34" charset="-128"/>
                <a:cs typeface="Arial" pitchFamily="34" charset="0"/>
              </a:rPr>
              <a:t> = 1.0011 </a:t>
            </a:r>
            <a:br>
              <a:rPr kumimoji="0" lang="pt-BR" b="1" i="0" u="none" strike="noStrike" cap="none" normalizeH="0" baseline="0" dirty="0" smtClean="0">
                <a:ln>
                  <a:noFill/>
                </a:ln>
                <a:solidFill>
                  <a:srgbClr val="000000"/>
                </a:solidFill>
                <a:effectLst/>
                <a:latin typeface="Arial Unicode MS" pitchFamily="34" charset="-128"/>
                <a:cs typeface="Arial" pitchFamily="34" charset="0"/>
              </a:rPr>
            </a:br>
            <a:endParaRPr kumimoji="0" lang="pt-BR" b="1" i="0" u="none" strike="noStrike" cap="none" normalizeH="0" baseline="0" dirty="0" smtClean="0">
              <a:ln>
                <a:noFill/>
              </a:ln>
              <a:solidFill>
                <a:srgbClr val="000000"/>
              </a:solidFill>
              <a:effectLst/>
              <a:latin typeface="Arial Unicode MS" pitchFamily="34" charset="-128"/>
              <a:cs typeface="Arial" pitchFamily="34" charset="0"/>
            </a:endParaRPr>
          </a:p>
          <a:p>
            <a:pPr marL="228600" marR="0" lvl="0" indent="-228600" algn="l" defTabSz="914400" rtl="0" eaLnBrk="0" fontAlgn="base" latinLnBrk="0" hangingPunct="0">
              <a:lnSpc>
                <a:spcPct val="100000"/>
              </a:lnSpc>
              <a:spcBef>
                <a:spcPct val="0"/>
              </a:spcBef>
              <a:spcAft>
                <a:spcPct val="0"/>
              </a:spcAft>
              <a:buClrTx/>
              <a:buSzTx/>
              <a:buFontTx/>
              <a:buAutoNum type="arabicPeriod"/>
              <a:tabLst/>
            </a:pPr>
            <a:r>
              <a:rPr kumimoji="0" lang="pt-BR" b="1" i="0" u="none" strike="noStrike" cap="none" normalizeH="0" baseline="0" dirty="0" smtClean="0">
                <a:ln>
                  <a:noFill/>
                </a:ln>
                <a:solidFill>
                  <a:srgbClr val="000000"/>
                </a:solidFill>
                <a:effectLst/>
                <a:latin typeface="Arial Unicode MS" pitchFamily="34" charset="-128"/>
                <a:cs typeface="Arial" pitchFamily="34" charset="0"/>
              </a:rPr>
              <a:t>Eclipse Lunar </a:t>
            </a:r>
            <a:r>
              <a:rPr kumimoji="0" lang="pt-BR" b="1" i="0" u="none" strike="noStrike" cap="none" normalizeH="0" baseline="0" dirty="0" err="1" smtClean="0">
                <a:ln>
                  <a:noFill/>
                </a:ln>
                <a:solidFill>
                  <a:srgbClr val="000000"/>
                </a:solidFill>
                <a:effectLst/>
                <a:latin typeface="Arial Unicode MS" pitchFamily="34" charset="-128"/>
                <a:cs typeface="Arial" pitchFamily="34" charset="0"/>
              </a:rPr>
              <a:t>Penumbral</a:t>
            </a:r>
            <a:r>
              <a:rPr kumimoji="0" lang="pt-BR" b="1" i="0" u="none" strike="noStrike" cap="none" normalizeH="0" baseline="0" dirty="0" smtClean="0">
                <a:ln>
                  <a:noFill/>
                </a:ln>
                <a:solidFill>
                  <a:srgbClr val="000000"/>
                </a:solidFill>
                <a:effectLst/>
                <a:latin typeface="Arial Unicode MS" pitchFamily="34" charset="-128"/>
                <a:cs typeface="Arial" pitchFamily="34" charset="0"/>
              </a:rPr>
              <a:t> Total: 29/09/2099 Magnitude </a:t>
            </a:r>
            <a:r>
              <a:rPr kumimoji="0" lang="pt-BR" b="1" i="0" u="none" strike="noStrike" cap="none" normalizeH="0" baseline="0" dirty="0" err="1" smtClean="0">
                <a:ln>
                  <a:noFill/>
                </a:ln>
                <a:solidFill>
                  <a:srgbClr val="000000"/>
                </a:solidFill>
                <a:effectLst/>
                <a:latin typeface="Arial Unicode MS" pitchFamily="34" charset="-128"/>
                <a:cs typeface="Arial" pitchFamily="34" charset="0"/>
              </a:rPr>
              <a:t>Penumbral</a:t>
            </a:r>
            <a:r>
              <a:rPr kumimoji="0" lang="pt-BR" b="1" i="0" u="none" strike="noStrike" cap="none" normalizeH="0" baseline="0" dirty="0" smtClean="0">
                <a:ln>
                  <a:noFill/>
                </a:ln>
                <a:solidFill>
                  <a:srgbClr val="000000"/>
                </a:solidFill>
                <a:effectLst/>
                <a:latin typeface="Arial Unicode MS" pitchFamily="34" charset="-128"/>
                <a:cs typeface="Arial" pitchFamily="34" charset="0"/>
              </a:rPr>
              <a:t> = 1.0340 </a:t>
            </a:r>
            <a:endParaRPr kumimoji="0" lang="pt-BR" sz="40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Retângulo 2"/>
          <p:cNvSpPr/>
          <p:nvPr/>
        </p:nvSpPr>
        <p:spPr>
          <a:xfrm>
            <a:off x="1367644" y="404664"/>
            <a:ext cx="6876764" cy="1200329"/>
          </a:xfrm>
          <a:prstGeom prst="rect">
            <a:avLst/>
          </a:prstGeom>
        </p:spPr>
        <p:txBody>
          <a:bodyPr wrap="square">
            <a:spAutoFit/>
          </a:bodyPr>
          <a:lstStyle/>
          <a:p>
            <a:pPr lvl="0" eaLnBrk="1" hangingPunct="1"/>
            <a:r>
              <a:rPr lang="pt-BR" sz="2400" dirty="0" smtClean="0">
                <a:solidFill>
                  <a:schemeClr val="bg1"/>
                </a:solidFill>
                <a:latin typeface="Arial" pitchFamily="34" charset="0"/>
                <a:cs typeface="Arial" pitchFamily="34" charset="0"/>
              </a:rPr>
              <a:t>86 Eclipses Lunares </a:t>
            </a:r>
            <a:r>
              <a:rPr lang="pt-BR" sz="2400" dirty="0" err="1" smtClean="0">
                <a:solidFill>
                  <a:schemeClr val="bg1"/>
                </a:solidFill>
                <a:latin typeface="Arial" pitchFamily="34" charset="0"/>
                <a:cs typeface="Arial" pitchFamily="34" charset="0"/>
              </a:rPr>
              <a:t>Penumbrais</a:t>
            </a:r>
            <a:r>
              <a:rPr lang="pt-BR" sz="2400" dirty="0" smtClean="0">
                <a:solidFill>
                  <a:schemeClr val="bg1"/>
                </a:solidFill>
                <a:latin typeface="Arial" pitchFamily="34" charset="0"/>
                <a:cs typeface="Arial" pitchFamily="34" charset="0"/>
              </a:rPr>
              <a:t> somente 5 </a:t>
            </a:r>
          </a:p>
          <a:p>
            <a:pPr lvl="0" eaLnBrk="1" hangingPunct="1"/>
            <a:r>
              <a:rPr lang="pt-BR" sz="2400" dirty="0" smtClean="0">
                <a:solidFill>
                  <a:schemeClr val="bg1"/>
                </a:solidFill>
                <a:latin typeface="Arial" pitchFamily="34" charset="0"/>
                <a:cs typeface="Arial" pitchFamily="34" charset="0"/>
              </a:rPr>
              <a:t>(5,8%) são </a:t>
            </a:r>
          </a:p>
          <a:p>
            <a:pPr lvl="0" eaLnBrk="1" hangingPunct="1"/>
            <a:r>
              <a:rPr lang="pt-BR" sz="2400" dirty="0" smtClean="0">
                <a:solidFill>
                  <a:schemeClr val="bg1"/>
                </a:solidFill>
                <a:latin typeface="Arial" pitchFamily="34" charset="0"/>
                <a:cs typeface="Arial" pitchFamily="34" charset="0"/>
              </a:rPr>
              <a:t>Eclipses Lunares </a:t>
            </a:r>
            <a:r>
              <a:rPr lang="pt-BR" sz="2400" dirty="0" err="1" smtClean="0">
                <a:solidFill>
                  <a:schemeClr val="bg1"/>
                </a:solidFill>
                <a:latin typeface="Arial" pitchFamily="34" charset="0"/>
                <a:cs typeface="Arial" pitchFamily="34" charset="0"/>
              </a:rPr>
              <a:t>Penumbrais</a:t>
            </a:r>
            <a:r>
              <a:rPr lang="pt-BR" sz="2400" dirty="0" smtClean="0">
                <a:solidFill>
                  <a:schemeClr val="bg1"/>
                </a:solidFill>
                <a:latin typeface="Arial" pitchFamily="34" charset="0"/>
                <a:cs typeface="Arial" pitchFamily="34" charset="0"/>
              </a:rPr>
              <a:t> Totais</a:t>
            </a:r>
            <a:r>
              <a:rPr lang="pt-BR" sz="2400" dirty="0" smtClean="0">
                <a:solidFill>
                  <a:srgbClr val="000000"/>
                </a:solidFill>
                <a:latin typeface="Arial" pitchFamily="34" charset="0"/>
                <a:cs typeface="Arial" pitchFamily="34" charset="0"/>
              </a:rPr>
              <a:t>:</a:t>
            </a:r>
            <a:endParaRPr lang="pt-BR" sz="2400" dirty="0" smtClean="0">
              <a:solidFill>
                <a:srgbClr val="000000"/>
              </a:solidFill>
              <a:latin typeface="Arial Unicode MS" pitchFamily="34" charset="-128"/>
              <a:cs typeface="Arial" pitchFamily="34" charset="0"/>
            </a:endParaRPr>
          </a:p>
        </p:txBody>
      </p:sp>
    </p:spTree>
  </p:cSld>
  <p:clrMapOvr>
    <a:masterClrMapping/>
  </p:clrMapOvr>
  <p:transition spd="slow">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69" name="Picture 1"/>
          <p:cNvPicPr>
            <a:picLocks noChangeAspect="1" noChangeArrowheads="1"/>
          </p:cNvPicPr>
          <p:nvPr/>
        </p:nvPicPr>
        <p:blipFill>
          <a:blip r:embed="rId3" cstate="print"/>
          <a:srcRect/>
          <a:stretch>
            <a:fillRect/>
          </a:stretch>
        </p:blipFill>
        <p:spPr bwMode="auto">
          <a:xfrm>
            <a:off x="1970962" y="0"/>
            <a:ext cx="5131050" cy="6858000"/>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a:stretch>
            <a:fillRect/>
          </a:stretch>
        </p:blipFill>
        <p:spPr bwMode="auto">
          <a:xfrm>
            <a:off x="2018624" y="0"/>
            <a:ext cx="5112568" cy="6833296"/>
          </a:xfrm>
          <a:prstGeom prst="rect">
            <a:avLst/>
          </a:prstGeom>
          <a:noFill/>
          <a:ln w="9525">
            <a:noFill/>
            <a:miter lim="800000"/>
            <a:headEnd/>
            <a:tailEnd/>
          </a:ln>
        </p:spPr>
      </p:pic>
    </p:spTree>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3"/>
          <p:cNvSpPr txBox="1">
            <a:spLocks/>
          </p:cNvSpPr>
          <p:nvPr/>
        </p:nvSpPr>
        <p:spPr bwMode="auto">
          <a:xfrm>
            <a:off x="0" y="125760"/>
            <a:ext cx="9144000" cy="1143000"/>
          </a:xfrm>
          <a:prstGeom prst="rect">
            <a:avLst/>
          </a:prstGeom>
          <a:noFill/>
          <a:ln w="9525">
            <a:noFill/>
            <a:miter lim="800000"/>
            <a:headEnd/>
            <a:tailEnd/>
          </a:ln>
        </p:spPr>
        <p:txBody>
          <a:bodyPr lIns="92075" tIns="46038" rIns="92075" bIns="46038" anchor="ctr"/>
          <a:lstStyle/>
          <a:p>
            <a:pPr>
              <a:defRPr/>
            </a:pPr>
            <a:r>
              <a:rPr lang="pt-BR" sz="4000" kern="0" dirty="0" smtClean="0">
                <a:solidFill>
                  <a:schemeClr val="accent6">
                    <a:lumMod val="40000"/>
                    <a:lumOff val="60000"/>
                  </a:schemeClr>
                </a:solidFill>
                <a:latin typeface="Century Gothic" pitchFamily="34" charset="0"/>
                <a:ea typeface="+mj-ea"/>
                <a:cs typeface="+mj-cs"/>
              </a:rPr>
              <a:t>Eclipse lunar </a:t>
            </a:r>
            <a:r>
              <a:rPr lang="pt-BR" sz="4000" kern="0" dirty="0">
                <a:solidFill>
                  <a:schemeClr val="accent6">
                    <a:lumMod val="40000"/>
                    <a:lumOff val="60000"/>
                  </a:schemeClr>
                </a:solidFill>
                <a:latin typeface="Century Gothic" pitchFamily="34" charset="0"/>
                <a:ea typeface="+mj-ea"/>
                <a:cs typeface="+mj-cs"/>
              </a:rPr>
              <a:t>parcial </a:t>
            </a:r>
            <a:r>
              <a:rPr lang="pt-BR" sz="4400" kern="0" dirty="0">
                <a:solidFill>
                  <a:schemeClr val="accent6">
                    <a:lumMod val="40000"/>
                    <a:lumOff val="60000"/>
                  </a:schemeClr>
                </a:solidFill>
                <a:latin typeface="Century Gothic" pitchFamily="34" charset="0"/>
                <a:ea typeface="+mj-ea"/>
                <a:cs typeface="+mj-cs"/>
              </a:rPr>
              <a:t>umbral</a:t>
            </a:r>
          </a:p>
        </p:txBody>
      </p:sp>
      <p:pic>
        <p:nvPicPr>
          <p:cNvPr id="27650" name="Picture 2" descr="PLE2012 partial eclipse"/>
          <p:cNvPicPr>
            <a:picLocks noChangeAspect="1" noChangeArrowheads="1"/>
          </p:cNvPicPr>
          <p:nvPr/>
        </p:nvPicPr>
        <p:blipFill>
          <a:blip r:embed="rId3" cstate="print"/>
          <a:srcRect/>
          <a:stretch>
            <a:fillRect/>
          </a:stretch>
        </p:blipFill>
        <p:spPr bwMode="auto">
          <a:xfrm>
            <a:off x="1361232" y="1439731"/>
            <a:ext cx="6421536" cy="4283338"/>
          </a:xfrm>
          <a:prstGeom prst="rect">
            <a:avLst/>
          </a:prstGeom>
          <a:noFill/>
        </p:spPr>
      </p:pic>
      <p:sp>
        <p:nvSpPr>
          <p:cNvPr id="6" name="Retângulo 5"/>
          <p:cNvSpPr/>
          <p:nvPr/>
        </p:nvSpPr>
        <p:spPr>
          <a:xfrm>
            <a:off x="1879596" y="6021288"/>
            <a:ext cx="5384808" cy="338554"/>
          </a:xfrm>
          <a:prstGeom prst="rect">
            <a:avLst/>
          </a:prstGeom>
        </p:spPr>
        <p:txBody>
          <a:bodyPr wrap="none">
            <a:spAutoFit/>
          </a:bodyPr>
          <a:lstStyle/>
          <a:p>
            <a:r>
              <a:rPr lang="en-US" dirty="0" smtClean="0">
                <a:solidFill>
                  <a:schemeClr val="bg1"/>
                </a:solidFill>
              </a:rPr>
              <a:t>Eclipse Lunar </a:t>
            </a:r>
            <a:r>
              <a:rPr lang="en-US" dirty="0" err="1" smtClean="0">
                <a:solidFill>
                  <a:schemeClr val="bg1"/>
                </a:solidFill>
              </a:rPr>
              <a:t>Parcial</a:t>
            </a:r>
            <a:r>
              <a:rPr lang="en-US" dirty="0" smtClean="0">
                <a:solidFill>
                  <a:schemeClr val="bg1"/>
                </a:solidFill>
              </a:rPr>
              <a:t> </a:t>
            </a:r>
            <a:r>
              <a:rPr lang="en-US" dirty="0" err="1" smtClean="0">
                <a:solidFill>
                  <a:schemeClr val="bg1"/>
                </a:solidFill>
              </a:rPr>
              <a:t>Umbral</a:t>
            </a:r>
            <a:r>
              <a:rPr lang="en-US" dirty="0" smtClean="0">
                <a:solidFill>
                  <a:schemeClr val="bg1"/>
                </a:solidFill>
              </a:rPr>
              <a:t> de 04 de </a:t>
            </a:r>
            <a:r>
              <a:rPr lang="en-US" dirty="0" err="1" smtClean="0">
                <a:solidFill>
                  <a:schemeClr val="bg1"/>
                </a:solidFill>
              </a:rPr>
              <a:t>Junho</a:t>
            </a:r>
            <a:r>
              <a:rPr lang="en-US" dirty="0" smtClean="0">
                <a:solidFill>
                  <a:schemeClr val="bg1"/>
                </a:solidFill>
              </a:rPr>
              <a:t> de 2012</a:t>
            </a:r>
            <a:endParaRPr lang="en-US" dirty="0">
              <a:solidFill>
                <a:schemeClr val="bg1"/>
              </a:solidFill>
            </a:endParaRPr>
          </a:p>
        </p:txBody>
      </p:sp>
    </p:spTree>
  </p:cSld>
  <p:clrMapOvr>
    <a:masterClrMapping/>
  </p:clrMapOvr>
  <p:transition spd="slow">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upload.wikimedia.org/wikipedia/commons/0/0d/Valores_de_la_escala_de_Danjon.PNG"/>
          <p:cNvPicPr>
            <a:picLocks noChangeAspect="1" noChangeArrowheads="1"/>
          </p:cNvPicPr>
          <p:nvPr/>
        </p:nvPicPr>
        <p:blipFill>
          <a:blip r:embed="rId3" cstate="print"/>
          <a:srcRect/>
          <a:stretch>
            <a:fillRect/>
          </a:stretch>
        </p:blipFill>
        <p:spPr bwMode="auto">
          <a:xfrm>
            <a:off x="323528" y="72008"/>
            <a:ext cx="2940748" cy="6669360"/>
          </a:xfrm>
          <a:prstGeom prst="rect">
            <a:avLst/>
          </a:prstGeom>
          <a:noFill/>
        </p:spPr>
      </p:pic>
      <p:sp>
        <p:nvSpPr>
          <p:cNvPr id="3" name="Retângulo 2"/>
          <p:cNvSpPr/>
          <p:nvPr/>
        </p:nvSpPr>
        <p:spPr>
          <a:xfrm>
            <a:off x="3203848" y="1628800"/>
            <a:ext cx="5688632" cy="3046988"/>
          </a:xfrm>
          <a:prstGeom prst="rect">
            <a:avLst/>
          </a:prstGeom>
        </p:spPr>
        <p:txBody>
          <a:bodyPr wrap="square">
            <a:spAutoFit/>
          </a:bodyPr>
          <a:lstStyle/>
          <a:p>
            <a:pPr algn="l"/>
            <a:r>
              <a:rPr lang="es-ES" dirty="0" smtClean="0">
                <a:solidFill>
                  <a:schemeClr val="bg1"/>
                </a:solidFill>
              </a:rPr>
              <a:t>L=0:</a:t>
            </a:r>
            <a:r>
              <a:rPr lang="es-ES" b="0" dirty="0" smtClean="0">
                <a:solidFill>
                  <a:schemeClr val="bg1"/>
                </a:solidFill>
              </a:rPr>
              <a:t> Mito escuro, </a:t>
            </a:r>
            <a:r>
              <a:rPr lang="es-ES" b="0" dirty="0" err="1" smtClean="0">
                <a:solidFill>
                  <a:schemeClr val="bg1"/>
                </a:solidFill>
              </a:rPr>
              <a:t>Lua</a:t>
            </a:r>
            <a:r>
              <a:rPr lang="es-ES" b="0" dirty="0" smtClean="0">
                <a:solidFill>
                  <a:schemeClr val="bg1"/>
                </a:solidFill>
              </a:rPr>
              <a:t> </a:t>
            </a:r>
            <a:r>
              <a:rPr lang="es-ES" b="0" dirty="0" err="1" smtClean="0">
                <a:solidFill>
                  <a:schemeClr val="bg1"/>
                </a:solidFill>
              </a:rPr>
              <a:t>quase</a:t>
            </a:r>
            <a:r>
              <a:rPr lang="es-ES" b="0" dirty="0" smtClean="0">
                <a:solidFill>
                  <a:schemeClr val="bg1"/>
                </a:solidFill>
              </a:rPr>
              <a:t> </a:t>
            </a:r>
            <a:r>
              <a:rPr lang="es-ES" b="0" dirty="0" err="1" smtClean="0">
                <a:solidFill>
                  <a:schemeClr val="bg1"/>
                </a:solidFill>
              </a:rPr>
              <a:t>não</a:t>
            </a:r>
            <a:r>
              <a:rPr lang="es-ES" b="0" dirty="0" smtClean="0">
                <a:solidFill>
                  <a:schemeClr val="bg1"/>
                </a:solidFill>
              </a:rPr>
              <a:t> </a:t>
            </a:r>
            <a:r>
              <a:rPr lang="es-ES" b="0" dirty="0" err="1" smtClean="0">
                <a:solidFill>
                  <a:schemeClr val="bg1"/>
                </a:solidFill>
              </a:rPr>
              <a:t>visível</a:t>
            </a:r>
            <a:r>
              <a:rPr lang="es-ES" b="0" dirty="0" smtClean="0">
                <a:solidFill>
                  <a:schemeClr val="bg1"/>
                </a:solidFill>
              </a:rPr>
              <a:t>.</a:t>
            </a:r>
          </a:p>
          <a:p>
            <a:pPr algn="l"/>
            <a:endParaRPr lang="es-ES" b="0" dirty="0" smtClean="0">
              <a:solidFill>
                <a:schemeClr val="bg1"/>
              </a:solidFill>
            </a:endParaRPr>
          </a:p>
          <a:p>
            <a:pPr algn="l"/>
            <a:r>
              <a:rPr lang="es-ES" dirty="0" smtClean="0">
                <a:solidFill>
                  <a:schemeClr val="bg1"/>
                </a:solidFill>
              </a:rPr>
              <a:t>L=1:</a:t>
            </a:r>
            <a:r>
              <a:rPr lang="es-ES" b="0" dirty="0" smtClean="0">
                <a:solidFill>
                  <a:schemeClr val="bg1"/>
                </a:solidFill>
              </a:rPr>
              <a:t> </a:t>
            </a:r>
            <a:r>
              <a:rPr lang="es-ES" b="0" dirty="0" err="1" smtClean="0">
                <a:solidFill>
                  <a:schemeClr val="bg1"/>
                </a:solidFill>
              </a:rPr>
              <a:t>Cinza</a:t>
            </a:r>
            <a:r>
              <a:rPr lang="es-ES" b="0" dirty="0" smtClean="0">
                <a:solidFill>
                  <a:schemeClr val="bg1"/>
                </a:solidFill>
              </a:rPr>
              <a:t> escuro </a:t>
            </a:r>
            <a:r>
              <a:rPr lang="es-ES" b="0" dirty="0" err="1" smtClean="0">
                <a:solidFill>
                  <a:schemeClr val="bg1"/>
                </a:solidFill>
              </a:rPr>
              <a:t>ou</a:t>
            </a:r>
            <a:r>
              <a:rPr lang="es-ES" b="0" dirty="0" smtClean="0">
                <a:solidFill>
                  <a:schemeClr val="bg1"/>
                </a:solidFill>
              </a:rPr>
              <a:t> </a:t>
            </a:r>
            <a:r>
              <a:rPr lang="es-ES" b="0" dirty="0" err="1" smtClean="0">
                <a:solidFill>
                  <a:schemeClr val="bg1"/>
                </a:solidFill>
              </a:rPr>
              <a:t>marrom</a:t>
            </a:r>
            <a:r>
              <a:rPr lang="es-ES" b="0" dirty="0" smtClean="0">
                <a:solidFill>
                  <a:schemeClr val="bg1"/>
                </a:solidFill>
              </a:rPr>
              <a:t>, </a:t>
            </a:r>
            <a:r>
              <a:rPr lang="es-ES" b="0" dirty="0" err="1" smtClean="0">
                <a:solidFill>
                  <a:schemeClr val="bg1"/>
                </a:solidFill>
              </a:rPr>
              <a:t>poucos</a:t>
            </a:r>
            <a:r>
              <a:rPr lang="es-ES" b="0" dirty="0" smtClean="0">
                <a:solidFill>
                  <a:schemeClr val="bg1"/>
                </a:solidFill>
              </a:rPr>
              <a:t> </a:t>
            </a:r>
            <a:r>
              <a:rPr lang="es-ES" b="0" dirty="0" err="1" smtClean="0">
                <a:solidFill>
                  <a:schemeClr val="bg1"/>
                </a:solidFill>
              </a:rPr>
              <a:t>detalhes</a:t>
            </a:r>
            <a:r>
              <a:rPr lang="es-ES" b="0" dirty="0" smtClean="0">
                <a:solidFill>
                  <a:schemeClr val="bg1"/>
                </a:solidFill>
              </a:rPr>
              <a:t> </a:t>
            </a:r>
            <a:r>
              <a:rPr lang="es-ES" b="0" dirty="0" err="1" smtClean="0">
                <a:solidFill>
                  <a:schemeClr val="bg1"/>
                </a:solidFill>
              </a:rPr>
              <a:t>visíveis</a:t>
            </a:r>
            <a:r>
              <a:rPr lang="es-ES" b="0" dirty="0" smtClean="0">
                <a:solidFill>
                  <a:schemeClr val="bg1"/>
                </a:solidFill>
              </a:rPr>
              <a:t>.</a:t>
            </a:r>
          </a:p>
          <a:p>
            <a:pPr algn="l"/>
            <a:endParaRPr lang="es-ES" dirty="0" smtClean="0">
              <a:solidFill>
                <a:schemeClr val="bg1"/>
              </a:solidFill>
            </a:endParaRPr>
          </a:p>
          <a:p>
            <a:pPr algn="l"/>
            <a:r>
              <a:rPr lang="es-ES" dirty="0" smtClean="0">
                <a:solidFill>
                  <a:schemeClr val="bg1"/>
                </a:solidFill>
              </a:rPr>
              <a:t>L=2:</a:t>
            </a:r>
            <a:r>
              <a:rPr lang="es-ES" b="0" dirty="0" smtClean="0">
                <a:solidFill>
                  <a:schemeClr val="bg1"/>
                </a:solidFill>
              </a:rPr>
              <a:t> </a:t>
            </a:r>
            <a:r>
              <a:rPr lang="pt-BR" b="0" dirty="0" smtClean="0">
                <a:solidFill>
                  <a:schemeClr val="bg1"/>
                </a:solidFill>
              </a:rPr>
              <a:t>Avermelhada ou vermelha acastanhada, mais escura na área central, regiões exteriores muito brilhantes.</a:t>
            </a:r>
            <a:endParaRPr lang="es-ES" b="0" dirty="0" smtClean="0">
              <a:solidFill>
                <a:schemeClr val="bg1"/>
              </a:solidFill>
            </a:endParaRPr>
          </a:p>
          <a:p>
            <a:pPr algn="l"/>
            <a:endParaRPr lang="es-ES" dirty="0" smtClean="0">
              <a:solidFill>
                <a:schemeClr val="bg1"/>
              </a:solidFill>
            </a:endParaRPr>
          </a:p>
          <a:p>
            <a:pPr algn="l"/>
            <a:r>
              <a:rPr lang="es-ES" dirty="0" smtClean="0">
                <a:solidFill>
                  <a:schemeClr val="bg1"/>
                </a:solidFill>
              </a:rPr>
              <a:t>L=3:</a:t>
            </a:r>
            <a:r>
              <a:rPr lang="es-ES" b="0" dirty="0" smtClean="0">
                <a:solidFill>
                  <a:schemeClr val="bg1"/>
                </a:solidFill>
              </a:rPr>
              <a:t> T</a:t>
            </a:r>
            <a:r>
              <a:rPr lang="pt-BR" b="0" dirty="0" err="1" smtClean="0">
                <a:solidFill>
                  <a:schemeClr val="bg1"/>
                </a:solidFill>
              </a:rPr>
              <a:t>ijolo</a:t>
            </a:r>
            <a:r>
              <a:rPr lang="pt-BR" b="0" dirty="0" smtClean="0">
                <a:solidFill>
                  <a:schemeClr val="bg1"/>
                </a:solidFill>
              </a:rPr>
              <a:t> vermelho, muitas vezes com uma margem amarelada.</a:t>
            </a:r>
            <a:endParaRPr lang="es-ES" b="0" dirty="0" smtClean="0">
              <a:solidFill>
                <a:schemeClr val="bg1"/>
              </a:solidFill>
            </a:endParaRPr>
          </a:p>
          <a:p>
            <a:pPr algn="l"/>
            <a:endParaRPr lang="es-ES" dirty="0" smtClean="0">
              <a:solidFill>
                <a:schemeClr val="bg1"/>
              </a:solidFill>
            </a:endParaRPr>
          </a:p>
          <a:p>
            <a:pPr algn="l"/>
            <a:r>
              <a:rPr lang="es-ES" dirty="0" smtClean="0">
                <a:solidFill>
                  <a:schemeClr val="bg1"/>
                </a:solidFill>
              </a:rPr>
              <a:t>L=4:</a:t>
            </a:r>
            <a:r>
              <a:rPr lang="es-ES" b="0" dirty="0" smtClean="0">
                <a:solidFill>
                  <a:schemeClr val="bg1"/>
                </a:solidFill>
              </a:rPr>
              <a:t> L</a:t>
            </a:r>
            <a:r>
              <a:rPr lang="pt-BR" b="0" dirty="0" err="1" smtClean="0">
                <a:solidFill>
                  <a:schemeClr val="bg1"/>
                </a:solidFill>
              </a:rPr>
              <a:t>aranja</a:t>
            </a:r>
            <a:r>
              <a:rPr lang="pt-BR" b="0" dirty="0" smtClean="0">
                <a:solidFill>
                  <a:schemeClr val="bg1"/>
                </a:solidFill>
              </a:rPr>
              <a:t> ou cobre, muito brilhante, às vezes com uma margem azulada.</a:t>
            </a:r>
            <a:endParaRPr lang="es-ES" b="0" dirty="0">
              <a:solidFill>
                <a:schemeClr val="bg1"/>
              </a:solidFill>
            </a:endParaRPr>
          </a:p>
        </p:txBody>
      </p:sp>
      <p:sp>
        <p:nvSpPr>
          <p:cNvPr id="4" name="Retângulo 3"/>
          <p:cNvSpPr/>
          <p:nvPr/>
        </p:nvSpPr>
        <p:spPr>
          <a:xfrm>
            <a:off x="3419872" y="404664"/>
            <a:ext cx="4824536" cy="1200329"/>
          </a:xfrm>
          <a:prstGeom prst="rect">
            <a:avLst/>
          </a:prstGeom>
        </p:spPr>
        <p:txBody>
          <a:bodyPr wrap="square">
            <a:spAutoFit/>
          </a:bodyPr>
          <a:lstStyle/>
          <a:p>
            <a:r>
              <a:rPr lang="pt-BR" sz="2400" b="0" dirty="0" smtClean="0">
                <a:solidFill>
                  <a:schemeClr val="bg1"/>
                </a:solidFill>
              </a:rPr>
              <a:t>Escala foi desenvolvida por </a:t>
            </a:r>
          </a:p>
          <a:p>
            <a:r>
              <a:rPr lang="pt-BR" sz="2400" b="0" dirty="0" smtClean="0">
                <a:solidFill>
                  <a:schemeClr val="bg1"/>
                </a:solidFill>
              </a:rPr>
              <a:t>André-Louis </a:t>
            </a:r>
            <a:r>
              <a:rPr lang="pt-BR" sz="2400" b="0" dirty="0" err="1" smtClean="0">
                <a:solidFill>
                  <a:srgbClr val="FF0000"/>
                </a:solidFill>
              </a:rPr>
              <a:t>Danjon</a:t>
            </a:r>
            <a:r>
              <a:rPr lang="pt-BR" sz="2400" b="0" dirty="0" smtClean="0">
                <a:solidFill>
                  <a:schemeClr val="bg1"/>
                </a:solidFill>
              </a:rPr>
              <a:t> </a:t>
            </a:r>
          </a:p>
          <a:p>
            <a:r>
              <a:rPr lang="pt-BR" sz="2400" b="0" dirty="0" smtClean="0">
                <a:solidFill>
                  <a:schemeClr val="bg1"/>
                </a:solidFill>
              </a:rPr>
              <a:t>entre 1925 e 1950</a:t>
            </a:r>
            <a:endParaRPr lang="pt-BR" sz="2400" dirty="0">
              <a:solidFill>
                <a:schemeClr val="bg1"/>
              </a:solidFill>
            </a:endParaRPr>
          </a:p>
        </p:txBody>
      </p:sp>
      <p:pic>
        <p:nvPicPr>
          <p:cNvPr id="2052" name="Picture 4" descr="http://upload.wikimedia.org/wikipedia/commons/1/17/Tom_Ruen_-_Lunar_eclipses_in_2003_%28pd%29.jpg"/>
          <p:cNvPicPr>
            <a:picLocks noChangeAspect="1" noChangeArrowheads="1"/>
          </p:cNvPicPr>
          <p:nvPr/>
        </p:nvPicPr>
        <p:blipFill>
          <a:blip r:embed="rId4" cstate="print"/>
          <a:srcRect/>
          <a:stretch>
            <a:fillRect/>
          </a:stretch>
        </p:blipFill>
        <p:spPr bwMode="auto">
          <a:xfrm>
            <a:off x="5425508" y="4797152"/>
            <a:ext cx="3517181" cy="2060848"/>
          </a:xfrm>
          <a:prstGeom prst="rect">
            <a:avLst/>
          </a:prstGeom>
          <a:noFill/>
        </p:spPr>
      </p:pic>
    </p:spTree>
  </p:cSld>
  <p:clrMapOvr>
    <a:masterClrMapping/>
  </p:clrMapOvr>
  <p:transition spd="slow">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395536" y="1844824"/>
            <a:ext cx="8352928" cy="2554545"/>
          </a:xfrm>
          <a:prstGeom prst="rect">
            <a:avLst/>
          </a:prstGeom>
          <a:noFill/>
        </p:spPr>
        <p:txBody>
          <a:bodyPr wrap="square" rtlCol="0">
            <a:spAutoFit/>
          </a:bodyPr>
          <a:lstStyle/>
          <a:p>
            <a:r>
              <a:rPr lang="pt-BR" sz="3200" dirty="0" smtClean="0">
                <a:solidFill>
                  <a:schemeClr val="bg1"/>
                </a:solidFill>
              </a:rPr>
              <a:t>Aplicativo de Simulação da Esfera Celeste </a:t>
            </a:r>
          </a:p>
          <a:p>
            <a:r>
              <a:rPr lang="pt-BR" sz="3200" dirty="0" smtClean="0">
                <a:solidFill>
                  <a:schemeClr val="bg1"/>
                </a:solidFill>
              </a:rPr>
              <a:t> </a:t>
            </a:r>
          </a:p>
          <a:p>
            <a:r>
              <a:rPr lang="pt-BR" sz="3200" dirty="0" err="1" smtClean="0">
                <a:solidFill>
                  <a:schemeClr val="bg1"/>
                </a:solidFill>
              </a:rPr>
              <a:t>Carte</a:t>
            </a:r>
            <a:r>
              <a:rPr lang="pt-BR" sz="3200" dirty="0" smtClean="0">
                <a:solidFill>
                  <a:schemeClr val="bg1"/>
                </a:solidFill>
              </a:rPr>
              <a:t> </a:t>
            </a:r>
            <a:r>
              <a:rPr lang="pt-BR" sz="3200" dirty="0" err="1" smtClean="0">
                <a:solidFill>
                  <a:schemeClr val="bg1"/>
                </a:solidFill>
              </a:rPr>
              <a:t>du</a:t>
            </a:r>
            <a:r>
              <a:rPr lang="pt-BR" sz="3200" dirty="0" smtClean="0">
                <a:solidFill>
                  <a:schemeClr val="bg1"/>
                </a:solidFill>
              </a:rPr>
              <a:t> </a:t>
            </a:r>
            <a:r>
              <a:rPr lang="pt-BR" sz="3200" dirty="0" err="1" smtClean="0">
                <a:solidFill>
                  <a:schemeClr val="bg1"/>
                </a:solidFill>
              </a:rPr>
              <a:t>Ciel</a:t>
            </a:r>
            <a:endParaRPr lang="pt-BR" sz="3200" dirty="0" smtClean="0">
              <a:solidFill>
                <a:schemeClr val="bg1"/>
              </a:solidFill>
            </a:endParaRPr>
          </a:p>
          <a:p>
            <a:r>
              <a:rPr lang="pt-BR" sz="3200" dirty="0" smtClean="0">
                <a:solidFill>
                  <a:schemeClr val="bg1"/>
                </a:solidFill>
              </a:rPr>
              <a:t/>
            </a:r>
            <a:br>
              <a:rPr lang="pt-BR" sz="3200" dirty="0" smtClean="0">
                <a:solidFill>
                  <a:schemeClr val="bg1"/>
                </a:solidFill>
              </a:rPr>
            </a:br>
            <a:r>
              <a:rPr lang="pt-BR" sz="3200" dirty="0" smtClean="0">
                <a:solidFill>
                  <a:schemeClr val="bg1"/>
                </a:solidFill>
              </a:rPr>
              <a:t> http://www.ap-i.net/skychart/en/download</a:t>
            </a:r>
            <a:endParaRPr lang="pt-BR" sz="3200" dirty="0">
              <a:solidFill>
                <a:schemeClr val="bg1"/>
              </a:solidFill>
            </a:endParaRPr>
          </a:p>
        </p:txBody>
      </p:sp>
    </p:spTree>
  </p:cSld>
  <p:clrMapOvr>
    <a:masterClrMapping/>
  </p:clrMapOvr>
  <p:transition spd="slow">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85800" y="2857500"/>
            <a:ext cx="7772400" cy="1143000"/>
          </a:xfrm>
        </p:spPr>
        <p:txBody>
          <a:bodyPr/>
          <a:lstStyle/>
          <a:p>
            <a:r>
              <a:rPr lang="pt-BR" sz="8800" dirty="0" smtClean="0">
                <a:solidFill>
                  <a:schemeClr val="bg1"/>
                </a:solidFill>
              </a:rPr>
              <a:t>Fim</a:t>
            </a:r>
            <a:endParaRPr lang="pt-BR" sz="8800" dirty="0">
              <a:solidFill>
                <a:schemeClr val="bg1"/>
              </a:solidFill>
            </a:endParaRPr>
          </a:p>
        </p:txBody>
      </p:sp>
    </p:spTree>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3"/>
          <p:cNvSpPr txBox="1">
            <a:spLocks/>
          </p:cNvSpPr>
          <p:nvPr/>
        </p:nvSpPr>
        <p:spPr bwMode="auto">
          <a:xfrm>
            <a:off x="0" y="125760"/>
            <a:ext cx="9144000" cy="1143000"/>
          </a:xfrm>
          <a:prstGeom prst="rect">
            <a:avLst/>
          </a:prstGeom>
          <a:noFill/>
          <a:ln w="9525">
            <a:noFill/>
            <a:miter lim="800000"/>
            <a:headEnd/>
            <a:tailEnd/>
          </a:ln>
        </p:spPr>
        <p:txBody>
          <a:bodyPr lIns="92075" tIns="46038" rIns="92075" bIns="46038" anchor="ctr"/>
          <a:lstStyle/>
          <a:p>
            <a:pPr>
              <a:defRPr/>
            </a:pPr>
            <a:r>
              <a:rPr lang="pt-BR" sz="4000" kern="0" dirty="0" smtClean="0">
                <a:solidFill>
                  <a:schemeClr val="accent6">
                    <a:lumMod val="40000"/>
                    <a:lumOff val="60000"/>
                  </a:schemeClr>
                </a:solidFill>
                <a:latin typeface="Century Gothic" pitchFamily="34" charset="0"/>
                <a:ea typeface="+mj-ea"/>
                <a:cs typeface="+mj-cs"/>
              </a:rPr>
              <a:t>Eclipse lunar </a:t>
            </a:r>
            <a:r>
              <a:rPr lang="pt-BR" sz="4000" kern="0" dirty="0">
                <a:solidFill>
                  <a:schemeClr val="accent6">
                    <a:lumMod val="40000"/>
                    <a:lumOff val="60000"/>
                  </a:schemeClr>
                </a:solidFill>
                <a:latin typeface="Century Gothic" pitchFamily="34" charset="0"/>
                <a:ea typeface="+mj-ea"/>
                <a:cs typeface="+mj-cs"/>
              </a:rPr>
              <a:t>parcial </a:t>
            </a:r>
            <a:r>
              <a:rPr lang="pt-BR" sz="4400" kern="0" dirty="0">
                <a:solidFill>
                  <a:schemeClr val="accent6">
                    <a:lumMod val="40000"/>
                    <a:lumOff val="60000"/>
                  </a:schemeClr>
                </a:solidFill>
                <a:latin typeface="Century Gothic" pitchFamily="34" charset="0"/>
                <a:ea typeface="+mj-ea"/>
                <a:cs typeface="+mj-cs"/>
              </a:rPr>
              <a:t>umbral</a:t>
            </a:r>
          </a:p>
        </p:txBody>
      </p:sp>
      <p:pic>
        <p:nvPicPr>
          <p:cNvPr id="1026" name="Picture 2" descr="PLE2012Jun Sequence"/>
          <p:cNvPicPr>
            <a:picLocks noChangeAspect="1" noChangeArrowheads="1"/>
          </p:cNvPicPr>
          <p:nvPr/>
        </p:nvPicPr>
        <p:blipFill>
          <a:blip r:embed="rId3" cstate="print"/>
          <a:srcRect/>
          <a:stretch>
            <a:fillRect/>
          </a:stretch>
        </p:blipFill>
        <p:spPr bwMode="auto">
          <a:xfrm>
            <a:off x="-1" y="2492896"/>
            <a:ext cx="9144001" cy="1656522"/>
          </a:xfrm>
          <a:prstGeom prst="rect">
            <a:avLst/>
          </a:prstGeom>
          <a:noFill/>
        </p:spPr>
      </p:pic>
      <p:sp>
        <p:nvSpPr>
          <p:cNvPr id="6" name="Retângulo 5"/>
          <p:cNvSpPr/>
          <p:nvPr/>
        </p:nvSpPr>
        <p:spPr>
          <a:xfrm>
            <a:off x="2324435" y="4509120"/>
            <a:ext cx="4495140" cy="338554"/>
          </a:xfrm>
          <a:prstGeom prst="rect">
            <a:avLst/>
          </a:prstGeom>
        </p:spPr>
        <p:txBody>
          <a:bodyPr wrap="none">
            <a:spAutoFit/>
          </a:bodyPr>
          <a:lstStyle/>
          <a:p>
            <a:r>
              <a:rPr lang="en-US" dirty="0" smtClean="0">
                <a:solidFill>
                  <a:schemeClr val="bg1"/>
                </a:solidFill>
              </a:rPr>
              <a:t>Eclipse Lunar </a:t>
            </a:r>
            <a:r>
              <a:rPr lang="en-US" dirty="0" err="1" smtClean="0">
                <a:solidFill>
                  <a:schemeClr val="bg1"/>
                </a:solidFill>
              </a:rPr>
              <a:t>Parcial</a:t>
            </a:r>
            <a:r>
              <a:rPr lang="en-US" dirty="0" smtClean="0">
                <a:solidFill>
                  <a:schemeClr val="bg1"/>
                </a:solidFill>
              </a:rPr>
              <a:t>, 04 de </a:t>
            </a:r>
            <a:r>
              <a:rPr lang="en-US" dirty="0" err="1" smtClean="0">
                <a:solidFill>
                  <a:schemeClr val="bg1"/>
                </a:solidFill>
              </a:rPr>
              <a:t>Junho</a:t>
            </a:r>
            <a:r>
              <a:rPr lang="en-US" dirty="0" smtClean="0">
                <a:solidFill>
                  <a:schemeClr val="bg1"/>
                </a:solidFill>
              </a:rPr>
              <a:t> de 2012</a:t>
            </a:r>
            <a:endParaRPr lang="pt-BR" dirty="0">
              <a:solidFill>
                <a:schemeClr val="bg1"/>
              </a:solidFill>
            </a:endParaRPr>
          </a:p>
        </p:txBody>
      </p:sp>
    </p:spTree>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3"/>
          <p:cNvSpPr txBox="1">
            <a:spLocks/>
          </p:cNvSpPr>
          <p:nvPr/>
        </p:nvSpPr>
        <p:spPr bwMode="auto">
          <a:xfrm>
            <a:off x="0" y="125760"/>
            <a:ext cx="9144000" cy="1143000"/>
          </a:xfrm>
          <a:prstGeom prst="rect">
            <a:avLst/>
          </a:prstGeom>
          <a:noFill/>
          <a:ln w="9525">
            <a:noFill/>
            <a:miter lim="800000"/>
            <a:headEnd/>
            <a:tailEnd/>
          </a:ln>
        </p:spPr>
        <p:txBody>
          <a:bodyPr lIns="92075" tIns="46038" rIns="92075" bIns="46038" anchor="ctr"/>
          <a:lstStyle/>
          <a:p>
            <a:pPr>
              <a:defRPr/>
            </a:pPr>
            <a:r>
              <a:rPr lang="pt-BR" sz="4000" kern="0" dirty="0" smtClean="0">
                <a:solidFill>
                  <a:schemeClr val="accent6">
                    <a:lumMod val="40000"/>
                    <a:lumOff val="60000"/>
                  </a:schemeClr>
                </a:solidFill>
                <a:latin typeface="Century Gothic" pitchFamily="34" charset="0"/>
                <a:ea typeface="+mj-ea"/>
                <a:cs typeface="+mj-cs"/>
              </a:rPr>
              <a:t>Eclipse lunar </a:t>
            </a:r>
            <a:r>
              <a:rPr lang="pt-BR" sz="4000" kern="0" dirty="0" err="1" smtClean="0">
                <a:solidFill>
                  <a:schemeClr val="accent6">
                    <a:lumMod val="40000"/>
                    <a:lumOff val="60000"/>
                  </a:schemeClr>
                </a:solidFill>
                <a:latin typeface="Century Gothic" pitchFamily="34" charset="0"/>
                <a:ea typeface="+mj-ea"/>
                <a:cs typeface="+mj-cs"/>
              </a:rPr>
              <a:t>penumbral</a:t>
            </a:r>
            <a:endParaRPr lang="pt-BR" sz="4400" kern="0" dirty="0">
              <a:solidFill>
                <a:schemeClr val="accent6">
                  <a:lumMod val="40000"/>
                  <a:lumOff val="60000"/>
                </a:schemeClr>
              </a:solidFill>
              <a:latin typeface="Century Gothic" pitchFamily="34" charset="0"/>
              <a:ea typeface="+mj-ea"/>
              <a:cs typeface="+mj-cs"/>
            </a:endParaRPr>
          </a:p>
        </p:txBody>
      </p:sp>
      <p:pic>
        <p:nvPicPr>
          <p:cNvPr id="4098" name="Picture 2" descr="http://www.mreclipse.com/LEphoto/NLE2002/image/NLE2002-3w.JPG"/>
          <p:cNvPicPr>
            <a:picLocks noChangeAspect="1" noChangeArrowheads="1"/>
          </p:cNvPicPr>
          <p:nvPr/>
        </p:nvPicPr>
        <p:blipFill>
          <a:blip r:embed="rId3" cstate="print"/>
          <a:srcRect/>
          <a:stretch>
            <a:fillRect/>
          </a:stretch>
        </p:blipFill>
        <p:spPr bwMode="auto">
          <a:xfrm>
            <a:off x="357187" y="1142999"/>
            <a:ext cx="8429625" cy="4876801"/>
          </a:xfrm>
          <a:prstGeom prst="rect">
            <a:avLst/>
          </a:prstGeom>
          <a:noFill/>
        </p:spPr>
      </p:pic>
      <p:sp>
        <p:nvSpPr>
          <p:cNvPr id="6" name="Retângulo 5"/>
          <p:cNvSpPr/>
          <p:nvPr/>
        </p:nvSpPr>
        <p:spPr>
          <a:xfrm>
            <a:off x="1835696" y="5949280"/>
            <a:ext cx="6264696" cy="338554"/>
          </a:xfrm>
          <a:prstGeom prst="rect">
            <a:avLst/>
          </a:prstGeom>
        </p:spPr>
        <p:txBody>
          <a:bodyPr wrap="square">
            <a:spAutoFit/>
          </a:bodyPr>
          <a:lstStyle/>
          <a:p>
            <a:r>
              <a:rPr lang="pt-BR" b="0" dirty="0" smtClean="0"/>
              <a:t>Eclipse Lunar </a:t>
            </a:r>
            <a:r>
              <a:rPr lang="pt-BR" b="0" dirty="0" err="1" smtClean="0"/>
              <a:t>Penumbral</a:t>
            </a:r>
            <a:r>
              <a:rPr lang="pt-BR" b="0" dirty="0" smtClean="0"/>
              <a:t> de 20 de Novembro de 2002</a:t>
            </a:r>
            <a:endParaRPr lang="pt-BR" dirty="0"/>
          </a:p>
        </p:txBody>
      </p:sp>
    </p:spTree>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eclipse_shadowview_1080p30.mp4">
            <a:hlinkClick r:id="" action="ppaction://media"/>
          </p:cNvPr>
          <p:cNvPicPr>
            <a:picLocks noRot="1" noChangeAspect="1"/>
          </p:cNvPicPr>
          <p:nvPr>
            <a:videoFile r:link="rId1"/>
          </p:nvPr>
        </p:nvPicPr>
        <p:blipFill>
          <a:blip r:embed="rId4" cstate="print"/>
          <a:stretch>
            <a:fillRect/>
          </a:stretch>
        </p:blipFill>
        <p:spPr>
          <a:xfrm>
            <a:off x="0" y="1009650"/>
            <a:ext cx="9144000" cy="5143500"/>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000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67329main_NewLunarView-v3.mpg">
            <a:hlinkClick r:id="" action="ppaction://media"/>
          </p:cNvPr>
          <p:cNvPicPr>
            <a:picLocks noRot="1" noChangeAspect="1"/>
          </p:cNvPicPr>
          <p:nvPr>
            <a:videoFile r:link="rId1"/>
          </p:nvPr>
        </p:nvPicPr>
        <p:blipFill>
          <a:blip r:embed="rId4" cstate="print"/>
          <a:stretch>
            <a:fillRect/>
          </a:stretch>
        </p:blipFill>
        <p:spPr>
          <a:xfrm>
            <a:off x="6312" y="0"/>
            <a:ext cx="9108504" cy="6072336"/>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3523"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eclipse_moonview_1080p60.mp4">
            <a:hlinkClick r:id="" action="ppaction://media"/>
          </p:cNvPr>
          <p:cNvPicPr>
            <a:picLocks noRot="1" noChangeAspect="1"/>
          </p:cNvPicPr>
          <p:nvPr>
            <a:videoFile r:link="rId1"/>
          </p:nvPr>
        </p:nvPicPr>
        <p:blipFill>
          <a:blip r:embed="rId4" cstate="print"/>
          <a:stretch>
            <a:fillRect/>
          </a:stretch>
        </p:blipFill>
        <p:spPr>
          <a:xfrm>
            <a:off x="27495" y="0"/>
            <a:ext cx="9089010" cy="5112568"/>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000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clipse_earthview_1080p60.mp4">
            <a:hlinkClick r:id="" action="ppaction://media"/>
          </p:cNvPr>
          <p:cNvPicPr>
            <a:picLocks noRot="1" noChangeAspect="1"/>
          </p:cNvPicPr>
          <p:nvPr>
            <a:videoFile r:link="rId1"/>
          </p:nvPr>
        </p:nvPicPr>
        <p:blipFill>
          <a:blip r:embed="rId4" cstate="print"/>
          <a:stretch>
            <a:fillRect/>
          </a:stretch>
        </p:blipFill>
        <p:spPr>
          <a:xfrm>
            <a:off x="58368" y="97280"/>
            <a:ext cx="9040327" cy="5085184"/>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000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Arial"/>
        <a:ea typeface=""/>
        <a:cs typeface=""/>
      </a:majorFont>
      <a:minorFont>
        <a:latin typeface="Arial"/>
        <a:ea typeface=""/>
        <a:cs typeface=""/>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pt-BR" sz="1600" b="1" i="0" u="none" strike="noStrike" cap="none" normalizeH="0" baseline="0" smtClean="0">
            <a:ln>
              <a:noFill/>
            </a:ln>
            <a:solidFill>
              <a:srgbClr val="FF0066"/>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pt-BR" sz="1600" b="1" i="0" u="none" strike="noStrike" cap="none" normalizeH="0" baseline="0" smtClean="0">
            <a:ln>
              <a:noFill/>
            </a:ln>
            <a:solidFill>
              <a:srgbClr val="FF0066"/>
            </a:solidFill>
            <a:effectLst/>
            <a:latin typeface="Arial" charset="0"/>
          </a:defRPr>
        </a:defPPr>
      </a:lstStyle>
    </a:lnDef>
  </a:objectDefaults>
  <a:extraClrSchemeLst>
    <a:extraClrScheme>
      <a:clrScheme name="Blank Presentat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o Offic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o Offic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C:\MSOffice\Templates\Blank Presentation.pot</Template>
  <TotalTime>8602</TotalTime>
  <Words>1644</Words>
  <Application>Microsoft Office PowerPoint</Application>
  <PresentationFormat>Apresentação na tela (4:3)</PresentationFormat>
  <Paragraphs>362</Paragraphs>
  <Slides>32</Slides>
  <Notes>22</Notes>
  <HiddenSlides>0</HiddenSlides>
  <MMClips>4</MMClips>
  <ScaleCrop>false</ScaleCrop>
  <HeadingPairs>
    <vt:vector size="4" baseType="variant">
      <vt:variant>
        <vt:lpstr>Tema</vt:lpstr>
      </vt:variant>
      <vt:variant>
        <vt:i4>1</vt:i4>
      </vt:variant>
      <vt:variant>
        <vt:lpstr>Títulos de slides</vt:lpstr>
      </vt:variant>
      <vt:variant>
        <vt:i4>32</vt:i4>
      </vt:variant>
    </vt:vector>
  </HeadingPairs>
  <TitlesOfParts>
    <vt:vector size="33" baseType="lpstr">
      <vt:lpstr>Blank Presentation</vt:lpstr>
      <vt:lpstr>Slide 1</vt:lpstr>
      <vt:lpstr>eclipse lunar total</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Fim</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Calendários</dc:title>
  <dc:creator>Iagusp</dc:creator>
  <cp:lastModifiedBy>Jorge</cp:lastModifiedBy>
  <cp:revision>526</cp:revision>
  <cp:lastPrinted>2000-05-01T12:23:36Z</cp:lastPrinted>
  <dcterms:created xsi:type="dcterms:W3CDTF">1995-06-17T23:31:02Z</dcterms:created>
  <dcterms:modified xsi:type="dcterms:W3CDTF">2014-10-03T19:06:51Z</dcterms:modified>
</cp:coreProperties>
</file>