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21" r:id="rId3"/>
    <p:sldId id="1011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29" r:id="rId12"/>
    <p:sldId id="1039" r:id="rId13"/>
    <p:sldId id="1040" r:id="rId14"/>
    <p:sldId id="1041" r:id="rId15"/>
    <p:sldId id="1038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66"/>
    <a:srgbClr val="00FF00"/>
    <a:srgbClr val="37CBFF"/>
    <a:srgbClr val="00CC99"/>
    <a:srgbClr val="000066"/>
    <a:srgbClr val="0066FF"/>
    <a:srgbClr val="143C2B"/>
    <a:srgbClr val="00539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70" d="100"/>
          <a:sy n="70" d="100"/>
        </p:scale>
        <p:origin x="-1482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7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8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13335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13315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6714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152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3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95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164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5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7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73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/>
          <p:cNvGrpSpPr/>
          <p:nvPr/>
        </p:nvGrpSpPr>
        <p:grpSpPr>
          <a:xfrm>
            <a:off x="1719816" y="992448"/>
            <a:ext cx="5665788" cy="5707796"/>
            <a:chOff x="1691680" y="1133128"/>
            <a:chExt cx="5665788" cy="5707796"/>
          </a:xfrm>
        </p:grpSpPr>
        <p:grpSp>
          <p:nvGrpSpPr>
            <p:cNvPr id="57" name="Grupo 66"/>
            <p:cNvGrpSpPr/>
            <p:nvPr/>
          </p:nvGrpSpPr>
          <p:grpSpPr>
            <a:xfrm>
              <a:off x="1691680" y="1656754"/>
              <a:ext cx="5665788" cy="4680000"/>
              <a:chOff x="1706194" y="1472815"/>
              <a:chExt cx="5665788" cy="4680000"/>
            </a:xfrm>
          </p:grpSpPr>
          <p:sp>
            <p:nvSpPr>
              <p:cNvPr id="72" name="Lua 71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2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0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06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75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6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8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95" name="Elipse 94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Conector reto 95"/>
                <p:cNvCxnSpPr>
                  <a:stCxn id="95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7" name="Conector reto 96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8" name="Conector reto 97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84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85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6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2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3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4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621164" y="1649776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 rot="18342476">
              <a:off x="4311206" y="134412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 rot="18342476">
              <a:off x="4554956" y="159240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4705723" y="1133128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4621164" y="4098519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9" name="CaixaDeTexto 34"/>
            <p:cNvSpPr txBox="1">
              <a:spLocks noChangeArrowheads="1"/>
            </p:cNvSpPr>
            <p:nvPr/>
          </p:nvSpPr>
          <p:spPr bwMode="auto">
            <a:xfrm>
              <a:off x="3049539" y="6317704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 rot="18342476">
              <a:off x="4311358" y="601954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 rot="18342476">
              <a:off x="4562846" y="628094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0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2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4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8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9439</TotalTime>
  <Words>301</Words>
  <Application>Microsoft Office PowerPoint</Application>
  <PresentationFormat>Apresentação na tela (4:3)</PresentationFormat>
  <Paragraphs>102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13</vt:lpstr>
      <vt:lpstr>Slide 14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612</cp:revision>
  <cp:lastPrinted>2000-05-01T12:23:36Z</cp:lastPrinted>
  <dcterms:created xsi:type="dcterms:W3CDTF">1995-06-17T23:31:02Z</dcterms:created>
  <dcterms:modified xsi:type="dcterms:W3CDTF">2017-03-09T13:57:56Z</dcterms:modified>
</cp:coreProperties>
</file>