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986" r:id="rId3"/>
    <p:sldId id="1002" r:id="rId4"/>
    <p:sldId id="984" r:id="rId5"/>
    <p:sldId id="992" r:id="rId6"/>
    <p:sldId id="976" r:id="rId7"/>
    <p:sldId id="997" r:id="rId8"/>
    <p:sldId id="987" r:id="rId9"/>
    <p:sldId id="993" r:id="rId10"/>
    <p:sldId id="1000" r:id="rId11"/>
    <p:sldId id="994" r:id="rId12"/>
    <p:sldId id="989" r:id="rId13"/>
    <p:sldId id="991" r:id="rId14"/>
    <p:sldId id="996" r:id="rId15"/>
    <p:sldId id="980" r:id="rId16"/>
    <p:sldId id="1001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70" d="100"/>
          <a:sy n="70" d="100"/>
        </p:scale>
        <p:origin x="-1392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>
            <a:grpSpLocks/>
          </p:cNvGrpSpPr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upo 46"/>
          <p:cNvGrpSpPr>
            <a:grpSpLocks/>
          </p:cNvGrpSpPr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6" name="Grupo 46"/>
          <p:cNvGrpSpPr>
            <a:grpSpLocks/>
          </p:cNvGrpSpPr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11621" t="3937" r="21305" b="6890"/>
          <a:stretch>
            <a:fillRect/>
          </a:stretch>
        </p:blipFill>
        <p:spPr bwMode="auto">
          <a:xfrm>
            <a:off x="25891" y="11315"/>
            <a:ext cx="9087823" cy="67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cxnSp>
        <p:nvCxnSpPr>
          <p:cNvPr id="35" name="Conector reto 34"/>
          <p:cNvCxnSpPr/>
          <p:nvPr/>
        </p:nvCxnSpPr>
        <p:spPr bwMode="auto">
          <a:xfrm>
            <a:off x="3386295" y="2532185"/>
            <a:ext cx="249637" cy="4060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V="1">
            <a:off x="3336910" y="2569854"/>
            <a:ext cx="238351" cy="1993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Identificando o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7905</TotalTime>
  <Words>249</Words>
  <Application>Microsoft Office PowerPoint</Application>
  <PresentationFormat>Apresentação na tela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Blank Presentation</vt:lpstr>
      <vt:lpstr>Slide 1</vt:lpstr>
      <vt:lpstr> o Cruzeiro do Sul</vt:lpstr>
      <vt:lpstr>A constelação do  Cruzeiro do Sul</vt:lpstr>
      <vt:lpstr>Identificando o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10</vt:lpstr>
      <vt:lpstr>Constelação de Órion  com a figura</vt:lpstr>
      <vt:lpstr>Slide 12</vt:lpstr>
      <vt:lpstr>A Constelação de Órion e o ponto cardeal leste</vt:lpstr>
      <vt:lpstr>Ursa Menor e Ursa Maior</vt:lpstr>
      <vt:lpstr>Polaris e o Ponto Cardeal Norte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458</cp:revision>
  <cp:lastPrinted>2000-05-01T12:23:36Z</cp:lastPrinted>
  <dcterms:created xsi:type="dcterms:W3CDTF">1995-06-17T23:31:02Z</dcterms:created>
  <dcterms:modified xsi:type="dcterms:W3CDTF">2017-02-24T19:17:54Z</dcterms:modified>
</cp:coreProperties>
</file>