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1001" r:id="rId2"/>
    <p:sldId id="1025" r:id="rId3"/>
    <p:sldId id="1032" r:id="rId4"/>
    <p:sldId id="1026" r:id="rId5"/>
    <p:sldId id="1027" r:id="rId6"/>
    <p:sldId id="1028" r:id="rId7"/>
    <p:sldId id="1029" r:id="rId8"/>
    <p:sldId id="1030" r:id="rId9"/>
    <p:sldId id="1079" r:id="rId10"/>
    <p:sldId id="1080" r:id="rId11"/>
    <p:sldId id="1034" r:id="rId12"/>
    <p:sldId id="1035" r:id="rId13"/>
    <p:sldId id="1036" r:id="rId14"/>
    <p:sldId id="1037" r:id="rId15"/>
    <p:sldId id="1038" r:id="rId16"/>
    <p:sldId id="1039" r:id="rId17"/>
    <p:sldId id="1040" r:id="rId18"/>
    <p:sldId id="1043" r:id="rId19"/>
    <p:sldId id="1044" r:id="rId20"/>
    <p:sldId id="1045" r:id="rId21"/>
    <p:sldId id="1046" r:id="rId22"/>
    <p:sldId id="1051" r:id="rId23"/>
    <p:sldId id="1052" r:id="rId24"/>
    <p:sldId id="1056" r:id="rId25"/>
    <p:sldId id="1057" r:id="rId26"/>
    <p:sldId id="1081" r:id="rId27"/>
    <p:sldId id="1059" r:id="rId28"/>
    <p:sldId id="1060" r:id="rId29"/>
    <p:sldId id="1061" r:id="rId30"/>
    <p:sldId id="1062" r:id="rId31"/>
    <p:sldId id="1063" r:id="rId32"/>
    <p:sldId id="1064" r:id="rId33"/>
    <p:sldId id="1065" r:id="rId34"/>
    <p:sldId id="1066" r:id="rId35"/>
    <p:sldId id="1068" r:id="rId36"/>
    <p:sldId id="1069" r:id="rId37"/>
    <p:sldId id="1070" r:id="rId38"/>
    <p:sldId id="1082" r:id="rId39"/>
    <p:sldId id="1071" r:id="rId40"/>
    <p:sldId id="1083" r:id="rId41"/>
    <p:sldId id="1072" r:id="rId42"/>
    <p:sldId id="1073" r:id="rId43"/>
    <p:sldId id="1075" r:id="rId44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0000"/>
    <a:srgbClr val="FFFFCC"/>
    <a:srgbClr val="002B4C"/>
    <a:srgbClr val="005392"/>
    <a:srgbClr val="0000FF"/>
    <a:srgbClr val="143C2B"/>
    <a:srgbClr val="000066"/>
    <a:srgbClr val="0066FF"/>
    <a:srgbClr val="00CC99"/>
    <a:srgbClr val="EE88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49" autoAdjust="0"/>
    <p:restoredTop sz="93623" autoAdjust="0"/>
  </p:normalViewPr>
  <p:slideViewPr>
    <p:cSldViewPr>
      <p:cViewPr>
        <p:scale>
          <a:sx n="75" d="100"/>
          <a:sy n="75" d="100"/>
        </p:scale>
        <p:origin x="-1002" y="-186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F3C9440B-DEF0-4341-941B-32317991C5D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B50E0C-8C83-40B2-A26D-A743C2BA505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951485-E842-4205-8042-A3071C5D2D18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This image combines 24 exposures that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Christen took of the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July 1991 eclipse with a 35mm camera through a Traveler operating at f/12.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Image by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Marj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and Roland Christen of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Astro</a:t>
            </a:r>
            <a:r>
              <a:rPr lang="en-US" sz="1200" b="0" i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-Physics.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www.mreclipse.com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imagem, NASA, disponível em http://eclipse.gsfc.nasa.gov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Imagem disponível em http://science.nasa.gov/media/medialibrary/2007/02/12/12feb_lunareclipse_resources/Murray1.jpg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3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t-BR" dirty="0" smtClean="0"/>
              <a:t>Adaptada de figura do Prof.</a:t>
            </a:r>
            <a:r>
              <a:rPr lang="pt-BR" baseline="0" dirty="0" smtClean="0"/>
              <a:t> Roberto </a:t>
            </a:r>
            <a:r>
              <a:rPr lang="pt-BR" baseline="0" dirty="0" err="1" smtClean="0"/>
              <a:t>Boczko</a:t>
            </a:r>
            <a:r>
              <a:rPr lang="pt-BR" baseline="0" dirty="0" smtClean="0"/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pt-BR" baseline="0" dirty="0" smtClean="0"/>
              <a:t>Terra animada: http://www.hitrecord.org/collaborations/6866</a:t>
            </a:r>
            <a:endParaRPr lang="pt-BR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C0D4FB-E260-442E-8BB5-10D861F1A349}" type="slidenum">
              <a:rPr lang="pt-BR" smtClean="0"/>
              <a:pPr/>
              <a:t>9</a:t>
            </a:fld>
            <a:endParaRPr lang="pt-BR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657225"/>
            <a:ext cx="4327525" cy="3244850"/>
          </a:xfrm>
          <a:ln cap="flat"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125913"/>
            <a:ext cx="5029200" cy="39116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B50E0C-8C83-40B2-A26D-A743C2BA505B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8058B-13FA-4390-A631-82F82138E84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8350D-E317-433A-A23F-1C66175826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C36E8-442E-4B83-9F12-AEAF56334C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A0C60-0DA1-404D-84B6-6685914EB6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D95DED-4987-4EB0-B1AF-760FE09FE42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9C415-98BD-417E-9539-43554B8A82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852D75-3C83-4462-A78E-EED260A987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D1FA0-FDD9-477F-8FB5-3C65AC270E7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4B383-2DBD-492F-94B8-6B86818C9A3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FD353-E0FB-4591-A784-2206C0E526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D5609-945A-4322-B7F7-E3FCA8D92E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685709A-53F4-4E08-BD1B-26E93DFEB61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gi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LE2015Sep28T.pdf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gif"/><Relationship Id="rId4" Type="http://schemas.openxmlformats.org/officeDocument/2006/relationships/hyperlink" Target="http://www.cdcc.usp.br/cda/eventos/2015/elt-28092015/index.html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eclipsetable.sw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chemeClr val="bg1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chemeClr val="bg1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99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0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4101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9" name="Subtítulo 3"/>
          <p:cNvSpPr txBox="1">
            <a:spLocks/>
          </p:cNvSpPr>
          <p:nvPr/>
        </p:nvSpPr>
        <p:spPr bwMode="auto">
          <a:xfrm>
            <a:off x="1483568" y="2900536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</a:rPr>
              <a:t>Eclipses</a:t>
            </a:r>
            <a:endParaRPr lang="pt-BR" sz="4400" kern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chemeClr val="bg1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6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A estrutura das sombras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>
                <a:lumMod val="85000"/>
                <a:lumOff val="1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7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0" name="Elipse 29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Lua 30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 animBg="1"/>
      <p:bldP spid="49" grpId="0" animBg="1"/>
      <p:bldP spid="77" grpId="0"/>
      <p:bldP spid="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725432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99063"/>
            <a:ext cx="2574354" cy="8419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flipH="1" flipV="1">
            <a:off x="3766841" y="3802252"/>
            <a:ext cx="2467443" cy="95386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2" y="2331720"/>
            <a:ext cx="2470268" cy="14798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9"/>
            <a:ext cx="2392126" cy="160738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6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9" name="Elipse 28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77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tipos: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1331640" y="1556792"/>
            <a:ext cx="3096344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341241" y="3796457"/>
            <a:ext cx="3302767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331639" y="2780928"/>
            <a:ext cx="3302767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geogdata.csun.edu/~voltaire/roland/images/EclipseComb35mmB.jpg"/>
          <p:cNvPicPr>
            <a:picLocks noChangeAspect="1" noChangeArrowheads="1"/>
          </p:cNvPicPr>
          <p:nvPr/>
        </p:nvPicPr>
        <p:blipFill>
          <a:blip r:embed="rId3" cstate="print"/>
          <a:srcRect b="3500"/>
          <a:stretch>
            <a:fillRect/>
          </a:stretch>
        </p:blipFill>
        <p:spPr bwMode="auto">
          <a:xfrm>
            <a:off x="29496" y="763040"/>
            <a:ext cx="9114504" cy="605033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5148064" y="6464369"/>
            <a:ext cx="396044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imagem: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Marj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 and Roland Christen 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2195736" y="1844824"/>
            <a:ext cx="1944216" cy="3168352"/>
          </a:xfrm>
          <a:prstGeom prst="parallelogram">
            <a:avLst>
              <a:gd name="adj" fmla="val 2389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Elipse 50"/>
          <p:cNvSpPr>
            <a:spLocks noChangeAspect="1"/>
          </p:cNvSpPr>
          <p:nvPr/>
        </p:nvSpPr>
        <p:spPr bwMode="auto">
          <a:xfrm>
            <a:off x="2791256" y="2785792"/>
            <a:ext cx="831616" cy="1330586"/>
          </a:xfrm>
          <a:prstGeom prst="ellipse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86000">
                <a:schemeClr val="bg1">
                  <a:lumMod val="7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49" name="Elipse 48"/>
          <p:cNvSpPr/>
          <p:nvPr/>
        </p:nvSpPr>
        <p:spPr bwMode="auto">
          <a:xfrm>
            <a:off x="3131840" y="3304440"/>
            <a:ext cx="180000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charset="0"/>
            </a:endParaRPr>
          </a:p>
        </p:txBody>
      </p:sp>
      <p:cxnSp>
        <p:nvCxnSpPr>
          <p:cNvPr id="66" name="Conector reto 65"/>
          <p:cNvCxnSpPr/>
          <p:nvPr/>
        </p:nvCxnSpPr>
        <p:spPr bwMode="auto">
          <a:xfrm rot="60000" flipH="1" flipV="1">
            <a:off x="3225352" y="2790364"/>
            <a:ext cx="644856" cy="36976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3229924" y="3802756"/>
            <a:ext cx="572848" cy="32733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2" name="Conector reto 71"/>
          <p:cNvCxnSpPr>
            <a:endCxn id="49" idx="0"/>
          </p:cNvCxnSpPr>
          <p:nvPr/>
        </p:nvCxnSpPr>
        <p:spPr bwMode="auto">
          <a:xfrm flipH="1">
            <a:off x="3221840" y="3140968"/>
            <a:ext cx="486064" cy="1634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3203848" y="3573016"/>
            <a:ext cx="563492" cy="2337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77208" cy="16794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6" name="Elipse 25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cxnSp>
        <p:nvCxnSpPr>
          <p:cNvPr id="23" name="Conector de seta reta 22"/>
          <p:cNvCxnSpPr>
            <a:stCxn id="77" idx="1"/>
          </p:cNvCxnSpPr>
          <p:nvPr/>
        </p:nvCxnSpPr>
        <p:spPr bwMode="auto">
          <a:xfrm>
            <a:off x="2087724" y="1340768"/>
            <a:ext cx="1142493" cy="212798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7" name="Conector de seta reta 26"/>
          <p:cNvCxnSpPr>
            <a:stCxn id="78" idx="3"/>
          </p:cNvCxnSpPr>
          <p:nvPr/>
        </p:nvCxnSpPr>
        <p:spPr bwMode="auto">
          <a:xfrm flipV="1">
            <a:off x="2159732" y="3861048"/>
            <a:ext cx="1116124" cy="172819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24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28" name="Elipse 27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Lua 29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734785" y="1942356"/>
            <a:ext cx="3142535" cy="3096344"/>
            <a:chOff x="1939802" y="1468384"/>
            <a:chExt cx="5152984" cy="5077241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802" y="1468384"/>
              <a:ext cx="5152984" cy="5077241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606991" y="2767440"/>
            <a:ext cx="792089" cy="1440160"/>
          </a:xfrm>
          <a:prstGeom prst="ellipse">
            <a:avLst/>
          </a:prstGeom>
          <a:solidFill>
            <a:schemeClr val="tx1">
              <a:alpha val="3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203848" y="3355645"/>
            <a:ext cx="144016" cy="28800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4" name="Conector reto 43"/>
          <p:cNvCxnSpPr/>
          <p:nvPr/>
        </p:nvCxnSpPr>
        <p:spPr bwMode="auto">
          <a:xfrm flipH="1" flipV="1">
            <a:off x="3101647" y="2772462"/>
            <a:ext cx="3160164" cy="19677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3094330" y="2304288"/>
            <a:ext cx="3189428" cy="18800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>
            <a:endCxn id="49" idx="0"/>
          </p:cNvCxnSpPr>
          <p:nvPr/>
        </p:nvCxnSpPr>
        <p:spPr bwMode="auto">
          <a:xfrm flipH="1">
            <a:off x="3275856" y="2296973"/>
            <a:ext cx="3037162" cy="10586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3269894" y="3657600"/>
            <a:ext cx="2984602" cy="106801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/>
          <p:nvPr/>
        </p:nvGrpSpPr>
        <p:grpSpPr>
          <a:xfrm>
            <a:off x="4422105" y="110569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23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Texto Explicativo 1 28"/>
          <p:cNvSpPr/>
          <p:nvPr/>
        </p:nvSpPr>
        <p:spPr bwMode="auto">
          <a:xfrm>
            <a:off x="899592" y="692696"/>
            <a:ext cx="2376264" cy="648072"/>
          </a:xfrm>
          <a:prstGeom prst="borderCallout1">
            <a:avLst>
              <a:gd name="adj1" fmla="val 102526"/>
              <a:gd name="adj2" fmla="val 49789"/>
              <a:gd name="adj3" fmla="val 425556"/>
              <a:gd name="adj4" fmla="val 98352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Texto Explicativo 1 29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31" name="Conector de seta reta 30"/>
          <p:cNvCxnSpPr>
            <a:stCxn id="29" idx="1"/>
          </p:cNvCxnSpPr>
          <p:nvPr/>
        </p:nvCxnSpPr>
        <p:spPr bwMode="auto">
          <a:xfrm>
            <a:off x="2087724" y="1340768"/>
            <a:ext cx="1201516" cy="2156487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2" name="Conector de seta reta 31"/>
          <p:cNvCxnSpPr>
            <a:stCxn id="30" idx="3"/>
          </p:cNvCxnSpPr>
          <p:nvPr/>
        </p:nvCxnSpPr>
        <p:spPr bwMode="auto">
          <a:xfrm flipV="1">
            <a:off x="2159732" y="3733800"/>
            <a:ext cx="723168" cy="185544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5" name="Grupo 40"/>
          <p:cNvGrpSpPr>
            <a:grpSpLocks noChangeAspect="1"/>
          </p:cNvGrpSpPr>
          <p:nvPr/>
        </p:nvGrpSpPr>
        <p:grpSpPr>
          <a:xfrm>
            <a:off x="3460003" y="3228891"/>
            <a:ext cx="540000" cy="540000"/>
            <a:chOff x="1904305" y="3246310"/>
            <a:chExt cx="329007" cy="327335"/>
          </a:xfrm>
        </p:grpSpPr>
        <p:sp>
          <p:nvSpPr>
            <p:cNvPr id="42" name="Elipse 41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Lua 4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Lua 46"/>
          <p:cNvSpPr>
            <a:spLocks noChangeAspect="1"/>
          </p:cNvSpPr>
          <p:nvPr/>
        </p:nvSpPr>
        <p:spPr bwMode="auto">
          <a:xfrm>
            <a:off x="1184104" y="2382544"/>
            <a:ext cx="1068433" cy="2196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685800" y="260648"/>
            <a:ext cx="7772400" cy="1143000"/>
          </a:xfrm>
        </p:spPr>
        <p:txBody>
          <a:bodyPr/>
          <a:lstStyle/>
          <a:p>
            <a:pPr>
              <a:buClr>
                <a:schemeClr val="bg1">
                  <a:lumMod val="95000"/>
                </a:schemeClr>
              </a:buClr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Total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 bwMode="auto">
          <a:xfrm>
            <a:off x="251520" y="1916832"/>
            <a:ext cx="889248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Observado na </a:t>
            </a: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</a:rPr>
              <a:t>umbra</a:t>
            </a: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Cerca de 200 km de largura</a:t>
            </a: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3600" b="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 Comprimento: cerca de15 mil km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42900" indent="-342900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endParaRPr lang="pt-BR" sz="4000" b="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mage credit: Wikimedia Commons user Kevin Baird, under c.c.-by-s.a.-3.0."/>
          <p:cNvPicPr>
            <a:picLocks noChangeAspect="1" noChangeArrowheads="1"/>
          </p:cNvPicPr>
          <p:nvPr/>
        </p:nvPicPr>
        <p:blipFill>
          <a:blip r:embed="rId3" cstate="print"/>
          <a:srcRect l="12598" t="11339" r="11759" b="4724"/>
          <a:stretch>
            <a:fillRect/>
          </a:stretch>
        </p:blipFill>
        <p:spPr bwMode="auto">
          <a:xfrm>
            <a:off x="6401" y="0"/>
            <a:ext cx="9289110" cy="6871386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eclipse solar anular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2627784" y="6392361"/>
            <a:ext cx="651621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i="1" dirty="0" smtClean="0">
                <a:solidFill>
                  <a:schemeClr val="bg1"/>
                </a:solidFill>
                <a:latin typeface="Century Gothic" pitchFamily="34" charset="0"/>
              </a:rPr>
              <a:t>Wikimedia Commons user Kevin Baird, under c.c.-by-s.a.-3.0.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  <a:ea typeface="Times New Roman" pitchFamily="18" charset="0"/>
                <a:cs typeface="Arial" pitchFamily="34" charset="0"/>
              </a:rPr>
              <a:t>O mecanismo dos eclipses</a:t>
            </a:r>
            <a:endParaRPr lang="pt-BR" b="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aralelogramo 47"/>
          <p:cNvSpPr/>
          <p:nvPr/>
        </p:nvSpPr>
        <p:spPr bwMode="auto">
          <a:xfrm>
            <a:off x="669429" y="1844824"/>
            <a:ext cx="2592288" cy="3168352"/>
          </a:xfrm>
          <a:prstGeom prst="parallelogram">
            <a:avLst>
              <a:gd name="adj" fmla="val 15754"/>
            </a:avLst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18" name="Conector reto 17"/>
          <p:cNvCxnSpPr>
            <a:cxnSpLocks noChangeAspect="1"/>
          </p:cNvCxnSpPr>
          <p:nvPr/>
        </p:nvCxnSpPr>
        <p:spPr bwMode="auto">
          <a:xfrm flipH="1">
            <a:off x="3721700" y="2268765"/>
            <a:ext cx="2666998" cy="87220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24" name="Conector reto 23"/>
          <p:cNvCxnSpPr>
            <a:cxnSpLocks noChangeAspect="1"/>
          </p:cNvCxnSpPr>
          <p:nvPr/>
        </p:nvCxnSpPr>
        <p:spPr bwMode="auto">
          <a:xfrm rot="60000" flipH="1" flipV="1">
            <a:off x="3758042" y="3825616"/>
            <a:ext cx="2686166" cy="9848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6" name="Conector reto 35"/>
          <p:cNvCxnSpPr>
            <a:cxnSpLocks/>
          </p:cNvCxnSpPr>
          <p:nvPr/>
        </p:nvCxnSpPr>
        <p:spPr bwMode="auto">
          <a:xfrm flipH="1">
            <a:off x="3793371" y="2276872"/>
            <a:ext cx="2578829" cy="15346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Conector reto 34"/>
          <p:cNvCxnSpPr/>
          <p:nvPr/>
        </p:nvCxnSpPr>
        <p:spPr bwMode="auto">
          <a:xfrm flipH="1" flipV="1">
            <a:off x="3851920" y="3140968"/>
            <a:ext cx="2548880" cy="167974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1178623" y="1988840"/>
            <a:ext cx="1665185" cy="2880320"/>
          </a:xfrm>
          <a:prstGeom prst="ellipse">
            <a:avLst/>
          </a:prstGeom>
          <a:gradFill flip="none" rotWithShape="1">
            <a:gsLst>
              <a:gs pos="29000">
                <a:schemeClr val="tx1">
                  <a:lumMod val="65000"/>
                  <a:lumOff val="35000"/>
                </a:schemeClr>
              </a:gs>
              <a:gs pos="6000">
                <a:schemeClr val="tx1">
                  <a:lumMod val="75000"/>
                  <a:lumOff val="25000"/>
                </a:schemeClr>
              </a:gs>
              <a:gs pos="11000">
                <a:schemeClr val="tx1">
                  <a:lumMod val="75000"/>
                  <a:lumOff val="25000"/>
                </a:schemeClr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2" name="Conector reto 71"/>
          <p:cNvCxnSpPr/>
          <p:nvPr/>
        </p:nvCxnSpPr>
        <p:spPr bwMode="auto">
          <a:xfrm flipH="1">
            <a:off x="2018996" y="3116275"/>
            <a:ext cx="1784908" cy="57058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5" name="Conector reto 74"/>
          <p:cNvCxnSpPr/>
          <p:nvPr/>
        </p:nvCxnSpPr>
        <p:spPr bwMode="auto">
          <a:xfrm flipH="1" flipV="1">
            <a:off x="2026311" y="3123591"/>
            <a:ext cx="1770278" cy="69494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77" name="Texto Explicativo 1 76"/>
          <p:cNvSpPr/>
          <p:nvPr/>
        </p:nvSpPr>
        <p:spPr bwMode="auto">
          <a:xfrm>
            <a:off x="1835696" y="836712"/>
            <a:ext cx="2952328" cy="648072"/>
          </a:xfrm>
          <a:prstGeom prst="borderCallout1">
            <a:avLst>
              <a:gd name="adj1" fmla="val 102526"/>
              <a:gd name="adj2" fmla="val 49789"/>
              <a:gd name="adj3" fmla="val 395340"/>
              <a:gd name="adj4" fmla="val 5219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Antiumbra</a:t>
            </a:r>
            <a:endParaRPr kumimoji="0" lang="pt-BR" sz="3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entury Gothic" pitchFamily="34" charset="0"/>
            </a:endParaRPr>
          </a:p>
        </p:txBody>
      </p:sp>
      <p:sp>
        <p:nvSpPr>
          <p:cNvPr id="78" name="Texto Explicativo 1 77"/>
          <p:cNvSpPr/>
          <p:nvPr/>
        </p:nvSpPr>
        <p:spPr bwMode="auto">
          <a:xfrm>
            <a:off x="971600" y="5589240"/>
            <a:ext cx="2376264" cy="648072"/>
          </a:xfrm>
          <a:prstGeom prst="borderCallout1">
            <a:avLst>
              <a:gd name="adj1" fmla="val -44515"/>
              <a:gd name="adj2" fmla="val 76997"/>
              <a:gd name="adj3" fmla="val -222512"/>
              <a:gd name="adj4" fmla="val 42704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66" name="Conector reto 65"/>
          <p:cNvCxnSpPr/>
          <p:nvPr/>
        </p:nvCxnSpPr>
        <p:spPr bwMode="auto">
          <a:xfrm flipH="1" flipV="1">
            <a:off x="2128724" y="2026310"/>
            <a:ext cx="1726386" cy="111922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69" name="Conector reto 68"/>
          <p:cNvCxnSpPr/>
          <p:nvPr/>
        </p:nvCxnSpPr>
        <p:spPr bwMode="auto">
          <a:xfrm flipH="1">
            <a:off x="2123728" y="3818534"/>
            <a:ext cx="1665546" cy="97861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75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2" name="Grupo 28"/>
          <p:cNvGrpSpPr/>
          <p:nvPr/>
        </p:nvGrpSpPr>
        <p:grpSpPr>
          <a:xfrm>
            <a:off x="4422105" y="1124744"/>
            <a:ext cx="4721895" cy="4674769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cxnSp>
        <p:nvCxnSpPr>
          <p:cNvPr id="28" name="Conector de seta reta 27"/>
          <p:cNvCxnSpPr>
            <a:stCxn id="78" idx="3"/>
          </p:cNvCxnSpPr>
          <p:nvPr/>
        </p:nvCxnSpPr>
        <p:spPr bwMode="auto">
          <a:xfrm flipH="1" flipV="1">
            <a:off x="1979712" y="4221088"/>
            <a:ext cx="180020" cy="1368152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31" name="Conector de seta reta 30"/>
          <p:cNvCxnSpPr>
            <a:stCxn id="77" idx="1"/>
          </p:cNvCxnSpPr>
          <p:nvPr/>
        </p:nvCxnSpPr>
        <p:spPr bwMode="auto">
          <a:xfrm flipH="1">
            <a:off x="2051720" y="1484784"/>
            <a:ext cx="1260140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3" name="Grupo 32"/>
          <p:cNvGrpSpPr>
            <a:grpSpLocks noChangeAspect="1"/>
          </p:cNvGrpSpPr>
          <p:nvPr/>
        </p:nvGrpSpPr>
        <p:grpSpPr>
          <a:xfrm>
            <a:off x="3439968" y="3145992"/>
            <a:ext cx="637200" cy="637200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107504" y="1810916"/>
            <a:ext cx="3288700" cy="3240360"/>
            <a:chOff x="1939622" y="1252856"/>
            <a:chExt cx="5392657" cy="5313392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1939622" y="1252856"/>
              <a:ext cx="5392657" cy="5313392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2165796" y="2756670"/>
            <a:ext cx="612240" cy="1440160"/>
          </a:xfrm>
          <a:prstGeom prst="ellipse">
            <a:avLst/>
          </a:prstGeom>
          <a:gradFill>
            <a:gsLst>
              <a:gs pos="17000">
                <a:srgbClr val="005392">
                  <a:lumMod val="90000"/>
                </a:srgbClr>
              </a:gs>
              <a:gs pos="33000">
                <a:srgbClr val="005392">
                  <a:lumMod val="91000"/>
                  <a:lumOff val="9000"/>
                  <a:alpha val="55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68" name="Conector reto 67"/>
          <p:cNvCxnSpPr/>
          <p:nvPr/>
        </p:nvCxnSpPr>
        <p:spPr bwMode="auto">
          <a:xfrm flipH="1">
            <a:off x="2472226" y="2326511"/>
            <a:ext cx="4056712" cy="133108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73" name="Conector reto 72"/>
          <p:cNvCxnSpPr/>
          <p:nvPr/>
        </p:nvCxnSpPr>
        <p:spPr bwMode="auto">
          <a:xfrm flipH="1" flipV="1">
            <a:off x="2459200" y="3274646"/>
            <a:ext cx="4013928" cy="14509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FF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4683704" y="1196752"/>
            <a:ext cx="4534908" cy="4489649"/>
            <a:chOff x="4274361" y="2231524"/>
            <a:chExt cx="4627458" cy="4581274"/>
          </a:xfrm>
        </p:grpSpPr>
        <p:sp>
          <p:nvSpPr>
            <p:cNvPr id="27" name="Elipse 26"/>
            <p:cNvSpPr>
              <a:spLocks noChangeAspect="1"/>
            </p:cNvSpPr>
            <p:nvPr/>
          </p:nvSpPr>
          <p:spPr bwMode="auto">
            <a:xfrm>
              <a:off x="4274361" y="2231524"/>
              <a:ext cx="4627458" cy="4581274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302218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Lua 21"/>
          <p:cNvSpPr>
            <a:spLocks noChangeAspect="1"/>
          </p:cNvSpPr>
          <p:nvPr/>
        </p:nvSpPr>
        <p:spPr bwMode="auto">
          <a:xfrm>
            <a:off x="581951" y="2395180"/>
            <a:ext cx="1059673" cy="2178000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5" name="Grupo 22"/>
          <p:cNvGrpSpPr>
            <a:grpSpLocks noChangeAspect="1"/>
          </p:cNvGrpSpPr>
          <p:nvPr/>
        </p:nvGrpSpPr>
        <p:grpSpPr>
          <a:xfrm>
            <a:off x="3705341" y="3188602"/>
            <a:ext cx="612013" cy="612013"/>
            <a:chOff x="1904305" y="3246310"/>
            <a:chExt cx="329007" cy="327335"/>
          </a:xfrm>
        </p:grpSpPr>
        <p:sp>
          <p:nvSpPr>
            <p:cNvPr id="24" name="Elipse 2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Lua 24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6" name="Rectangle 30"/>
          <p:cNvSpPr>
            <a:spLocks noChangeArrowheads="1"/>
          </p:cNvSpPr>
          <p:nvPr/>
        </p:nvSpPr>
        <p:spPr bwMode="auto">
          <a:xfrm>
            <a:off x="6156176" y="692696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thesuntoday.wpengine.netdna-cdn.com/wp-content/gallery/eclipses/1412802_588329964535802_479407563_o.jpg"/>
          <p:cNvPicPr>
            <a:picLocks noChangeAspect="1" noChangeArrowheads="1"/>
          </p:cNvPicPr>
          <p:nvPr/>
        </p:nvPicPr>
        <p:blipFill>
          <a:blip r:embed="rId3" cstate="print"/>
          <a:srcRect r="8976"/>
          <a:stretch>
            <a:fillRect/>
          </a:stretch>
        </p:blipFill>
        <p:spPr bwMode="auto">
          <a:xfrm>
            <a:off x="0" y="1"/>
            <a:ext cx="9176147" cy="6779642"/>
          </a:xfrm>
          <a:prstGeom prst="rect">
            <a:avLst/>
          </a:prstGeom>
          <a:noFill/>
        </p:spPr>
      </p:pic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solar parcial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Chris Cook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1"/>
          <p:cNvGrpSpPr>
            <a:grpSpLocks noChangeAspect="1"/>
          </p:cNvGrpSpPr>
          <p:nvPr/>
        </p:nvGrpSpPr>
        <p:grpSpPr>
          <a:xfrm>
            <a:off x="827584" y="952265"/>
            <a:ext cx="5144641" cy="5069023"/>
            <a:chOff x="2018515" y="1325922"/>
            <a:chExt cx="5130175" cy="5054768"/>
          </a:xfrm>
        </p:grpSpPr>
        <p:sp>
          <p:nvSpPr>
            <p:cNvPr id="33" name="Elipse 3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3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5" name="Elipse 3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Forma livre 3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Forma livre 3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Forma livre 3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Forma livre 3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3" name="Elipse 42"/>
          <p:cNvSpPr>
            <a:spLocks noChangeAspect="1"/>
          </p:cNvSpPr>
          <p:nvPr/>
        </p:nvSpPr>
        <p:spPr bwMode="auto">
          <a:xfrm rot="20334723">
            <a:off x="3416256" y="-205789"/>
            <a:ext cx="1207522" cy="3586406"/>
          </a:xfrm>
          <a:prstGeom prst="ellipse">
            <a:avLst/>
          </a:prstGeom>
          <a:solidFill>
            <a:schemeClr val="tx1">
              <a:alpha val="18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Lua 25"/>
          <p:cNvSpPr/>
          <p:nvPr/>
        </p:nvSpPr>
        <p:spPr bwMode="auto">
          <a:xfrm>
            <a:off x="1507728" y="1808172"/>
            <a:ext cx="1769556" cy="3637052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Text Box 141"/>
          <p:cNvSpPr txBox="1">
            <a:spLocks noChangeArrowheads="1"/>
          </p:cNvSpPr>
          <p:nvPr/>
        </p:nvSpPr>
        <p:spPr bwMode="auto">
          <a:xfrm>
            <a:off x="4391472" y="6464369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flipH="1" flipV="1">
            <a:off x="5018314" y="-10886"/>
            <a:ext cx="2364982" cy="995650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H="1">
            <a:off x="4561114" y="1879704"/>
            <a:ext cx="2822180" cy="1396896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0" name="Conector reto 19"/>
          <p:cNvCxnSpPr/>
          <p:nvPr/>
        </p:nvCxnSpPr>
        <p:spPr bwMode="auto">
          <a:xfrm flipH="1">
            <a:off x="97971" y="989623"/>
            <a:ext cx="7275597" cy="1154863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21" name="Conector reto 20"/>
          <p:cNvCxnSpPr/>
          <p:nvPr/>
        </p:nvCxnSpPr>
        <p:spPr bwMode="auto">
          <a:xfrm flipH="1" flipV="1">
            <a:off x="32657" y="489857"/>
            <a:ext cx="7345773" cy="1394714"/>
          </a:xfrm>
          <a:prstGeom prst="line">
            <a:avLst/>
          </a:prstGeom>
          <a:solidFill>
            <a:schemeClr val="accent1"/>
          </a:solidFill>
          <a:ln w="4445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45" name="Texto Explicativo 1 44"/>
          <p:cNvSpPr/>
          <p:nvPr/>
        </p:nvSpPr>
        <p:spPr bwMode="auto">
          <a:xfrm>
            <a:off x="6084168" y="465313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Penumbra</a:t>
            </a:r>
          </a:p>
        </p:txBody>
      </p:sp>
      <p:cxnSp>
        <p:nvCxnSpPr>
          <p:cNvPr id="46" name="Conector de seta reta 45"/>
          <p:cNvCxnSpPr/>
          <p:nvPr/>
        </p:nvCxnSpPr>
        <p:spPr bwMode="auto">
          <a:xfrm flipH="1" flipV="1">
            <a:off x="4572000" y="2564904"/>
            <a:ext cx="2304256" cy="194421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4" name="Grupo 21"/>
          <p:cNvGrpSpPr>
            <a:grpSpLocks noChangeAspect="1"/>
          </p:cNvGrpSpPr>
          <p:nvPr/>
        </p:nvGrpSpPr>
        <p:grpSpPr>
          <a:xfrm>
            <a:off x="7100510" y="977364"/>
            <a:ext cx="862871" cy="862871"/>
            <a:chOff x="1904305" y="3246310"/>
            <a:chExt cx="329007" cy="327335"/>
          </a:xfrm>
        </p:grpSpPr>
        <p:sp>
          <p:nvSpPr>
            <p:cNvPr id="23" name="Elipse 2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4" name="Lua 2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251520" y="630932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ítulo 1"/>
          <p:cNvSpPr>
            <a:spLocks noGrp="1"/>
          </p:cNvSpPr>
          <p:nvPr>
            <p:ph type="title"/>
          </p:nvPr>
        </p:nvSpPr>
        <p:spPr>
          <a:xfrm>
            <a:off x="683568" y="2924944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285750" y="260648"/>
            <a:ext cx="85010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Próximos eclipses solares totais visíveis do Brasil: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12 de agosto de 2045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11 de maio de 2059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6146" name="Picture 2" descr="http://www.fotorkut.com.br/imagens/bebes/bebes09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2564904"/>
            <a:ext cx="2088232" cy="2959700"/>
          </a:xfrm>
          <a:prstGeom prst="rect">
            <a:avLst/>
          </a:prstGeom>
          <a:noFill/>
        </p:spPr>
      </p:pic>
      <p:sp>
        <p:nvSpPr>
          <p:cNvPr id="6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Fonte </a:t>
            </a: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http://www.fotorkut.com.br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ANDRE\Documents\OBSERVATÓRIO\ATIVIDADES\Minicurso\Apresentacoes\aula-3-Andre\aula-3-mares-eclipses\SEatlas200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094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Eclipses Lunares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1259920" y="2276872"/>
            <a:ext cx="1536848" cy="2276944"/>
          </a:xfrm>
          <a:prstGeom prst="ellipse">
            <a:avLst/>
          </a:prstGeom>
          <a:gradFill>
            <a:gsLst>
              <a:gs pos="22000">
                <a:srgbClr val="820000">
                  <a:alpha val="23000"/>
                </a:srgb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4211960" y="980728"/>
            <a:ext cx="4860074" cy="4811567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2023740" y="2492923"/>
            <a:ext cx="20607" cy="21945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3261332" y="3053694"/>
            <a:ext cx="256760" cy="710345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3405932" y="3325502"/>
            <a:ext cx="74773" cy="149530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2195736" y="2636912"/>
            <a:ext cx="1543394" cy="1520707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2402235" y="2896369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971103" y="1544117"/>
            <a:ext cx="5152251" cy="318102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755576" y="2166764"/>
            <a:ext cx="5472608" cy="115212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1012952" y="2164028"/>
            <a:ext cx="5215232" cy="306067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751236" y="3484238"/>
            <a:ext cx="5395566" cy="12518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grpSp>
        <p:nvGrpSpPr>
          <p:cNvPr id="6" name="Grupo 54"/>
          <p:cNvGrpSpPr/>
          <p:nvPr/>
        </p:nvGrpSpPr>
        <p:grpSpPr>
          <a:xfrm>
            <a:off x="1904305" y="3246310"/>
            <a:ext cx="329007" cy="327335"/>
            <a:chOff x="1904305" y="3246310"/>
            <a:chExt cx="329007" cy="327335"/>
          </a:xfrm>
        </p:grpSpPr>
        <p:sp>
          <p:nvSpPr>
            <p:cNvPr id="53" name="Elipse 52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Lua 53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1835696" y="3068960"/>
            <a:ext cx="486026" cy="720080"/>
          </a:xfrm>
          <a:prstGeom prst="ellipse">
            <a:avLst/>
          </a:prstGeom>
          <a:solidFill>
            <a:srgbClr val="C00000">
              <a:alpha val="47000"/>
            </a:srgbClr>
          </a:solidFill>
          <a:ln w="2540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6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32" grpId="0" animBg="1"/>
      <p:bldP spid="6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3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Tipos de eclipses lunares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1184732" y="1928813"/>
            <a:ext cx="6843652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r>
              <a:rPr lang="pt-BR" sz="4400" kern="0" dirty="0" err="1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</a:t>
            </a: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   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1180419" y="3140968"/>
            <a:ext cx="575488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buFont typeface="Wingdings" pitchFamily="2" charset="2"/>
              <a:buChar char="v"/>
              <a:defRPr/>
            </a:pP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Parcial umbral </a:t>
            </a:r>
          </a:p>
        </p:txBody>
      </p:sp>
      <p:sp>
        <p:nvSpPr>
          <p:cNvPr id="8" name="Título 3"/>
          <p:cNvSpPr txBox="1">
            <a:spLocks/>
          </p:cNvSpPr>
          <p:nvPr/>
        </p:nvSpPr>
        <p:spPr bwMode="auto">
          <a:xfrm>
            <a:off x="1227917" y="4437112"/>
            <a:ext cx="4977201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 algn="l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pt-BR" sz="44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Total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38"/>
          <p:cNvSpPr>
            <a:spLocks noChangeShapeType="1"/>
          </p:cNvSpPr>
          <p:nvPr/>
        </p:nvSpPr>
        <p:spPr bwMode="auto">
          <a:xfrm>
            <a:off x="2743200" y="3420842"/>
            <a:ext cx="5757863" cy="46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51516" y="1755524"/>
            <a:ext cx="8535988" cy="3361662"/>
          </a:xfrm>
          <a:prstGeom prst="parallelogram">
            <a:avLst>
              <a:gd name="adj" fmla="val 62563"/>
            </a:avLst>
          </a:prstGeom>
          <a:solidFill>
            <a:schemeClr val="bg1">
              <a:lumMod val="75000"/>
              <a:alpha val="71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 useBgFill="1">
        <p:nvSpPr>
          <p:cNvPr id="12292" name="Oval 4"/>
          <p:cNvSpPr>
            <a:spLocks noChangeArrowheads="1"/>
          </p:cNvSpPr>
          <p:nvPr/>
        </p:nvSpPr>
        <p:spPr bwMode="auto">
          <a:xfrm rot="309991">
            <a:off x="2249032" y="2045938"/>
            <a:ext cx="4464050" cy="2613796"/>
          </a:xfrm>
          <a:prstGeom prst="ellipse">
            <a:avLst/>
          </a:prstGeom>
          <a:ln w="31750">
            <a:solidFill>
              <a:schemeClr val="bg1">
                <a:lumMod val="9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60" name="Cilindro 59"/>
          <p:cNvSpPr>
            <a:spLocks noChangeAspect="1"/>
          </p:cNvSpPr>
          <p:nvPr/>
        </p:nvSpPr>
        <p:spPr bwMode="auto">
          <a:xfrm rot="6917394">
            <a:off x="1853193" y="986255"/>
            <a:ext cx="434596" cy="20430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42000"/>
                </a:schemeClr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2" name="Rectangle 30"/>
          <p:cNvSpPr>
            <a:spLocks noChangeArrowheads="1"/>
          </p:cNvSpPr>
          <p:nvPr/>
        </p:nvSpPr>
        <p:spPr bwMode="auto">
          <a:xfrm rot="1385046">
            <a:off x="303259" y="4046664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" name="Grupo 42"/>
          <p:cNvGrpSpPr>
            <a:grpSpLocks noChangeAspect="1"/>
          </p:cNvGrpSpPr>
          <p:nvPr/>
        </p:nvGrpSpPr>
        <p:grpSpPr>
          <a:xfrm rot="780000">
            <a:off x="2582439" y="2132856"/>
            <a:ext cx="477393" cy="454778"/>
            <a:chOff x="5796137" y="2996952"/>
            <a:chExt cx="757768" cy="721870"/>
          </a:xfrm>
        </p:grpSpPr>
        <p:sp>
          <p:nvSpPr>
            <p:cNvPr id="42" name="Elipse 41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gradFill flip="none" rotWithShape="1">
              <a:gsLst>
                <a:gs pos="22000">
                  <a:srgbClr val="EE8800"/>
                </a:gs>
                <a:gs pos="100000">
                  <a:srgbClr val="FF0000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Lua 40"/>
            <p:cNvSpPr>
              <a:spLocks noChangeAspect="1"/>
            </p:cNvSpPr>
            <p:nvPr/>
          </p:nvSpPr>
          <p:spPr bwMode="auto">
            <a:xfrm>
              <a:off x="5796137" y="2996953"/>
              <a:ext cx="348488" cy="721869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Cilindro 57"/>
          <p:cNvSpPr/>
          <p:nvPr/>
        </p:nvSpPr>
        <p:spPr bwMode="auto">
          <a:xfrm rot="6899164">
            <a:off x="2553907" y="384572"/>
            <a:ext cx="1066797" cy="4111834"/>
          </a:xfrm>
          <a:prstGeom prst="can">
            <a:avLst>
              <a:gd name="adj" fmla="val 100280"/>
            </a:avLst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1"/>
          <p:cNvGrpSpPr>
            <a:grpSpLocks noChangeAspect="1"/>
          </p:cNvGrpSpPr>
          <p:nvPr/>
        </p:nvGrpSpPr>
        <p:grpSpPr>
          <a:xfrm>
            <a:off x="3717429" y="2276872"/>
            <a:ext cx="1543394" cy="1520706"/>
            <a:chOff x="2018515" y="1325922"/>
            <a:chExt cx="5130175" cy="5054768"/>
          </a:xfrm>
        </p:grpSpPr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13"/>
            <p:cNvGrpSpPr/>
            <p:nvPr/>
          </p:nvGrpSpPr>
          <p:grpSpPr>
            <a:xfrm>
              <a:off x="2738622" y="2176734"/>
              <a:ext cx="3600399" cy="3619856"/>
              <a:chOff x="2738622" y="2176734"/>
              <a:chExt cx="3600399" cy="3619856"/>
            </a:xfrm>
          </p:grpSpPr>
          <p:sp>
            <p:nvSpPr>
              <p:cNvPr id="45" name="Elipse 44"/>
              <p:cNvSpPr/>
              <p:nvPr/>
            </p:nvSpPr>
            <p:spPr bwMode="auto">
              <a:xfrm>
                <a:off x="2738622" y="2196189"/>
                <a:ext cx="3600399" cy="3600401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Forma livre 47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Forma livre 48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30" name="Triângulo isósceles 29"/>
          <p:cNvSpPr/>
          <p:nvPr/>
        </p:nvSpPr>
        <p:spPr bwMode="auto">
          <a:xfrm rot="7783631">
            <a:off x="2518407" y="3771660"/>
            <a:ext cx="285939" cy="432048"/>
          </a:xfrm>
          <a:prstGeom prst="triangl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0" name="Lua 49"/>
          <p:cNvSpPr/>
          <p:nvPr/>
        </p:nvSpPr>
        <p:spPr bwMode="auto">
          <a:xfrm rot="765358">
            <a:off x="3925865" y="2468180"/>
            <a:ext cx="530867" cy="109111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9" name="Cilindro 58"/>
          <p:cNvSpPr>
            <a:spLocks noChangeAspect="1"/>
          </p:cNvSpPr>
          <p:nvPr/>
        </p:nvSpPr>
        <p:spPr bwMode="auto">
          <a:xfrm rot="6917394">
            <a:off x="5518079" y="2462105"/>
            <a:ext cx="436417" cy="2166643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>
                  <a:alpha val="0"/>
                </a:schemeClr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1" name="Elipse 60"/>
          <p:cNvSpPr/>
          <p:nvPr/>
        </p:nvSpPr>
        <p:spPr bwMode="auto">
          <a:xfrm rot="1770917">
            <a:off x="4916939" y="3148006"/>
            <a:ext cx="62754" cy="72008"/>
          </a:xfrm>
          <a:prstGeom prst="ellipse">
            <a:avLst/>
          </a:prstGeom>
          <a:solidFill>
            <a:schemeClr val="tx1">
              <a:lumMod val="85000"/>
              <a:lumOff val="15000"/>
              <a:alpha val="56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63" name="Cilindro 62"/>
          <p:cNvSpPr>
            <a:spLocks noChangeAspect="1"/>
          </p:cNvSpPr>
          <p:nvPr/>
        </p:nvSpPr>
        <p:spPr bwMode="auto">
          <a:xfrm rot="6917394">
            <a:off x="5757361" y="2659097"/>
            <a:ext cx="68024" cy="1832905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1000">
                <a:schemeClr val="tx1">
                  <a:lumMod val="75000"/>
                  <a:lumOff val="25000"/>
                  <a:alpha val="2900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5" name="Grupo 42"/>
          <p:cNvGrpSpPr>
            <a:grpSpLocks noChangeAspect="1"/>
          </p:cNvGrpSpPr>
          <p:nvPr/>
        </p:nvGrpSpPr>
        <p:grpSpPr>
          <a:xfrm>
            <a:off x="6318341" y="3668176"/>
            <a:ext cx="454531" cy="479772"/>
            <a:chOff x="5832426" y="2955487"/>
            <a:chExt cx="721479" cy="761545"/>
          </a:xfrm>
        </p:grpSpPr>
        <p:sp>
          <p:nvSpPr>
            <p:cNvPr id="54" name="Elipse 53"/>
            <p:cNvSpPr/>
            <p:nvPr/>
          </p:nvSpPr>
          <p:spPr bwMode="auto">
            <a:xfrm>
              <a:off x="5833826" y="2996952"/>
              <a:ext cx="720079" cy="7200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Lua 55"/>
            <p:cNvSpPr>
              <a:spLocks noChangeAspect="1"/>
            </p:cNvSpPr>
            <p:nvPr/>
          </p:nvSpPr>
          <p:spPr bwMode="auto">
            <a:xfrm rot="780000">
              <a:off x="5832426" y="2955487"/>
              <a:ext cx="348488" cy="721871"/>
            </a:xfrm>
            <a:prstGeom prst="moon">
              <a:avLst>
                <a:gd name="adj" fmla="val 74486"/>
              </a:avLst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65" name="Rectangle 30"/>
          <p:cNvSpPr>
            <a:spLocks noChangeArrowheads="1"/>
          </p:cNvSpPr>
          <p:nvPr/>
        </p:nvSpPr>
        <p:spPr bwMode="auto">
          <a:xfrm>
            <a:off x="6588224" y="4633330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66" name="Conector de seta reta 65"/>
          <p:cNvCxnSpPr/>
          <p:nvPr/>
        </p:nvCxnSpPr>
        <p:spPr bwMode="auto">
          <a:xfrm>
            <a:off x="7055311" y="4149080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Rectangle 30"/>
          <p:cNvSpPr>
            <a:spLocks noChangeArrowheads="1"/>
          </p:cNvSpPr>
          <p:nvPr/>
        </p:nvSpPr>
        <p:spPr bwMode="auto">
          <a:xfrm>
            <a:off x="6263680" y="1340768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Solar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Nova)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251520" y="5229200"/>
            <a:ext cx="2880320" cy="95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Eclipse Lunar</a:t>
            </a:r>
          </a:p>
          <a:p>
            <a:pPr>
              <a:defRPr/>
            </a:pP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(Lua Cheia)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71" name="Conector de seta reta 70"/>
          <p:cNvCxnSpPr>
            <a:stCxn id="69" idx="0"/>
          </p:cNvCxnSpPr>
          <p:nvPr/>
        </p:nvCxnSpPr>
        <p:spPr bwMode="auto">
          <a:xfrm flipV="1">
            <a:off x="1691680" y="2708920"/>
            <a:ext cx="1152128" cy="2520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7" name="Conector de seta reta 76"/>
          <p:cNvCxnSpPr>
            <a:stCxn id="67" idx="2"/>
          </p:cNvCxnSpPr>
          <p:nvPr/>
        </p:nvCxnSpPr>
        <p:spPr bwMode="auto">
          <a:xfrm flipH="1">
            <a:off x="6804248" y="2295518"/>
            <a:ext cx="899592" cy="1349506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9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83" name="Conector de seta reta 82"/>
          <p:cNvCxnSpPr>
            <a:stCxn id="56" idx="0"/>
          </p:cNvCxnSpPr>
          <p:nvPr/>
        </p:nvCxnSpPr>
        <p:spPr bwMode="auto">
          <a:xfrm flipH="1" flipV="1">
            <a:off x="4966935" y="3159483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4" name="Conector de seta reta 83"/>
          <p:cNvCxnSpPr/>
          <p:nvPr/>
        </p:nvCxnSpPr>
        <p:spPr bwMode="auto">
          <a:xfrm flipH="1" flipV="1">
            <a:off x="4963377" y="3216412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87" name="Conector de seta reta 86"/>
          <p:cNvCxnSpPr/>
          <p:nvPr/>
        </p:nvCxnSpPr>
        <p:spPr bwMode="auto">
          <a:xfrm flipH="1" flipV="1">
            <a:off x="4876800" y="3381377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90" name="Conector de seta reta 89"/>
          <p:cNvCxnSpPr/>
          <p:nvPr/>
        </p:nvCxnSpPr>
        <p:spPr bwMode="auto">
          <a:xfrm flipH="1" flipV="1">
            <a:off x="4991841" y="2960238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0" name="Conector de seta reta 99"/>
          <p:cNvCxnSpPr/>
          <p:nvPr/>
        </p:nvCxnSpPr>
        <p:spPr bwMode="auto">
          <a:xfrm flipH="1" flipV="1">
            <a:off x="1178373" y="1579088"/>
            <a:ext cx="1619291" cy="53921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1" name="Conector de seta reta 100"/>
          <p:cNvCxnSpPr/>
          <p:nvPr/>
        </p:nvCxnSpPr>
        <p:spPr bwMode="auto">
          <a:xfrm flipH="1" flipV="1">
            <a:off x="1174815" y="1636017"/>
            <a:ext cx="1512141" cy="917957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2" name="Conector de seta reta 101"/>
          <p:cNvCxnSpPr/>
          <p:nvPr/>
        </p:nvCxnSpPr>
        <p:spPr bwMode="auto">
          <a:xfrm flipH="1" flipV="1">
            <a:off x="1088238" y="1800982"/>
            <a:ext cx="1573812" cy="74231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cxnSp>
        <p:nvCxnSpPr>
          <p:cNvPr id="103" name="Conector de seta reta 102"/>
          <p:cNvCxnSpPr/>
          <p:nvPr/>
        </p:nvCxnSpPr>
        <p:spPr bwMode="auto">
          <a:xfrm flipH="1" flipV="1">
            <a:off x="1203279" y="1379843"/>
            <a:ext cx="1586858" cy="73650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bg1">
                <a:lumMod val="95000"/>
              </a:schemeClr>
            </a:solidFill>
            <a:prstDash val="sysDot"/>
            <a:round/>
            <a:headEnd type="none" w="sm" len="sm"/>
            <a:tailEnd type="none"/>
          </a:ln>
          <a:effectLst/>
        </p:spPr>
      </p:cxnSp>
      <p:sp>
        <p:nvSpPr>
          <p:cNvPr id="51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7" grpId="0"/>
      <p:bldP spid="67" grpId="1"/>
      <p:bldP spid="6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cience.nasa.gov/media/medialibrary/2007/02/12/12feb_lunareclipse_resources/Murray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7992888" cy="6385796"/>
          </a:xfrm>
          <a:prstGeom prst="rect">
            <a:avLst/>
          </a:prstGeom>
          <a:noFill/>
        </p:spPr>
      </p:pic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eclipse lunar total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6047656" y="6464369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NASA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8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13"/>
          <p:cNvGrpSpPr/>
          <p:nvPr/>
        </p:nvGrpSpPr>
        <p:grpSpPr>
          <a:xfrm>
            <a:off x="4356172" y="2526782"/>
            <a:ext cx="1646413" cy="1655310"/>
            <a:chOff x="2714969" y="2176734"/>
            <a:chExt cx="3600400" cy="3619856"/>
          </a:xfrm>
        </p:grpSpPr>
        <p:sp>
          <p:nvSpPr>
            <p:cNvPr id="39" name="Elipse 38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0" name="Forma livre 39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1" name="Forma livre 40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Forma livre 4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solidFill>
            <a:schemeClr val="tx1"/>
          </a:soli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584955" y="1772814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615253" y="1590458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6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776259" y="1918855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solidFill>
                  <a:schemeClr val="bg1"/>
                </a:solidFill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657398" y="2771227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5877190" y="3184375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037693" y="2137718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351571" y="2532093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176252" y="476672"/>
            <a:ext cx="4700004" cy="290180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848651" y="2148696"/>
            <a:ext cx="4997079" cy="102563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239863" y="3370386"/>
            <a:ext cx="4601982" cy="270078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1883422" y="3485817"/>
            <a:ext cx="4985755" cy="114817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486156" y="2786228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0625 0.194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32"/>
          <p:cNvGrpSpPr/>
          <p:nvPr/>
        </p:nvGrpSpPr>
        <p:grpSpPr>
          <a:xfrm>
            <a:off x="2848000" y="3068960"/>
            <a:ext cx="720000" cy="720024"/>
            <a:chOff x="1904305" y="3246310"/>
            <a:chExt cx="329007" cy="327335"/>
          </a:xfrm>
        </p:grpSpPr>
        <p:sp>
          <p:nvSpPr>
            <p:cNvPr id="34" name="Elipse 33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Lua 35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171289" y="1381612"/>
            <a:ext cx="45105" cy="48033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880129" y="2609028"/>
            <a:ext cx="561996" cy="1554803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196629" y="3203961"/>
            <a:ext cx="163663" cy="327291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725192" y="2626659"/>
            <a:ext cx="1063813" cy="1634964"/>
          </a:xfrm>
          <a:prstGeom prst="ellipse">
            <a:avLst/>
          </a:prstGeom>
          <a:gradFill>
            <a:gsLst>
              <a:gs pos="46000">
                <a:srgbClr val="820000">
                  <a:alpha val="70000"/>
                </a:srgbClr>
              </a:gs>
              <a:gs pos="100000">
                <a:schemeClr val="tx1">
                  <a:lumMod val="85000"/>
                  <a:lumOff val="15000"/>
                  <a:alpha val="73000"/>
                </a:schemeClr>
              </a:gs>
            </a:gsLst>
            <a:path path="shape">
              <a:fillToRect l="50000" t="50000" r="50000" b="50000"/>
            </a:path>
          </a:gradFill>
          <a:ln w="31750" cap="flat" cmpd="sng" algn="ctr">
            <a:solidFill>
              <a:srgbClr val="C0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3753337" y="2048445"/>
            <a:ext cx="2848434" cy="2806563"/>
            <a:chOff x="2330717" y="1859982"/>
            <a:chExt cx="4325686" cy="426210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330717" y="1859982"/>
              <a:ext cx="4325686" cy="4262108"/>
            </a:xfrm>
            <a:prstGeom prst="ellipse">
              <a:avLst/>
            </a:prstGeom>
            <a:gradFill flip="none" rotWithShape="1">
              <a:gsLst>
                <a:gs pos="8100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38100" cap="flat" cmpd="sng" algn="ctr">
              <a:solidFill>
                <a:srgbClr val="0066FF">
                  <a:alpha val="66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7" y="2176737"/>
              <a:ext cx="3600398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3999738" y="2264675"/>
            <a:ext cx="1161961" cy="2388235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45" name="Conector reto 44"/>
          <p:cNvCxnSpPr/>
          <p:nvPr/>
        </p:nvCxnSpPr>
        <p:spPr bwMode="auto">
          <a:xfrm flipH="1">
            <a:off x="395536" y="1577788"/>
            <a:ext cx="7896817" cy="161170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470613" y="3654980"/>
            <a:ext cx="7839669" cy="173280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52" name="Conector reto 51"/>
          <p:cNvCxnSpPr/>
          <p:nvPr/>
        </p:nvCxnSpPr>
        <p:spPr bwMode="auto">
          <a:xfrm flipH="1">
            <a:off x="3563888" y="2564904"/>
            <a:ext cx="504056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56" name="Conector reto 55"/>
          <p:cNvCxnSpPr/>
          <p:nvPr/>
        </p:nvCxnSpPr>
        <p:spPr bwMode="auto">
          <a:xfrm flipH="1">
            <a:off x="3491880" y="2924944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1" name="Conector reto 60"/>
          <p:cNvCxnSpPr/>
          <p:nvPr/>
        </p:nvCxnSpPr>
        <p:spPr bwMode="auto">
          <a:xfrm flipH="1" flipV="1">
            <a:off x="3563888" y="3573016"/>
            <a:ext cx="432048" cy="43204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cxnSp>
        <p:nvCxnSpPr>
          <p:cNvPr id="65" name="Conector reto 64"/>
          <p:cNvCxnSpPr/>
          <p:nvPr/>
        </p:nvCxnSpPr>
        <p:spPr bwMode="auto">
          <a:xfrm flipH="1" flipV="1">
            <a:off x="3563888" y="4005064"/>
            <a:ext cx="584448" cy="36004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ysDash"/>
            <a:round/>
            <a:headEnd type="none" w="sm" len="sm"/>
            <a:tailEnd type="triangle" w="lg" len="lg"/>
          </a:ln>
          <a:effectLst/>
        </p:spPr>
      </p:cxnSp>
      <p:sp>
        <p:nvSpPr>
          <p:cNvPr id="67" name="Texto Explicativo 1 66"/>
          <p:cNvSpPr/>
          <p:nvPr/>
        </p:nvSpPr>
        <p:spPr bwMode="auto">
          <a:xfrm>
            <a:off x="6012160" y="692696"/>
            <a:ext cx="2520280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entury Gothic" pitchFamily="34" charset="0"/>
              </a:rPr>
              <a:t>Atmosfera</a:t>
            </a:r>
          </a:p>
        </p:txBody>
      </p:sp>
      <p:cxnSp>
        <p:nvCxnSpPr>
          <p:cNvPr id="68" name="Conector de seta reta 67"/>
          <p:cNvCxnSpPr>
            <a:stCxn id="67" idx="1"/>
          </p:cNvCxnSpPr>
          <p:nvPr/>
        </p:nvCxnSpPr>
        <p:spPr bwMode="auto">
          <a:xfrm flipH="1">
            <a:off x="6372200" y="1340768"/>
            <a:ext cx="900100" cy="1512168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69" name="Texto Explicativo 1 68"/>
          <p:cNvSpPr/>
          <p:nvPr/>
        </p:nvSpPr>
        <p:spPr bwMode="auto">
          <a:xfrm>
            <a:off x="827584" y="4509120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263755"/>
              <a:gd name="adj4" fmla="val 98353"/>
            </a:avLst>
          </a:prstGeom>
          <a:noFill/>
          <a:ln w="254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itchFamily="34" charset="0"/>
              </a:rPr>
              <a:t>Raios refratados  </a:t>
            </a:r>
          </a:p>
        </p:txBody>
      </p:sp>
      <p:sp>
        <p:nvSpPr>
          <p:cNvPr id="53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67" grpId="0"/>
      <p:bldP spid="69" grpId="0"/>
      <p:bldP spid="5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983575" y="-385165"/>
            <a:ext cx="6828785" cy="6910509"/>
            <a:chOff x="2023740" y="2492923"/>
            <a:chExt cx="1632295" cy="1651829"/>
          </a:xfrm>
        </p:grpSpPr>
        <p:grpSp>
          <p:nvGrpSpPr>
            <p:cNvPr id="3" name="Group 43"/>
            <p:cNvGrpSpPr>
              <a:grpSpLocks/>
            </p:cNvGrpSpPr>
            <p:nvPr/>
          </p:nvGrpSpPr>
          <p:grpSpPr bwMode="auto">
            <a:xfrm>
              <a:off x="2023740" y="2492923"/>
              <a:ext cx="20607" cy="21945"/>
              <a:chOff x="2770" y="2868"/>
              <a:chExt cx="33" cy="35"/>
            </a:xfrm>
          </p:grpSpPr>
          <p:sp>
            <p:nvSpPr>
              <p:cNvPr id="30" name="Freeform 52"/>
              <p:cNvSpPr>
                <a:spLocks/>
              </p:cNvSpPr>
              <p:nvPr/>
            </p:nvSpPr>
            <p:spPr bwMode="auto">
              <a:xfrm>
                <a:off x="2777" y="2880"/>
                <a:ext cx="26" cy="23"/>
              </a:xfrm>
              <a:custGeom>
                <a:avLst/>
                <a:gdLst>
                  <a:gd name="T0" fmla="*/ 0 w 26"/>
                  <a:gd name="T1" fmla="*/ 11 h 23"/>
                  <a:gd name="T2" fmla="*/ 10 w 26"/>
                  <a:gd name="T3" fmla="*/ 22 h 23"/>
                  <a:gd name="T4" fmla="*/ 17 w 26"/>
                  <a:gd name="T5" fmla="*/ 22 h 23"/>
                  <a:gd name="T6" fmla="*/ 25 w 26"/>
                  <a:gd name="T7" fmla="*/ 22 h 23"/>
                  <a:gd name="T8" fmla="*/ 23 w 26"/>
                  <a:gd name="T9" fmla="*/ 15 h 23"/>
                  <a:gd name="T10" fmla="*/ 6 w 26"/>
                  <a:gd name="T11" fmla="*/ 8 h 23"/>
                  <a:gd name="T12" fmla="*/ 4 w 26"/>
                  <a:gd name="T13" fmla="*/ 0 h 23"/>
                  <a:gd name="T14" fmla="*/ 0 w 26"/>
                  <a:gd name="T15" fmla="*/ 11 h 2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6"/>
                  <a:gd name="T25" fmla="*/ 0 h 23"/>
                  <a:gd name="T26" fmla="*/ 26 w 26"/>
                  <a:gd name="T27" fmla="*/ 23 h 2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6" h="23">
                    <a:moveTo>
                      <a:pt x="0" y="11"/>
                    </a:moveTo>
                    <a:lnTo>
                      <a:pt x="10" y="22"/>
                    </a:lnTo>
                    <a:lnTo>
                      <a:pt x="17" y="22"/>
                    </a:lnTo>
                    <a:lnTo>
                      <a:pt x="25" y="22"/>
                    </a:lnTo>
                    <a:lnTo>
                      <a:pt x="23" y="15"/>
                    </a:lnTo>
                    <a:lnTo>
                      <a:pt x="6" y="8"/>
                    </a:lnTo>
                    <a:lnTo>
                      <a:pt x="4" y="0"/>
                    </a:lnTo>
                    <a:lnTo>
                      <a:pt x="0" y="11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31" name="Freeform 53"/>
              <p:cNvSpPr>
                <a:spLocks/>
              </p:cNvSpPr>
              <p:nvPr/>
            </p:nvSpPr>
            <p:spPr bwMode="auto">
              <a:xfrm>
                <a:off x="2770" y="2868"/>
                <a:ext cx="24" cy="23"/>
              </a:xfrm>
              <a:custGeom>
                <a:avLst/>
                <a:gdLst>
                  <a:gd name="T0" fmla="*/ 0 w 24"/>
                  <a:gd name="T1" fmla="*/ 8 h 23"/>
                  <a:gd name="T2" fmla="*/ 23 w 24"/>
                  <a:gd name="T3" fmla="*/ 22 h 23"/>
                  <a:gd name="T4" fmla="*/ 19 w 24"/>
                  <a:gd name="T5" fmla="*/ 0 h 23"/>
                  <a:gd name="T6" fmla="*/ 0 w 24"/>
                  <a:gd name="T7" fmla="*/ 8 h 2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"/>
                  <a:gd name="T13" fmla="*/ 0 h 23"/>
                  <a:gd name="T14" fmla="*/ 24 w 24"/>
                  <a:gd name="T15" fmla="*/ 23 h 2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" h="23">
                    <a:moveTo>
                      <a:pt x="0" y="8"/>
                    </a:moveTo>
                    <a:lnTo>
                      <a:pt x="23" y="22"/>
                    </a:lnTo>
                    <a:lnTo>
                      <a:pt x="19" y="0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008000"/>
              </a:solidFill>
              <a:ln w="9525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3" name="Elipse 42"/>
            <p:cNvSpPr>
              <a:spLocks noChangeAspect="1"/>
            </p:cNvSpPr>
            <p:nvPr/>
          </p:nvSpPr>
          <p:spPr bwMode="auto">
            <a:xfrm>
              <a:off x="3261332" y="3053694"/>
              <a:ext cx="256760" cy="710345"/>
            </a:xfrm>
            <a:prstGeom prst="ellipse">
              <a:avLst/>
            </a:prstGeom>
            <a:solidFill>
              <a:schemeClr val="tx1">
                <a:alpha val="3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Elipse 48"/>
            <p:cNvSpPr/>
            <p:nvPr/>
          </p:nvSpPr>
          <p:spPr bwMode="auto">
            <a:xfrm>
              <a:off x="3405932" y="3325502"/>
              <a:ext cx="74773" cy="14953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4" name="Grupo 31"/>
            <p:cNvGrpSpPr>
              <a:grpSpLocks noChangeAspect="1"/>
            </p:cNvGrpSpPr>
            <p:nvPr/>
          </p:nvGrpSpPr>
          <p:grpSpPr>
            <a:xfrm>
              <a:off x="2210070" y="2720043"/>
              <a:ext cx="1445965" cy="1424709"/>
              <a:chOff x="2066159" y="1602254"/>
              <a:chExt cx="4806319" cy="4735678"/>
            </a:xfrm>
          </p:grpSpPr>
          <p:sp>
            <p:nvSpPr>
              <p:cNvPr id="35" name="Elipse 34"/>
              <p:cNvSpPr>
                <a:spLocks noChangeAspect="1"/>
              </p:cNvSpPr>
              <p:nvPr/>
            </p:nvSpPr>
            <p:spPr bwMode="auto">
              <a:xfrm>
                <a:off x="2066159" y="1602254"/>
                <a:ext cx="4806319" cy="4735678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FC000"/>
                  </a:gs>
                  <a:gs pos="50000">
                    <a:srgbClr val="FF0000"/>
                  </a:gs>
                  <a:gs pos="100000">
                    <a:schemeClr val="tx1">
                      <a:alpha val="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  <a:ln w="381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13"/>
              <p:cNvGrpSpPr/>
              <p:nvPr/>
            </p:nvGrpSpPr>
            <p:grpSpPr>
              <a:xfrm>
                <a:off x="2714967" y="2176737"/>
                <a:ext cx="3600398" cy="3619856"/>
                <a:chOff x="2714969" y="2176734"/>
                <a:chExt cx="3600400" cy="3619856"/>
              </a:xfrm>
            </p:grpSpPr>
            <p:sp>
              <p:nvSpPr>
                <p:cNvPr id="39" name="Elipse 38"/>
                <p:cNvSpPr/>
                <p:nvPr/>
              </p:nvSpPr>
              <p:spPr bwMode="auto">
                <a:xfrm>
                  <a:off x="2714969" y="2196190"/>
                  <a:ext cx="3600400" cy="3600400"/>
                </a:xfrm>
                <a:prstGeom prst="ellipse">
                  <a:avLst/>
                </a:prstGeom>
                <a:solidFill>
                  <a:srgbClr val="0066FF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0" name="Forma livre 39"/>
                <p:cNvSpPr/>
                <p:nvPr/>
              </p:nvSpPr>
              <p:spPr bwMode="auto">
                <a:xfrm>
                  <a:off x="3147017" y="2425661"/>
                  <a:ext cx="2448272" cy="3368686"/>
                </a:xfrm>
                <a:custGeom>
                  <a:avLst/>
                  <a:gdLst>
                    <a:gd name="connsiteX0" fmla="*/ 767563 w 2317456"/>
                    <a:gd name="connsiteY0" fmla="*/ 56572 h 3224670"/>
                    <a:gd name="connsiteX1" fmla="*/ 797708 w 2317456"/>
                    <a:gd name="connsiteY1" fmla="*/ 116862 h 3224670"/>
                    <a:gd name="connsiteX2" fmla="*/ 837901 w 2317456"/>
                    <a:gd name="connsiteY2" fmla="*/ 207297 h 3224670"/>
                    <a:gd name="connsiteX3" fmla="*/ 868046 w 2317456"/>
                    <a:gd name="connsiteY3" fmla="*/ 227394 h 3224670"/>
                    <a:gd name="connsiteX4" fmla="*/ 888143 w 2317456"/>
                    <a:gd name="connsiteY4" fmla="*/ 257539 h 3224670"/>
                    <a:gd name="connsiteX5" fmla="*/ 898191 w 2317456"/>
                    <a:gd name="connsiteY5" fmla="*/ 287684 h 3224670"/>
                    <a:gd name="connsiteX6" fmla="*/ 928337 w 2317456"/>
                    <a:gd name="connsiteY6" fmla="*/ 307781 h 3224670"/>
                    <a:gd name="connsiteX7" fmla="*/ 988627 w 2317456"/>
                    <a:gd name="connsiteY7" fmla="*/ 257539 h 3224670"/>
                    <a:gd name="connsiteX8" fmla="*/ 1018772 w 2317456"/>
                    <a:gd name="connsiteY8" fmla="*/ 237443 h 3224670"/>
                    <a:gd name="connsiteX9" fmla="*/ 1169497 w 2317456"/>
                    <a:gd name="connsiteY9" fmla="*/ 247491 h 3224670"/>
                    <a:gd name="connsiteX10" fmla="*/ 1209690 w 2317456"/>
                    <a:gd name="connsiteY10" fmla="*/ 317829 h 3224670"/>
                    <a:gd name="connsiteX11" fmla="*/ 1239835 w 2317456"/>
                    <a:gd name="connsiteY11" fmla="*/ 327878 h 3224670"/>
                    <a:gd name="connsiteX12" fmla="*/ 1330271 w 2317456"/>
                    <a:gd name="connsiteY12" fmla="*/ 378119 h 3224670"/>
                    <a:gd name="connsiteX13" fmla="*/ 1350367 w 2317456"/>
                    <a:gd name="connsiteY13" fmla="*/ 408265 h 3224670"/>
                    <a:gd name="connsiteX14" fmla="*/ 1350367 w 2317456"/>
                    <a:gd name="connsiteY14" fmla="*/ 488651 h 3224670"/>
                    <a:gd name="connsiteX15" fmla="*/ 1310174 w 2317456"/>
                    <a:gd name="connsiteY15" fmla="*/ 498700 h 3224670"/>
                    <a:gd name="connsiteX16" fmla="*/ 1219739 w 2317456"/>
                    <a:gd name="connsiteY16" fmla="*/ 478603 h 3224670"/>
                    <a:gd name="connsiteX17" fmla="*/ 1119255 w 2317456"/>
                    <a:gd name="connsiteY17" fmla="*/ 428361 h 3224670"/>
                    <a:gd name="connsiteX18" fmla="*/ 988627 w 2317456"/>
                    <a:gd name="connsiteY18" fmla="*/ 448458 h 3224670"/>
                    <a:gd name="connsiteX19" fmla="*/ 958482 w 2317456"/>
                    <a:gd name="connsiteY19" fmla="*/ 468555 h 3224670"/>
                    <a:gd name="connsiteX20" fmla="*/ 918288 w 2317456"/>
                    <a:gd name="connsiteY20" fmla="*/ 538893 h 3224670"/>
                    <a:gd name="connsiteX21" fmla="*/ 958482 w 2317456"/>
                    <a:gd name="connsiteY21" fmla="*/ 659473 h 3224670"/>
                    <a:gd name="connsiteX22" fmla="*/ 1038868 w 2317456"/>
                    <a:gd name="connsiteY22" fmla="*/ 729812 h 3224670"/>
                    <a:gd name="connsiteX23" fmla="*/ 1119255 w 2317456"/>
                    <a:gd name="connsiteY23" fmla="*/ 739860 h 3224670"/>
                    <a:gd name="connsiteX24" fmla="*/ 1139352 w 2317456"/>
                    <a:gd name="connsiteY24" fmla="*/ 709715 h 3224670"/>
                    <a:gd name="connsiteX25" fmla="*/ 1149400 w 2317456"/>
                    <a:gd name="connsiteY25" fmla="*/ 589135 h 3224670"/>
                    <a:gd name="connsiteX26" fmla="*/ 1189594 w 2317456"/>
                    <a:gd name="connsiteY26" fmla="*/ 569038 h 3224670"/>
                    <a:gd name="connsiteX27" fmla="*/ 1229787 w 2317456"/>
                    <a:gd name="connsiteY27" fmla="*/ 579086 h 3224670"/>
                    <a:gd name="connsiteX28" fmla="*/ 1290077 w 2317456"/>
                    <a:gd name="connsiteY28" fmla="*/ 609232 h 3224670"/>
                    <a:gd name="connsiteX29" fmla="*/ 1300126 w 2317456"/>
                    <a:gd name="connsiteY29" fmla="*/ 639377 h 3224670"/>
                    <a:gd name="connsiteX30" fmla="*/ 1330271 w 2317456"/>
                    <a:gd name="connsiteY30" fmla="*/ 649425 h 3224670"/>
                    <a:gd name="connsiteX31" fmla="*/ 1390561 w 2317456"/>
                    <a:gd name="connsiteY31" fmla="*/ 689618 h 3224670"/>
                    <a:gd name="connsiteX32" fmla="*/ 1450851 w 2317456"/>
                    <a:gd name="connsiteY32" fmla="*/ 719763 h 3224670"/>
                    <a:gd name="connsiteX33" fmla="*/ 1480996 w 2317456"/>
                    <a:gd name="connsiteY33" fmla="*/ 729812 h 3224670"/>
                    <a:gd name="connsiteX34" fmla="*/ 1501093 w 2317456"/>
                    <a:gd name="connsiteY34" fmla="*/ 759957 h 3224670"/>
                    <a:gd name="connsiteX35" fmla="*/ 1501093 w 2317456"/>
                    <a:gd name="connsiteY35" fmla="*/ 860440 h 3224670"/>
                    <a:gd name="connsiteX36" fmla="*/ 1491044 w 2317456"/>
                    <a:gd name="connsiteY36" fmla="*/ 830295 h 3224670"/>
                    <a:gd name="connsiteX37" fmla="*/ 1310174 w 2317456"/>
                    <a:gd name="connsiteY37" fmla="*/ 830295 h 3224670"/>
                    <a:gd name="connsiteX38" fmla="*/ 1340319 w 2317456"/>
                    <a:gd name="connsiteY38" fmla="*/ 940827 h 3224670"/>
                    <a:gd name="connsiteX39" fmla="*/ 1350367 w 2317456"/>
                    <a:gd name="connsiteY39" fmla="*/ 970972 h 3224670"/>
                    <a:gd name="connsiteX40" fmla="*/ 1390561 w 2317456"/>
                    <a:gd name="connsiteY40" fmla="*/ 981021 h 3224670"/>
                    <a:gd name="connsiteX41" fmla="*/ 1470948 w 2317456"/>
                    <a:gd name="connsiteY41" fmla="*/ 970972 h 3224670"/>
                    <a:gd name="connsiteX42" fmla="*/ 1410657 w 2317456"/>
                    <a:gd name="connsiteY42" fmla="*/ 981021 h 3224670"/>
                    <a:gd name="connsiteX43" fmla="*/ 1380512 w 2317456"/>
                    <a:gd name="connsiteY43" fmla="*/ 991069 h 3224670"/>
                    <a:gd name="connsiteX44" fmla="*/ 1340319 w 2317456"/>
                    <a:gd name="connsiteY44" fmla="*/ 1001117 h 3224670"/>
                    <a:gd name="connsiteX45" fmla="*/ 1249884 w 2317456"/>
                    <a:gd name="connsiteY45" fmla="*/ 1051359 h 3224670"/>
                    <a:gd name="connsiteX46" fmla="*/ 1219739 w 2317456"/>
                    <a:gd name="connsiteY46" fmla="*/ 1071456 h 3224670"/>
                    <a:gd name="connsiteX47" fmla="*/ 1159449 w 2317456"/>
                    <a:gd name="connsiteY47" fmla="*/ 1131746 h 3224670"/>
                    <a:gd name="connsiteX48" fmla="*/ 1069013 w 2317456"/>
                    <a:gd name="connsiteY48" fmla="*/ 1171939 h 3224670"/>
                    <a:gd name="connsiteX49" fmla="*/ 1038868 w 2317456"/>
                    <a:gd name="connsiteY49" fmla="*/ 1181988 h 3224670"/>
                    <a:gd name="connsiteX50" fmla="*/ 1008723 w 2317456"/>
                    <a:gd name="connsiteY50" fmla="*/ 1212133 h 3224670"/>
                    <a:gd name="connsiteX51" fmla="*/ 968530 w 2317456"/>
                    <a:gd name="connsiteY51" fmla="*/ 1282471 h 3224670"/>
                    <a:gd name="connsiteX52" fmla="*/ 938385 w 2317456"/>
                    <a:gd name="connsiteY52" fmla="*/ 1302568 h 3224670"/>
                    <a:gd name="connsiteX53" fmla="*/ 908240 w 2317456"/>
                    <a:gd name="connsiteY53" fmla="*/ 1362858 h 3224670"/>
                    <a:gd name="connsiteX54" fmla="*/ 888143 w 2317456"/>
                    <a:gd name="connsiteY54" fmla="*/ 1423148 h 3224670"/>
                    <a:gd name="connsiteX55" fmla="*/ 878095 w 2317456"/>
                    <a:gd name="connsiteY55" fmla="*/ 1453293 h 3224670"/>
                    <a:gd name="connsiteX56" fmla="*/ 868046 w 2317456"/>
                    <a:gd name="connsiteY56" fmla="*/ 1513583 h 3224670"/>
                    <a:gd name="connsiteX57" fmla="*/ 847950 w 2317456"/>
                    <a:gd name="connsiteY57" fmla="*/ 1573873 h 3224670"/>
                    <a:gd name="connsiteX58" fmla="*/ 837901 w 2317456"/>
                    <a:gd name="connsiteY58" fmla="*/ 1604018 h 3224670"/>
                    <a:gd name="connsiteX59" fmla="*/ 807756 w 2317456"/>
                    <a:gd name="connsiteY59" fmla="*/ 1503535 h 3224670"/>
                    <a:gd name="connsiteX60" fmla="*/ 787660 w 2317456"/>
                    <a:gd name="connsiteY60" fmla="*/ 1473390 h 3224670"/>
                    <a:gd name="connsiteX61" fmla="*/ 757515 w 2317456"/>
                    <a:gd name="connsiteY61" fmla="*/ 1453293 h 3224670"/>
                    <a:gd name="connsiteX62" fmla="*/ 697224 w 2317456"/>
                    <a:gd name="connsiteY62" fmla="*/ 1413100 h 3224670"/>
                    <a:gd name="connsiteX63" fmla="*/ 667079 w 2317456"/>
                    <a:gd name="connsiteY63" fmla="*/ 1393003 h 3224670"/>
                    <a:gd name="connsiteX64" fmla="*/ 626886 w 2317456"/>
                    <a:gd name="connsiteY64" fmla="*/ 1382955 h 3224670"/>
                    <a:gd name="connsiteX65" fmla="*/ 596741 w 2317456"/>
                    <a:gd name="connsiteY65" fmla="*/ 1372906 h 3224670"/>
                    <a:gd name="connsiteX66" fmla="*/ 446016 w 2317456"/>
                    <a:gd name="connsiteY66" fmla="*/ 1382955 h 3224670"/>
                    <a:gd name="connsiteX67" fmla="*/ 415871 w 2317456"/>
                    <a:gd name="connsiteY67" fmla="*/ 1393003 h 3224670"/>
                    <a:gd name="connsiteX68" fmla="*/ 395774 w 2317456"/>
                    <a:gd name="connsiteY68" fmla="*/ 1423148 h 3224670"/>
                    <a:gd name="connsiteX69" fmla="*/ 385726 w 2317456"/>
                    <a:gd name="connsiteY69" fmla="*/ 1453293 h 3224670"/>
                    <a:gd name="connsiteX70" fmla="*/ 345532 w 2317456"/>
                    <a:gd name="connsiteY70" fmla="*/ 1533680 h 3224670"/>
                    <a:gd name="connsiteX71" fmla="*/ 345532 w 2317456"/>
                    <a:gd name="connsiteY71" fmla="*/ 1704502 h 3224670"/>
                    <a:gd name="connsiteX72" fmla="*/ 375677 w 2317456"/>
                    <a:gd name="connsiteY72" fmla="*/ 1724599 h 3224670"/>
                    <a:gd name="connsiteX73" fmla="*/ 636934 w 2317456"/>
                    <a:gd name="connsiteY73" fmla="*/ 1724599 h 3224670"/>
                    <a:gd name="connsiteX74" fmla="*/ 606789 w 2317456"/>
                    <a:gd name="connsiteY74" fmla="*/ 1815034 h 3224670"/>
                    <a:gd name="connsiteX75" fmla="*/ 576644 w 2317456"/>
                    <a:gd name="connsiteY75" fmla="*/ 1825082 h 3224670"/>
                    <a:gd name="connsiteX76" fmla="*/ 556548 w 2317456"/>
                    <a:gd name="connsiteY76" fmla="*/ 1855227 h 3224670"/>
                    <a:gd name="connsiteX77" fmla="*/ 566596 w 2317456"/>
                    <a:gd name="connsiteY77" fmla="*/ 1905469 h 3224670"/>
                    <a:gd name="connsiteX78" fmla="*/ 596741 w 2317456"/>
                    <a:gd name="connsiteY78" fmla="*/ 1915517 h 3224670"/>
                    <a:gd name="connsiteX79" fmla="*/ 677128 w 2317456"/>
                    <a:gd name="connsiteY79" fmla="*/ 1925566 h 3224670"/>
                    <a:gd name="connsiteX80" fmla="*/ 707273 w 2317456"/>
                    <a:gd name="connsiteY80" fmla="*/ 1935614 h 3224670"/>
                    <a:gd name="connsiteX81" fmla="*/ 717321 w 2317456"/>
                    <a:gd name="connsiteY81" fmla="*/ 1965759 h 3224670"/>
                    <a:gd name="connsiteX82" fmla="*/ 727369 w 2317456"/>
                    <a:gd name="connsiteY82" fmla="*/ 2076291 h 3224670"/>
                    <a:gd name="connsiteX83" fmla="*/ 737418 w 2317456"/>
                    <a:gd name="connsiteY83" fmla="*/ 2106436 h 3224670"/>
                    <a:gd name="connsiteX84" fmla="*/ 777611 w 2317456"/>
                    <a:gd name="connsiteY84" fmla="*/ 2166726 h 3224670"/>
                    <a:gd name="connsiteX85" fmla="*/ 817805 w 2317456"/>
                    <a:gd name="connsiteY85" fmla="*/ 2156678 h 3224670"/>
                    <a:gd name="connsiteX86" fmla="*/ 847950 w 2317456"/>
                    <a:gd name="connsiteY86" fmla="*/ 2146629 h 3224670"/>
                    <a:gd name="connsiteX87" fmla="*/ 908240 w 2317456"/>
                    <a:gd name="connsiteY87" fmla="*/ 2176774 h 3224670"/>
                    <a:gd name="connsiteX88" fmla="*/ 948433 w 2317456"/>
                    <a:gd name="connsiteY88" fmla="*/ 2216968 h 3224670"/>
                    <a:gd name="connsiteX89" fmla="*/ 968530 w 2317456"/>
                    <a:gd name="connsiteY89" fmla="*/ 2186823 h 3224670"/>
                    <a:gd name="connsiteX90" fmla="*/ 978578 w 2317456"/>
                    <a:gd name="connsiteY90" fmla="*/ 2156678 h 3224670"/>
                    <a:gd name="connsiteX91" fmla="*/ 1048917 w 2317456"/>
                    <a:gd name="connsiteY91" fmla="*/ 2126533 h 3224670"/>
                    <a:gd name="connsiteX92" fmla="*/ 1229787 w 2317456"/>
                    <a:gd name="connsiteY92" fmla="*/ 2136581 h 3224670"/>
                    <a:gd name="connsiteX93" fmla="*/ 1280029 w 2317456"/>
                    <a:gd name="connsiteY93" fmla="*/ 2166726 h 3224670"/>
                    <a:gd name="connsiteX94" fmla="*/ 1310174 w 2317456"/>
                    <a:gd name="connsiteY94" fmla="*/ 2176774 h 3224670"/>
                    <a:gd name="connsiteX95" fmla="*/ 1350367 w 2317456"/>
                    <a:gd name="connsiteY95" fmla="*/ 2186823 h 3224670"/>
                    <a:gd name="connsiteX96" fmla="*/ 1410657 w 2317456"/>
                    <a:gd name="connsiteY96" fmla="*/ 2206919 h 3224670"/>
                    <a:gd name="connsiteX97" fmla="*/ 1551334 w 2317456"/>
                    <a:gd name="connsiteY97" fmla="*/ 2216968 h 3224670"/>
                    <a:gd name="connsiteX98" fmla="*/ 1611624 w 2317456"/>
                    <a:gd name="connsiteY98" fmla="*/ 2257161 h 3224670"/>
                    <a:gd name="connsiteX99" fmla="*/ 1641769 w 2317456"/>
                    <a:gd name="connsiteY99" fmla="*/ 2287306 h 3224670"/>
                    <a:gd name="connsiteX100" fmla="*/ 1742253 w 2317456"/>
                    <a:gd name="connsiteY100" fmla="*/ 2317451 h 3224670"/>
                    <a:gd name="connsiteX101" fmla="*/ 1772398 w 2317456"/>
                    <a:gd name="connsiteY101" fmla="*/ 2337548 h 3224670"/>
                    <a:gd name="connsiteX102" fmla="*/ 1802543 w 2317456"/>
                    <a:gd name="connsiteY102" fmla="*/ 2397838 h 3224670"/>
                    <a:gd name="connsiteX103" fmla="*/ 1812591 w 2317456"/>
                    <a:gd name="connsiteY103" fmla="*/ 2478225 h 3224670"/>
                    <a:gd name="connsiteX104" fmla="*/ 1882930 w 2317456"/>
                    <a:gd name="connsiteY104" fmla="*/ 2508370 h 3224670"/>
                    <a:gd name="connsiteX105" fmla="*/ 2013558 w 2317456"/>
                    <a:gd name="connsiteY105" fmla="*/ 2498322 h 3224670"/>
                    <a:gd name="connsiteX106" fmla="*/ 1933172 w 2317456"/>
                    <a:gd name="connsiteY106" fmla="*/ 2508370 h 3224670"/>
                    <a:gd name="connsiteX107" fmla="*/ 1872882 w 2317456"/>
                    <a:gd name="connsiteY107" fmla="*/ 2498322 h 3224670"/>
                    <a:gd name="connsiteX108" fmla="*/ 1882930 w 2317456"/>
                    <a:gd name="connsiteY108" fmla="*/ 2468177 h 3224670"/>
                    <a:gd name="connsiteX109" fmla="*/ 1993462 w 2317456"/>
                    <a:gd name="connsiteY109" fmla="*/ 2468177 h 3224670"/>
                    <a:gd name="connsiteX110" fmla="*/ 2003510 w 2317456"/>
                    <a:gd name="connsiteY110" fmla="*/ 2498322 h 3224670"/>
                    <a:gd name="connsiteX111" fmla="*/ 2033655 w 2317456"/>
                    <a:gd name="connsiteY111" fmla="*/ 2518418 h 3224670"/>
                    <a:gd name="connsiteX112" fmla="*/ 2114042 w 2317456"/>
                    <a:gd name="connsiteY112" fmla="*/ 2498322 h 3224670"/>
                    <a:gd name="connsiteX113" fmla="*/ 2164284 w 2317456"/>
                    <a:gd name="connsiteY113" fmla="*/ 2508370 h 3224670"/>
                    <a:gd name="connsiteX114" fmla="*/ 2194429 w 2317456"/>
                    <a:gd name="connsiteY114" fmla="*/ 2518418 h 3224670"/>
                    <a:gd name="connsiteX115" fmla="*/ 2264767 w 2317456"/>
                    <a:gd name="connsiteY115" fmla="*/ 2508370 h 3224670"/>
                    <a:gd name="connsiteX116" fmla="*/ 2294912 w 2317456"/>
                    <a:gd name="connsiteY116" fmla="*/ 2498322 h 3224670"/>
                    <a:gd name="connsiteX117" fmla="*/ 2315009 w 2317456"/>
                    <a:gd name="connsiteY117" fmla="*/ 2538515 h 3224670"/>
                    <a:gd name="connsiteX118" fmla="*/ 2284864 w 2317456"/>
                    <a:gd name="connsiteY118" fmla="*/ 2598805 h 3224670"/>
                    <a:gd name="connsiteX119" fmla="*/ 2234622 w 2317456"/>
                    <a:gd name="connsiteY119" fmla="*/ 2689240 h 3224670"/>
                    <a:gd name="connsiteX120" fmla="*/ 2214526 w 2317456"/>
                    <a:gd name="connsiteY120" fmla="*/ 2719385 h 3224670"/>
                    <a:gd name="connsiteX121" fmla="*/ 2154235 w 2317456"/>
                    <a:gd name="connsiteY121" fmla="*/ 2759579 h 3224670"/>
                    <a:gd name="connsiteX122" fmla="*/ 2124090 w 2317456"/>
                    <a:gd name="connsiteY122" fmla="*/ 2779675 h 3224670"/>
                    <a:gd name="connsiteX123" fmla="*/ 2083897 w 2317456"/>
                    <a:gd name="connsiteY123" fmla="*/ 2850014 h 3224670"/>
                    <a:gd name="connsiteX124" fmla="*/ 2053752 w 2317456"/>
                    <a:gd name="connsiteY124" fmla="*/ 2920352 h 3224670"/>
                    <a:gd name="connsiteX125" fmla="*/ 2023607 w 2317456"/>
                    <a:gd name="connsiteY125" fmla="*/ 2940449 h 3224670"/>
                    <a:gd name="connsiteX126" fmla="*/ 1993462 w 2317456"/>
                    <a:gd name="connsiteY126" fmla="*/ 2970594 h 3224670"/>
                    <a:gd name="connsiteX127" fmla="*/ 1943220 w 2317456"/>
                    <a:gd name="connsiteY127" fmla="*/ 2980643 h 3224670"/>
                    <a:gd name="connsiteX128" fmla="*/ 1903027 w 2317456"/>
                    <a:gd name="connsiteY128" fmla="*/ 2990691 h 3224670"/>
                    <a:gd name="connsiteX129" fmla="*/ 1872882 w 2317456"/>
                    <a:gd name="connsiteY129" fmla="*/ 3000739 h 3224670"/>
                    <a:gd name="connsiteX130" fmla="*/ 1762350 w 2317456"/>
                    <a:gd name="connsiteY130" fmla="*/ 3010788 h 3224670"/>
                    <a:gd name="connsiteX131" fmla="*/ 1732205 w 2317456"/>
                    <a:gd name="connsiteY131" fmla="*/ 3020836 h 3224670"/>
                    <a:gd name="connsiteX132" fmla="*/ 1722156 w 2317456"/>
                    <a:gd name="connsiteY132" fmla="*/ 3050981 h 3224670"/>
                    <a:gd name="connsiteX133" fmla="*/ 1681963 w 2317456"/>
                    <a:gd name="connsiteY133" fmla="*/ 3121319 h 3224670"/>
                    <a:gd name="connsiteX134" fmla="*/ 1651818 w 2317456"/>
                    <a:gd name="connsiteY134" fmla="*/ 3141416 h 3224670"/>
                    <a:gd name="connsiteX135" fmla="*/ 1541286 w 2317456"/>
                    <a:gd name="connsiteY135" fmla="*/ 3151465 h 3224670"/>
                    <a:gd name="connsiteX136" fmla="*/ 1310174 w 2317456"/>
                    <a:gd name="connsiteY136" fmla="*/ 3161513 h 3224670"/>
                    <a:gd name="connsiteX137" fmla="*/ 1229787 w 2317456"/>
                    <a:gd name="connsiteY137" fmla="*/ 3211755 h 3224670"/>
                    <a:gd name="connsiteX138" fmla="*/ 1199642 w 2317456"/>
                    <a:gd name="connsiteY138" fmla="*/ 3221803 h 3224670"/>
                    <a:gd name="connsiteX139" fmla="*/ 1119255 w 2317456"/>
                    <a:gd name="connsiteY139" fmla="*/ 3181610 h 3224670"/>
                    <a:gd name="connsiteX140" fmla="*/ 1129304 w 2317456"/>
                    <a:gd name="connsiteY140" fmla="*/ 3151465 h 3224670"/>
                    <a:gd name="connsiteX141" fmla="*/ 1169497 w 2317456"/>
                    <a:gd name="connsiteY141" fmla="*/ 3091174 h 3224670"/>
                    <a:gd name="connsiteX142" fmla="*/ 1179545 w 2317456"/>
                    <a:gd name="connsiteY142" fmla="*/ 2910304 h 3224670"/>
                    <a:gd name="connsiteX143" fmla="*/ 1149400 w 2317456"/>
                    <a:gd name="connsiteY143" fmla="*/ 2880159 h 3224670"/>
                    <a:gd name="connsiteX144" fmla="*/ 1119255 w 2317456"/>
                    <a:gd name="connsiteY144" fmla="*/ 2870111 h 3224670"/>
                    <a:gd name="connsiteX145" fmla="*/ 1038868 w 2317456"/>
                    <a:gd name="connsiteY145" fmla="*/ 2839966 h 3224670"/>
                    <a:gd name="connsiteX146" fmla="*/ 998675 w 2317456"/>
                    <a:gd name="connsiteY146" fmla="*/ 2819869 h 3224670"/>
                    <a:gd name="connsiteX147" fmla="*/ 968530 w 2317456"/>
                    <a:gd name="connsiteY147" fmla="*/ 2809821 h 3224670"/>
                    <a:gd name="connsiteX148" fmla="*/ 938385 w 2317456"/>
                    <a:gd name="connsiteY148" fmla="*/ 2749530 h 3224670"/>
                    <a:gd name="connsiteX149" fmla="*/ 908240 w 2317456"/>
                    <a:gd name="connsiteY149" fmla="*/ 2649047 h 3224670"/>
                    <a:gd name="connsiteX150" fmla="*/ 868046 w 2317456"/>
                    <a:gd name="connsiteY150" fmla="*/ 2588757 h 3224670"/>
                    <a:gd name="connsiteX151" fmla="*/ 847950 w 2317456"/>
                    <a:gd name="connsiteY151" fmla="*/ 2558612 h 3224670"/>
                    <a:gd name="connsiteX152" fmla="*/ 797708 w 2317456"/>
                    <a:gd name="connsiteY152" fmla="*/ 2488273 h 3224670"/>
                    <a:gd name="connsiteX153" fmla="*/ 817805 w 2317456"/>
                    <a:gd name="connsiteY153" fmla="*/ 2458128 h 3224670"/>
                    <a:gd name="connsiteX154" fmla="*/ 868046 w 2317456"/>
                    <a:gd name="connsiteY154" fmla="*/ 2397838 h 3224670"/>
                    <a:gd name="connsiteX155" fmla="*/ 888143 w 2317456"/>
                    <a:gd name="connsiteY155" fmla="*/ 2337548 h 3224670"/>
                    <a:gd name="connsiteX156" fmla="*/ 898191 w 2317456"/>
                    <a:gd name="connsiteY156" fmla="*/ 2307403 h 3224670"/>
                    <a:gd name="connsiteX157" fmla="*/ 908240 w 2317456"/>
                    <a:gd name="connsiteY157" fmla="*/ 2277258 h 3224670"/>
                    <a:gd name="connsiteX158" fmla="*/ 898191 w 2317456"/>
                    <a:gd name="connsiteY158" fmla="*/ 2206919 h 3224670"/>
                    <a:gd name="connsiteX159" fmla="*/ 868046 w 2317456"/>
                    <a:gd name="connsiteY159" fmla="*/ 2196871 h 3224670"/>
                    <a:gd name="connsiteX160" fmla="*/ 797708 w 2317456"/>
                    <a:gd name="connsiteY160" fmla="*/ 2176774 h 3224670"/>
                    <a:gd name="connsiteX161" fmla="*/ 707273 w 2317456"/>
                    <a:gd name="connsiteY161" fmla="*/ 2186823 h 3224670"/>
                    <a:gd name="connsiteX162" fmla="*/ 677128 w 2317456"/>
                    <a:gd name="connsiteY162" fmla="*/ 2196871 h 3224670"/>
                    <a:gd name="connsiteX163" fmla="*/ 667079 w 2317456"/>
                    <a:gd name="connsiteY163" fmla="*/ 2116484 h 3224670"/>
                    <a:gd name="connsiteX164" fmla="*/ 636934 w 2317456"/>
                    <a:gd name="connsiteY164" fmla="*/ 2056194 h 3224670"/>
                    <a:gd name="connsiteX165" fmla="*/ 546499 w 2317456"/>
                    <a:gd name="connsiteY165" fmla="*/ 1985856 h 3224670"/>
                    <a:gd name="connsiteX166" fmla="*/ 516354 w 2317456"/>
                    <a:gd name="connsiteY166" fmla="*/ 1955711 h 3224670"/>
                    <a:gd name="connsiteX167" fmla="*/ 496257 w 2317456"/>
                    <a:gd name="connsiteY167" fmla="*/ 1915517 h 3224670"/>
                    <a:gd name="connsiteX168" fmla="*/ 476161 w 2317456"/>
                    <a:gd name="connsiteY168" fmla="*/ 1885372 h 3224670"/>
                    <a:gd name="connsiteX169" fmla="*/ 435967 w 2317456"/>
                    <a:gd name="connsiteY169" fmla="*/ 1825082 h 3224670"/>
                    <a:gd name="connsiteX170" fmla="*/ 405822 w 2317456"/>
                    <a:gd name="connsiteY170" fmla="*/ 1815034 h 3224670"/>
                    <a:gd name="connsiteX171" fmla="*/ 375677 w 2317456"/>
                    <a:gd name="connsiteY171" fmla="*/ 1794937 h 3224670"/>
                    <a:gd name="connsiteX172" fmla="*/ 325435 w 2317456"/>
                    <a:gd name="connsiteY172" fmla="*/ 1784889 h 3224670"/>
                    <a:gd name="connsiteX173" fmla="*/ 295290 w 2317456"/>
                    <a:gd name="connsiteY173" fmla="*/ 1754744 h 3224670"/>
                    <a:gd name="connsiteX174" fmla="*/ 235000 w 2317456"/>
                    <a:gd name="connsiteY174" fmla="*/ 1714550 h 3224670"/>
                    <a:gd name="connsiteX175" fmla="*/ 214904 w 2317456"/>
                    <a:gd name="connsiteY175" fmla="*/ 1674357 h 3224670"/>
                    <a:gd name="connsiteX176" fmla="*/ 194807 w 2317456"/>
                    <a:gd name="connsiteY176" fmla="*/ 1644212 h 3224670"/>
                    <a:gd name="connsiteX177" fmla="*/ 184758 w 2317456"/>
                    <a:gd name="connsiteY177" fmla="*/ 1614067 h 3224670"/>
                    <a:gd name="connsiteX178" fmla="*/ 174710 w 2317456"/>
                    <a:gd name="connsiteY178" fmla="*/ 1433196 h 3224670"/>
                    <a:gd name="connsiteX179" fmla="*/ 164662 w 2317456"/>
                    <a:gd name="connsiteY179" fmla="*/ 1393003 h 3224670"/>
                    <a:gd name="connsiteX180" fmla="*/ 144565 w 2317456"/>
                    <a:gd name="connsiteY180" fmla="*/ 1362858 h 3224670"/>
                    <a:gd name="connsiteX181" fmla="*/ 124468 w 2317456"/>
                    <a:gd name="connsiteY181" fmla="*/ 1302568 h 3224670"/>
                    <a:gd name="connsiteX182" fmla="*/ 114420 w 2317456"/>
                    <a:gd name="connsiteY182" fmla="*/ 1272423 h 3224670"/>
                    <a:gd name="connsiteX183" fmla="*/ 94323 w 2317456"/>
                    <a:gd name="connsiteY183" fmla="*/ 1202084 h 3224670"/>
                    <a:gd name="connsiteX184" fmla="*/ 54130 w 2317456"/>
                    <a:gd name="connsiteY184" fmla="*/ 1433196 h 3224670"/>
                    <a:gd name="connsiteX185" fmla="*/ 34033 w 2317456"/>
                    <a:gd name="connsiteY185" fmla="*/ 1393003 h 3224670"/>
                    <a:gd name="connsiteX186" fmla="*/ 13937 w 2317456"/>
                    <a:gd name="connsiteY186" fmla="*/ 1362858 h 3224670"/>
                    <a:gd name="connsiteX187" fmla="*/ 34033 w 2317456"/>
                    <a:gd name="connsiteY187" fmla="*/ 1202084 h 3224670"/>
                    <a:gd name="connsiteX188" fmla="*/ 54130 w 2317456"/>
                    <a:gd name="connsiteY188" fmla="*/ 1141794 h 3224670"/>
                    <a:gd name="connsiteX189" fmla="*/ 74227 w 2317456"/>
                    <a:gd name="connsiteY189" fmla="*/ 1071456 h 3224670"/>
                    <a:gd name="connsiteX190" fmla="*/ 94323 w 2317456"/>
                    <a:gd name="connsiteY190" fmla="*/ 950875 h 3224670"/>
                    <a:gd name="connsiteX191" fmla="*/ 104372 w 2317456"/>
                    <a:gd name="connsiteY191" fmla="*/ 900634 h 3224670"/>
                    <a:gd name="connsiteX192" fmla="*/ 124468 w 2317456"/>
                    <a:gd name="connsiteY192" fmla="*/ 840344 h 3224670"/>
                    <a:gd name="connsiteX193" fmla="*/ 144565 w 2317456"/>
                    <a:gd name="connsiteY193" fmla="*/ 810199 h 3224670"/>
                    <a:gd name="connsiteX194" fmla="*/ 174710 w 2317456"/>
                    <a:gd name="connsiteY194" fmla="*/ 739860 h 3224670"/>
                    <a:gd name="connsiteX195" fmla="*/ 224952 w 2317456"/>
                    <a:gd name="connsiteY195" fmla="*/ 649425 h 3224670"/>
                    <a:gd name="connsiteX196" fmla="*/ 255097 w 2317456"/>
                    <a:gd name="connsiteY196" fmla="*/ 639377 h 3224670"/>
                    <a:gd name="connsiteX197" fmla="*/ 295290 w 2317456"/>
                    <a:gd name="connsiteY197" fmla="*/ 609232 h 3224670"/>
                    <a:gd name="connsiteX198" fmla="*/ 335484 w 2317456"/>
                    <a:gd name="connsiteY198" fmla="*/ 548941 h 3224670"/>
                    <a:gd name="connsiteX199" fmla="*/ 395774 w 2317456"/>
                    <a:gd name="connsiteY199" fmla="*/ 498700 h 3224670"/>
                    <a:gd name="connsiteX200" fmla="*/ 446016 w 2317456"/>
                    <a:gd name="connsiteY200" fmla="*/ 448458 h 3224670"/>
                    <a:gd name="connsiteX201" fmla="*/ 486209 w 2317456"/>
                    <a:gd name="connsiteY201" fmla="*/ 388168 h 3224670"/>
                    <a:gd name="connsiteX202" fmla="*/ 506306 w 2317456"/>
                    <a:gd name="connsiteY202" fmla="*/ 317829 h 3224670"/>
                    <a:gd name="connsiteX203" fmla="*/ 486209 w 2317456"/>
                    <a:gd name="connsiteY203" fmla="*/ 257539 h 3224670"/>
                    <a:gd name="connsiteX204" fmla="*/ 446016 w 2317456"/>
                    <a:gd name="connsiteY204" fmla="*/ 247491 h 3224670"/>
                    <a:gd name="connsiteX205" fmla="*/ 415871 w 2317456"/>
                    <a:gd name="connsiteY205" fmla="*/ 237443 h 3224670"/>
                    <a:gd name="connsiteX206" fmla="*/ 365629 w 2317456"/>
                    <a:gd name="connsiteY206" fmla="*/ 227394 h 3224670"/>
                    <a:gd name="connsiteX207" fmla="*/ 345532 w 2317456"/>
                    <a:gd name="connsiteY207" fmla="*/ 197249 h 3224670"/>
                    <a:gd name="connsiteX208" fmla="*/ 395774 w 2317456"/>
                    <a:gd name="connsiteY208" fmla="*/ 187201 h 3224670"/>
                    <a:gd name="connsiteX209" fmla="*/ 435967 w 2317456"/>
                    <a:gd name="connsiteY209" fmla="*/ 167104 h 3224670"/>
                    <a:gd name="connsiteX210" fmla="*/ 496257 w 2317456"/>
                    <a:gd name="connsiteY210" fmla="*/ 126911 h 3224670"/>
                    <a:gd name="connsiteX211" fmla="*/ 536451 w 2317456"/>
                    <a:gd name="connsiteY211" fmla="*/ 76669 h 3224670"/>
                    <a:gd name="connsiteX212" fmla="*/ 576644 w 2317456"/>
                    <a:gd name="connsiteY212" fmla="*/ 86717 h 3224670"/>
                    <a:gd name="connsiteX213" fmla="*/ 606789 w 2317456"/>
                    <a:gd name="connsiteY213" fmla="*/ 106814 h 3224670"/>
                    <a:gd name="connsiteX214" fmla="*/ 657031 w 2317456"/>
                    <a:gd name="connsiteY214" fmla="*/ 157056 h 3224670"/>
                    <a:gd name="connsiteX215" fmla="*/ 687176 w 2317456"/>
                    <a:gd name="connsiteY215" fmla="*/ 136959 h 3224670"/>
                    <a:gd name="connsiteX216" fmla="*/ 717321 w 2317456"/>
                    <a:gd name="connsiteY216" fmla="*/ 106814 h 3224670"/>
                    <a:gd name="connsiteX217" fmla="*/ 747466 w 2317456"/>
                    <a:gd name="connsiteY217" fmla="*/ 96766 h 3224670"/>
                    <a:gd name="connsiteX218" fmla="*/ 817805 w 2317456"/>
                    <a:gd name="connsiteY218" fmla="*/ 136959 h 32246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</a:cxnLst>
                  <a:rect l="l" t="t" r="r" b="b"/>
                  <a:pathLst>
                    <a:path w="2317456" h="3224670">
                      <a:moveTo>
                        <a:pt x="767563" y="56572"/>
                      </a:moveTo>
                      <a:cubicBezTo>
                        <a:pt x="804204" y="166500"/>
                        <a:pt x="745768" y="0"/>
                        <a:pt x="797708" y="116862"/>
                      </a:cubicBezTo>
                      <a:cubicBezTo>
                        <a:pt x="813626" y="152678"/>
                        <a:pt x="810614" y="180009"/>
                        <a:pt x="837901" y="207297"/>
                      </a:cubicBezTo>
                      <a:cubicBezTo>
                        <a:pt x="846440" y="215837"/>
                        <a:pt x="857998" y="220695"/>
                        <a:pt x="868046" y="227394"/>
                      </a:cubicBezTo>
                      <a:cubicBezTo>
                        <a:pt x="874745" y="237442"/>
                        <a:pt x="882742" y="246737"/>
                        <a:pt x="888143" y="257539"/>
                      </a:cubicBezTo>
                      <a:cubicBezTo>
                        <a:pt x="892880" y="267013"/>
                        <a:pt x="891574" y="279413"/>
                        <a:pt x="898191" y="287684"/>
                      </a:cubicBezTo>
                      <a:cubicBezTo>
                        <a:pt x="905735" y="297114"/>
                        <a:pt x="918288" y="301082"/>
                        <a:pt x="928337" y="307781"/>
                      </a:cubicBezTo>
                      <a:cubicBezTo>
                        <a:pt x="1003188" y="257880"/>
                        <a:pt x="911250" y="322019"/>
                        <a:pt x="988627" y="257539"/>
                      </a:cubicBezTo>
                      <a:cubicBezTo>
                        <a:pt x="997904" y="249808"/>
                        <a:pt x="1008724" y="244142"/>
                        <a:pt x="1018772" y="237443"/>
                      </a:cubicBezTo>
                      <a:cubicBezTo>
                        <a:pt x="1069014" y="240792"/>
                        <a:pt x="1120343" y="236568"/>
                        <a:pt x="1169497" y="247491"/>
                      </a:cubicBezTo>
                      <a:cubicBezTo>
                        <a:pt x="1216360" y="257905"/>
                        <a:pt x="1189439" y="292515"/>
                        <a:pt x="1209690" y="317829"/>
                      </a:cubicBezTo>
                      <a:cubicBezTo>
                        <a:pt x="1216307" y="326100"/>
                        <a:pt x="1230576" y="322734"/>
                        <a:pt x="1239835" y="327878"/>
                      </a:cubicBezTo>
                      <a:cubicBezTo>
                        <a:pt x="1343485" y="385461"/>
                        <a:pt x="1262063" y="355384"/>
                        <a:pt x="1330271" y="378119"/>
                      </a:cubicBezTo>
                      <a:cubicBezTo>
                        <a:pt x="1336970" y="388168"/>
                        <a:pt x="1344966" y="397463"/>
                        <a:pt x="1350367" y="408265"/>
                      </a:cubicBezTo>
                      <a:cubicBezTo>
                        <a:pt x="1361714" y="430960"/>
                        <a:pt x="1369109" y="466161"/>
                        <a:pt x="1350367" y="488651"/>
                      </a:cubicBezTo>
                      <a:cubicBezTo>
                        <a:pt x="1341526" y="499260"/>
                        <a:pt x="1323572" y="495350"/>
                        <a:pt x="1310174" y="498700"/>
                      </a:cubicBezTo>
                      <a:cubicBezTo>
                        <a:pt x="1304893" y="497644"/>
                        <a:pt x="1229196" y="483332"/>
                        <a:pt x="1219739" y="478603"/>
                      </a:cubicBezTo>
                      <a:cubicBezTo>
                        <a:pt x="1100101" y="418785"/>
                        <a:pt x="1210245" y="451110"/>
                        <a:pt x="1119255" y="428361"/>
                      </a:cubicBezTo>
                      <a:cubicBezTo>
                        <a:pt x="1090444" y="431242"/>
                        <a:pt x="1024838" y="430353"/>
                        <a:pt x="988627" y="448458"/>
                      </a:cubicBezTo>
                      <a:cubicBezTo>
                        <a:pt x="977825" y="453859"/>
                        <a:pt x="968530" y="461856"/>
                        <a:pt x="958482" y="468555"/>
                      </a:cubicBezTo>
                      <a:cubicBezTo>
                        <a:pt x="949740" y="481668"/>
                        <a:pt x="919397" y="524482"/>
                        <a:pt x="918288" y="538893"/>
                      </a:cubicBezTo>
                      <a:cubicBezTo>
                        <a:pt x="909812" y="649079"/>
                        <a:pt x="916305" y="605245"/>
                        <a:pt x="958482" y="659473"/>
                      </a:cubicBezTo>
                      <a:cubicBezTo>
                        <a:pt x="1016237" y="733729"/>
                        <a:pt x="969582" y="712489"/>
                        <a:pt x="1038868" y="729812"/>
                      </a:cubicBezTo>
                      <a:cubicBezTo>
                        <a:pt x="1070054" y="750602"/>
                        <a:pt x="1075797" y="764693"/>
                        <a:pt x="1119255" y="739860"/>
                      </a:cubicBezTo>
                      <a:cubicBezTo>
                        <a:pt x="1129741" y="733868"/>
                        <a:pt x="1132653" y="719763"/>
                        <a:pt x="1139352" y="709715"/>
                      </a:cubicBezTo>
                      <a:cubicBezTo>
                        <a:pt x="1142701" y="669522"/>
                        <a:pt x="1135835" y="627118"/>
                        <a:pt x="1149400" y="589135"/>
                      </a:cubicBezTo>
                      <a:cubicBezTo>
                        <a:pt x="1154438" y="575028"/>
                        <a:pt x="1174730" y="570896"/>
                        <a:pt x="1189594" y="569038"/>
                      </a:cubicBezTo>
                      <a:cubicBezTo>
                        <a:pt x="1203297" y="567325"/>
                        <a:pt x="1216508" y="575292"/>
                        <a:pt x="1229787" y="579086"/>
                      </a:cubicBezTo>
                      <a:cubicBezTo>
                        <a:pt x="1266187" y="589486"/>
                        <a:pt x="1257050" y="587214"/>
                        <a:pt x="1290077" y="609232"/>
                      </a:cubicBezTo>
                      <a:cubicBezTo>
                        <a:pt x="1293427" y="619280"/>
                        <a:pt x="1292636" y="631887"/>
                        <a:pt x="1300126" y="639377"/>
                      </a:cubicBezTo>
                      <a:cubicBezTo>
                        <a:pt x="1307616" y="646866"/>
                        <a:pt x="1321012" y="644281"/>
                        <a:pt x="1330271" y="649425"/>
                      </a:cubicBezTo>
                      <a:cubicBezTo>
                        <a:pt x="1351385" y="661155"/>
                        <a:pt x="1367647" y="681980"/>
                        <a:pt x="1390561" y="689618"/>
                      </a:cubicBezTo>
                      <a:cubicBezTo>
                        <a:pt x="1466332" y="714877"/>
                        <a:pt x="1372935" y="680805"/>
                        <a:pt x="1450851" y="719763"/>
                      </a:cubicBezTo>
                      <a:cubicBezTo>
                        <a:pt x="1460325" y="724500"/>
                        <a:pt x="1470948" y="726462"/>
                        <a:pt x="1480996" y="729812"/>
                      </a:cubicBezTo>
                      <a:cubicBezTo>
                        <a:pt x="1487695" y="739860"/>
                        <a:pt x="1495692" y="749155"/>
                        <a:pt x="1501093" y="759957"/>
                      </a:cubicBezTo>
                      <a:cubicBezTo>
                        <a:pt x="1520579" y="798929"/>
                        <a:pt x="1508281" y="810120"/>
                        <a:pt x="1501093" y="860440"/>
                      </a:cubicBezTo>
                      <a:cubicBezTo>
                        <a:pt x="1497743" y="850392"/>
                        <a:pt x="1500240" y="835550"/>
                        <a:pt x="1491044" y="830295"/>
                      </a:cubicBezTo>
                      <a:cubicBezTo>
                        <a:pt x="1452834" y="808461"/>
                        <a:pt x="1328589" y="828760"/>
                        <a:pt x="1310174" y="830295"/>
                      </a:cubicBezTo>
                      <a:cubicBezTo>
                        <a:pt x="1324377" y="901312"/>
                        <a:pt x="1314820" y="864331"/>
                        <a:pt x="1340319" y="940827"/>
                      </a:cubicBezTo>
                      <a:cubicBezTo>
                        <a:pt x="1343668" y="950875"/>
                        <a:pt x="1340091" y="968403"/>
                        <a:pt x="1350367" y="970972"/>
                      </a:cubicBezTo>
                      <a:lnTo>
                        <a:pt x="1390561" y="981021"/>
                      </a:lnTo>
                      <a:cubicBezTo>
                        <a:pt x="1417357" y="977671"/>
                        <a:pt x="1443944" y="970972"/>
                        <a:pt x="1470948" y="970972"/>
                      </a:cubicBezTo>
                      <a:cubicBezTo>
                        <a:pt x="1491322" y="970972"/>
                        <a:pt x="1430546" y="976601"/>
                        <a:pt x="1410657" y="981021"/>
                      </a:cubicBezTo>
                      <a:cubicBezTo>
                        <a:pt x="1400317" y="983319"/>
                        <a:pt x="1390696" y="988159"/>
                        <a:pt x="1380512" y="991069"/>
                      </a:cubicBezTo>
                      <a:cubicBezTo>
                        <a:pt x="1367233" y="994863"/>
                        <a:pt x="1353598" y="997323"/>
                        <a:pt x="1340319" y="1001117"/>
                      </a:cubicBezTo>
                      <a:cubicBezTo>
                        <a:pt x="1293896" y="1014381"/>
                        <a:pt x="1303857" y="1015377"/>
                        <a:pt x="1249884" y="1051359"/>
                      </a:cubicBezTo>
                      <a:cubicBezTo>
                        <a:pt x="1239836" y="1058058"/>
                        <a:pt x="1228278" y="1062917"/>
                        <a:pt x="1219739" y="1071456"/>
                      </a:cubicBezTo>
                      <a:cubicBezTo>
                        <a:pt x="1199642" y="1091553"/>
                        <a:pt x="1183097" y="1115981"/>
                        <a:pt x="1159449" y="1131746"/>
                      </a:cubicBezTo>
                      <a:cubicBezTo>
                        <a:pt x="1111676" y="1163595"/>
                        <a:pt x="1140764" y="1148022"/>
                        <a:pt x="1069013" y="1171939"/>
                      </a:cubicBezTo>
                      <a:lnTo>
                        <a:pt x="1038868" y="1181988"/>
                      </a:lnTo>
                      <a:cubicBezTo>
                        <a:pt x="1028820" y="1192036"/>
                        <a:pt x="1016983" y="1200569"/>
                        <a:pt x="1008723" y="1212133"/>
                      </a:cubicBezTo>
                      <a:cubicBezTo>
                        <a:pt x="989017" y="1239721"/>
                        <a:pt x="992267" y="1258734"/>
                        <a:pt x="968530" y="1282471"/>
                      </a:cubicBezTo>
                      <a:cubicBezTo>
                        <a:pt x="959991" y="1291010"/>
                        <a:pt x="948433" y="1295869"/>
                        <a:pt x="938385" y="1302568"/>
                      </a:cubicBezTo>
                      <a:cubicBezTo>
                        <a:pt x="901744" y="1412496"/>
                        <a:pt x="960180" y="1245996"/>
                        <a:pt x="908240" y="1362858"/>
                      </a:cubicBezTo>
                      <a:cubicBezTo>
                        <a:pt x="899636" y="1382216"/>
                        <a:pt x="894842" y="1403051"/>
                        <a:pt x="888143" y="1423148"/>
                      </a:cubicBezTo>
                      <a:cubicBezTo>
                        <a:pt x="884794" y="1433196"/>
                        <a:pt x="879836" y="1442845"/>
                        <a:pt x="878095" y="1453293"/>
                      </a:cubicBezTo>
                      <a:cubicBezTo>
                        <a:pt x="874745" y="1473390"/>
                        <a:pt x="872987" y="1493817"/>
                        <a:pt x="868046" y="1513583"/>
                      </a:cubicBezTo>
                      <a:cubicBezTo>
                        <a:pt x="862908" y="1534134"/>
                        <a:pt x="854649" y="1553776"/>
                        <a:pt x="847950" y="1573873"/>
                      </a:cubicBezTo>
                      <a:lnTo>
                        <a:pt x="837901" y="1604018"/>
                      </a:lnTo>
                      <a:cubicBezTo>
                        <a:pt x="832284" y="1581548"/>
                        <a:pt x="817543" y="1518216"/>
                        <a:pt x="807756" y="1503535"/>
                      </a:cubicBezTo>
                      <a:cubicBezTo>
                        <a:pt x="801057" y="1493487"/>
                        <a:pt x="796199" y="1481929"/>
                        <a:pt x="787660" y="1473390"/>
                      </a:cubicBezTo>
                      <a:cubicBezTo>
                        <a:pt x="779121" y="1464850"/>
                        <a:pt x="766793" y="1461024"/>
                        <a:pt x="757515" y="1453293"/>
                      </a:cubicBezTo>
                      <a:cubicBezTo>
                        <a:pt x="707336" y="1411478"/>
                        <a:pt x="750200" y="1430758"/>
                        <a:pt x="697224" y="1413100"/>
                      </a:cubicBezTo>
                      <a:cubicBezTo>
                        <a:pt x="687176" y="1406401"/>
                        <a:pt x="678179" y="1397760"/>
                        <a:pt x="667079" y="1393003"/>
                      </a:cubicBezTo>
                      <a:cubicBezTo>
                        <a:pt x="654386" y="1387563"/>
                        <a:pt x="640165" y="1386749"/>
                        <a:pt x="626886" y="1382955"/>
                      </a:cubicBezTo>
                      <a:cubicBezTo>
                        <a:pt x="616702" y="1380045"/>
                        <a:pt x="606789" y="1376256"/>
                        <a:pt x="596741" y="1372906"/>
                      </a:cubicBezTo>
                      <a:cubicBezTo>
                        <a:pt x="546499" y="1376256"/>
                        <a:pt x="496061" y="1377394"/>
                        <a:pt x="446016" y="1382955"/>
                      </a:cubicBezTo>
                      <a:cubicBezTo>
                        <a:pt x="435489" y="1384125"/>
                        <a:pt x="424142" y="1386386"/>
                        <a:pt x="415871" y="1393003"/>
                      </a:cubicBezTo>
                      <a:cubicBezTo>
                        <a:pt x="406441" y="1400547"/>
                        <a:pt x="402473" y="1413100"/>
                        <a:pt x="395774" y="1423148"/>
                      </a:cubicBezTo>
                      <a:cubicBezTo>
                        <a:pt x="392425" y="1433196"/>
                        <a:pt x="390109" y="1443651"/>
                        <a:pt x="385726" y="1453293"/>
                      </a:cubicBezTo>
                      <a:cubicBezTo>
                        <a:pt x="373329" y="1480566"/>
                        <a:pt x="345532" y="1533680"/>
                        <a:pt x="345532" y="1533680"/>
                      </a:cubicBezTo>
                      <a:cubicBezTo>
                        <a:pt x="334889" y="1597538"/>
                        <a:pt x="323675" y="1633467"/>
                        <a:pt x="345532" y="1704502"/>
                      </a:cubicBezTo>
                      <a:cubicBezTo>
                        <a:pt x="349084" y="1716045"/>
                        <a:pt x="365629" y="1717900"/>
                        <a:pt x="375677" y="1724599"/>
                      </a:cubicBezTo>
                      <a:cubicBezTo>
                        <a:pt x="435257" y="1719182"/>
                        <a:pt x="586894" y="1699579"/>
                        <a:pt x="636934" y="1724599"/>
                      </a:cubicBezTo>
                      <a:cubicBezTo>
                        <a:pt x="656547" y="1734406"/>
                        <a:pt x="619429" y="1804922"/>
                        <a:pt x="606789" y="1815034"/>
                      </a:cubicBezTo>
                      <a:cubicBezTo>
                        <a:pt x="598518" y="1821651"/>
                        <a:pt x="586692" y="1821733"/>
                        <a:pt x="576644" y="1825082"/>
                      </a:cubicBezTo>
                      <a:cubicBezTo>
                        <a:pt x="569945" y="1835130"/>
                        <a:pt x="558046" y="1843244"/>
                        <a:pt x="556548" y="1855227"/>
                      </a:cubicBezTo>
                      <a:cubicBezTo>
                        <a:pt x="554430" y="1872174"/>
                        <a:pt x="557122" y="1891258"/>
                        <a:pt x="566596" y="1905469"/>
                      </a:cubicBezTo>
                      <a:cubicBezTo>
                        <a:pt x="572471" y="1914282"/>
                        <a:pt x="586320" y="1913622"/>
                        <a:pt x="596741" y="1915517"/>
                      </a:cubicBezTo>
                      <a:cubicBezTo>
                        <a:pt x="623310" y="1920348"/>
                        <a:pt x="650332" y="1922216"/>
                        <a:pt x="677128" y="1925566"/>
                      </a:cubicBezTo>
                      <a:cubicBezTo>
                        <a:pt x="687176" y="1928915"/>
                        <a:pt x="699783" y="1928124"/>
                        <a:pt x="707273" y="1935614"/>
                      </a:cubicBezTo>
                      <a:cubicBezTo>
                        <a:pt x="714763" y="1943104"/>
                        <a:pt x="715823" y="1955274"/>
                        <a:pt x="717321" y="1965759"/>
                      </a:cubicBezTo>
                      <a:cubicBezTo>
                        <a:pt x="722553" y="2002383"/>
                        <a:pt x="722137" y="2039667"/>
                        <a:pt x="727369" y="2076291"/>
                      </a:cubicBezTo>
                      <a:cubicBezTo>
                        <a:pt x="728867" y="2086776"/>
                        <a:pt x="732274" y="2097177"/>
                        <a:pt x="737418" y="2106436"/>
                      </a:cubicBezTo>
                      <a:cubicBezTo>
                        <a:pt x="749148" y="2127550"/>
                        <a:pt x="777611" y="2166726"/>
                        <a:pt x="777611" y="2166726"/>
                      </a:cubicBezTo>
                      <a:cubicBezTo>
                        <a:pt x="791009" y="2163377"/>
                        <a:pt x="804526" y="2160472"/>
                        <a:pt x="817805" y="2156678"/>
                      </a:cubicBezTo>
                      <a:cubicBezTo>
                        <a:pt x="827989" y="2153768"/>
                        <a:pt x="837358" y="2146629"/>
                        <a:pt x="847950" y="2146629"/>
                      </a:cubicBezTo>
                      <a:cubicBezTo>
                        <a:pt x="868749" y="2146629"/>
                        <a:pt x="893000" y="2166615"/>
                        <a:pt x="908240" y="2176774"/>
                      </a:cubicBezTo>
                      <a:cubicBezTo>
                        <a:pt x="912968" y="2190960"/>
                        <a:pt x="916909" y="2229577"/>
                        <a:pt x="948433" y="2216968"/>
                      </a:cubicBezTo>
                      <a:cubicBezTo>
                        <a:pt x="959646" y="2212483"/>
                        <a:pt x="961831" y="2196871"/>
                        <a:pt x="968530" y="2186823"/>
                      </a:cubicBezTo>
                      <a:cubicBezTo>
                        <a:pt x="971879" y="2176775"/>
                        <a:pt x="971088" y="2164168"/>
                        <a:pt x="978578" y="2156678"/>
                      </a:cubicBezTo>
                      <a:cubicBezTo>
                        <a:pt x="990996" y="2144260"/>
                        <a:pt x="1030901" y="2132538"/>
                        <a:pt x="1048917" y="2126533"/>
                      </a:cubicBezTo>
                      <a:cubicBezTo>
                        <a:pt x="1109207" y="2129882"/>
                        <a:pt x="1170297" y="2126235"/>
                        <a:pt x="1229787" y="2136581"/>
                      </a:cubicBezTo>
                      <a:cubicBezTo>
                        <a:pt x="1249029" y="2139927"/>
                        <a:pt x="1262560" y="2157992"/>
                        <a:pt x="1280029" y="2166726"/>
                      </a:cubicBezTo>
                      <a:cubicBezTo>
                        <a:pt x="1289503" y="2171463"/>
                        <a:pt x="1299990" y="2173864"/>
                        <a:pt x="1310174" y="2176774"/>
                      </a:cubicBezTo>
                      <a:cubicBezTo>
                        <a:pt x="1323453" y="2180568"/>
                        <a:pt x="1337139" y="2182855"/>
                        <a:pt x="1350367" y="2186823"/>
                      </a:cubicBezTo>
                      <a:cubicBezTo>
                        <a:pt x="1370657" y="2192910"/>
                        <a:pt x="1389527" y="2205410"/>
                        <a:pt x="1410657" y="2206919"/>
                      </a:cubicBezTo>
                      <a:lnTo>
                        <a:pt x="1551334" y="2216968"/>
                      </a:lnTo>
                      <a:cubicBezTo>
                        <a:pt x="1647500" y="2313134"/>
                        <a:pt x="1524371" y="2198993"/>
                        <a:pt x="1611624" y="2257161"/>
                      </a:cubicBezTo>
                      <a:cubicBezTo>
                        <a:pt x="1623448" y="2265044"/>
                        <a:pt x="1630205" y="2279046"/>
                        <a:pt x="1641769" y="2287306"/>
                      </a:cubicBezTo>
                      <a:cubicBezTo>
                        <a:pt x="1677327" y="2312705"/>
                        <a:pt x="1698278" y="2310122"/>
                        <a:pt x="1742253" y="2317451"/>
                      </a:cubicBezTo>
                      <a:cubicBezTo>
                        <a:pt x="1752301" y="2324150"/>
                        <a:pt x="1763859" y="2329009"/>
                        <a:pt x="1772398" y="2337548"/>
                      </a:cubicBezTo>
                      <a:cubicBezTo>
                        <a:pt x="1791878" y="2357028"/>
                        <a:pt x="1794370" y="2373319"/>
                        <a:pt x="1802543" y="2397838"/>
                      </a:cubicBezTo>
                      <a:cubicBezTo>
                        <a:pt x="1805892" y="2424634"/>
                        <a:pt x="1802562" y="2453152"/>
                        <a:pt x="1812591" y="2478225"/>
                      </a:cubicBezTo>
                      <a:cubicBezTo>
                        <a:pt x="1820301" y="2497501"/>
                        <a:pt x="1869815" y="2505091"/>
                        <a:pt x="1882930" y="2508370"/>
                      </a:cubicBezTo>
                      <a:cubicBezTo>
                        <a:pt x="1926473" y="2505021"/>
                        <a:pt x="1969887" y="2498322"/>
                        <a:pt x="2013558" y="2498322"/>
                      </a:cubicBezTo>
                      <a:cubicBezTo>
                        <a:pt x="2040562" y="2498322"/>
                        <a:pt x="1960176" y="2508370"/>
                        <a:pt x="1933172" y="2508370"/>
                      </a:cubicBezTo>
                      <a:cubicBezTo>
                        <a:pt x="1912798" y="2508370"/>
                        <a:pt x="1892979" y="2501671"/>
                        <a:pt x="1872882" y="2498322"/>
                      </a:cubicBezTo>
                      <a:cubicBezTo>
                        <a:pt x="1876231" y="2488274"/>
                        <a:pt x="1875441" y="2475667"/>
                        <a:pt x="1882930" y="2468177"/>
                      </a:cubicBezTo>
                      <a:cubicBezTo>
                        <a:pt x="1905649" y="2445457"/>
                        <a:pt x="1986811" y="2467346"/>
                        <a:pt x="1993462" y="2468177"/>
                      </a:cubicBezTo>
                      <a:cubicBezTo>
                        <a:pt x="1996811" y="2478225"/>
                        <a:pt x="1996893" y="2490051"/>
                        <a:pt x="2003510" y="2498322"/>
                      </a:cubicBezTo>
                      <a:cubicBezTo>
                        <a:pt x="2011054" y="2507752"/>
                        <a:pt x="2021672" y="2516920"/>
                        <a:pt x="2033655" y="2518418"/>
                      </a:cubicBezTo>
                      <a:cubicBezTo>
                        <a:pt x="2051292" y="2520623"/>
                        <a:pt x="2094356" y="2504884"/>
                        <a:pt x="2114042" y="2498322"/>
                      </a:cubicBezTo>
                      <a:cubicBezTo>
                        <a:pt x="2130789" y="2501671"/>
                        <a:pt x="2147715" y="2504228"/>
                        <a:pt x="2164284" y="2508370"/>
                      </a:cubicBezTo>
                      <a:cubicBezTo>
                        <a:pt x="2174560" y="2510939"/>
                        <a:pt x="2183837" y="2518418"/>
                        <a:pt x="2194429" y="2518418"/>
                      </a:cubicBezTo>
                      <a:cubicBezTo>
                        <a:pt x="2218113" y="2518418"/>
                        <a:pt x="2241321" y="2511719"/>
                        <a:pt x="2264767" y="2508370"/>
                      </a:cubicBezTo>
                      <a:cubicBezTo>
                        <a:pt x="2274815" y="2505021"/>
                        <a:pt x="2285830" y="2492873"/>
                        <a:pt x="2294912" y="2498322"/>
                      </a:cubicBezTo>
                      <a:cubicBezTo>
                        <a:pt x="2307757" y="2506029"/>
                        <a:pt x="2312890" y="2523686"/>
                        <a:pt x="2315009" y="2538515"/>
                      </a:cubicBezTo>
                      <a:cubicBezTo>
                        <a:pt x="2317456" y="2555646"/>
                        <a:pt x="2292235" y="2587749"/>
                        <a:pt x="2284864" y="2598805"/>
                      </a:cubicBezTo>
                      <a:cubicBezTo>
                        <a:pt x="2252798" y="2695001"/>
                        <a:pt x="2284761" y="2629073"/>
                        <a:pt x="2234622" y="2689240"/>
                      </a:cubicBezTo>
                      <a:cubicBezTo>
                        <a:pt x="2226891" y="2698517"/>
                        <a:pt x="2223614" y="2711433"/>
                        <a:pt x="2214526" y="2719385"/>
                      </a:cubicBezTo>
                      <a:cubicBezTo>
                        <a:pt x="2196349" y="2735290"/>
                        <a:pt x="2174332" y="2746181"/>
                        <a:pt x="2154235" y="2759579"/>
                      </a:cubicBezTo>
                      <a:lnTo>
                        <a:pt x="2124090" y="2779675"/>
                      </a:lnTo>
                      <a:cubicBezTo>
                        <a:pt x="2107434" y="2804660"/>
                        <a:pt x="2094823" y="2820879"/>
                        <a:pt x="2083897" y="2850014"/>
                      </a:cubicBezTo>
                      <a:cubicBezTo>
                        <a:pt x="2070059" y="2886914"/>
                        <a:pt x="2082262" y="2891842"/>
                        <a:pt x="2053752" y="2920352"/>
                      </a:cubicBezTo>
                      <a:cubicBezTo>
                        <a:pt x="2045213" y="2928891"/>
                        <a:pt x="2032885" y="2932718"/>
                        <a:pt x="2023607" y="2940449"/>
                      </a:cubicBezTo>
                      <a:cubicBezTo>
                        <a:pt x="2012690" y="2949546"/>
                        <a:pt x="2006172" y="2964239"/>
                        <a:pt x="1993462" y="2970594"/>
                      </a:cubicBezTo>
                      <a:cubicBezTo>
                        <a:pt x="1978186" y="2978232"/>
                        <a:pt x="1959892" y="2976938"/>
                        <a:pt x="1943220" y="2980643"/>
                      </a:cubicBezTo>
                      <a:cubicBezTo>
                        <a:pt x="1929739" y="2983639"/>
                        <a:pt x="1916306" y="2986897"/>
                        <a:pt x="1903027" y="2990691"/>
                      </a:cubicBezTo>
                      <a:cubicBezTo>
                        <a:pt x="1892843" y="2993601"/>
                        <a:pt x="1883367" y="2999241"/>
                        <a:pt x="1872882" y="3000739"/>
                      </a:cubicBezTo>
                      <a:cubicBezTo>
                        <a:pt x="1836258" y="3005971"/>
                        <a:pt x="1799194" y="3007438"/>
                        <a:pt x="1762350" y="3010788"/>
                      </a:cubicBezTo>
                      <a:cubicBezTo>
                        <a:pt x="1752302" y="3014137"/>
                        <a:pt x="1739695" y="3013347"/>
                        <a:pt x="1732205" y="3020836"/>
                      </a:cubicBezTo>
                      <a:cubicBezTo>
                        <a:pt x="1724715" y="3028326"/>
                        <a:pt x="1726328" y="3041245"/>
                        <a:pt x="1722156" y="3050981"/>
                      </a:cubicBezTo>
                      <a:cubicBezTo>
                        <a:pt x="1716244" y="3064776"/>
                        <a:pt x="1694579" y="3108703"/>
                        <a:pt x="1681963" y="3121319"/>
                      </a:cubicBezTo>
                      <a:cubicBezTo>
                        <a:pt x="1673424" y="3129858"/>
                        <a:pt x="1663627" y="3138886"/>
                        <a:pt x="1651818" y="3141416"/>
                      </a:cubicBezTo>
                      <a:cubicBezTo>
                        <a:pt x="1615643" y="3149168"/>
                        <a:pt x="1578218" y="3149292"/>
                        <a:pt x="1541286" y="3151465"/>
                      </a:cubicBezTo>
                      <a:cubicBezTo>
                        <a:pt x="1464309" y="3155993"/>
                        <a:pt x="1387211" y="3158164"/>
                        <a:pt x="1310174" y="3161513"/>
                      </a:cubicBezTo>
                      <a:cubicBezTo>
                        <a:pt x="1278326" y="3209284"/>
                        <a:pt x="1301534" y="3187839"/>
                        <a:pt x="1229787" y="3211755"/>
                      </a:cubicBezTo>
                      <a:lnTo>
                        <a:pt x="1199642" y="3221803"/>
                      </a:lnTo>
                      <a:cubicBezTo>
                        <a:pt x="1168303" y="3216580"/>
                        <a:pt x="1126431" y="3224670"/>
                        <a:pt x="1119255" y="3181610"/>
                      </a:cubicBezTo>
                      <a:cubicBezTo>
                        <a:pt x="1117514" y="3171162"/>
                        <a:pt x="1124160" y="3160724"/>
                        <a:pt x="1129304" y="3151465"/>
                      </a:cubicBezTo>
                      <a:cubicBezTo>
                        <a:pt x="1141034" y="3130351"/>
                        <a:pt x="1169497" y="3091174"/>
                        <a:pt x="1169497" y="3091174"/>
                      </a:cubicBezTo>
                      <a:cubicBezTo>
                        <a:pt x="1194769" y="3015360"/>
                        <a:pt x="1205785" y="3008701"/>
                        <a:pt x="1179545" y="2910304"/>
                      </a:cubicBezTo>
                      <a:cubicBezTo>
                        <a:pt x="1175883" y="2896573"/>
                        <a:pt x="1161224" y="2888042"/>
                        <a:pt x="1149400" y="2880159"/>
                      </a:cubicBezTo>
                      <a:cubicBezTo>
                        <a:pt x="1140587" y="2874284"/>
                        <a:pt x="1129303" y="2873460"/>
                        <a:pt x="1119255" y="2870111"/>
                      </a:cubicBezTo>
                      <a:cubicBezTo>
                        <a:pt x="1057339" y="2828833"/>
                        <a:pt x="1125786" y="2868939"/>
                        <a:pt x="1038868" y="2839966"/>
                      </a:cubicBezTo>
                      <a:cubicBezTo>
                        <a:pt x="1024658" y="2835229"/>
                        <a:pt x="1012443" y="2825770"/>
                        <a:pt x="998675" y="2819869"/>
                      </a:cubicBezTo>
                      <a:cubicBezTo>
                        <a:pt x="988940" y="2815697"/>
                        <a:pt x="978578" y="2813170"/>
                        <a:pt x="968530" y="2809821"/>
                      </a:cubicBezTo>
                      <a:cubicBezTo>
                        <a:pt x="946510" y="2776791"/>
                        <a:pt x="948785" y="2785932"/>
                        <a:pt x="938385" y="2749530"/>
                      </a:cubicBezTo>
                      <a:cubicBezTo>
                        <a:pt x="931364" y="2724954"/>
                        <a:pt x="920181" y="2666958"/>
                        <a:pt x="908240" y="2649047"/>
                      </a:cubicBezTo>
                      <a:lnTo>
                        <a:pt x="868046" y="2588757"/>
                      </a:lnTo>
                      <a:cubicBezTo>
                        <a:pt x="861347" y="2578709"/>
                        <a:pt x="853351" y="2569414"/>
                        <a:pt x="847950" y="2558612"/>
                      </a:cubicBezTo>
                      <a:cubicBezTo>
                        <a:pt x="821498" y="2505708"/>
                        <a:pt x="838445" y="2529010"/>
                        <a:pt x="797708" y="2488273"/>
                      </a:cubicBezTo>
                      <a:cubicBezTo>
                        <a:pt x="804407" y="2478225"/>
                        <a:pt x="810074" y="2467406"/>
                        <a:pt x="817805" y="2458128"/>
                      </a:cubicBezTo>
                      <a:cubicBezTo>
                        <a:pt x="840343" y="2431083"/>
                        <a:pt x="853789" y="2429916"/>
                        <a:pt x="868046" y="2397838"/>
                      </a:cubicBezTo>
                      <a:cubicBezTo>
                        <a:pt x="876649" y="2378480"/>
                        <a:pt x="881444" y="2357645"/>
                        <a:pt x="888143" y="2337548"/>
                      </a:cubicBezTo>
                      <a:lnTo>
                        <a:pt x="898191" y="2307403"/>
                      </a:lnTo>
                      <a:lnTo>
                        <a:pt x="908240" y="2277258"/>
                      </a:lnTo>
                      <a:cubicBezTo>
                        <a:pt x="904890" y="2253812"/>
                        <a:pt x="908783" y="2228103"/>
                        <a:pt x="898191" y="2206919"/>
                      </a:cubicBezTo>
                      <a:cubicBezTo>
                        <a:pt x="893454" y="2197445"/>
                        <a:pt x="878230" y="2199781"/>
                        <a:pt x="868046" y="2196871"/>
                      </a:cubicBezTo>
                      <a:cubicBezTo>
                        <a:pt x="779752" y="2171645"/>
                        <a:pt x="869966" y="2200861"/>
                        <a:pt x="797708" y="2176774"/>
                      </a:cubicBezTo>
                      <a:cubicBezTo>
                        <a:pt x="767563" y="2180124"/>
                        <a:pt x="737191" y="2181837"/>
                        <a:pt x="707273" y="2186823"/>
                      </a:cubicBezTo>
                      <a:cubicBezTo>
                        <a:pt x="696825" y="2188564"/>
                        <a:pt x="682383" y="2206067"/>
                        <a:pt x="677128" y="2196871"/>
                      </a:cubicBezTo>
                      <a:cubicBezTo>
                        <a:pt x="663730" y="2173425"/>
                        <a:pt x="671910" y="2143053"/>
                        <a:pt x="667079" y="2116484"/>
                      </a:cubicBezTo>
                      <a:cubicBezTo>
                        <a:pt x="663088" y="2094534"/>
                        <a:pt x="651646" y="2072745"/>
                        <a:pt x="636934" y="2056194"/>
                      </a:cubicBezTo>
                      <a:cubicBezTo>
                        <a:pt x="579856" y="1991982"/>
                        <a:pt x="599618" y="2003562"/>
                        <a:pt x="546499" y="1985856"/>
                      </a:cubicBezTo>
                      <a:cubicBezTo>
                        <a:pt x="536451" y="1975808"/>
                        <a:pt x="524614" y="1967275"/>
                        <a:pt x="516354" y="1955711"/>
                      </a:cubicBezTo>
                      <a:cubicBezTo>
                        <a:pt x="507647" y="1943522"/>
                        <a:pt x="503689" y="1928523"/>
                        <a:pt x="496257" y="1915517"/>
                      </a:cubicBezTo>
                      <a:cubicBezTo>
                        <a:pt x="490265" y="1905032"/>
                        <a:pt x="481562" y="1896174"/>
                        <a:pt x="476161" y="1885372"/>
                      </a:cubicBezTo>
                      <a:cubicBezTo>
                        <a:pt x="457726" y="1848502"/>
                        <a:pt x="478823" y="1853653"/>
                        <a:pt x="435967" y="1825082"/>
                      </a:cubicBezTo>
                      <a:cubicBezTo>
                        <a:pt x="427154" y="1819207"/>
                        <a:pt x="415870" y="1818383"/>
                        <a:pt x="405822" y="1815034"/>
                      </a:cubicBezTo>
                      <a:cubicBezTo>
                        <a:pt x="395774" y="1808335"/>
                        <a:pt x="386985" y="1799177"/>
                        <a:pt x="375677" y="1794937"/>
                      </a:cubicBezTo>
                      <a:cubicBezTo>
                        <a:pt x="359685" y="1788940"/>
                        <a:pt x="340711" y="1792527"/>
                        <a:pt x="325435" y="1784889"/>
                      </a:cubicBezTo>
                      <a:cubicBezTo>
                        <a:pt x="312725" y="1778534"/>
                        <a:pt x="306507" y="1763468"/>
                        <a:pt x="295290" y="1754744"/>
                      </a:cubicBezTo>
                      <a:cubicBezTo>
                        <a:pt x="276225" y="1739915"/>
                        <a:pt x="235000" y="1714550"/>
                        <a:pt x="235000" y="1714550"/>
                      </a:cubicBezTo>
                      <a:cubicBezTo>
                        <a:pt x="228301" y="1701152"/>
                        <a:pt x="222336" y="1687362"/>
                        <a:pt x="214904" y="1674357"/>
                      </a:cubicBezTo>
                      <a:cubicBezTo>
                        <a:pt x="208912" y="1663872"/>
                        <a:pt x="200208" y="1655014"/>
                        <a:pt x="194807" y="1644212"/>
                      </a:cubicBezTo>
                      <a:cubicBezTo>
                        <a:pt x="190070" y="1634738"/>
                        <a:pt x="188108" y="1624115"/>
                        <a:pt x="184758" y="1614067"/>
                      </a:cubicBezTo>
                      <a:cubicBezTo>
                        <a:pt x="181409" y="1553777"/>
                        <a:pt x="180177" y="1493331"/>
                        <a:pt x="174710" y="1433196"/>
                      </a:cubicBezTo>
                      <a:cubicBezTo>
                        <a:pt x="173460" y="1419443"/>
                        <a:pt x="170102" y="1405696"/>
                        <a:pt x="164662" y="1393003"/>
                      </a:cubicBezTo>
                      <a:cubicBezTo>
                        <a:pt x="159905" y="1381903"/>
                        <a:pt x="151264" y="1372906"/>
                        <a:pt x="144565" y="1362858"/>
                      </a:cubicBezTo>
                      <a:lnTo>
                        <a:pt x="124468" y="1302568"/>
                      </a:lnTo>
                      <a:cubicBezTo>
                        <a:pt x="121119" y="1292520"/>
                        <a:pt x="117330" y="1282607"/>
                        <a:pt x="114420" y="1272423"/>
                      </a:cubicBezTo>
                      <a:lnTo>
                        <a:pt x="94323" y="1202084"/>
                      </a:lnTo>
                      <a:cubicBezTo>
                        <a:pt x="0" y="1264967"/>
                        <a:pt x="97329" y="1188400"/>
                        <a:pt x="54130" y="1433196"/>
                      </a:cubicBezTo>
                      <a:cubicBezTo>
                        <a:pt x="51527" y="1447947"/>
                        <a:pt x="41465" y="1406009"/>
                        <a:pt x="34033" y="1393003"/>
                      </a:cubicBezTo>
                      <a:cubicBezTo>
                        <a:pt x="28041" y="1382518"/>
                        <a:pt x="20636" y="1372906"/>
                        <a:pt x="13937" y="1362858"/>
                      </a:cubicBezTo>
                      <a:cubicBezTo>
                        <a:pt x="17431" y="1327922"/>
                        <a:pt x="23645" y="1243635"/>
                        <a:pt x="34033" y="1202084"/>
                      </a:cubicBezTo>
                      <a:cubicBezTo>
                        <a:pt x="39171" y="1181533"/>
                        <a:pt x="48992" y="1162345"/>
                        <a:pt x="54130" y="1141794"/>
                      </a:cubicBezTo>
                      <a:cubicBezTo>
                        <a:pt x="66747" y="1091325"/>
                        <a:pt x="59811" y="1114702"/>
                        <a:pt x="74227" y="1071456"/>
                      </a:cubicBezTo>
                      <a:cubicBezTo>
                        <a:pt x="80926" y="1031262"/>
                        <a:pt x="86331" y="990832"/>
                        <a:pt x="94323" y="950875"/>
                      </a:cubicBezTo>
                      <a:cubicBezTo>
                        <a:pt x="97673" y="934128"/>
                        <a:pt x="99878" y="917111"/>
                        <a:pt x="104372" y="900634"/>
                      </a:cubicBezTo>
                      <a:cubicBezTo>
                        <a:pt x="109946" y="880197"/>
                        <a:pt x="112717" y="857970"/>
                        <a:pt x="124468" y="840344"/>
                      </a:cubicBezTo>
                      <a:lnTo>
                        <a:pt x="144565" y="810199"/>
                      </a:lnTo>
                      <a:cubicBezTo>
                        <a:pt x="165477" y="726547"/>
                        <a:pt x="140013" y="809253"/>
                        <a:pt x="174710" y="739860"/>
                      </a:cubicBezTo>
                      <a:cubicBezTo>
                        <a:pt x="188867" y="711547"/>
                        <a:pt x="186930" y="662098"/>
                        <a:pt x="224952" y="649425"/>
                      </a:cubicBezTo>
                      <a:lnTo>
                        <a:pt x="255097" y="639377"/>
                      </a:lnTo>
                      <a:cubicBezTo>
                        <a:pt x="268495" y="629329"/>
                        <a:pt x="284164" y="621749"/>
                        <a:pt x="295290" y="609232"/>
                      </a:cubicBezTo>
                      <a:cubicBezTo>
                        <a:pt x="311337" y="591179"/>
                        <a:pt x="315387" y="562339"/>
                        <a:pt x="335484" y="548941"/>
                      </a:cubicBezTo>
                      <a:cubicBezTo>
                        <a:pt x="365126" y="529181"/>
                        <a:pt x="371595" y="527714"/>
                        <a:pt x="395774" y="498700"/>
                      </a:cubicBezTo>
                      <a:cubicBezTo>
                        <a:pt x="437642" y="448458"/>
                        <a:pt x="390750" y="485302"/>
                        <a:pt x="446016" y="448458"/>
                      </a:cubicBezTo>
                      <a:cubicBezTo>
                        <a:pt x="459414" y="428361"/>
                        <a:pt x="480351" y="411600"/>
                        <a:pt x="486209" y="388168"/>
                      </a:cubicBezTo>
                      <a:cubicBezTo>
                        <a:pt x="498826" y="337698"/>
                        <a:pt x="491890" y="361076"/>
                        <a:pt x="506306" y="317829"/>
                      </a:cubicBezTo>
                      <a:cubicBezTo>
                        <a:pt x="499607" y="297732"/>
                        <a:pt x="506760" y="262677"/>
                        <a:pt x="486209" y="257539"/>
                      </a:cubicBezTo>
                      <a:cubicBezTo>
                        <a:pt x="472811" y="254190"/>
                        <a:pt x="459295" y="251285"/>
                        <a:pt x="446016" y="247491"/>
                      </a:cubicBezTo>
                      <a:cubicBezTo>
                        <a:pt x="435832" y="244581"/>
                        <a:pt x="426147" y="240012"/>
                        <a:pt x="415871" y="237443"/>
                      </a:cubicBezTo>
                      <a:cubicBezTo>
                        <a:pt x="399302" y="233301"/>
                        <a:pt x="382376" y="230744"/>
                        <a:pt x="365629" y="227394"/>
                      </a:cubicBezTo>
                      <a:cubicBezTo>
                        <a:pt x="358930" y="217346"/>
                        <a:pt x="338286" y="206910"/>
                        <a:pt x="345532" y="197249"/>
                      </a:cubicBezTo>
                      <a:cubicBezTo>
                        <a:pt x="355779" y="183586"/>
                        <a:pt x="379571" y="192602"/>
                        <a:pt x="395774" y="187201"/>
                      </a:cubicBezTo>
                      <a:cubicBezTo>
                        <a:pt x="409984" y="182464"/>
                        <a:pt x="423123" y="174811"/>
                        <a:pt x="435967" y="167104"/>
                      </a:cubicBezTo>
                      <a:cubicBezTo>
                        <a:pt x="456678" y="154677"/>
                        <a:pt x="496257" y="126911"/>
                        <a:pt x="496257" y="126911"/>
                      </a:cubicBezTo>
                      <a:cubicBezTo>
                        <a:pt x="503861" y="104102"/>
                        <a:pt x="504636" y="81214"/>
                        <a:pt x="536451" y="76669"/>
                      </a:cubicBezTo>
                      <a:cubicBezTo>
                        <a:pt x="550122" y="74716"/>
                        <a:pt x="563246" y="83368"/>
                        <a:pt x="576644" y="86717"/>
                      </a:cubicBezTo>
                      <a:cubicBezTo>
                        <a:pt x="586692" y="93416"/>
                        <a:pt x="598250" y="98275"/>
                        <a:pt x="606789" y="106814"/>
                      </a:cubicBezTo>
                      <a:cubicBezTo>
                        <a:pt x="673778" y="173803"/>
                        <a:pt x="576644" y="103464"/>
                        <a:pt x="657031" y="157056"/>
                      </a:cubicBezTo>
                      <a:cubicBezTo>
                        <a:pt x="667079" y="150357"/>
                        <a:pt x="677898" y="144690"/>
                        <a:pt x="687176" y="136959"/>
                      </a:cubicBezTo>
                      <a:cubicBezTo>
                        <a:pt x="698093" y="127862"/>
                        <a:pt x="705497" y="114697"/>
                        <a:pt x="717321" y="106814"/>
                      </a:cubicBezTo>
                      <a:cubicBezTo>
                        <a:pt x="726134" y="100939"/>
                        <a:pt x="737418" y="100115"/>
                        <a:pt x="747466" y="96766"/>
                      </a:cubicBezTo>
                      <a:cubicBezTo>
                        <a:pt x="810543" y="138817"/>
                        <a:pt x="783603" y="136959"/>
                        <a:pt x="817805" y="136959"/>
                      </a:cubicBezTo>
                    </a:path>
                  </a:pathLst>
                </a:custGeom>
                <a:gradFill flip="none" rotWithShape="1">
                  <a:gsLst>
                    <a:gs pos="1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1" name="Forma livre 40"/>
                <p:cNvSpPr/>
                <p:nvPr/>
              </p:nvSpPr>
              <p:spPr bwMode="auto">
                <a:xfrm>
                  <a:off x="4582404" y="2700246"/>
                  <a:ext cx="447343" cy="472816"/>
                </a:xfrm>
                <a:custGeom>
                  <a:avLst/>
                  <a:gdLst>
                    <a:gd name="connsiteX0" fmla="*/ 3349 w 447343"/>
                    <a:gd name="connsiteY0" fmla="*/ 110532 h 472816"/>
                    <a:gd name="connsiteX1" fmla="*/ 93784 w 447343"/>
                    <a:gd name="connsiteY1" fmla="*/ 160774 h 472816"/>
                    <a:gd name="connsiteX2" fmla="*/ 123929 w 447343"/>
                    <a:gd name="connsiteY2" fmla="*/ 261257 h 472816"/>
                    <a:gd name="connsiteX3" fmla="*/ 164122 w 447343"/>
                    <a:gd name="connsiteY3" fmla="*/ 321548 h 472816"/>
                    <a:gd name="connsiteX4" fmla="*/ 184219 w 447343"/>
                    <a:gd name="connsiteY4" fmla="*/ 351693 h 472816"/>
                    <a:gd name="connsiteX5" fmla="*/ 194267 w 447343"/>
                    <a:gd name="connsiteY5" fmla="*/ 381838 h 472816"/>
                    <a:gd name="connsiteX6" fmla="*/ 254557 w 447343"/>
                    <a:gd name="connsiteY6" fmla="*/ 422031 h 472816"/>
                    <a:gd name="connsiteX7" fmla="*/ 284702 w 447343"/>
                    <a:gd name="connsiteY7" fmla="*/ 452176 h 472816"/>
                    <a:gd name="connsiteX8" fmla="*/ 344993 w 447343"/>
                    <a:gd name="connsiteY8" fmla="*/ 472273 h 472816"/>
                    <a:gd name="connsiteX9" fmla="*/ 375138 w 447343"/>
                    <a:gd name="connsiteY9" fmla="*/ 462224 h 472816"/>
                    <a:gd name="connsiteX10" fmla="*/ 344993 w 447343"/>
                    <a:gd name="connsiteY10" fmla="*/ 452176 h 472816"/>
                    <a:gd name="connsiteX11" fmla="*/ 375138 w 447343"/>
                    <a:gd name="connsiteY11" fmla="*/ 331596 h 472816"/>
                    <a:gd name="connsiteX12" fmla="*/ 405283 w 447343"/>
                    <a:gd name="connsiteY12" fmla="*/ 321548 h 472816"/>
                    <a:gd name="connsiteX13" fmla="*/ 445476 w 447343"/>
                    <a:gd name="connsiteY13" fmla="*/ 251209 h 472816"/>
                    <a:gd name="connsiteX14" fmla="*/ 415331 w 447343"/>
                    <a:gd name="connsiteY14" fmla="*/ 190919 h 472816"/>
                    <a:gd name="connsiteX15" fmla="*/ 385186 w 447343"/>
                    <a:gd name="connsiteY15" fmla="*/ 180871 h 472816"/>
                    <a:gd name="connsiteX16" fmla="*/ 355041 w 447343"/>
                    <a:gd name="connsiteY16" fmla="*/ 160774 h 472816"/>
                    <a:gd name="connsiteX17" fmla="*/ 334944 w 447343"/>
                    <a:gd name="connsiteY17" fmla="*/ 100484 h 472816"/>
                    <a:gd name="connsiteX18" fmla="*/ 284702 w 447343"/>
                    <a:gd name="connsiteY18" fmla="*/ 30145 h 472816"/>
                    <a:gd name="connsiteX19" fmla="*/ 254557 w 447343"/>
                    <a:gd name="connsiteY19" fmla="*/ 20097 h 472816"/>
                    <a:gd name="connsiteX20" fmla="*/ 224412 w 447343"/>
                    <a:gd name="connsiteY20" fmla="*/ 0 h 472816"/>
                    <a:gd name="connsiteX21" fmla="*/ 164122 w 447343"/>
                    <a:gd name="connsiteY21" fmla="*/ 20097 h 472816"/>
                    <a:gd name="connsiteX22" fmla="*/ 103832 w 447343"/>
                    <a:gd name="connsiteY22" fmla="*/ 60290 h 472816"/>
                    <a:gd name="connsiteX23" fmla="*/ 73687 w 447343"/>
                    <a:gd name="connsiteY23" fmla="*/ 70339 h 472816"/>
                    <a:gd name="connsiteX24" fmla="*/ 3349 w 447343"/>
                    <a:gd name="connsiteY24" fmla="*/ 110532 h 4728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</a:cxnLst>
                  <a:rect l="l" t="t" r="r" b="b"/>
                  <a:pathLst>
                    <a:path w="447343" h="472816">
                      <a:moveTo>
                        <a:pt x="3349" y="110532"/>
                      </a:moveTo>
                      <a:cubicBezTo>
                        <a:pt x="6698" y="125604"/>
                        <a:pt x="40725" y="143088"/>
                        <a:pt x="93784" y="160774"/>
                      </a:cubicBezTo>
                      <a:cubicBezTo>
                        <a:pt x="99401" y="183244"/>
                        <a:pt x="114142" y="246576"/>
                        <a:pt x="123929" y="261257"/>
                      </a:cubicBezTo>
                      <a:lnTo>
                        <a:pt x="164122" y="321548"/>
                      </a:lnTo>
                      <a:lnTo>
                        <a:pt x="184219" y="351693"/>
                      </a:lnTo>
                      <a:cubicBezTo>
                        <a:pt x="187568" y="361741"/>
                        <a:pt x="188392" y="373025"/>
                        <a:pt x="194267" y="381838"/>
                      </a:cubicBezTo>
                      <a:cubicBezTo>
                        <a:pt x="215772" y="414096"/>
                        <a:pt x="222953" y="411497"/>
                        <a:pt x="254557" y="422031"/>
                      </a:cubicBezTo>
                      <a:cubicBezTo>
                        <a:pt x="264605" y="432079"/>
                        <a:pt x="272280" y="445275"/>
                        <a:pt x="284702" y="452176"/>
                      </a:cubicBezTo>
                      <a:cubicBezTo>
                        <a:pt x="303220" y="462464"/>
                        <a:pt x="344993" y="472273"/>
                        <a:pt x="344993" y="472273"/>
                      </a:cubicBezTo>
                      <a:cubicBezTo>
                        <a:pt x="355041" y="468923"/>
                        <a:pt x="375138" y="472816"/>
                        <a:pt x="375138" y="462224"/>
                      </a:cubicBezTo>
                      <a:cubicBezTo>
                        <a:pt x="375138" y="451632"/>
                        <a:pt x="347070" y="462562"/>
                        <a:pt x="344993" y="452176"/>
                      </a:cubicBezTo>
                      <a:cubicBezTo>
                        <a:pt x="340092" y="427673"/>
                        <a:pt x="344700" y="355946"/>
                        <a:pt x="375138" y="331596"/>
                      </a:cubicBezTo>
                      <a:cubicBezTo>
                        <a:pt x="383409" y="324979"/>
                        <a:pt x="395235" y="324897"/>
                        <a:pt x="405283" y="321548"/>
                      </a:cubicBezTo>
                      <a:cubicBezTo>
                        <a:pt x="414999" y="306974"/>
                        <a:pt x="443158" y="267431"/>
                        <a:pt x="445476" y="251209"/>
                      </a:cubicBezTo>
                      <a:cubicBezTo>
                        <a:pt x="447343" y="238139"/>
                        <a:pt x="423364" y="197345"/>
                        <a:pt x="415331" y="190919"/>
                      </a:cubicBezTo>
                      <a:cubicBezTo>
                        <a:pt x="407060" y="184302"/>
                        <a:pt x="395234" y="184220"/>
                        <a:pt x="385186" y="180871"/>
                      </a:cubicBezTo>
                      <a:cubicBezTo>
                        <a:pt x="375138" y="174172"/>
                        <a:pt x="361442" y="171015"/>
                        <a:pt x="355041" y="160774"/>
                      </a:cubicBezTo>
                      <a:cubicBezTo>
                        <a:pt x="343814" y="142810"/>
                        <a:pt x="346695" y="118110"/>
                        <a:pt x="334944" y="100484"/>
                      </a:cubicBezTo>
                      <a:cubicBezTo>
                        <a:pt x="325781" y="86739"/>
                        <a:pt x="294048" y="37933"/>
                        <a:pt x="284702" y="30145"/>
                      </a:cubicBezTo>
                      <a:cubicBezTo>
                        <a:pt x="276565" y="23364"/>
                        <a:pt x="264605" y="23446"/>
                        <a:pt x="254557" y="20097"/>
                      </a:cubicBezTo>
                      <a:cubicBezTo>
                        <a:pt x="244509" y="13398"/>
                        <a:pt x="236489" y="0"/>
                        <a:pt x="224412" y="0"/>
                      </a:cubicBezTo>
                      <a:cubicBezTo>
                        <a:pt x="203228" y="0"/>
                        <a:pt x="164122" y="20097"/>
                        <a:pt x="164122" y="20097"/>
                      </a:cubicBezTo>
                      <a:cubicBezTo>
                        <a:pt x="144025" y="33495"/>
                        <a:pt x="126746" y="52652"/>
                        <a:pt x="103832" y="60290"/>
                      </a:cubicBezTo>
                      <a:cubicBezTo>
                        <a:pt x="93784" y="63640"/>
                        <a:pt x="82946" y="65195"/>
                        <a:pt x="73687" y="70339"/>
                      </a:cubicBezTo>
                      <a:cubicBezTo>
                        <a:pt x="163" y="111186"/>
                        <a:pt x="0" y="95460"/>
                        <a:pt x="3349" y="1105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2" name="Forma livre 41"/>
                <p:cNvSpPr/>
                <p:nvPr/>
              </p:nvSpPr>
              <p:spPr bwMode="auto">
                <a:xfrm>
                  <a:off x="3831711" y="2176734"/>
                  <a:ext cx="2075409" cy="1213973"/>
                </a:xfrm>
                <a:custGeom>
                  <a:avLst/>
                  <a:gdLst>
                    <a:gd name="connsiteX0" fmla="*/ 61783 w 2075409"/>
                    <a:gd name="connsiteY0" fmla="*/ 156206 h 1213973"/>
                    <a:gd name="connsiteX1" fmla="*/ 52056 w 2075409"/>
                    <a:gd name="connsiteY1" fmla="*/ 195117 h 1213973"/>
                    <a:gd name="connsiteX2" fmla="*/ 37464 w 2075409"/>
                    <a:gd name="connsiteY2" fmla="*/ 204845 h 1213973"/>
                    <a:gd name="connsiteX3" fmla="*/ 115285 w 2075409"/>
                    <a:gd name="connsiteY3" fmla="*/ 229164 h 1213973"/>
                    <a:gd name="connsiteX4" fmla="*/ 110422 w 2075409"/>
                    <a:gd name="connsiteY4" fmla="*/ 243755 h 1213973"/>
                    <a:gd name="connsiteX5" fmla="*/ 95830 w 2075409"/>
                    <a:gd name="connsiteY5" fmla="*/ 253483 h 1213973"/>
                    <a:gd name="connsiteX6" fmla="*/ 47192 w 2075409"/>
                    <a:gd name="connsiteY6" fmla="*/ 268074 h 1213973"/>
                    <a:gd name="connsiteX7" fmla="*/ 32600 w 2075409"/>
                    <a:gd name="connsiteY7" fmla="*/ 272938 h 1213973"/>
                    <a:gd name="connsiteX8" fmla="*/ 52056 w 2075409"/>
                    <a:gd name="connsiteY8" fmla="*/ 277802 h 1213973"/>
                    <a:gd name="connsiteX9" fmla="*/ 120149 w 2075409"/>
                    <a:gd name="connsiteY9" fmla="*/ 263210 h 1213973"/>
                    <a:gd name="connsiteX10" fmla="*/ 159060 w 2075409"/>
                    <a:gd name="connsiteY10" fmla="*/ 243755 h 1213973"/>
                    <a:gd name="connsiteX11" fmla="*/ 193107 w 2075409"/>
                    <a:gd name="connsiteY11" fmla="*/ 229164 h 1213973"/>
                    <a:gd name="connsiteX12" fmla="*/ 217426 w 2075409"/>
                    <a:gd name="connsiteY12" fmla="*/ 199981 h 1213973"/>
                    <a:gd name="connsiteX13" fmla="*/ 246609 w 2075409"/>
                    <a:gd name="connsiteY13" fmla="*/ 180525 h 1213973"/>
                    <a:gd name="connsiteX14" fmla="*/ 280656 w 2075409"/>
                    <a:gd name="connsiteY14" fmla="*/ 175662 h 1213973"/>
                    <a:gd name="connsiteX15" fmla="*/ 295247 w 2075409"/>
                    <a:gd name="connsiteY15" fmla="*/ 170798 h 1213973"/>
                    <a:gd name="connsiteX16" fmla="*/ 343885 w 2075409"/>
                    <a:gd name="connsiteY16" fmla="*/ 161070 h 1213973"/>
                    <a:gd name="connsiteX17" fmla="*/ 373068 w 2075409"/>
                    <a:gd name="connsiteY17" fmla="*/ 151342 h 1213973"/>
                    <a:gd name="connsiteX18" fmla="*/ 387660 w 2075409"/>
                    <a:gd name="connsiteY18" fmla="*/ 146479 h 1213973"/>
                    <a:gd name="connsiteX19" fmla="*/ 421707 w 2075409"/>
                    <a:gd name="connsiteY19" fmla="*/ 131887 h 1213973"/>
                    <a:gd name="connsiteX20" fmla="*/ 455754 w 2075409"/>
                    <a:gd name="connsiteY20" fmla="*/ 117296 h 1213973"/>
                    <a:gd name="connsiteX21" fmla="*/ 484937 w 2075409"/>
                    <a:gd name="connsiteY21" fmla="*/ 107568 h 1213973"/>
                    <a:gd name="connsiteX22" fmla="*/ 499528 w 2075409"/>
                    <a:gd name="connsiteY22" fmla="*/ 97840 h 1213973"/>
                    <a:gd name="connsiteX23" fmla="*/ 538439 w 2075409"/>
                    <a:gd name="connsiteY23" fmla="*/ 92976 h 1213973"/>
                    <a:gd name="connsiteX24" fmla="*/ 621124 w 2075409"/>
                    <a:gd name="connsiteY24" fmla="*/ 88113 h 1213973"/>
                    <a:gd name="connsiteX25" fmla="*/ 708673 w 2075409"/>
                    <a:gd name="connsiteY25" fmla="*/ 92976 h 1213973"/>
                    <a:gd name="connsiteX26" fmla="*/ 723264 w 2075409"/>
                    <a:gd name="connsiteY26" fmla="*/ 102704 h 1213973"/>
                    <a:gd name="connsiteX27" fmla="*/ 737856 w 2075409"/>
                    <a:gd name="connsiteY27" fmla="*/ 107568 h 1213973"/>
                    <a:gd name="connsiteX28" fmla="*/ 762175 w 2075409"/>
                    <a:gd name="connsiteY28" fmla="*/ 146479 h 1213973"/>
                    <a:gd name="connsiteX29" fmla="*/ 791358 w 2075409"/>
                    <a:gd name="connsiteY29" fmla="*/ 141615 h 1213973"/>
                    <a:gd name="connsiteX30" fmla="*/ 820541 w 2075409"/>
                    <a:gd name="connsiteY30" fmla="*/ 131887 h 1213973"/>
                    <a:gd name="connsiteX31" fmla="*/ 937273 w 2075409"/>
                    <a:gd name="connsiteY31" fmla="*/ 136751 h 1213973"/>
                    <a:gd name="connsiteX32" fmla="*/ 976183 w 2075409"/>
                    <a:gd name="connsiteY32" fmla="*/ 141615 h 1213973"/>
                    <a:gd name="connsiteX33" fmla="*/ 990775 w 2075409"/>
                    <a:gd name="connsiteY33" fmla="*/ 146479 h 1213973"/>
                    <a:gd name="connsiteX34" fmla="*/ 1102643 w 2075409"/>
                    <a:gd name="connsiteY34" fmla="*/ 151342 h 1213973"/>
                    <a:gd name="connsiteX35" fmla="*/ 1122098 w 2075409"/>
                    <a:gd name="connsiteY35" fmla="*/ 156206 h 1213973"/>
                    <a:gd name="connsiteX36" fmla="*/ 1151281 w 2075409"/>
                    <a:gd name="connsiteY36" fmla="*/ 165934 h 1213973"/>
                    <a:gd name="connsiteX37" fmla="*/ 1180464 w 2075409"/>
                    <a:gd name="connsiteY37" fmla="*/ 170798 h 1213973"/>
                    <a:gd name="connsiteX38" fmla="*/ 1209647 w 2075409"/>
                    <a:gd name="connsiteY38" fmla="*/ 190253 h 1213973"/>
                    <a:gd name="connsiteX39" fmla="*/ 1224239 w 2075409"/>
                    <a:gd name="connsiteY39" fmla="*/ 199981 h 1213973"/>
                    <a:gd name="connsiteX40" fmla="*/ 1238830 w 2075409"/>
                    <a:gd name="connsiteY40" fmla="*/ 204845 h 1213973"/>
                    <a:gd name="connsiteX41" fmla="*/ 1268013 w 2075409"/>
                    <a:gd name="connsiteY41" fmla="*/ 224300 h 1213973"/>
                    <a:gd name="connsiteX42" fmla="*/ 1282605 w 2075409"/>
                    <a:gd name="connsiteY42" fmla="*/ 234028 h 1213973"/>
                    <a:gd name="connsiteX43" fmla="*/ 1297196 w 2075409"/>
                    <a:gd name="connsiteY43" fmla="*/ 263210 h 1213973"/>
                    <a:gd name="connsiteX44" fmla="*/ 1272877 w 2075409"/>
                    <a:gd name="connsiteY44" fmla="*/ 282666 h 1213973"/>
                    <a:gd name="connsiteX45" fmla="*/ 1229102 w 2075409"/>
                    <a:gd name="connsiteY45" fmla="*/ 297257 h 1213973"/>
                    <a:gd name="connsiteX46" fmla="*/ 1219375 w 2075409"/>
                    <a:gd name="connsiteY46" fmla="*/ 311849 h 1213973"/>
                    <a:gd name="connsiteX47" fmla="*/ 1233966 w 2075409"/>
                    <a:gd name="connsiteY47" fmla="*/ 355623 h 1213973"/>
                    <a:gd name="connsiteX48" fmla="*/ 1292332 w 2075409"/>
                    <a:gd name="connsiteY48" fmla="*/ 404262 h 1213973"/>
                    <a:gd name="connsiteX49" fmla="*/ 1306924 w 2075409"/>
                    <a:gd name="connsiteY49" fmla="*/ 413989 h 1213973"/>
                    <a:gd name="connsiteX50" fmla="*/ 1336107 w 2075409"/>
                    <a:gd name="connsiteY50" fmla="*/ 428581 h 1213973"/>
                    <a:gd name="connsiteX51" fmla="*/ 1360426 w 2075409"/>
                    <a:gd name="connsiteY51" fmla="*/ 448036 h 1213973"/>
                    <a:gd name="connsiteX52" fmla="*/ 1370154 w 2075409"/>
                    <a:gd name="connsiteY52" fmla="*/ 462628 h 1213973"/>
                    <a:gd name="connsiteX53" fmla="*/ 1384745 w 2075409"/>
                    <a:gd name="connsiteY53" fmla="*/ 472355 h 1213973"/>
                    <a:gd name="connsiteX54" fmla="*/ 1409064 w 2075409"/>
                    <a:gd name="connsiteY54" fmla="*/ 501538 h 1213973"/>
                    <a:gd name="connsiteX55" fmla="*/ 1433383 w 2075409"/>
                    <a:gd name="connsiteY55" fmla="*/ 530721 h 1213973"/>
                    <a:gd name="connsiteX56" fmla="*/ 1452839 w 2075409"/>
                    <a:gd name="connsiteY56" fmla="*/ 550176 h 1213973"/>
                    <a:gd name="connsiteX57" fmla="*/ 1462566 w 2075409"/>
                    <a:gd name="connsiteY57" fmla="*/ 564768 h 1213973"/>
                    <a:gd name="connsiteX58" fmla="*/ 1477158 w 2075409"/>
                    <a:gd name="connsiteY58" fmla="*/ 569632 h 1213973"/>
                    <a:gd name="connsiteX59" fmla="*/ 1506341 w 2075409"/>
                    <a:gd name="connsiteY59" fmla="*/ 584223 h 1213973"/>
                    <a:gd name="connsiteX60" fmla="*/ 1511205 w 2075409"/>
                    <a:gd name="connsiteY60" fmla="*/ 564768 h 1213973"/>
                    <a:gd name="connsiteX61" fmla="*/ 1525796 w 2075409"/>
                    <a:gd name="connsiteY61" fmla="*/ 555040 h 1213973"/>
                    <a:gd name="connsiteX62" fmla="*/ 1574434 w 2075409"/>
                    <a:gd name="connsiteY62" fmla="*/ 569632 h 1213973"/>
                    <a:gd name="connsiteX63" fmla="*/ 1603617 w 2075409"/>
                    <a:gd name="connsiteY63" fmla="*/ 584223 h 1213973"/>
                    <a:gd name="connsiteX64" fmla="*/ 1613345 w 2075409"/>
                    <a:gd name="connsiteY64" fmla="*/ 569632 h 1213973"/>
                    <a:gd name="connsiteX65" fmla="*/ 1589026 w 2075409"/>
                    <a:gd name="connsiteY65" fmla="*/ 530721 h 1213973"/>
                    <a:gd name="connsiteX66" fmla="*/ 1569571 w 2075409"/>
                    <a:gd name="connsiteY66" fmla="*/ 501538 h 1213973"/>
                    <a:gd name="connsiteX67" fmla="*/ 1559843 w 2075409"/>
                    <a:gd name="connsiteY67" fmla="*/ 486947 h 1213973"/>
                    <a:gd name="connsiteX68" fmla="*/ 1545251 w 2075409"/>
                    <a:gd name="connsiteY68" fmla="*/ 477219 h 1213973"/>
                    <a:gd name="connsiteX69" fmla="*/ 1467430 w 2075409"/>
                    <a:gd name="connsiteY69" fmla="*/ 467491 h 1213973"/>
                    <a:gd name="connsiteX70" fmla="*/ 1423656 w 2075409"/>
                    <a:gd name="connsiteY70" fmla="*/ 443172 h 1213973"/>
                    <a:gd name="connsiteX71" fmla="*/ 1404200 w 2075409"/>
                    <a:gd name="connsiteY71" fmla="*/ 433445 h 1213973"/>
                    <a:gd name="connsiteX72" fmla="*/ 1370154 w 2075409"/>
                    <a:gd name="connsiteY72" fmla="*/ 389670 h 1213973"/>
                    <a:gd name="connsiteX73" fmla="*/ 1384745 w 2075409"/>
                    <a:gd name="connsiteY73" fmla="*/ 384806 h 1213973"/>
                    <a:gd name="connsiteX74" fmla="*/ 1399337 w 2075409"/>
                    <a:gd name="connsiteY74" fmla="*/ 394534 h 1213973"/>
                    <a:gd name="connsiteX75" fmla="*/ 1423656 w 2075409"/>
                    <a:gd name="connsiteY75" fmla="*/ 423717 h 1213973"/>
                    <a:gd name="connsiteX76" fmla="*/ 1452839 w 2075409"/>
                    <a:gd name="connsiteY76" fmla="*/ 452900 h 1213973"/>
                    <a:gd name="connsiteX77" fmla="*/ 1535524 w 2075409"/>
                    <a:gd name="connsiteY77" fmla="*/ 462628 h 1213973"/>
                    <a:gd name="connsiteX78" fmla="*/ 1564707 w 2075409"/>
                    <a:gd name="connsiteY78" fmla="*/ 472355 h 1213973"/>
                    <a:gd name="connsiteX79" fmla="*/ 1579298 w 2075409"/>
                    <a:gd name="connsiteY79" fmla="*/ 477219 h 1213973"/>
                    <a:gd name="connsiteX80" fmla="*/ 1593890 w 2075409"/>
                    <a:gd name="connsiteY80" fmla="*/ 482083 h 1213973"/>
                    <a:gd name="connsiteX81" fmla="*/ 1608481 w 2075409"/>
                    <a:gd name="connsiteY81" fmla="*/ 491810 h 1213973"/>
                    <a:gd name="connsiteX82" fmla="*/ 1642528 w 2075409"/>
                    <a:gd name="connsiteY82" fmla="*/ 540449 h 1213973"/>
                    <a:gd name="connsiteX83" fmla="*/ 1647392 w 2075409"/>
                    <a:gd name="connsiteY83" fmla="*/ 555040 h 1213973"/>
                    <a:gd name="connsiteX84" fmla="*/ 1642528 w 2075409"/>
                    <a:gd name="connsiteY84" fmla="*/ 608542 h 1213973"/>
                    <a:gd name="connsiteX85" fmla="*/ 1632800 w 2075409"/>
                    <a:gd name="connsiteY85" fmla="*/ 623134 h 1213973"/>
                    <a:gd name="connsiteX86" fmla="*/ 1627937 w 2075409"/>
                    <a:gd name="connsiteY86" fmla="*/ 637725 h 1213973"/>
                    <a:gd name="connsiteX87" fmla="*/ 1632800 w 2075409"/>
                    <a:gd name="connsiteY87" fmla="*/ 681500 h 1213973"/>
                    <a:gd name="connsiteX88" fmla="*/ 1652256 w 2075409"/>
                    <a:gd name="connsiteY88" fmla="*/ 710683 h 1213973"/>
                    <a:gd name="connsiteX89" fmla="*/ 1666847 w 2075409"/>
                    <a:gd name="connsiteY89" fmla="*/ 739866 h 1213973"/>
                    <a:gd name="connsiteX90" fmla="*/ 1681439 w 2075409"/>
                    <a:gd name="connsiteY90" fmla="*/ 788504 h 1213973"/>
                    <a:gd name="connsiteX91" fmla="*/ 1686302 w 2075409"/>
                    <a:gd name="connsiteY91" fmla="*/ 803096 h 1213973"/>
                    <a:gd name="connsiteX92" fmla="*/ 1681439 w 2075409"/>
                    <a:gd name="connsiteY92" fmla="*/ 856598 h 1213973"/>
                    <a:gd name="connsiteX93" fmla="*/ 1676575 w 2075409"/>
                    <a:gd name="connsiteY93" fmla="*/ 885781 h 1213973"/>
                    <a:gd name="connsiteX94" fmla="*/ 1715485 w 2075409"/>
                    <a:gd name="connsiteY94" fmla="*/ 890645 h 1213973"/>
                    <a:gd name="connsiteX95" fmla="*/ 1759260 w 2075409"/>
                    <a:gd name="connsiteY95" fmla="*/ 910100 h 1213973"/>
                    <a:gd name="connsiteX96" fmla="*/ 1773851 w 2075409"/>
                    <a:gd name="connsiteY96" fmla="*/ 939283 h 1213973"/>
                    <a:gd name="connsiteX97" fmla="*/ 1788443 w 2075409"/>
                    <a:gd name="connsiteY97" fmla="*/ 944147 h 1213973"/>
                    <a:gd name="connsiteX98" fmla="*/ 1793307 w 2075409"/>
                    <a:gd name="connsiteY98" fmla="*/ 992785 h 1213973"/>
                    <a:gd name="connsiteX99" fmla="*/ 1778715 w 2075409"/>
                    <a:gd name="connsiteY99" fmla="*/ 997649 h 1213973"/>
                    <a:gd name="connsiteX100" fmla="*/ 1759260 w 2075409"/>
                    <a:gd name="connsiteY100" fmla="*/ 1002513 h 1213973"/>
                    <a:gd name="connsiteX101" fmla="*/ 1730077 w 2075409"/>
                    <a:gd name="connsiteY101" fmla="*/ 1026832 h 1213973"/>
                    <a:gd name="connsiteX102" fmla="*/ 1734941 w 2075409"/>
                    <a:gd name="connsiteY102" fmla="*/ 1060879 h 1213973"/>
                    <a:gd name="connsiteX103" fmla="*/ 1759260 w 2075409"/>
                    <a:gd name="connsiteY103" fmla="*/ 1065742 h 1213973"/>
                    <a:gd name="connsiteX104" fmla="*/ 1768988 w 2075409"/>
                    <a:gd name="connsiteY104" fmla="*/ 1094925 h 1213973"/>
                    <a:gd name="connsiteX105" fmla="*/ 1773851 w 2075409"/>
                    <a:gd name="connsiteY105" fmla="*/ 1109517 h 1213973"/>
                    <a:gd name="connsiteX106" fmla="*/ 1793307 w 2075409"/>
                    <a:gd name="connsiteY106" fmla="*/ 1138700 h 1213973"/>
                    <a:gd name="connsiteX107" fmla="*/ 1803034 w 2075409"/>
                    <a:gd name="connsiteY107" fmla="*/ 1167883 h 1213973"/>
                    <a:gd name="connsiteX108" fmla="*/ 1832217 w 2075409"/>
                    <a:gd name="connsiteY108" fmla="*/ 1182474 h 1213973"/>
                    <a:gd name="connsiteX109" fmla="*/ 1841945 w 2075409"/>
                    <a:gd name="connsiteY109" fmla="*/ 1197066 h 1213973"/>
                    <a:gd name="connsiteX110" fmla="*/ 1871128 w 2075409"/>
                    <a:gd name="connsiteY110" fmla="*/ 1187338 h 1213973"/>
                    <a:gd name="connsiteX111" fmla="*/ 1895447 w 2075409"/>
                    <a:gd name="connsiteY111" fmla="*/ 1211657 h 1213973"/>
                    <a:gd name="connsiteX112" fmla="*/ 1900311 w 2075409"/>
                    <a:gd name="connsiteY112" fmla="*/ 1197066 h 1213973"/>
                    <a:gd name="connsiteX113" fmla="*/ 1914902 w 2075409"/>
                    <a:gd name="connsiteY113" fmla="*/ 1187338 h 1213973"/>
                    <a:gd name="connsiteX114" fmla="*/ 1919766 w 2075409"/>
                    <a:gd name="connsiteY114" fmla="*/ 1070606 h 1213973"/>
                    <a:gd name="connsiteX115" fmla="*/ 1900311 w 2075409"/>
                    <a:gd name="connsiteY115" fmla="*/ 1041423 h 1213973"/>
                    <a:gd name="connsiteX116" fmla="*/ 1890583 w 2075409"/>
                    <a:gd name="connsiteY116" fmla="*/ 1026832 h 1213973"/>
                    <a:gd name="connsiteX117" fmla="*/ 1880856 w 2075409"/>
                    <a:gd name="connsiteY117" fmla="*/ 997649 h 1213973"/>
                    <a:gd name="connsiteX118" fmla="*/ 1875992 w 2075409"/>
                    <a:gd name="connsiteY118" fmla="*/ 983057 h 1213973"/>
                    <a:gd name="connsiteX119" fmla="*/ 1871128 w 2075409"/>
                    <a:gd name="connsiteY119" fmla="*/ 929555 h 1213973"/>
                    <a:gd name="connsiteX120" fmla="*/ 1837081 w 2075409"/>
                    <a:gd name="connsiteY120" fmla="*/ 924691 h 1213973"/>
                    <a:gd name="connsiteX121" fmla="*/ 1841945 w 2075409"/>
                    <a:gd name="connsiteY121" fmla="*/ 900372 h 1213973"/>
                    <a:gd name="connsiteX122" fmla="*/ 1880856 w 2075409"/>
                    <a:gd name="connsiteY122" fmla="*/ 895508 h 1213973"/>
                    <a:gd name="connsiteX123" fmla="*/ 1875992 w 2075409"/>
                    <a:gd name="connsiteY123" fmla="*/ 851734 h 1213973"/>
                    <a:gd name="connsiteX124" fmla="*/ 1880856 w 2075409"/>
                    <a:gd name="connsiteY124" fmla="*/ 837142 h 1213973"/>
                    <a:gd name="connsiteX125" fmla="*/ 1895447 w 2075409"/>
                    <a:gd name="connsiteY125" fmla="*/ 832279 h 1213973"/>
                    <a:gd name="connsiteX126" fmla="*/ 1910039 w 2075409"/>
                    <a:gd name="connsiteY126" fmla="*/ 846870 h 1213973"/>
                    <a:gd name="connsiteX127" fmla="*/ 1919766 w 2075409"/>
                    <a:gd name="connsiteY127" fmla="*/ 861462 h 1213973"/>
                    <a:gd name="connsiteX128" fmla="*/ 1934358 w 2075409"/>
                    <a:gd name="connsiteY128" fmla="*/ 871189 h 1213973"/>
                    <a:gd name="connsiteX129" fmla="*/ 1978132 w 2075409"/>
                    <a:gd name="connsiteY129" fmla="*/ 861462 h 1213973"/>
                    <a:gd name="connsiteX130" fmla="*/ 2012179 w 2075409"/>
                    <a:gd name="connsiteY130" fmla="*/ 871189 h 1213973"/>
                    <a:gd name="connsiteX131" fmla="*/ 2017043 w 2075409"/>
                    <a:gd name="connsiteY131" fmla="*/ 856598 h 1213973"/>
                    <a:gd name="connsiteX132" fmla="*/ 1987860 w 2075409"/>
                    <a:gd name="connsiteY132" fmla="*/ 842006 h 1213973"/>
                    <a:gd name="connsiteX133" fmla="*/ 1982996 w 2075409"/>
                    <a:gd name="connsiteY133" fmla="*/ 827415 h 1213973"/>
                    <a:gd name="connsiteX134" fmla="*/ 1987860 w 2075409"/>
                    <a:gd name="connsiteY134" fmla="*/ 807959 h 1213973"/>
                    <a:gd name="connsiteX135" fmla="*/ 1958677 w 2075409"/>
                    <a:gd name="connsiteY135" fmla="*/ 812823 h 1213973"/>
                    <a:gd name="connsiteX136" fmla="*/ 1944085 w 2075409"/>
                    <a:gd name="connsiteY136" fmla="*/ 817687 h 1213973"/>
                    <a:gd name="connsiteX137" fmla="*/ 1910039 w 2075409"/>
                    <a:gd name="connsiteY137" fmla="*/ 812823 h 1213973"/>
                    <a:gd name="connsiteX138" fmla="*/ 1875992 w 2075409"/>
                    <a:gd name="connsiteY138" fmla="*/ 798232 h 1213973"/>
                    <a:gd name="connsiteX139" fmla="*/ 1846809 w 2075409"/>
                    <a:gd name="connsiteY139" fmla="*/ 778776 h 1213973"/>
                    <a:gd name="connsiteX140" fmla="*/ 1841945 w 2075409"/>
                    <a:gd name="connsiteY140" fmla="*/ 764185 h 1213973"/>
                    <a:gd name="connsiteX141" fmla="*/ 1856537 w 2075409"/>
                    <a:gd name="connsiteY141" fmla="*/ 759321 h 1213973"/>
                    <a:gd name="connsiteX142" fmla="*/ 1890583 w 2075409"/>
                    <a:gd name="connsiteY142" fmla="*/ 764185 h 1213973"/>
                    <a:gd name="connsiteX143" fmla="*/ 1924630 w 2075409"/>
                    <a:gd name="connsiteY143" fmla="*/ 788504 h 1213973"/>
                    <a:gd name="connsiteX144" fmla="*/ 1953813 w 2075409"/>
                    <a:gd name="connsiteY144" fmla="*/ 807959 h 1213973"/>
                    <a:gd name="connsiteX145" fmla="*/ 1982996 w 2075409"/>
                    <a:gd name="connsiteY145" fmla="*/ 798232 h 1213973"/>
                    <a:gd name="connsiteX146" fmla="*/ 2017043 w 2075409"/>
                    <a:gd name="connsiteY146" fmla="*/ 812823 h 1213973"/>
                    <a:gd name="connsiteX147" fmla="*/ 2046226 w 2075409"/>
                    <a:gd name="connsiteY147" fmla="*/ 827415 h 1213973"/>
                    <a:gd name="connsiteX148" fmla="*/ 2060817 w 2075409"/>
                    <a:gd name="connsiteY148" fmla="*/ 822551 h 1213973"/>
                    <a:gd name="connsiteX149" fmla="*/ 2051090 w 2075409"/>
                    <a:gd name="connsiteY149" fmla="*/ 788504 h 1213973"/>
                    <a:gd name="connsiteX150" fmla="*/ 2021907 w 2075409"/>
                    <a:gd name="connsiteY150" fmla="*/ 769049 h 1213973"/>
                    <a:gd name="connsiteX151" fmla="*/ 2007315 w 2075409"/>
                    <a:gd name="connsiteY151" fmla="*/ 759321 h 1213973"/>
                    <a:gd name="connsiteX152" fmla="*/ 2002451 w 2075409"/>
                    <a:gd name="connsiteY152" fmla="*/ 710683 h 1213973"/>
                    <a:gd name="connsiteX153" fmla="*/ 2012179 w 2075409"/>
                    <a:gd name="connsiteY153" fmla="*/ 725274 h 1213973"/>
                    <a:gd name="connsiteX154" fmla="*/ 2017043 w 2075409"/>
                    <a:gd name="connsiteY154" fmla="*/ 739866 h 1213973"/>
                    <a:gd name="connsiteX155" fmla="*/ 2031634 w 2075409"/>
                    <a:gd name="connsiteY155" fmla="*/ 754457 h 1213973"/>
                    <a:gd name="connsiteX156" fmla="*/ 2075409 w 2075409"/>
                    <a:gd name="connsiteY156" fmla="*/ 778776 h 1213973"/>
                    <a:gd name="connsiteX157" fmla="*/ 2070545 w 2075409"/>
                    <a:gd name="connsiteY157" fmla="*/ 764185 h 1213973"/>
                    <a:gd name="connsiteX158" fmla="*/ 2060817 w 2075409"/>
                    <a:gd name="connsiteY158" fmla="*/ 715547 h 1213973"/>
                    <a:gd name="connsiteX159" fmla="*/ 2046226 w 2075409"/>
                    <a:gd name="connsiteY159" fmla="*/ 700955 h 1213973"/>
                    <a:gd name="connsiteX160" fmla="*/ 2036498 w 2075409"/>
                    <a:gd name="connsiteY160" fmla="*/ 686364 h 1213973"/>
                    <a:gd name="connsiteX161" fmla="*/ 2031634 w 2075409"/>
                    <a:gd name="connsiteY161" fmla="*/ 671772 h 1213973"/>
                    <a:gd name="connsiteX162" fmla="*/ 2017043 w 2075409"/>
                    <a:gd name="connsiteY162" fmla="*/ 623134 h 1213973"/>
                    <a:gd name="connsiteX163" fmla="*/ 2002451 w 2075409"/>
                    <a:gd name="connsiteY163" fmla="*/ 613406 h 1213973"/>
                    <a:gd name="connsiteX164" fmla="*/ 1973268 w 2075409"/>
                    <a:gd name="connsiteY164" fmla="*/ 564768 h 1213973"/>
                    <a:gd name="connsiteX165" fmla="*/ 1963541 w 2075409"/>
                    <a:gd name="connsiteY165" fmla="*/ 550176 h 1213973"/>
                    <a:gd name="connsiteX166" fmla="*/ 1934358 w 2075409"/>
                    <a:gd name="connsiteY166" fmla="*/ 545313 h 1213973"/>
                    <a:gd name="connsiteX167" fmla="*/ 1905175 w 2075409"/>
                    <a:gd name="connsiteY167" fmla="*/ 530721 h 1213973"/>
                    <a:gd name="connsiteX168" fmla="*/ 1890583 w 2075409"/>
                    <a:gd name="connsiteY168" fmla="*/ 525857 h 1213973"/>
                    <a:gd name="connsiteX169" fmla="*/ 1871128 w 2075409"/>
                    <a:gd name="connsiteY169" fmla="*/ 530721 h 1213973"/>
                    <a:gd name="connsiteX170" fmla="*/ 1856537 w 2075409"/>
                    <a:gd name="connsiteY170" fmla="*/ 535585 h 1213973"/>
                    <a:gd name="connsiteX171" fmla="*/ 1861400 w 2075409"/>
                    <a:gd name="connsiteY171" fmla="*/ 569632 h 1213973"/>
                    <a:gd name="connsiteX172" fmla="*/ 1885720 w 2075409"/>
                    <a:gd name="connsiteY172" fmla="*/ 613406 h 1213973"/>
                    <a:gd name="connsiteX173" fmla="*/ 1900311 w 2075409"/>
                    <a:gd name="connsiteY173" fmla="*/ 627998 h 1213973"/>
                    <a:gd name="connsiteX174" fmla="*/ 1953813 w 2075409"/>
                    <a:gd name="connsiteY174" fmla="*/ 652317 h 1213973"/>
                    <a:gd name="connsiteX175" fmla="*/ 1968405 w 2075409"/>
                    <a:gd name="connsiteY175" fmla="*/ 666908 h 1213973"/>
                    <a:gd name="connsiteX176" fmla="*/ 1987860 w 2075409"/>
                    <a:gd name="connsiteY176" fmla="*/ 696091 h 1213973"/>
                    <a:gd name="connsiteX177" fmla="*/ 1978132 w 2075409"/>
                    <a:gd name="connsiteY177" fmla="*/ 652317 h 1213973"/>
                    <a:gd name="connsiteX178" fmla="*/ 1968405 w 2075409"/>
                    <a:gd name="connsiteY178" fmla="*/ 623134 h 1213973"/>
                    <a:gd name="connsiteX179" fmla="*/ 1958677 w 2075409"/>
                    <a:gd name="connsiteY179" fmla="*/ 608542 h 1213973"/>
                    <a:gd name="connsiteX180" fmla="*/ 1948949 w 2075409"/>
                    <a:gd name="connsiteY180" fmla="*/ 574496 h 1213973"/>
                    <a:gd name="connsiteX181" fmla="*/ 1929494 w 2075409"/>
                    <a:gd name="connsiteY181" fmla="*/ 545313 h 1213973"/>
                    <a:gd name="connsiteX182" fmla="*/ 1919766 w 2075409"/>
                    <a:gd name="connsiteY182" fmla="*/ 530721 h 1213973"/>
                    <a:gd name="connsiteX183" fmla="*/ 1910039 w 2075409"/>
                    <a:gd name="connsiteY183" fmla="*/ 516130 h 1213973"/>
                    <a:gd name="connsiteX184" fmla="*/ 1895447 w 2075409"/>
                    <a:gd name="connsiteY184" fmla="*/ 506402 h 1213973"/>
                    <a:gd name="connsiteX185" fmla="*/ 1871128 w 2075409"/>
                    <a:gd name="connsiteY185" fmla="*/ 482083 h 1213973"/>
                    <a:gd name="connsiteX186" fmla="*/ 1861400 w 2075409"/>
                    <a:gd name="connsiteY186" fmla="*/ 467491 h 1213973"/>
                    <a:gd name="connsiteX187" fmla="*/ 1832217 w 2075409"/>
                    <a:gd name="connsiteY187" fmla="*/ 457764 h 1213973"/>
                    <a:gd name="connsiteX188" fmla="*/ 1798171 w 2075409"/>
                    <a:gd name="connsiteY188" fmla="*/ 438308 h 1213973"/>
                    <a:gd name="connsiteX189" fmla="*/ 1783579 w 2075409"/>
                    <a:gd name="connsiteY189" fmla="*/ 433445 h 1213973"/>
                    <a:gd name="connsiteX190" fmla="*/ 1754396 w 2075409"/>
                    <a:gd name="connsiteY190" fmla="*/ 413989 h 1213973"/>
                    <a:gd name="connsiteX191" fmla="*/ 1739805 w 2075409"/>
                    <a:gd name="connsiteY191" fmla="*/ 404262 h 1213973"/>
                    <a:gd name="connsiteX192" fmla="*/ 1725213 w 2075409"/>
                    <a:gd name="connsiteY192" fmla="*/ 389670 h 1213973"/>
                    <a:gd name="connsiteX193" fmla="*/ 1710622 w 2075409"/>
                    <a:gd name="connsiteY193" fmla="*/ 360487 h 1213973"/>
                    <a:gd name="connsiteX194" fmla="*/ 1696030 w 2075409"/>
                    <a:gd name="connsiteY194" fmla="*/ 355623 h 1213973"/>
                    <a:gd name="connsiteX195" fmla="*/ 1686302 w 2075409"/>
                    <a:gd name="connsiteY195" fmla="*/ 341032 h 1213973"/>
                    <a:gd name="connsiteX196" fmla="*/ 1676575 w 2075409"/>
                    <a:gd name="connsiteY196" fmla="*/ 311849 h 1213973"/>
                    <a:gd name="connsiteX197" fmla="*/ 1647392 w 2075409"/>
                    <a:gd name="connsiteY197" fmla="*/ 287530 h 1213973"/>
                    <a:gd name="connsiteX198" fmla="*/ 1618209 w 2075409"/>
                    <a:gd name="connsiteY198" fmla="*/ 277802 h 1213973"/>
                    <a:gd name="connsiteX199" fmla="*/ 1603617 w 2075409"/>
                    <a:gd name="connsiteY199" fmla="*/ 272938 h 1213973"/>
                    <a:gd name="connsiteX200" fmla="*/ 1559843 w 2075409"/>
                    <a:gd name="connsiteY200" fmla="*/ 248619 h 1213973"/>
                    <a:gd name="connsiteX201" fmla="*/ 1540388 w 2075409"/>
                    <a:gd name="connsiteY201" fmla="*/ 234028 h 1213973"/>
                    <a:gd name="connsiteX202" fmla="*/ 1496613 w 2075409"/>
                    <a:gd name="connsiteY202" fmla="*/ 219436 h 1213973"/>
                    <a:gd name="connsiteX203" fmla="*/ 1482022 w 2075409"/>
                    <a:gd name="connsiteY203" fmla="*/ 214572 h 1213973"/>
                    <a:gd name="connsiteX204" fmla="*/ 1452839 w 2075409"/>
                    <a:gd name="connsiteY204" fmla="*/ 195117 h 1213973"/>
                    <a:gd name="connsiteX205" fmla="*/ 1438247 w 2075409"/>
                    <a:gd name="connsiteY205" fmla="*/ 185389 h 1213973"/>
                    <a:gd name="connsiteX206" fmla="*/ 1389609 w 2075409"/>
                    <a:gd name="connsiteY206" fmla="*/ 170798 h 1213973"/>
                    <a:gd name="connsiteX207" fmla="*/ 1360426 w 2075409"/>
                    <a:gd name="connsiteY207" fmla="*/ 156206 h 1213973"/>
                    <a:gd name="connsiteX208" fmla="*/ 1326379 w 2075409"/>
                    <a:gd name="connsiteY208" fmla="*/ 141615 h 1213973"/>
                    <a:gd name="connsiteX209" fmla="*/ 1311788 w 2075409"/>
                    <a:gd name="connsiteY209" fmla="*/ 127023 h 1213973"/>
                    <a:gd name="connsiteX210" fmla="*/ 1233966 w 2075409"/>
                    <a:gd name="connsiteY210" fmla="*/ 112432 h 1213973"/>
                    <a:gd name="connsiteX211" fmla="*/ 1185328 w 2075409"/>
                    <a:gd name="connsiteY211" fmla="*/ 97840 h 1213973"/>
                    <a:gd name="connsiteX212" fmla="*/ 1170737 w 2075409"/>
                    <a:gd name="connsiteY212" fmla="*/ 92976 h 1213973"/>
                    <a:gd name="connsiteX213" fmla="*/ 1146417 w 2075409"/>
                    <a:gd name="connsiteY213" fmla="*/ 88113 h 1213973"/>
                    <a:gd name="connsiteX214" fmla="*/ 1117234 w 2075409"/>
                    <a:gd name="connsiteY214" fmla="*/ 68657 h 1213973"/>
                    <a:gd name="connsiteX215" fmla="*/ 1088051 w 2075409"/>
                    <a:gd name="connsiteY215" fmla="*/ 58930 h 1213973"/>
                    <a:gd name="connsiteX216" fmla="*/ 1034549 w 2075409"/>
                    <a:gd name="connsiteY216" fmla="*/ 49202 h 1213973"/>
                    <a:gd name="connsiteX217" fmla="*/ 956728 w 2075409"/>
                    <a:gd name="connsiteY217" fmla="*/ 39474 h 1213973"/>
                    <a:gd name="connsiteX218" fmla="*/ 927545 w 2075409"/>
                    <a:gd name="connsiteY218" fmla="*/ 29747 h 1213973"/>
                    <a:gd name="connsiteX219" fmla="*/ 820541 w 2075409"/>
                    <a:gd name="connsiteY219" fmla="*/ 24883 h 1213973"/>
                    <a:gd name="connsiteX220" fmla="*/ 805949 w 2075409"/>
                    <a:gd name="connsiteY220" fmla="*/ 20019 h 1213973"/>
                    <a:gd name="connsiteX221" fmla="*/ 509256 w 2075409"/>
                    <a:gd name="connsiteY221" fmla="*/ 20019 h 1213973"/>
                    <a:gd name="connsiteX222" fmla="*/ 455754 w 2075409"/>
                    <a:gd name="connsiteY222" fmla="*/ 29747 h 1213973"/>
                    <a:gd name="connsiteX223" fmla="*/ 421707 w 2075409"/>
                    <a:gd name="connsiteY223" fmla="*/ 34610 h 1213973"/>
                    <a:gd name="connsiteX224" fmla="*/ 392524 w 2075409"/>
                    <a:gd name="connsiteY224" fmla="*/ 44338 h 1213973"/>
                    <a:gd name="connsiteX225" fmla="*/ 377932 w 2075409"/>
                    <a:gd name="connsiteY225" fmla="*/ 49202 h 1213973"/>
                    <a:gd name="connsiteX226" fmla="*/ 324430 w 2075409"/>
                    <a:gd name="connsiteY226" fmla="*/ 54066 h 1213973"/>
                    <a:gd name="connsiteX227" fmla="*/ 309839 w 2075409"/>
                    <a:gd name="connsiteY227" fmla="*/ 58930 h 1213973"/>
                    <a:gd name="connsiteX228" fmla="*/ 275792 w 2075409"/>
                    <a:gd name="connsiteY228" fmla="*/ 78385 h 1213973"/>
                    <a:gd name="connsiteX229" fmla="*/ 232017 w 2075409"/>
                    <a:gd name="connsiteY229" fmla="*/ 88113 h 1213973"/>
                    <a:gd name="connsiteX230" fmla="*/ 217426 w 2075409"/>
                    <a:gd name="connsiteY230" fmla="*/ 92976 h 1213973"/>
                    <a:gd name="connsiteX231" fmla="*/ 183379 w 2075409"/>
                    <a:gd name="connsiteY231" fmla="*/ 107568 h 1213973"/>
                    <a:gd name="connsiteX232" fmla="*/ 163924 w 2075409"/>
                    <a:gd name="connsiteY232" fmla="*/ 117296 h 1213973"/>
                    <a:gd name="connsiteX233" fmla="*/ 144468 w 2075409"/>
                    <a:gd name="connsiteY233" fmla="*/ 122159 h 1213973"/>
                    <a:gd name="connsiteX234" fmla="*/ 110422 w 2075409"/>
                    <a:gd name="connsiteY234" fmla="*/ 131887 h 1213973"/>
                    <a:gd name="connsiteX235" fmla="*/ 95830 w 2075409"/>
                    <a:gd name="connsiteY235" fmla="*/ 141615 h 1213973"/>
                    <a:gd name="connsiteX236" fmla="*/ 61783 w 2075409"/>
                    <a:gd name="connsiteY236" fmla="*/ 161070 h 1213973"/>
                    <a:gd name="connsiteX237" fmla="*/ 47192 w 2075409"/>
                    <a:gd name="connsiteY237" fmla="*/ 175662 h 1213973"/>
                    <a:gd name="connsiteX238" fmla="*/ 42328 w 2075409"/>
                    <a:gd name="connsiteY238" fmla="*/ 190253 h 1213973"/>
                    <a:gd name="connsiteX239" fmla="*/ 32600 w 2075409"/>
                    <a:gd name="connsiteY239" fmla="*/ 204845 h 1213973"/>
                    <a:gd name="connsiteX240" fmla="*/ 32600 w 2075409"/>
                    <a:gd name="connsiteY240" fmla="*/ 219436 h 12139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  <a:cxn ang="0">
                      <a:pos x="connsiteX191" y="connsiteY191"/>
                    </a:cxn>
                    <a:cxn ang="0">
                      <a:pos x="connsiteX192" y="connsiteY192"/>
                    </a:cxn>
                    <a:cxn ang="0">
                      <a:pos x="connsiteX193" y="connsiteY193"/>
                    </a:cxn>
                    <a:cxn ang="0">
                      <a:pos x="connsiteX194" y="connsiteY194"/>
                    </a:cxn>
                    <a:cxn ang="0">
                      <a:pos x="connsiteX195" y="connsiteY195"/>
                    </a:cxn>
                    <a:cxn ang="0">
                      <a:pos x="connsiteX196" y="connsiteY196"/>
                    </a:cxn>
                    <a:cxn ang="0">
                      <a:pos x="connsiteX197" y="connsiteY197"/>
                    </a:cxn>
                    <a:cxn ang="0">
                      <a:pos x="connsiteX198" y="connsiteY198"/>
                    </a:cxn>
                    <a:cxn ang="0">
                      <a:pos x="connsiteX199" y="connsiteY199"/>
                    </a:cxn>
                    <a:cxn ang="0">
                      <a:pos x="connsiteX200" y="connsiteY200"/>
                    </a:cxn>
                    <a:cxn ang="0">
                      <a:pos x="connsiteX201" y="connsiteY201"/>
                    </a:cxn>
                    <a:cxn ang="0">
                      <a:pos x="connsiteX202" y="connsiteY202"/>
                    </a:cxn>
                    <a:cxn ang="0">
                      <a:pos x="connsiteX203" y="connsiteY203"/>
                    </a:cxn>
                    <a:cxn ang="0">
                      <a:pos x="connsiteX204" y="connsiteY204"/>
                    </a:cxn>
                    <a:cxn ang="0">
                      <a:pos x="connsiteX205" y="connsiteY205"/>
                    </a:cxn>
                    <a:cxn ang="0">
                      <a:pos x="connsiteX206" y="connsiteY206"/>
                    </a:cxn>
                    <a:cxn ang="0">
                      <a:pos x="connsiteX207" y="connsiteY207"/>
                    </a:cxn>
                    <a:cxn ang="0">
                      <a:pos x="connsiteX208" y="connsiteY208"/>
                    </a:cxn>
                    <a:cxn ang="0">
                      <a:pos x="connsiteX209" y="connsiteY209"/>
                    </a:cxn>
                    <a:cxn ang="0">
                      <a:pos x="connsiteX210" y="connsiteY210"/>
                    </a:cxn>
                    <a:cxn ang="0">
                      <a:pos x="connsiteX211" y="connsiteY211"/>
                    </a:cxn>
                    <a:cxn ang="0">
                      <a:pos x="connsiteX212" y="connsiteY212"/>
                    </a:cxn>
                    <a:cxn ang="0">
                      <a:pos x="connsiteX213" y="connsiteY213"/>
                    </a:cxn>
                    <a:cxn ang="0">
                      <a:pos x="connsiteX214" y="connsiteY214"/>
                    </a:cxn>
                    <a:cxn ang="0">
                      <a:pos x="connsiteX215" y="connsiteY215"/>
                    </a:cxn>
                    <a:cxn ang="0">
                      <a:pos x="connsiteX216" y="connsiteY216"/>
                    </a:cxn>
                    <a:cxn ang="0">
                      <a:pos x="connsiteX217" y="connsiteY217"/>
                    </a:cxn>
                    <a:cxn ang="0">
                      <a:pos x="connsiteX218" y="connsiteY218"/>
                    </a:cxn>
                    <a:cxn ang="0">
                      <a:pos x="connsiteX219" y="connsiteY219"/>
                    </a:cxn>
                    <a:cxn ang="0">
                      <a:pos x="connsiteX220" y="connsiteY220"/>
                    </a:cxn>
                    <a:cxn ang="0">
                      <a:pos x="connsiteX221" y="connsiteY221"/>
                    </a:cxn>
                    <a:cxn ang="0">
                      <a:pos x="connsiteX222" y="connsiteY222"/>
                    </a:cxn>
                    <a:cxn ang="0">
                      <a:pos x="connsiteX223" y="connsiteY223"/>
                    </a:cxn>
                    <a:cxn ang="0">
                      <a:pos x="connsiteX224" y="connsiteY224"/>
                    </a:cxn>
                    <a:cxn ang="0">
                      <a:pos x="connsiteX225" y="connsiteY225"/>
                    </a:cxn>
                    <a:cxn ang="0">
                      <a:pos x="connsiteX226" y="connsiteY226"/>
                    </a:cxn>
                    <a:cxn ang="0">
                      <a:pos x="connsiteX227" y="connsiteY227"/>
                    </a:cxn>
                    <a:cxn ang="0">
                      <a:pos x="connsiteX228" y="connsiteY228"/>
                    </a:cxn>
                    <a:cxn ang="0">
                      <a:pos x="connsiteX229" y="connsiteY229"/>
                    </a:cxn>
                    <a:cxn ang="0">
                      <a:pos x="connsiteX230" y="connsiteY230"/>
                    </a:cxn>
                    <a:cxn ang="0">
                      <a:pos x="connsiteX231" y="connsiteY231"/>
                    </a:cxn>
                    <a:cxn ang="0">
                      <a:pos x="connsiteX232" y="connsiteY232"/>
                    </a:cxn>
                    <a:cxn ang="0">
                      <a:pos x="connsiteX233" y="connsiteY233"/>
                    </a:cxn>
                    <a:cxn ang="0">
                      <a:pos x="connsiteX234" y="connsiteY234"/>
                    </a:cxn>
                    <a:cxn ang="0">
                      <a:pos x="connsiteX235" y="connsiteY235"/>
                    </a:cxn>
                    <a:cxn ang="0">
                      <a:pos x="connsiteX236" y="connsiteY236"/>
                    </a:cxn>
                    <a:cxn ang="0">
                      <a:pos x="connsiteX237" y="connsiteY237"/>
                    </a:cxn>
                    <a:cxn ang="0">
                      <a:pos x="connsiteX238" y="connsiteY238"/>
                    </a:cxn>
                    <a:cxn ang="0">
                      <a:pos x="connsiteX239" y="connsiteY239"/>
                    </a:cxn>
                    <a:cxn ang="0">
                      <a:pos x="connsiteX240" y="connsiteY240"/>
                    </a:cxn>
                  </a:cxnLst>
                  <a:rect l="l" t="t" r="r" b="b"/>
                  <a:pathLst>
                    <a:path w="2075409" h="1213973">
                      <a:moveTo>
                        <a:pt x="61783" y="156206"/>
                      </a:moveTo>
                      <a:cubicBezTo>
                        <a:pt x="61540" y="157420"/>
                        <a:pt x="56045" y="190131"/>
                        <a:pt x="52056" y="195117"/>
                      </a:cubicBezTo>
                      <a:cubicBezTo>
                        <a:pt x="48404" y="199682"/>
                        <a:pt x="42328" y="201602"/>
                        <a:pt x="37464" y="204845"/>
                      </a:cubicBezTo>
                      <a:cubicBezTo>
                        <a:pt x="0" y="261041"/>
                        <a:pt x="6332" y="234612"/>
                        <a:pt x="115285" y="229164"/>
                      </a:cubicBezTo>
                      <a:cubicBezTo>
                        <a:pt x="113664" y="234028"/>
                        <a:pt x="113625" y="239752"/>
                        <a:pt x="110422" y="243755"/>
                      </a:cubicBezTo>
                      <a:cubicBezTo>
                        <a:pt x="106770" y="248320"/>
                        <a:pt x="101172" y="251109"/>
                        <a:pt x="95830" y="253483"/>
                      </a:cubicBezTo>
                      <a:cubicBezTo>
                        <a:pt x="75030" y="262727"/>
                        <a:pt x="66995" y="262416"/>
                        <a:pt x="47192" y="268074"/>
                      </a:cubicBezTo>
                      <a:cubicBezTo>
                        <a:pt x="42262" y="269483"/>
                        <a:pt x="37464" y="271317"/>
                        <a:pt x="32600" y="272938"/>
                      </a:cubicBezTo>
                      <a:cubicBezTo>
                        <a:pt x="39085" y="274559"/>
                        <a:pt x="45371" y="277802"/>
                        <a:pt x="52056" y="277802"/>
                      </a:cubicBezTo>
                      <a:cubicBezTo>
                        <a:pt x="75046" y="277802"/>
                        <a:pt x="99037" y="272258"/>
                        <a:pt x="120149" y="263210"/>
                      </a:cubicBezTo>
                      <a:cubicBezTo>
                        <a:pt x="133478" y="257498"/>
                        <a:pt x="145303" y="248341"/>
                        <a:pt x="159060" y="243755"/>
                      </a:cubicBezTo>
                      <a:cubicBezTo>
                        <a:pt x="180530" y="236598"/>
                        <a:pt x="169065" y="241184"/>
                        <a:pt x="193107" y="229164"/>
                      </a:cubicBezTo>
                      <a:cubicBezTo>
                        <a:pt x="201755" y="216190"/>
                        <a:pt x="204459" y="210066"/>
                        <a:pt x="217426" y="199981"/>
                      </a:cubicBezTo>
                      <a:cubicBezTo>
                        <a:pt x="226655" y="192803"/>
                        <a:pt x="235035" y="182178"/>
                        <a:pt x="246609" y="180525"/>
                      </a:cubicBezTo>
                      <a:lnTo>
                        <a:pt x="280656" y="175662"/>
                      </a:lnTo>
                      <a:cubicBezTo>
                        <a:pt x="285520" y="174041"/>
                        <a:pt x="290242" y="171910"/>
                        <a:pt x="295247" y="170798"/>
                      </a:cubicBezTo>
                      <a:cubicBezTo>
                        <a:pt x="329056" y="163285"/>
                        <a:pt x="316197" y="169377"/>
                        <a:pt x="343885" y="161070"/>
                      </a:cubicBezTo>
                      <a:cubicBezTo>
                        <a:pt x="353706" y="158123"/>
                        <a:pt x="363340" y="154584"/>
                        <a:pt x="373068" y="151342"/>
                      </a:cubicBezTo>
                      <a:cubicBezTo>
                        <a:pt x="377932" y="149721"/>
                        <a:pt x="383074" y="148772"/>
                        <a:pt x="387660" y="146479"/>
                      </a:cubicBezTo>
                      <a:cubicBezTo>
                        <a:pt x="411701" y="134458"/>
                        <a:pt x="400237" y="139044"/>
                        <a:pt x="421707" y="131887"/>
                      </a:cubicBezTo>
                      <a:cubicBezTo>
                        <a:pt x="444858" y="116452"/>
                        <a:pt x="427199" y="125862"/>
                        <a:pt x="455754" y="117296"/>
                      </a:cubicBezTo>
                      <a:cubicBezTo>
                        <a:pt x="465575" y="114350"/>
                        <a:pt x="484937" y="107568"/>
                        <a:pt x="484937" y="107568"/>
                      </a:cubicBezTo>
                      <a:cubicBezTo>
                        <a:pt x="489801" y="104325"/>
                        <a:pt x="493888" y="99378"/>
                        <a:pt x="499528" y="97840"/>
                      </a:cubicBezTo>
                      <a:cubicBezTo>
                        <a:pt x="512139" y="94401"/>
                        <a:pt x="525409" y="94018"/>
                        <a:pt x="538439" y="92976"/>
                      </a:cubicBezTo>
                      <a:cubicBezTo>
                        <a:pt x="565960" y="90774"/>
                        <a:pt x="593562" y="89734"/>
                        <a:pt x="621124" y="88113"/>
                      </a:cubicBezTo>
                      <a:cubicBezTo>
                        <a:pt x="650307" y="89734"/>
                        <a:pt x="679739" y="88843"/>
                        <a:pt x="708673" y="92976"/>
                      </a:cubicBezTo>
                      <a:cubicBezTo>
                        <a:pt x="714460" y="93803"/>
                        <a:pt x="718036" y="100090"/>
                        <a:pt x="723264" y="102704"/>
                      </a:cubicBezTo>
                      <a:cubicBezTo>
                        <a:pt x="727850" y="104997"/>
                        <a:pt x="732992" y="105947"/>
                        <a:pt x="737856" y="107568"/>
                      </a:cubicBezTo>
                      <a:cubicBezTo>
                        <a:pt x="749431" y="142297"/>
                        <a:pt x="739051" y="131063"/>
                        <a:pt x="762175" y="146479"/>
                      </a:cubicBezTo>
                      <a:cubicBezTo>
                        <a:pt x="771903" y="144858"/>
                        <a:pt x="781791" y="144007"/>
                        <a:pt x="791358" y="141615"/>
                      </a:cubicBezTo>
                      <a:cubicBezTo>
                        <a:pt x="801306" y="139128"/>
                        <a:pt x="820541" y="131887"/>
                        <a:pt x="820541" y="131887"/>
                      </a:cubicBezTo>
                      <a:cubicBezTo>
                        <a:pt x="859452" y="133508"/>
                        <a:pt x="898404" y="134322"/>
                        <a:pt x="937273" y="136751"/>
                      </a:cubicBezTo>
                      <a:cubicBezTo>
                        <a:pt x="950318" y="137566"/>
                        <a:pt x="963323" y="139277"/>
                        <a:pt x="976183" y="141615"/>
                      </a:cubicBezTo>
                      <a:cubicBezTo>
                        <a:pt x="981227" y="142532"/>
                        <a:pt x="985663" y="146086"/>
                        <a:pt x="990775" y="146479"/>
                      </a:cubicBezTo>
                      <a:cubicBezTo>
                        <a:pt x="1027990" y="149341"/>
                        <a:pt x="1065354" y="149721"/>
                        <a:pt x="1102643" y="151342"/>
                      </a:cubicBezTo>
                      <a:cubicBezTo>
                        <a:pt x="1109128" y="152963"/>
                        <a:pt x="1115695" y="154285"/>
                        <a:pt x="1122098" y="156206"/>
                      </a:cubicBezTo>
                      <a:cubicBezTo>
                        <a:pt x="1131919" y="159153"/>
                        <a:pt x="1141167" y="164248"/>
                        <a:pt x="1151281" y="165934"/>
                      </a:cubicBezTo>
                      <a:lnTo>
                        <a:pt x="1180464" y="170798"/>
                      </a:lnTo>
                      <a:lnTo>
                        <a:pt x="1209647" y="190253"/>
                      </a:lnTo>
                      <a:cubicBezTo>
                        <a:pt x="1214511" y="193496"/>
                        <a:pt x="1218693" y="198132"/>
                        <a:pt x="1224239" y="199981"/>
                      </a:cubicBezTo>
                      <a:cubicBezTo>
                        <a:pt x="1229103" y="201602"/>
                        <a:pt x="1234348" y="202355"/>
                        <a:pt x="1238830" y="204845"/>
                      </a:cubicBezTo>
                      <a:cubicBezTo>
                        <a:pt x="1249050" y="210523"/>
                        <a:pt x="1258285" y="217815"/>
                        <a:pt x="1268013" y="224300"/>
                      </a:cubicBezTo>
                      <a:lnTo>
                        <a:pt x="1282605" y="234028"/>
                      </a:lnTo>
                      <a:cubicBezTo>
                        <a:pt x="1285992" y="239109"/>
                        <a:pt x="1298538" y="255156"/>
                        <a:pt x="1297196" y="263210"/>
                      </a:cubicBezTo>
                      <a:cubicBezTo>
                        <a:pt x="1294214" y="281099"/>
                        <a:pt x="1284603" y="276803"/>
                        <a:pt x="1272877" y="282666"/>
                      </a:cubicBezTo>
                      <a:cubicBezTo>
                        <a:pt x="1238683" y="299762"/>
                        <a:pt x="1283277" y="288228"/>
                        <a:pt x="1229102" y="297257"/>
                      </a:cubicBezTo>
                      <a:cubicBezTo>
                        <a:pt x="1225860" y="302121"/>
                        <a:pt x="1220020" y="306039"/>
                        <a:pt x="1219375" y="311849"/>
                      </a:cubicBezTo>
                      <a:cubicBezTo>
                        <a:pt x="1217521" y="328542"/>
                        <a:pt x="1223321" y="343647"/>
                        <a:pt x="1233966" y="355623"/>
                      </a:cubicBezTo>
                      <a:cubicBezTo>
                        <a:pt x="1261199" y="386260"/>
                        <a:pt x="1260386" y="382965"/>
                        <a:pt x="1292332" y="404262"/>
                      </a:cubicBezTo>
                      <a:cubicBezTo>
                        <a:pt x="1297196" y="407505"/>
                        <a:pt x="1301378" y="412140"/>
                        <a:pt x="1306924" y="413989"/>
                      </a:cubicBezTo>
                      <a:cubicBezTo>
                        <a:pt x="1327061" y="420702"/>
                        <a:pt x="1317249" y="416009"/>
                        <a:pt x="1336107" y="428581"/>
                      </a:cubicBezTo>
                      <a:cubicBezTo>
                        <a:pt x="1363982" y="470395"/>
                        <a:pt x="1326865" y="421187"/>
                        <a:pt x="1360426" y="448036"/>
                      </a:cubicBezTo>
                      <a:cubicBezTo>
                        <a:pt x="1364991" y="451688"/>
                        <a:pt x="1366020" y="458494"/>
                        <a:pt x="1370154" y="462628"/>
                      </a:cubicBezTo>
                      <a:cubicBezTo>
                        <a:pt x="1374287" y="466761"/>
                        <a:pt x="1379881" y="469113"/>
                        <a:pt x="1384745" y="472355"/>
                      </a:cubicBezTo>
                      <a:cubicBezTo>
                        <a:pt x="1408898" y="508585"/>
                        <a:pt x="1377855" y="464088"/>
                        <a:pt x="1409064" y="501538"/>
                      </a:cubicBezTo>
                      <a:cubicBezTo>
                        <a:pt x="1442921" y="542167"/>
                        <a:pt x="1390757" y="488095"/>
                        <a:pt x="1433383" y="530721"/>
                      </a:cubicBezTo>
                      <a:cubicBezTo>
                        <a:pt x="1443996" y="562560"/>
                        <a:pt x="1429255" y="531309"/>
                        <a:pt x="1452839" y="550176"/>
                      </a:cubicBezTo>
                      <a:cubicBezTo>
                        <a:pt x="1457404" y="553828"/>
                        <a:pt x="1458001" y="561116"/>
                        <a:pt x="1462566" y="564768"/>
                      </a:cubicBezTo>
                      <a:cubicBezTo>
                        <a:pt x="1466570" y="567971"/>
                        <a:pt x="1472572" y="567339"/>
                        <a:pt x="1477158" y="569632"/>
                      </a:cubicBezTo>
                      <a:cubicBezTo>
                        <a:pt x="1514873" y="588489"/>
                        <a:pt x="1469662" y="571997"/>
                        <a:pt x="1506341" y="584223"/>
                      </a:cubicBezTo>
                      <a:cubicBezTo>
                        <a:pt x="1551243" y="572997"/>
                        <a:pt x="1511205" y="588915"/>
                        <a:pt x="1511205" y="564768"/>
                      </a:cubicBezTo>
                      <a:cubicBezTo>
                        <a:pt x="1511205" y="558922"/>
                        <a:pt x="1520932" y="558283"/>
                        <a:pt x="1525796" y="555040"/>
                      </a:cubicBezTo>
                      <a:cubicBezTo>
                        <a:pt x="1536673" y="557759"/>
                        <a:pt x="1567328" y="564895"/>
                        <a:pt x="1574434" y="569632"/>
                      </a:cubicBezTo>
                      <a:cubicBezTo>
                        <a:pt x="1593292" y="582203"/>
                        <a:pt x="1583480" y="577510"/>
                        <a:pt x="1603617" y="584223"/>
                      </a:cubicBezTo>
                      <a:cubicBezTo>
                        <a:pt x="1606860" y="579359"/>
                        <a:pt x="1613345" y="575478"/>
                        <a:pt x="1613345" y="569632"/>
                      </a:cubicBezTo>
                      <a:cubicBezTo>
                        <a:pt x="1613345" y="542622"/>
                        <a:pt x="1605549" y="541737"/>
                        <a:pt x="1589026" y="530721"/>
                      </a:cubicBezTo>
                      <a:cubicBezTo>
                        <a:pt x="1580478" y="505080"/>
                        <a:pt x="1589811" y="525826"/>
                        <a:pt x="1569571" y="501538"/>
                      </a:cubicBezTo>
                      <a:cubicBezTo>
                        <a:pt x="1565829" y="497047"/>
                        <a:pt x="1563976" y="491080"/>
                        <a:pt x="1559843" y="486947"/>
                      </a:cubicBezTo>
                      <a:cubicBezTo>
                        <a:pt x="1555709" y="482813"/>
                        <a:pt x="1550480" y="479833"/>
                        <a:pt x="1545251" y="477219"/>
                      </a:cubicBezTo>
                      <a:cubicBezTo>
                        <a:pt x="1524253" y="466720"/>
                        <a:pt x="1479502" y="468420"/>
                        <a:pt x="1467430" y="467491"/>
                      </a:cubicBezTo>
                      <a:cubicBezTo>
                        <a:pt x="1427073" y="454041"/>
                        <a:pt x="1490569" y="476625"/>
                        <a:pt x="1423656" y="443172"/>
                      </a:cubicBezTo>
                      <a:lnTo>
                        <a:pt x="1404200" y="433445"/>
                      </a:lnTo>
                      <a:cubicBezTo>
                        <a:pt x="1371392" y="400637"/>
                        <a:pt x="1379367" y="417313"/>
                        <a:pt x="1370154" y="389670"/>
                      </a:cubicBezTo>
                      <a:cubicBezTo>
                        <a:pt x="1375018" y="388049"/>
                        <a:pt x="1379688" y="383963"/>
                        <a:pt x="1384745" y="384806"/>
                      </a:cubicBezTo>
                      <a:cubicBezTo>
                        <a:pt x="1390511" y="385767"/>
                        <a:pt x="1394846" y="390792"/>
                        <a:pt x="1399337" y="394534"/>
                      </a:cubicBezTo>
                      <a:cubicBezTo>
                        <a:pt x="1427849" y="418294"/>
                        <a:pt x="1401794" y="399122"/>
                        <a:pt x="1423656" y="423717"/>
                      </a:cubicBezTo>
                      <a:cubicBezTo>
                        <a:pt x="1432796" y="433999"/>
                        <a:pt x="1439139" y="451654"/>
                        <a:pt x="1452839" y="452900"/>
                      </a:cubicBezTo>
                      <a:cubicBezTo>
                        <a:pt x="1471608" y="454606"/>
                        <a:pt x="1513214" y="457051"/>
                        <a:pt x="1535524" y="462628"/>
                      </a:cubicBezTo>
                      <a:cubicBezTo>
                        <a:pt x="1545472" y="465115"/>
                        <a:pt x="1554979" y="469113"/>
                        <a:pt x="1564707" y="472355"/>
                      </a:cubicBezTo>
                      <a:lnTo>
                        <a:pt x="1579298" y="477219"/>
                      </a:lnTo>
                      <a:cubicBezTo>
                        <a:pt x="1584162" y="478840"/>
                        <a:pt x="1589624" y="479239"/>
                        <a:pt x="1593890" y="482083"/>
                      </a:cubicBezTo>
                      <a:lnTo>
                        <a:pt x="1608481" y="491810"/>
                      </a:lnTo>
                      <a:cubicBezTo>
                        <a:pt x="1615141" y="500690"/>
                        <a:pt x="1640132" y="533262"/>
                        <a:pt x="1642528" y="540449"/>
                      </a:cubicBezTo>
                      <a:lnTo>
                        <a:pt x="1647392" y="555040"/>
                      </a:lnTo>
                      <a:cubicBezTo>
                        <a:pt x="1645771" y="572874"/>
                        <a:pt x="1646280" y="591032"/>
                        <a:pt x="1642528" y="608542"/>
                      </a:cubicBezTo>
                      <a:cubicBezTo>
                        <a:pt x="1641303" y="614258"/>
                        <a:pt x="1635414" y="617905"/>
                        <a:pt x="1632800" y="623134"/>
                      </a:cubicBezTo>
                      <a:cubicBezTo>
                        <a:pt x="1630507" y="627719"/>
                        <a:pt x="1629558" y="632861"/>
                        <a:pt x="1627937" y="637725"/>
                      </a:cubicBezTo>
                      <a:cubicBezTo>
                        <a:pt x="1629558" y="652317"/>
                        <a:pt x="1628157" y="667572"/>
                        <a:pt x="1632800" y="681500"/>
                      </a:cubicBezTo>
                      <a:cubicBezTo>
                        <a:pt x="1636497" y="692591"/>
                        <a:pt x="1648559" y="699592"/>
                        <a:pt x="1652256" y="710683"/>
                      </a:cubicBezTo>
                      <a:cubicBezTo>
                        <a:pt x="1658969" y="730820"/>
                        <a:pt x="1654276" y="721008"/>
                        <a:pt x="1666847" y="739866"/>
                      </a:cubicBezTo>
                      <a:cubicBezTo>
                        <a:pt x="1674200" y="769276"/>
                        <a:pt x="1669594" y="752968"/>
                        <a:pt x="1681439" y="788504"/>
                      </a:cubicBezTo>
                      <a:lnTo>
                        <a:pt x="1686302" y="803096"/>
                      </a:lnTo>
                      <a:cubicBezTo>
                        <a:pt x="1684681" y="820930"/>
                        <a:pt x="1685191" y="839088"/>
                        <a:pt x="1681439" y="856598"/>
                      </a:cubicBezTo>
                      <a:cubicBezTo>
                        <a:pt x="1680483" y="861060"/>
                        <a:pt x="1659674" y="878269"/>
                        <a:pt x="1676575" y="885781"/>
                      </a:cubicBezTo>
                      <a:cubicBezTo>
                        <a:pt x="1688519" y="891090"/>
                        <a:pt x="1702515" y="889024"/>
                        <a:pt x="1715485" y="890645"/>
                      </a:cubicBezTo>
                      <a:cubicBezTo>
                        <a:pt x="1750214" y="902220"/>
                        <a:pt x="1736136" y="894684"/>
                        <a:pt x="1759260" y="910100"/>
                      </a:cubicBezTo>
                      <a:cubicBezTo>
                        <a:pt x="1762464" y="919711"/>
                        <a:pt x="1765281" y="932427"/>
                        <a:pt x="1773851" y="939283"/>
                      </a:cubicBezTo>
                      <a:cubicBezTo>
                        <a:pt x="1777855" y="942486"/>
                        <a:pt x="1783579" y="942526"/>
                        <a:pt x="1788443" y="944147"/>
                      </a:cubicBezTo>
                      <a:cubicBezTo>
                        <a:pt x="1792989" y="957784"/>
                        <a:pt x="1805415" y="977651"/>
                        <a:pt x="1793307" y="992785"/>
                      </a:cubicBezTo>
                      <a:cubicBezTo>
                        <a:pt x="1790104" y="996789"/>
                        <a:pt x="1783645" y="996240"/>
                        <a:pt x="1778715" y="997649"/>
                      </a:cubicBezTo>
                      <a:cubicBezTo>
                        <a:pt x="1772288" y="999485"/>
                        <a:pt x="1765745" y="1000892"/>
                        <a:pt x="1759260" y="1002513"/>
                      </a:cubicBezTo>
                      <a:cubicBezTo>
                        <a:pt x="1753633" y="1006264"/>
                        <a:pt x="1731518" y="1019628"/>
                        <a:pt x="1730077" y="1026832"/>
                      </a:cubicBezTo>
                      <a:cubicBezTo>
                        <a:pt x="1727829" y="1038074"/>
                        <a:pt x="1728062" y="1051708"/>
                        <a:pt x="1734941" y="1060879"/>
                      </a:cubicBezTo>
                      <a:cubicBezTo>
                        <a:pt x="1739901" y="1067492"/>
                        <a:pt x="1751154" y="1064121"/>
                        <a:pt x="1759260" y="1065742"/>
                      </a:cubicBezTo>
                      <a:lnTo>
                        <a:pt x="1768988" y="1094925"/>
                      </a:lnTo>
                      <a:cubicBezTo>
                        <a:pt x="1770609" y="1099789"/>
                        <a:pt x="1771007" y="1105251"/>
                        <a:pt x="1773851" y="1109517"/>
                      </a:cubicBezTo>
                      <a:cubicBezTo>
                        <a:pt x="1780336" y="1119245"/>
                        <a:pt x="1789610" y="1127609"/>
                        <a:pt x="1793307" y="1138700"/>
                      </a:cubicBezTo>
                      <a:cubicBezTo>
                        <a:pt x="1796549" y="1148428"/>
                        <a:pt x="1793306" y="1164640"/>
                        <a:pt x="1803034" y="1167883"/>
                      </a:cubicBezTo>
                      <a:cubicBezTo>
                        <a:pt x="1823171" y="1174595"/>
                        <a:pt x="1813360" y="1169903"/>
                        <a:pt x="1832217" y="1182474"/>
                      </a:cubicBezTo>
                      <a:cubicBezTo>
                        <a:pt x="1835460" y="1187338"/>
                        <a:pt x="1836144" y="1196341"/>
                        <a:pt x="1841945" y="1197066"/>
                      </a:cubicBezTo>
                      <a:cubicBezTo>
                        <a:pt x="1852120" y="1198338"/>
                        <a:pt x="1871128" y="1187338"/>
                        <a:pt x="1871128" y="1187338"/>
                      </a:cubicBezTo>
                      <a:cubicBezTo>
                        <a:pt x="1873907" y="1191507"/>
                        <a:pt x="1886183" y="1213973"/>
                        <a:pt x="1895447" y="1211657"/>
                      </a:cubicBezTo>
                      <a:cubicBezTo>
                        <a:pt x="1900421" y="1210414"/>
                        <a:pt x="1897108" y="1201069"/>
                        <a:pt x="1900311" y="1197066"/>
                      </a:cubicBezTo>
                      <a:cubicBezTo>
                        <a:pt x="1903963" y="1192501"/>
                        <a:pt x="1910038" y="1190581"/>
                        <a:pt x="1914902" y="1187338"/>
                      </a:cubicBezTo>
                      <a:cubicBezTo>
                        <a:pt x="1941545" y="1147377"/>
                        <a:pt x="1936533" y="1161149"/>
                        <a:pt x="1919766" y="1070606"/>
                      </a:cubicBezTo>
                      <a:cubicBezTo>
                        <a:pt x="1917637" y="1059110"/>
                        <a:pt x="1906796" y="1051151"/>
                        <a:pt x="1900311" y="1041423"/>
                      </a:cubicBezTo>
                      <a:lnTo>
                        <a:pt x="1890583" y="1026832"/>
                      </a:lnTo>
                      <a:lnTo>
                        <a:pt x="1880856" y="997649"/>
                      </a:lnTo>
                      <a:lnTo>
                        <a:pt x="1875992" y="983057"/>
                      </a:lnTo>
                      <a:cubicBezTo>
                        <a:pt x="1874371" y="965223"/>
                        <a:pt x="1881061" y="944455"/>
                        <a:pt x="1871128" y="929555"/>
                      </a:cubicBezTo>
                      <a:cubicBezTo>
                        <a:pt x="1864769" y="920016"/>
                        <a:pt x="1845187" y="932797"/>
                        <a:pt x="1837081" y="924691"/>
                      </a:cubicBezTo>
                      <a:cubicBezTo>
                        <a:pt x="1831235" y="918845"/>
                        <a:pt x="1835067" y="904958"/>
                        <a:pt x="1841945" y="900372"/>
                      </a:cubicBezTo>
                      <a:cubicBezTo>
                        <a:pt x="1852821" y="893121"/>
                        <a:pt x="1867886" y="897129"/>
                        <a:pt x="1880856" y="895508"/>
                      </a:cubicBezTo>
                      <a:cubicBezTo>
                        <a:pt x="1879235" y="880917"/>
                        <a:pt x="1875992" y="866415"/>
                        <a:pt x="1875992" y="851734"/>
                      </a:cubicBezTo>
                      <a:cubicBezTo>
                        <a:pt x="1875992" y="846607"/>
                        <a:pt x="1877231" y="840767"/>
                        <a:pt x="1880856" y="837142"/>
                      </a:cubicBezTo>
                      <a:cubicBezTo>
                        <a:pt x="1884481" y="833517"/>
                        <a:pt x="1890583" y="833900"/>
                        <a:pt x="1895447" y="832279"/>
                      </a:cubicBezTo>
                      <a:cubicBezTo>
                        <a:pt x="1900311" y="837143"/>
                        <a:pt x="1905636" y="841586"/>
                        <a:pt x="1910039" y="846870"/>
                      </a:cubicBezTo>
                      <a:cubicBezTo>
                        <a:pt x="1913781" y="851361"/>
                        <a:pt x="1915633" y="857329"/>
                        <a:pt x="1919766" y="861462"/>
                      </a:cubicBezTo>
                      <a:cubicBezTo>
                        <a:pt x="1923899" y="865595"/>
                        <a:pt x="1929494" y="867947"/>
                        <a:pt x="1934358" y="871189"/>
                      </a:cubicBezTo>
                      <a:cubicBezTo>
                        <a:pt x="1947738" y="866729"/>
                        <a:pt x="1964219" y="860392"/>
                        <a:pt x="1978132" y="861462"/>
                      </a:cubicBezTo>
                      <a:cubicBezTo>
                        <a:pt x="1989900" y="862367"/>
                        <a:pt x="2000830" y="867947"/>
                        <a:pt x="2012179" y="871189"/>
                      </a:cubicBezTo>
                      <a:cubicBezTo>
                        <a:pt x="2013800" y="866325"/>
                        <a:pt x="2018947" y="861358"/>
                        <a:pt x="2017043" y="856598"/>
                      </a:cubicBezTo>
                      <a:cubicBezTo>
                        <a:pt x="2014142" y="849345"/>
                        <a:pt x="1994003" y="844054"/>
                        <a:pt x="1987860" y="842006"/>
                      </a:cubicBezTo>
                      <a:cubicBezTo>
                        <a:pt x="1986239" y="837142"/>
                        <a:pt x="1980703" y="832000"/>
                        <a:pt x="1982996" y="827415"/>
                      </a:cubicBezTo>
                      <a:cubicBezTo>
                        <a:pt x="1993545" y="806319"/>
                        <a:pt x="2011365" y="843217"/>
                        <a:pt x="1987860" y="807959"/>
                      </a:cubicBezTo>
                      <a:cubicBezTo>
                        <a:pt x="1978132" y="809580"/>
                        <a:pt x="1968304" y="810684"/>
                        <a:pt x="1958677" y="812823"/>
                      </a:cubicBezTo>
                      <a:cubicBezTo>
                        <a:pt x="1953672" y="813935"/>
                        <a:pt x="1949212" y="817687"/>
                        <a:pt x="1944085" y="817687"/>
                      </a:cubicBezTo>
                      <a:cubicBezTo>
                        <a:pt x="1932621" y="817687"/>
                        <a:pt x="1921388" y="814444"/>
                        <a:pt x="1910039" y="812823"/>
                      </a:cubicBezTo>
                      <a:cubicBezTo>
                        <a:pt x="1894946" y="807792"/>
                        <a:pt x="1891015" y="807246"/>
                        <a:pt x="1875992" y="798232"/>
                      </a:cubicBezTo>
                      <a:cubicBezTo>
                        <a:pt x="1865967" y="792217"/>
                        <a:pt x="1846809" y="778776"/>
                        <a:pt x="1846809" y="778776"/>
                      </a:cubicBezTo>
                      <a:cubicBezTo>
                        <a:pt x="1845188" y="773912"/>
                        <a:pt x="1839652" y="768770"/>
                        <a:pt x="1841945" y="764185"/>
                      </a:cubicBezTo>
                      <a:cubicBezTo>
                        <a:pt x="1844238" y="759599"/>
                        <a:pt x="1851410" y="759321"/>
                        <a:pt x="1856537" y="759321"/>
                      </a:cubicBezTo>
                      <a:cubicBezTo>
                        <a:pt x="1868001" y="759321"/>
                        <a:pt x="1879234" y="762564"/>
                        <a:pt x="1890583" y="764185"/>
                      </a:cubicBezTo>
                      <a:cubicBezTo>
                        <a:pt x="1938033" y="795818"/>
                        <a:pt x="1864288" y="746265"/>
                        <a:pt x="1924630" y="788504"/>
                      </a:cubicBezTo>
                      <a:cubicBezTo>
                        <a:pt x="1934208" y="795208"/>
                        <a:pt x="1953813" y="807959"/>
                        <a:pt x="1953813" y="807959"/>
                      </a:cubicBezTo>
                      <a:cubicBezTo>
                        <a:pt x="1963541" y="804717"/>
                        <a:pt x="1973268" y="794989"/>
                        <a:pt x="1982996" y="798232"/>
                      </a:cubicBezTo>
                      <a:cubicBezTo>
                        <a:pt x="2017213" y="809638"/>
                        <a:pt x="1974976" y="794795"/>
                        <a:pt x="2017043" y="812823"/>
                      </a:cubicBezTo>
                      <a:cubicBezTo>
                        <a:pt x="2045232" y="824904"/>
                        <a:pt x="2018187" y="808722"/>
                        <a:pt x="2046226" y="827415"/>
                      </a:cubicBezTo>
                      <a:cubicBezTo>
                        <a:pt x="2051090" y="825794"/>
                        <a:pt x="2058913" y="827311"/>
                        <a:pt x="2060817" y="822551"/>
                      </a:cubicBezTo>
                      <a:cubicBezTo>
                        <a:pt x="2060854" y="822460"/>
                        <a:pt x="2053356" y="790770"/>
                        <a:pt x="2051090" y="788504"/>
                      </a:cubicBezTo>
                      <a:cubicBezTo>
                        <a:pt x="2042823" y="780237"/>
                        <a:pt x="2031635" y="775534"/>
                        <a:pt x="2021907" y="769049"/>
                      </a:cubicBezTo>
                      <a:lnTo>
                        <a:pt x="2007315" y="759321"/>
                      </a:lnTo>
                      <a:cubicBezTo>
                        <a:pt x="1995474" y="723796"/>
                        <a:pt x="1995101" y="740086"/>
                        <a:pt x="2002451" y="710683"/>
                      </a:cubicBezTo>
                      <a:cubicBezTo>
                        <a:pt x="2005694" y="715547"/>
                        <a:pt x="2009565" y="720046"/>
                        <a:pt x="2012179" y="725274"/>
                      </a:cubicBezTo>
                      <a:cubicBezTo>
                        <a:pt x="2014472" y="729860"/>
                        <a:pt x="2014199" y="735600"/>
                        <a:pt x="2017043" y="739866"/>
                      </a:cubicBezTo>
                      <a:cubicBezTo>
                        <a:pt x="2020858" y="745589"/>
                        <a:pt x="2026205" y="750234"/>
                        <a:pt x="2031634" y="754457"/>
                      </a:cubicBezTo>
                      <a:cubicBezTo>
                        <a:pt x="2056723" y="773971"/>
                        <a:pt x="2053391" y="771438"/>
                        <a:pt x="2075409" y="778776"/>
                      </a:cubicBezTo>
                      <a:cubicBezTo>
                        <a:pt x="2073788" y="773912"/>
                        <a:pt x="2071550" y="769212"/>
                        <a:pt x="2070545" y="764185"/>
                      </a:cubicBezTo>
                      <a:cubicBezTo>
                        <a:pt x="2069897" y="760946"/>
                        <a:pt x="2067097" y="724967"/>
                        <a:pt x="2060817" y="715547"/>
                      </a:cubicBezTo>
                      <a:cubicBezTo>
                        <a:pt x="2057002" y="709824"/>
                        <a:pt x="2050629" y="706239"/>
                        <a:pt x="2046226" y="700955"/>
                      </a:cubicBezTo>
                      <a:cubicBezTo>
                        <a:pt x="2042484" y="696464"/>
                        <a:pt x="2039741" y="691228"/>
                        <a:pt x="2036498" y="686364"/>
                      </a:cubicBezTo>
                      <a:cubicBezTo>
                        <a:pt x="2034877" y="681500"/>
                        <a:pt x="2032746" y="676777"/>
                        <a:pt x="2031634" y="671772"/>
                      </a:cubicBezTo>
                      <a:cubicBezTo>
                        <a:pt x="2027487" y="653110"/>
                        <a:pt x="2029779" y="638416"/>
                        <a:pt x="2017043" y="623134"/>
                      </a:cubicBezTo>
                      <a:cubicBezTo>
                        <a:pt x="2013301" y="618643"/>
                        <a:pt x="2007315" y="616649"/>
                        <a:pt x="2002451" y="613406"/>
                      </a:cubicBezTo>
                      <a:cubicBezTo>
                        <a:pt x="1987494" y="583490"/>
                        <a:pt x="1996749" y="599990"/>
                        <a:pt x="1973268" y="564768"/>
                      </a:cubicBezTo>
                      <a:cubicBezTo>
                        <a:pt x="1970025" y="559904"/>
                        <a:pt x="1969307" y="551137"/>
                        <a:pt x="1963541" y="550176"/>
                      </a:cubicBezTo>
                      <a:lnTo>
                        <a:pt x="1934358" y="545313"/>
                      </a:lnTo>
                      <a:cubicBezTo>
                        <a:pt x="1897680" y="533087"/>
                        <a:pt x="1942890" y="549579"/>
                        <a:pt x="1905175" y="530721"/>
                      </a:cubicBezTo>
                      <a:cubicBezTo>
                        <a:pt x="1900589" y="528428"/>
                        <a:pt x="1895447" y="527478"/>
                        <a:pt x="1890583" y="525857"/>
                      </a:cubicBezTo>
                      <a:cubicBezTo>
                        <a:pt x="1884098" y="527478"/>
                        <a:pt x="1877555" y="528884"/>
                        <a:pt x="1871128" y="530721"/>
                      </a:cubicBezTo>
                      <a:cubicBezTo>
                        <a:pt x="1866198" y="532130"/>
                        <a:pt x="1857780" y="530611"/>
                        <a:pt x="1856537" y="535585"/>
                      </a:cubicBezTo>
                      <a:cubicBezTo>
                        <a:pt x="1853756" y="546707"/>
                        <a:pt x="1859152" y="558390"/>
                        <a:pt x="1861400" y="569632"/>
                      </a:cubicBezTo>
                      <a:cubicBezTo>
                        <a:pt x="1864458" y="584922"/>
                        <a:pt x="1875970" y="603656"/>
                        <a:pt x="1885720" y="613406"/>
                      </a:cubicBezTo>
                      <a:cubicBezTo>
                        <a:pt x="1890584" y="618270"/>
                        <a:pt x="1894588" y="624182"/>
                        <a:pt x="1900311" y="627998"/>
                      </a:cubicBezTo>
                      <a:cubicBezTo>
                        <a:pt x="1933946" y="650423"/>
                        <a:pt x="1895361" y="593869"/>
                        <a:pt x="1953813" y="652317"/>
                      </a:cubicBezTo>
                      <a:cubicBezTo>
                        <a:pt x="1958677" y="657181"/>
                        <a:pt x="1964182" y="661478"/>
                        <a:pt x="1968405" y="666908"/>
                      </a:cubicBezTo>
                      <a:cubicBezTo>
                        <a:pt x="1975583" y="676136"/>
                        <a:pt x="1987860" y="696091"/>
                        <a:pt x="1987860" y="696091"/>
                      </a:cubicBezTo>
                      <a:cubicBezTo>
                        <a:pt x="1985082" y="682202"/>
                        <a:pt x="1982254" y="666058"/>
                        <a:pt x="1978132" y="652317"/>
                      </a:cubicBezTo>
                      <a:cubicBezTo>
                        <a:pt x="1975186" y="642496"/>
                        <a:pt x="1974093" y="631666"/>
                        <a:pt x="1968405" y="623134"/>
                      </a:cubicBezTo>
                      <a:lnTo>
                        <a:pt x="1958677" y="608542"/>
                      </a:lnTo>
                      <a:cubicBezTo>
                        <a:pt x="1957532" y="603962"/>
                        <a:pt x="1952121" y="580206"/>
                        <a:pt x="1948949" y="574496"/>
                      </a:cubicBezTo>
                      <a:cubicBezTo>
                        <a:pt x="1943271" y="564276"/>
                        <a:pt x="1935979" y="555041"/>
                        <a:pt x="1929494" y="545313"/>
                      </a:cubicBezTo>
                      <a:lnTo>
                        <a:pt x="1919766" y="530721"/>
                      </a:lnTo>
                      <a:cubicBezTo>
                        <a:pt x="1916524" y="525857"/>
                        <a:pt x="1914903" y="519372"/>
                        <a:pt x="1910039" y="516130"/>
                      </a:cubicBezTo>
                      <a:lnTo>
                        <a:pt x="1895447" y="506402"/>
                      </a:lnTo>
                      <a:cubicBezTo>
                        <a:pt x="1869511" y="467494"/>
                        <a:pt x="1903551" y="514504"/>
                        <a:pt x="1871128" y="482083"/>
                      </a:cubicBezTo>
                      <a:cubicBezTo>
                        <a:pt x="1866994" y="477949"/>
                        <a:pt x="1866357" y="470589"/>
                        <a:pt x="1861400" y="467491"/>
                      </a:cubicBezTo>
                      <a:cubicBezTo>
                        <a:pt x="1852705" y="462057"/>
                        <a:pt x="1832217" y="457764"/>
                        <a:pt x="1832217" y="457764"/>
                      </a:cubicBezTo>
                      <a:cubicBezTo>
                        <a:pt x="1817565" y="447996"/>
                        <a:pt x="1815447" y="445712"/>
                        <a:pt x="1798171" y="438308"/>
                      </a:cubicBezTo>
                      <a:cubicBezTo>
                        <a:pt x="1793459" y="436288"/>
                        <a:pt x="1788443" y="435066"/>
                        <a:pt x="1783579" y="433445"/>
                      </a:cubicBezTo>
                      <a:lnTo>
                        <a:pt x="1754396" y="413989"/>
                      </a:lnTo>
                      <a:cubicBezTo>
                        <a:pt x="1749532" y="410747"/>
                        <a:pt x="1743938" y="408395"/>
                        <a:pt x="1739805" y="404262"/>
                      </a:cubicBezTo>
                      <a:lnTo>
                        <a:pt x="1725213" y="389670"/>
                      </a:lnTo>
                      <a:cubicBezTo>
                        <a:pt x="1722009" y="380059"/>
                        <a:pt x="1719192" y="367343"/>
                        <a:pt x="1710622" y="360487"/>
                      </a:cubicBezTo>
                      <a:cubicBezTo>
                        <a:pt x="1706618" y="357284"/>
                        <a:pt x="1700894" y="357244"/>
                        <a:pt x="1696030" y="355623"/>
                      </a:cubicBezTo>
                      <a:cubicBezTo>
                        <a:pt x="1692787" y="350759"/>
                        <a:pt x="1688676" y="346374"/>
                        <a:pt x="1686302" y="341032"/>
                      </a:cubicBezTo>
                      <a:cubicBezTo>
                        <a:pt x="1682138" y="331662"/>
                        <a:pt x="1683826" y="319100"/>
                        <a:pt x="1676575" y="311849"/>
                      </a:cubicBezTo>
                      <a:cubicBezTo>
                        <a:pt x="1667411" y="302685"/>
                        <a:pt x="1659581" y="292948"/>
                        <a:pt x="1647392" y="287530"/>
                      </a:cubicBezTo>
                      <a:cubicBezTo>
                        <a:pt x="1638022" y="283366"/>
                        <a:pt x="1627937" y="281045"/>
                        <a:pt x="1618209" y="277802"/>
                      </a:cubicBezTo>
                      <a:lnTo>
                        <a:pt x="1603617" y="272938"/>
                      </a:lnTo>
                      <a:cubicBezTo>
                        <a:pt x="1570168" y="250639"/>
                        <a:pt x="1585525" y="257180"/>
                        <a:pt x="1559843" y="248619"/>
                      </a:cubicBezTo>
                      <a:cubicBezTo>
                        <a:pt x="1553358" y="243755"/>
                        <a:pt x="1547638" y="237653"/>
                        <a:pt x="1540388" y="234028"/>
                      </a:cubicBezTo>
                      <a:cubicBezTo>
                        <a:pt x="1540385" y="234026"/>
                        <a:pt x="1503910" y="221869"/>
                        <a:pt x="1496613" y="219436"/>
                      </a:cubicBezTo>
                      <a:cubicBezTo>
                        <a:pt x="1491749" y="217815"/>
                        <a:pt x="1486288" y="217416"/>
                        <a:pt x="1482022" y="214572"/>
                      </a:cubicBezTo>
                      <a:lnTo>
                        <a:pt x="1452839" y="195117"/>
                      </a:lnTo>
                      <a:cubicBezTo>
                        <a:pt x="1447975" y="191874"/>
                        <a:pt x="1443918" y="186807"/>
                        <a:pt x="1438247" y="185389"/>
                      </a:cubicBezTo>
                      <a:cubicBezTo>
                        <a:pt x="1427373" y="182670"/>
                        <a:pt x="1396711" y="175533"/>
                        <a:pt x="1389609" y="170798"/>
                      </a:cubicBezTo>
                      <a:cubicBezTo>
                        <a:pt x="1347798" y="142924"/>
                        <a:pt x="1400693" y="176339"/>
                        <a:pt x="1360426" y="156206"/>
                      </a:cubicBezTo>
                      <a:cubicBezTo>
                        <a:pt x="1326838" y="139413"/>
                        <a:pt x="1366867" y="151737"/>
                        <a:pt x="1326379" y="141615"/>
                      </a:cubicBezTo>
                      <a:cubicBezTo>
                        <a:pt x="1321515" y="136751"/>
                        <a:pt x="1317385" y="131021"/>
                        <a:pt x="1311788" y="127023"/>
                      </a:cubicBezTo>
                      <a:cubicBezTo>
                        <a:pt x="1287411" y="109611"/>
                        <a:pt x="1265791" y="115084"/>
                        <a:pt x="1233966" y="112432"/>
                      </a:cubicBezTo>
                      <a:cubicBezTo>
                        <a:pt x="1204564" y="105081"/>
                        <a:pt x="1220851" y="109682"/>
                        <a:pt x="1185328" y="97840"/>
                      </a:cubicBezTo>
                      <a:cubicBezTo>
                        <a:pt x="1180464" y="96219"/>
                        <a:pt x="1175764" y="93981"/>
                        <a:pt x="1170737" y="92976"/>
                      </a:cubicBezTo>
                      <a:lnTo>
                        <a:pt x="1146417" y="88113"/>
                      </a:lnTo>
                      <a:cubicBezTo>
                        <a:pt x="1136689" y="81628"/>
                        <a:pt x="1128325" y="72354"/>
                        <a:pt x="1117234" y="68657"/>
                      </a:cubicBezTo>
                      <a:cubicBezTo>
                        <a:pt x="1107506" y="65415"/>
                        <a:pt x="1098106" y="60941"/>
                        <a:pt x="1088051" y="58930"/>
                      </a:cubicBezTo>
                      <a:cubicBezTo>
                        <a:pt x="1054062" y="52132"/>
                        <a:pt x="1071886" y="55425"/>
                        <a:pt x="1034549" y="49202"/>
                      </a:cubicBezTo>
                      <a:cubicBezTo>
                        <a:pt x="992256" y="35103"/>
                        <a:pt x="1056604" y="55243"/>
                        <a:pt x="956728" y="39474"/>
                      </a:cubicBezTo>
                      <a:cubicBezTo>
                        <a:pt x="946600" y="37875"/>
                        <a:pt x="937788" y="30213"/>
                        <a:pt x="927545" y="29747"/>
                      </a:cubicBezTo>
                      <a:lnTo>
                        <a:pt x="820541" y="24883"/>
                      </a:lnTo>
                      <a:cubicBezTo>
                        <a:pt x="815677" y="23262"/>
                        <a:pt x="810954" y="21131"/>
                        <a:pt x="805949" y="20019"/>
                      </a:cubicBezTo>
                      <a:cubicBezTo>
                        <a:pt x="715867" y="0"/>
                        <a:pt x="541799" y="19427"/>
                        <a:pt x="509256" y="20019"/>
                      </a:cubicBezTo>
                      <a:cubicBezTo>
                        <a:pt x="481546" y="29256"/>
                        <a:pt x="501581" y="23637"/>
                        <a:pt x="455754" y="29747"/>
                      </a:cubicBezTo>
                      <a:lnTo>
                        <a:pt x="421707" y="34610"/>
                      </a:lnTo>
                      <a:lnTo>
                        <a:pt x="392524" y="44338"/>
                      </a:lnTo>
                      <a:cubicBezTo>
                        <a:pt x="387660" y="45959"/>
                        <a:pt x="383038" y="48738"/>
                        <a:pt x="377932" y="49202"/>
                      </a:cubicBezTo>
                      <a:lnTo>
                        <a:pt x="324430" y="54066"/>
                      </a:lnTo>
                      <a:cubicBezTo>
                        <a:pt x="319566" y="55687"/>
                        <a:pt x="314425" y="56637"/>
                        <a:pt x="309839" y="58930"/>
                      </a:cubicBezTo>
                      <a:cubicBezTo>
                        <a:pt x="260996" y="83350"/>
                        <a:pt x="335475" y="52806"/>
                        <a:pt x="275792" y="78385"/>
                      </a:cubicBezTo>
                      <a:cubicBezTo>
                        <a:pt x="258107" y="85965"/>
                        <a:pt x="254212" y="83181"/>
                        <a:pt x="232017" y="88113"/>
                      </a:cubicBezTo>
                      <a:cubicBezTo>
                        <a:pt x="227012" y="89225"/>
                        <a:pt x="222290" y="91355"/>
                        <a:pt x="217426" y="92976"/>
                      </a:cubicBezTo>
                      <a:cubicBezTo>
                        <a:pt x="187854" y="112691"/>
                        <a:pt x="219275" y="94106"/>
                        <a:pt x="183379" y="107568"/>
                      </a:cubicBezTo>
                      <a:cubicBezTo>
                        <a:pt x="176590" y="110114"/>
                        <a:pt x="170713" y="114750"/>
                        <a:pt x="163924" y="117296"/>
                      </a:cubicBezTo>
                      <a:cubicBezTo>
                        <a:pt x="157665" y="119643"/>
                        <a:pt x="150896" y="120323"/>
                        <a:pt x="144468" y="122159"/>
                      </a:cubicBezTo>
                      <a:cubicBezTo>
                        <a:pt x="95573" y="136128"/>
                        <a:pt x="171309" y="116664"/>
                        <a:pt x="110422" y="131887"/>
                      </a:cubicBezTo>
                      <a:cubicBezTo>
                        <a:pt x="105558" y="135130"/>
                        <a:pt x="100906" y="138715"/>
                        <a:pt x="95830" y="141615"/>
                      </a:cubicBezTo>
                      <a:cubicBezTo>
                        <a:pt x="80693" y="150265"/>
                        <a:pt x="74711" y="150297"/>
                        <a:pt x="61783" y="161070"/>
                      </a:cubicBezTo>
                      <a:cubicBezTo>
                        <a:pt x="56499" y="165474"/>
                        <a:pt x="52056" y="170798"/>
                        <a:pt x="47192" y="175662"/>
                      </a:cubicBezTo>
                      <a:cubicBezTo>
                        <a:pt x="45571" y="180526"/>
                        <a:pt x="44621" y="185667"/>
                        <a:pt x="42328" y="190253"/>
                      </a:cubicBezTo>
                      <a:cubicBezTo>
                        <a:pt x="39714" y="195482"/>
                        <a:pt x="34449" y="199299"/>
                        <a:pt x="32600" y="204845"/>
                      </a:cubicBezTo>
                      <a:cubicBezTo>
                        <a:pt x="31062" y="209459"/>
                        <a:pt x="32600" y="214572"/>
                        <a:pt x="32600" y="219436"/>
                      </a:cubicBezTo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100000">
                      <a:srgbClr val="FFFFC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46" name="Forma livre 45"/>
                <p:cNvSpPr/>
                <p:nvPr/>
              </p:nvSpPr>
              <p:spPr bwMode="auto">
                <a:xfrm>
                  <a:off x="5747979" y="2939947"/>
                  <a:ext cx="567335" cy="1471471"/>
                </a:xfrm>
                <a:custGeom>
                  <a:avLst/>
                  <a:gdLst>
                    <a:gd name="connsiteX0" fmla="*/ 211685 w 567335"/>
                    <a:gd name="connsiteY0" fmla="*/ 10700 h 1471471"/>
                    <a:gd name="connsiteX1" fmla="*/ 231141 w 567335"/>
                    <a:gd name="connsiteY1" fmla="*/ 39883 h 1471471"/>
                    <a:gd name="connsiteX2" fmla="*/ 240868 w 567335"/>
                    <a:gd name="connsiteY2" fmla="*/ 54475 h 1471471"/>
                    <a:gd name="connsiteX3" fmla="*/ 265187 w 567335"/>
                    <a:gd name="connsiteY3" fmla="*/ 83658 h 1471471"/>
                    <a:gd name="connsiteX4" fmla="*/ 274915 w 567335"/>
                    <a:gd name="connsiteY4" fmla="*/ 112841 h 1471471"/>
                    <a:gd name="connsiteX5" fmla="*/ 279779 w 567335"/>
                    <a:gd name="connsiteY5" fmla="*/ 127432 h 1471471"/>
                    <a:gd name="connsiteX6" fmla="*/ 279779 w 567335"/>
                    <a:gd name="connsiteY6" fmla="*/ 253892 h 1471471"/>
                    <a:gd name="connsiteX7" fmla="*/ 299234 w 567335"/>
                    <a:gd name="connsiteY7" fmla="*/ 283075 h 1471471"/>
                    <a:gd name="connsiteX8" fmla="*/ 294370 w 567335"/>
                    <a:gd name="connsiteY8" fmla="*/ 307394 h 1471471"/>
                    <a:gd name="connsiteX9" fmla="*/ 279779 w 567335"/>
                    <a:gd name="connsiteY9" fmla="*/ 312258 h 1471471"/>
                    <a:gd name="connsiteX10" fmla="*/ 221413 w 567335"/>
                    <a:gd name="connsiteY10" fmla="*/ 297666 h 1471471"/>
                    <a:gd name="connsiteX11" fmla="*/ 206822 w 567335"/>
                    <a:gd name="connsiteY11" fmla="*/ 287939 h 1471471"/>
                    <a:gd name="connsiteX12" fmla="*/ 182502 w 567335"/>
                    <a:gd name="connsiteY12" fmla="*/ 292802 h 1471471"/>
                    <a:gd name="connsiteX13" fmla="*/ 177639 w 567335"/>
                    <a:gd name="connsiteY13" fmla="*/ 312258 h 1471471"/>
                    <a:gd name="connsiteX14" fmla="*/ 167911 w 567335"/>
                    <a:gd name="connsiteY14" fmla="*/ 297666 h 1471471"/>
                    <a:gd name="connsiteX15" fmla="*/ 148456 w 567335"/>
                    <a:gd name="connsiteY15" fmla="*/ 258756 h 1471471"/>
                    <a:gd name="connsiteX16" fmla="*/ 138728 w 567335"/>
                    <a:gd name="connsiteY16" fmla="*/ 244164 h 1471471"/>
                    <a:gd name="connsiteX17" fmla="*/ 124136 w 567335"/>
                    <a:gd name="connsiteY17" fmla="*/ 239300 h 1471471"/>
                    <a:gd name="connsiteX18" fmla="*/ 119273 w 567335"/>
                    <a:gd name="connsiteY18" fmla="*/ 253892 h 1471471"/>
                    <a:gd name="connsiteX19" fmla="*/ 109545 w 567335"/>
                    <a:gd name="connsiteY19" fmla="*/ 292802 h 1471471"/>
                    <a:gd name="connsiteX20" fmla="*/ 90090 w 567335"/>
                    <a:gd name="connsiteY20" fmla="*/ 321985 h 1471471"/>
                    <a:gd name="connsiteX21" fmla="*/ 75498 w 567335"/>
                    <a:gd name="connsiteY21" fmla="*/ 370624 h 1471471"/>
                    <a:gd name="connsiteX22" fmla="*/ 65770 w 567335"/>
                    <a:gd name="connsiteY22" fmla="*/ 399807 h 1471471"/>
                    <a:gd name="connsiteX23" fmla="*/ 56043 w 567335"/>
                    <a:gd name="connsiteY23" fmla="*/ 433853 h 1471471"/>
                    <a:gd name="connsiteX24" fmla="*/ 26860 w 567335"/>
                    <a:gd name="connsiteY24" fmla="*/ 458173 h 1471471"/>
                    <a:gd name="connsiteX25" fmla="*/ 12268 w 567335"/>
                    <a:gd name="connsiteY25" fmla="*/ 463036 h 1471471"/>
                    <a:gd name="connsiteX26" fmla="*/ 21996 w 567335"/>
                    <a:gd name="connsiteY26" fmla="*/ 492219 h 1471471"/>
                    <a:gd name="connsiteX27" fmla="*/ 31724 w 567335"/>
                    <a:gd name="connsiteY27" fmla="*/ 531130 h 1471471"/>
                    <a:gd name="connsiteX28" fmla="*/ 21996 w 567335"/>
                    <a:gd name="connsiteY28" fmla="*/ 574905 h 1471471"/>
                    <a:gd name="connsiteX29" fmla="*/ 12268 w 567335"/>
                    <a:gd name="connsiteY29" fmla="*/ 589496 h 1471471"/>
                    <a:gd name="connsiteX30" fmla="*/ 21996 w 567335"/>
                    <a:gd name="connsiteY30" fmla="*/ 638134 h 1471471"/>
                    <a:gd name="connsiteX31" fmla="*/ 31724 w 567335"/>
                    <a:gd name="connsiteY31" fmla="*/ 667317 h 1471471"/>
                    <a:gd name="connsiteX32" fmla="*/ 36587 w 567335"/>
                    <a:gd name="connsiteY32" fmla="*/ 681909 h 1471471"/>
                    <a:gd name="connsiteX33" fmla="*/ 31724 w 567335"/>
                    <a:gd name="connsiteY33" fmla="*/ 740275 h 1471471"/>
                    <a:gd name="connsiteX34" fmla="*/ 26860 w 567335"/>
                    <a:gd name="connsiteY34" fmla="*/ 754866 h 1471471"/>
                    <a:gd name="connsiteX35" fmla="*/ 17132 w 567335"/>
                    <a:gd name="connsiteY35" fmla="*/ 788913 h 1471471"/>
                    <a:gd name="connsiteX36" fmla="*/ 12268 w 567335"/>
                    <a:gd name="connsiteY36" fmla="*/ 983466 h 1471471"/>
                    <a:gd name="connsiteX37" fmla="*/ 31724 w 567335"/>
                    <a:gd name="connsiteY37" fmla="*/ 1046696 h 1471471"/>
                    <a:gd name="connsiteX38" fmla="*/ 46315 w 567335"/>
                    <a:gd name="connsiteY38" fmla="*/ 1061288 h 1471471"/>
                    <a:gd name="connsiteX39" fmla="*/ 51179 w 567335"/>
                    <a:gd name="connsiteY39" fmla="*/ 1080743 h 1471471"/>
                    <a:gd name="connsiteX40" fmla="*/ 60907 w 567335"/>
                    <a:gd name="connsiteY40" fmla="*/ 1109926 h 1471471"/>
                    <a:gd name="connsiteX41" fmla="*/ 70634 w 567335"/>
                    <a:gd name="connsiteY41" fmla="*/ 1143973 h 1471471"/>
                    <a:gd name="connsiteX42" fmla="*/ 75498 w 567335"/>
                    <a:gd name="connsiteY42" fmla="*/ 1158564 h 1471471"/>
                    <a:gd name="connsiteX43" fmla="*/ 80362 w 567335"/>
                    <a:gd name="connsiteY43" fmla="*/ 1178019 h 1471471"/>
                    <a:gd name="connsiteX44" fmla="*/ 90090 w 567335"/>
                    <a:gd name="connsiteY44" fmla="*/ 1207202 h 1471471"/>
                    <a:gd name="connsiteX45" fmla="*/ 94953 w 567335"/>
                    <a:gd name="connsiteY45" fmla="*/ 1221794 h 1471471"/>
                    <a:gd name="connsiteX46" fmla="*/ 99817 w 567335"/>
                    <a:gd name="connsiteY46" fmla="*/ 1241249 h 1471471"/>
                    <a:gd name="connsiteX47" fmla="*/ 104681 w 567335"/>
                    <a:gd name="connsiteY47" fmla="*/ 1299615 h 1471471"/>
                    <a:gd name="connsiteX48" fmla="*/ 109545 w 567335"/>
                    <a:gd name="connsiteY48" fmla="*/ 1319071 h 1471471"/>
                    <a:gd name="connsiteX49" fmla="*/ 129000 w 567335"/>
                    <a:gd name="connsiteY49" fmla="*/ 1323934 h 1471471"/>
                    <a:gd name="connsiteX50" fmla="*/ 143592 w 567335"/>
                    <a:gd name="connsiteY50" fmla="*/ 1343390 h 1471471"/>
                    <a:gd name="connsiteX51" fmla="*/ 158183 w 567335"/>
                    <a:gd name="connsiteY51" fmla="*/ 1372573 h 1471471"/>
                    <a:gd name="connsiteX52" fmla="*/ 172775 w 567335"/>
                    <a:gd name="connsiteY52" fmla="*/ 1377436 h 1471471"/>
                    <a:gd name="connsiteX53" fmla="*/ 236004 w 567335"/>
                    <a:gd name="connsiteY53" fmla="*/ 1401756 h 1471471"/>
                    <a:gd name="connsiteX54" fmla="*/ 240868 w 567335"/>
                    <a:gd name="connsiteY54" fmla="*/ 1416347 h 1471471"/>
                    <a:gd name="connsiteX55" fmla="*/ 255460 w 567335"/>
                    <a:gd name="connsiteY55" fmla="*/ 1421211 h 1471471"/>
                    <a:gd name="connsiteX56" fmla="*/ 284643 w 567335"/>
                    <a:gd name="connsiteY56" fmla="*/ 1445530 h 1471471"/>
                    <a:gd name="connsiteX57" fmla="*/ 304098 w 567335"/>
                    <a:gd name="connsiteY57" fmla="*/ 1455258 h 1471471"/>
                    <a:gd name="connsiteX58" fmla="*/ 308962 w 567335"/>
                    <a:gd name="connsiteY58" fmla="*/ 1440666 h 1471471"/>
                    <a:gd name="connsiteX59" fmla="*/ 328417 w 567335"/>
                    <a:gd name="connsiteY59" fmla="*/ 1411483 h 1471471"/>
                    <a:gd name="connsiteX60" fmla="*/ 338145 w 567335"/>
                    <a:gd name="connsiteY60" fmla="*/ 1392028 h 1471471"/>
                    <a:gd name="connsiteX61" fmla="*/ 367328 w 567335"/>
                    <a:gd name="connsiteY61" fmla="*/ 1377436 h 1471471"/>
                    <a:gd name="connsiteX62" fmla="*/ 381919 w 567335"/>
                    <a:gd name="connsiteY62" fmla="*/ 1367709 h 1471471"/>
                    <a:gd name="connsiteX63" fmla="*/ 386783 w 567335"/>
                    <a:gd name="connsiteY63" fmla="*/ 1353117 h 1471471"/>
                    <a:gd name="connsiteX64" fmla="*/ 396511 w 567335"/>
                    <a:gd name="connsiteY64" fmla="*/ 1304479 h 1471471"/>
                    <a:gd name="connsiteX65" fmla="*/ 420830 w 567335"/>
                    <a:gd name="connsiteY65" fmla="*/ 1275296 h 1471471"/>
                    <a:gd name="connsiteX66" fmla="*/ 454877 w 567335"/>
                    <a:gd name="connsiteY66" fmla="*/ 1231522 h 1471471"/>
                    <a:gd name="connsiteX67" fmla="*/ 469468 w 567335"/>
                    <a:gd name="connsiteY67" fmla="*/ 1202339 h 1471471"/>
                    <a:gd name="connsiteX68" fmla="*/ 493787 w 567335"/>
                    <a:gd name="connsiteY68" fmla="*/ 1236385 h 1471471"/>
                    <a:gd name="connsiteX69" fmla="*/ 508379 w 567335"/>
                    <a:gd name="connsiteY69" fmla="*/ 1221794 h 1471471"/>
                    <a:gd name="connsiteX70" fmla="*/ 518107 w 567335"/>
                    <a:gd name="connsiteY70" fmla="*/ 1192611 h 1471471"/>
                    <a:gd name="connsiteX71" fmla="*/ 522970 w 567335"/>
                    <a:gd name="connsiteY71" fmla="*/ 1255841 h 1471471"/>
                    <a:gd name="connsiteX72" fmla="*/ 527834 w 567335"/>
                    <a:gd name="connsiteY72" fmla="*/ 1270432 h 1471471"/>
                    <a:gd name="connsiteX73" fmla="*/ 522970 w 567335"/>
                    <a:gd name="connsiteY73" fmla="*/ 1348253 h 1471471"/>
                    <a:gd name="connsiteX74" fmla="*/ 527834 w 567335"/>
                    <a:gd name="connsiteY74" fmla="*/ 1411483 h 1471471"/>
                    <a:gd name="connsiteX75" fmla="*/ 537562 w 567335"/>
                    <a:gd name="connsiteY75" fmla="*/ 1382300 h 1471471"/>
                    <a:gd name="connsiteX76" fmla="*/ 547290 w 567335"/>
                    <a:gd name="connsiteY76" fmla="*/ 1328798 h 1471471"/>
                    <a:gd name="connsiteX77" fmla="*/ 552153 w 567335"/>
                    <a:gd name="connsiteY77" fmla="*/ 1285024 h 1471471"/>
                    <a:gd name="connsiteX78" fmla="*/ 557017 w 567335"/>
                    <a:gd name="connsiteY78" fmla="*/ 1260705 h 1471471"/>
                    <a:gd name="connsiteX79" fmla="*/ 566745 w 567335"/>
                    <a:gd name="connsiteY79" fmla="*/ 1212066 h 1471471"/>
                    <a:gd name="connsiteX80" fmla="*/ 561881 w 567335"/>
                    <a:gd name="connsiteY80" fmla="*/ 1178019 h 1471471"/>
                    <a:gd name="connsiteX81" fmla="*/ 557017 w 567335"/>
                    <a:gd name="connsiteY81" fmla="*/ 1163428 h 1471471"/>
                    <a:gd name="connsiteX82" fmla="*/ 566745 w 567335"/>
                    <a:gd name="connsiteY82" fmla="*/ 993194 h 1471471"/>
                    <a:gd name="connsiteX83" fmla="*/ 561881 w 567335"/>
                    <a:gd name="connsiteY83" fmla="*/ 905645 h 1471471"/>
                    <a:gd name="connsiteX84" fmla="*/ 552153 w 567335"/>
                    <a:gd name="connsiteY84" fmla="*/ 793777 h 1471471"/>
                    <a:gd name="connsiteX85" fmla="*/ 547290 w 567335"/>
                    <a:gd name="connsiteY85" fmla="*/ 764594 h 1471471"/>
                    <a:gd name="connsiteX86" fmla="*/ 542426 w 567335"/>
                    <a:gd name="connsiteY86" fmla="*/ 715956 h 1471471"/>
                    <a:gd name="connsiteX87" fmla="*/ 537562 w 567335"/>
                    <a:gd name="connsiteY87" fmla="*/ 701364 h 1471471"/>
                    <a:gd name="connsiteX88" fmla="*/ 527834 w 567335"/>
                    <a:gd name="connsiteY88" fmla="*/ 657590 h 1471471"/>
                    <a:gd name="connsiteX89" fmla="*/ 518107 w 567335"/>
                    <a:gd name="connsiteY89" fmla="*/ 628407 h 1471471"/>
                    <a:gd name="connsiteX90" fmla="*/ 498651 w 567335"/>
                    <a:gd name="connsiteY90" fmla="*/ 570041 h 1471471"/>
                    <a:gd name="connsiteX91" fmla="*/ 488924 w 567335"/>
                    <a:gd name="connsiteY91" fmla="*/ 540858 h 1471471"/>
                    <a:gd name="connsiteX92" fmla="*/ 484060 w 567335"/>
                    <a:gd name="connsiteY92" fmla="*/ 521402 h 1471471"/>
                    <a:gd name="connsiteX93" fmla="*/ 474332 w 567335"/>
                    <a:gd name="connsiteY93" fmla="*/ 492219 h 1471471"/>
                    <a:gd name="connsiteX94" fmla="*/ 464604 w 567335"/>
                    <a:gd name="connsiteY94" fmla="*/ 477628 h 1471471"/>
                    <a:gd name="connsiteX95" fmla="*/ 459741 w 567335"/>
                    <a:gd name="connsiteY95" fmla="*/ 463036 h 1471471"/>
                    <a:gd name="connsiteX96" fmla="*/ 440285 w 567335"/>
                    <a:gd name="connsiteY96" fmla="*/ 433853 h 1471471"/>
                    <a:gd name="connsiteX97" fmla="*/ 420830 w 567335"/>
                    <a:gd name="connsiteY97" fmla="*/ 375488 h 1471471"/>
                    <a:gd name="connsiteX98" fmla="*/ 411102 w 567335"/>
                    <a:gd name="connsiteY98" fmla="*/ 346305 h 1471471"/>
                    <a:gd name="connsiteX99" fmla="*/ 406239 w 567335"/>
                    <a:gd name="connsiteY99" fmla="*/ 331713 h 1471471"/>
                    <a:gd name="connsiteX100" fmla="*/ 396511 w 567335"/>
                    <a:gd name="connsiteY100" fmla="*/ 317122 h 1471471"/>
                    <a:gd name="connsiteX101" fmla="*/ 381919 w 567335"/>
                    <a:gd name="connsiteY101" fmla="*/ 273347 h 1471471"/>
                    <a:gd name="connsiteX102" fmla="*/ 377056 w 567335"/>
                    <a:gd name="connsiteY102" fmla="*/ 258756 h 1471471"/>
                    <a:gd name="connsiteX103" fmla="*/ 367328 w 567335"/>
                    <a:gd name="connsiteY103" fmla="*/ 244164 h 1471471"/>
                    <a:gd name="connsiteX104" fmla="*/ 357600 w 567335"/>
                    <a:gd name="connsiteY104" fmla="*/ 214981 h 1471471"/>
                    <a:gd name="connsiteX105" fmla="*/ 352736 w 567335"/>
                    <a:gd name="connsiteY105" fmla="*/ 200390 h 1471471"/>
                    <a:gd name="connsiteX106" fmla="*/ 338145 w 567335"/>
                    <a:gd name="connsiteY106" fmla="*/ 185798 h 1471471"/>
                    <a:gd name="connsiteX107" fmla="*/ 318690 w 567335"/>
                    <a:gd name="connsiteY107" fmla="*/ 156615 h 1471471"/>
                    <a:gd name="connsiteX108" fmla="*/ 304098 w 567335"/>
                    <a:gd name="connsiteY108" fmla="*/ 146888 h 1471471"/>
                    <a:gd name="connsiteX109" fmla="*/ 294370 w 567335"/>
                    <a:gd name="connsiteY109" fmla="*/ 132296 h 1471471"/>
                    <a:gd name="connsiteX110" fmla="*/ 284643 w 567335"/>
                    <a:gd name="connsiteY110" fmla="*/ 103113 h 1471471"/>
                    <a:gd name="connsiteX111" fmla="*/ 274915 w 567335"/>
                    <a:gd name="connsiteY111" fmla="*/ 88522 h 1471471"/>
                    <a:gd name="connsiteX112" fmla="*/ 270051 w 567335"/>
                    <a:gd name="connsiteY112" fmla="*/ 73930 h 1471471"/>
                    <a:gd name="connsiteX113" fmla="*/ 236004 w 567335"/>
                    <a:gd name="connsiteY113" fmla="*/ 30156 h 1471471"/>
                    <a:gd name="connsiteX114" fmla="*/ 216549 w 567335"/>
                    <a:gd name="connsiteY114" fmla="*/ 973 h 1471471"/>
                    <a:gd name="connsiteX115" fmla="*/ 211685 w 567335"/>
                    <a:gd name="connsiteY115" fmla="*/ 10700 h 14714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</a:cxnLst>
                  <a:rect l="l" t="t" r="r" b="b"/>
                  <a:pathLst>
                    <a:path w="567335" h="1471471">
                      <a:moveTo>
                        <a:pt x="211685" y="10700"/>
                      </a:moveTo>
                      <a:cubicBezTo>
                        <a:pt x="214117" y="17185"/>
                        <a:pt x="224656" y="30155"/>
                        <a:pt x="231141" y="39883"/>
                      </a:cubicBezTo>
                      <a:cubicBezTo>
                        <a:pt x="234384" y="44747"/>
                        <a:pt x="236734" y="50342"/>
                        <a:pt x="240868" y="54475"/>
                      </a:cubicBezTo>
                      <a:cubicBezTo>
                        <a:pt x="250035" y="63641"/>
                        <a:pt x="259768" y="71466"/>
                        <a:pt x="265187" y="83658"/>
                      </a:cubicBezTo>
                      <a:cubicBezTo>
                        <a:pt x="269351" y="93028"/>
                        <a:pt x="271672" y="103113"/>
                        <a:pt x="274915" y="112841"/>
                      </a:cubicBezTo>
                      <a:lnTo>
                        <a:pt x="279779" y="127432"/>
                      </a:lnTo>
                      <a:cubicBezTo>
                        <a:pt x="270143" y="175612"/>
                        <a:pt x="266636" y="182920"/>
                        <a:pt x="279779" y="253892"/>
                      </a:cubicBezTo>
                      <a:cubicBezTo>
                        <a:pt x="281908" y="265388"/>
                        <a:pt x="299234" y="283075"/>
                        <a:pt x="299234" y="283075"/>
                      </a:cubicBezTo>
                      <a:cubicBezTo>
                        <a:pt x="297613" y="291181"/>
                        <a:pt x="298956" y="300516"/>
                        <a:pt x="294370" y="307394"/>
                      </a:cubicBezTo>
                      <a:cubicBezTo>
                        <a:pt x="291526" y="311660"/>
                        <a:pt x="284906" y="312258"/>
                        <a:pt x="279779" y="312258"/>
                      </a:cubicBezTo>
                      <a:cubicBezTo>
                        <a:pt x="268838" y="312258"/>
                        <a:pt x="230468" y="303703"/>
                        <a:pt x="221413" y="297666"/>
                      </a:cubicBezTo>
                      <a:lnTo>
                        <a:pt x="206822" y="287939"/>
                      </a:lnTo>
                      <a:cubicBezTo>
                        <a:pt x="198715" y="289560"/>
                        <a:pt x="188853" y="287510"/>
                        <a:pt x="182502" y="292802"/>
                      </a:cubicBezTo>
                      <a:cubicBezTo>
                        <a:pt x="177367" y="297082"/>
                        <a:pt x="183981" y="310144"/>
                        <a:pt x="177639" y="312258"/>
                      </a:cubicBezTo>
                      <a:cubicBezTo>
                        <a:pt x="172093" y="314107"/>
                        <a:pt x="170710" y="302798"/>
                        <a:pt x="167911" y="297666"/>
                      </a:cubicBezTo>
                      <a:cubicBezTo>
                        <a:pt x="160967" y="284936"/>
                        <a:pt x="156500" y="270821"/>
                        <a:pt x="148456" y="258756"/>
                      </a:cubicBezTo>
                      <a:cubicBezTo>
                        <a:pt x="145213" y="253892"/>
                        <a:pt x="143293" y="247816"/>
                        <a:pt x="138728" y="244164"/>
                      </a:cubicBezTo>
                      <a:cubicBezTo>
                        <a:pt x="134724" y="240961"/>
                        <a:pt x="129000" y="240921"/>
                        <a:pt x="124136" y="239300"/>
                      </a:cubicBezTo>
                      <a:cubicBezTo>
                        <a:pt x="122515" y="244164"/>
                        <a:pt x="120516" y="248918"/>
                        <a:pt x="119273" y="253892"/>
                      </a:cubicBezTo>
                      <a:cubicBezTo>
                        <a:pt x="117313" y="261733"/>
                        <a:pt x="114599" y="283705"/>
                        <a:pt x="109545" y="292802"/>
                      </a:cubicBezTo>
                      <a:cubicBezTo>
                        <a:pt x="103867" y="303022"/>
                        <a:pt x="90090" y="321985"/>
                        <a:pt x="90090" y="321985"/>
                      </a:cubicBezTo>
                      <a:cubicBezTo>
                        <a:pt x="82739" y="351388"/>
                        <a:pt x="87340" y="335101"/>
                        <a:pt x="75498" y="370624"/>
                      </a:cubicBezTo>
                      <a:lnTo>
                        <a:pt x="65770" y="399807"/>
                      </a:lnTo>
                      <a:cubicBezTo>
                        <a:pt x="65121" y="402405"/>
                        <a:pt x="58836" y="429664"/>
                        <a:pt x="56043" y="433853"/>
                      </a:cubicBezTo>
                      <a:cubicBezTo>
                        <a:pt x="50665" y="441919"/>
                        <a:pt x="35831" y="453687"/>
                        <a:pt x="26860" y="458173"/>
                      </a:cubicBezTo>
                      <a:cubicBezTo>
                        <a:pt x="22274" y="460466"/>
                        <a:pt x="17132" y="461415"/>
                        <a:pt x="12268" y="463036"/>
                      </a:cubicBezTo>
                      <a:cubicBezTo>
                        <a:pt x="15511" y="472764"/>
                        <a:pt x="19985" y="482164"/>
                        <a:pt x="21996" y="492219"/>
                      </a:cubicBezTo>
                      <a:cubicBezTo>
                        <a:pt x="27865" y="521566"/>
                        <a:pt x="24246" y="508696"/>
                        <a:pt x="31724" y="531130"/>
                      </a:cubicBezTo>
                      <a:cubicBezTo>
                        <a:pt x="29856" y="542337"/>
                        <a:pt x="27983" y="562932"/>
                        <a:pt x="21996" y="574905"/>
                      </a:cubicBezTo>
                      <a:cubicBezTo>
                        <a:pt x="19382" y="580133"/>
                        <a:pt x="15511" y="584632"/>
                        <a:pt x="12268" y="589496"/>
                      </a:cubicBezTo>
                      <a:cubicBezTo>
                        <a:pt x="15555" y="609217"/>
                        <a:pt x="16554" y="619994"/>
                        <a:pt x="21996" y="638134"/>
                      </a:cubicBezTo>
                      <a:cubicBezTo>
                        <a:pt x="24943" y="647955"/>
                        <a:pt x="28482" y="657589"/>
                        <a:pt x="31724" y="667317"/>
                      </a:cubicBezTo>
                      <a:lnTo>
                        <a:pt x="36587" y="681909"/>
                      </a:lnTo>
                      <a:cubicBezTo>
                        <a:pt x="34966" y="701364"/>
                        <a:pt x="34304" y="720923"/>
                        <a:pt x="31724" y="740275"/>
                      </a:cubicBezTo>
                      <a:cubicBezTo>
                        <a:pt x="31046" y="745357"/>
                        <a:pt x="28268" y="749936"/>
                        <a:pt x="26860" y="754866"/>
                      </a:cubicBezTo>
                      <a:cubicBezTo>
                        <a:pt x="14645" y="797617"/>
                        <a:pt x="28794" y="753929"/>
                        <a:pt x="17132" y="788913"/>
                      </a:cubicBezTo>
                      <a:cubicBezTo>
                        <a:pt x="15511" y="853764"/>
                        <a:pt x="12268" y="918595"/>
                        <a:pt x="12268" y="983466"/>
                      </a:cubicBezTo>
                      <a:cubicBezTo>
                        <a:pt x="12268" y="1045178"/>
                        <a:pt x="0" y="1036121"/>
                        <a:pt x="31724" y="1046696"/>
                      </a:cubicBezTo>
                      <a:cubicBezTo>
                        <a:pt x="36588" y="1051560"/>
                        <a:pt x="42902" y="1055316"/>
                        <a:pt x="46315" y="1061288"/>
                      </a:cubicBezTo>
                      <a:cubicBezTo>
                        <a:pt x="49631" y="1067092"/>
                        <a:pt x="49258" y="1074340"/>
                        <a:pt x="51179" y="1080743"/>
                      </a:cubicBezTo>
                      <a:cubicBezTo>
                        <a:pt x="54126" y="1090564"/>
                        <a:pt x="57665" y="1100198"/>
                        <a:pt x="60907" y="1109926"/>
                      </a:cubicBezTo>
                      <a:cubicBezTo>
                        <a:pt x="72565" y="1144902"/>
                        <a:pt x="58422" y="1101233"/>
                        <a:pt x="70634" y="1143973"/>
                      </a:cubicBezTo>
                      <a:cubicBezTo>
                        <a:pt x="72042" y="1148903"/>
                        <a:pt x="74089" y="1153634"/>
                        <a:pt x="75498" y="1158564"/>
                      </a:cubicBezTo>
                      <a:cubicBezTo>
                        <a:pt x="77335" y="1164991"/>
                        <a:pt x="78441" y="1171616"/>
                        <a:pt x="80362" y="1178019"/>
                      </a:cubicBezTo>
                      <a:cubicBezTo>
                        <a:pt x="83309" y="1187840"/>
                        <a:pt x="86848" y="1197474"/>
                        <a:pt x="90090" y="1207202"/>
                      </a:cubicBezTo>
                      <a:cubicBezTo>
                        <a:pt x="91711" y="1212066"/>
                        <a:pt x="93709" y="1216820"/>
                        <a:pt x="94953" y="1221794"/>
                      </a:cubicBezTo>
                      <a:lnTo>
                        <a:pt x="99817" y="1241249"/>
                      </a:lnTo>
                      <a:cubicBezTo>
                        <a:pt x="101438" y="1260704"/>
                        <a:pt x="102259" y="1280243"/>
                        <a:pt x="104681" y="1299615"/>
                      </a:cubicBezTo>
                      <a:cubicBezTo>
                        <a:pt x="105510" y="1306248"/>
                        <a:pt x="104818" y="1314344"/>
                        <a:pt x="109545" y="1319071"/>
                      </a:cubicBezTo>
                      <a:cubicBezTo>
                        <a:pt x="114272" y="1323798"/>
                        <a:pt x="122515" y="1322313"/>
                        <a:pt x="129000" y="1323934"/>
                      </a:cubicBezTo>
                      <a:cubicBezTo>
                        <a:pt x="133864" y="1330419"/>
                        <a:pt x="139570" y="1336351"/>
                        <a:pt x="143592" y="1343390"/>
                      </a:cubicBezTo>
                      <a:cubicBezTo>
                        <a:pt x="151011" y="1356372"/>
                        <a:pt x="144807" y="1361873"/>
                        <a:pt x="158183" y="1372573"/>
                      </a:cubicBezTo>
                      <a:cubicBezTo>
                        <a:pt x="162187" y="1375776"/>
                        <a:pt x="167911" y="1375815"/>
                        <a:pt x="172775" y="1377436"/>
                      </a:cubicBezTo>
                      <a:cubicBezTo>
                        <a:pt x="211496" y="1403251"/>
                        <a:pt x="190384" y="1395239"/>
                        <a:pt x="236004" y="1401756"/>
                      </a:cubicBezTo>
                      <a:cubicBezTo>
                        <a:pt x="237625" y="1406620"/>
                        <a:pt x="237243" y="1412722"/>
                        <a:pt x="240868" y="1416347"/>
                      </a:cubicBezTo>
                      <a:cubicBezTo>
                        <a:pt x="244494" y="1419972"/>
                        <a:pt x="250874" y="1418918"/>
                        <a:pt x="255460" y="1421211"/>
                      </a:cubicBezTo>
                      <a:cubicBezTo>
                        <a:pt x="269000" y="1427981"/>
                        <a:pt x="273888" y="1434776"/>
                        <a:pt x="284643" y="1445530"/>
                      </a:cubicBezTo>
                      <a:cubicBezTo>
                        <a:pt x="287885" y="1455257"/>
                        <a:pt x="287886" y="1471471"/>
                        <a:pt x="304098" y="1455258"/>
                      </a:cubicBezTo>
                      <a:cubicBezTo>
                        <a:pt x="307723" y="1451632"/>
                        <a:pt x="306472" y="1445148"/>
                        <a:pt x="308962" y="1440666"/>
                      </a:cubicBezTo>
                      <a:cubicBezTo>
                        <a:pt x="314640" y="1430446"/>
                        <a:pt x="323188" y="1421940"/>
                        <a:pt x="328417" y="1411483"/>
                      </a:cubicBezTo>
                      <a:cubicBezTo>
                        <a:pt x="331660" y="1404998"/>
                        <a:pt x="333503" y="1397598"/>
                        <a:pt x="338145" y="1392028"/>
                      </a:cubicBezTo>
                      <a:cubicBezTo>
                        <a:pt x="348102" y="1380080"/>
                        <a:pt x="354997" y="1383602"/>
                        <a:pt x="367328" y="1377436"/>
                      </a:cubicBezTo>
                      <a:cubicBezTo>
                        <a:pt x="372556" y="1374822"/>
                        <a:pt x="377055" y="1370951"/>
                        <a:pt x="381919" y="1367709"/>
                      </a:cubicBezTo>
                      <a:cubicBezTo>
                        <a:pt x="383540" y="1362845"/>
                        <a:pt x="385777" y="1358145"/>
                        <a:pt x="386783" y="1353117"/>
                      </a:cubicBezTo>
                      <a:cubicBezTo>
                        <a:pt x="389770" y="1338182"/>
                        <a:pt x="389185" y="1319129"/>
                        <a:pt x="396511" y="1304479"/>
                      </a:cubicBezTo>
                      <a:cubicBezTo>
                        <a:pt x="406937" y="1283627"/>
                        <a:pt x="405774" y="1294655"/>
                        <a:pt x="420830" y="1275296"/>
                      </a:cubicBezTo>
                      <a:cubicBezTo>
                        <a:pt x="461545" y="1222947"/>
                        <a:pt x="421755" y="1264642"/>
                        <a:pt x="454877" y="1231522"/>
                      </a:cubicBezTo>
                      <a:cubicBezTo>
                        <a:pt x="455732" y="1228958"/>
                        <a:pt x="463576" y="1201160"/>
                        <a:pt x="469468" y="1202339"/>
                      </a:cubicBezTo>
                      <a:cubicBezTo>
                        <a:pt x="471790" y="1202803"/>
                        <a:pt x="490940" y="1232115"/>
                        <a:pt x="493787" y="1236385"/>
                      </a:cubicBezTo>
                      <a:cubicBezTo>
                        <a:pt x="498651" y="1231521"/>
                        <a:pt x="505038" y="1227807"/>
                        <a:pt x="508379" y="1221794"/>
                      </a:cubicBezTo>
                      <a:cubicBezTo>
                        <a:pt x="513359" y="1212831"/>
                        <a:pt x="518107" y="1192611"/>
                        <a:pt x="518107" y="1192611"/>
                      </a:cubicBezTo>
                      <a:cubicBezTo>
                        <a:pt x="519728" y="1213688"/>
                        <a:pt x="520348" y="1234865"/>
                        <a:pt x="522970" y="1255841"/>
                      </a:cubicBezTo>
                      <a:cubicBezTo>
                        <a:pt x="523606" y="1260928"/>
                        <a:pt x="527834" y="1265305"/>
                        <a:pt x="527834" y="1270432"/>
                      </a:cubicBezTo>
                      <a:cubicBezTo>
                        <a:pt x="527834" y="1296423"/>
                        <a:pt x="524591" y="1322313"/>
                        <a:pt x="522970" y="1348253"/>
                      </a:cubicBezTo>
                      <a:cubicBezTo>
                        <a:pt x="524591" y="1369330"/>
                        <a:pt x="519507" y="1392053"/>
                        <a:pt x="527834" y="1411483"/>
                      </a:cubicBezTo>
                      <a:cubicBezTo>
                        <a:pt x="531873" y="1420908"/>
                        <a:pt x="535075" y="1392248"/>
                        <a:pt x="537562" y="1382300"/>
                      </a:cubicBezTo>
                      <a:cubicBezTo>
                        <a:pt x="544359" y="1355112"/>
                        <a:pt x="542934" y="1363650"/>
                        <a:pt x="547290" y="1328798"/>
                      </a:cubicBezTo>
                      <a:cubicBezTo>
                        <a:pt x="549111" y="1314230"/>
                        <a:pt x="550077" y="1299558"/>
                        <a:pt x="552153" y="1285024"/>
                      </a:cubicBezTo>
                      <a:cubicBezTo>
                        <a:pt x="553322" y="1276840"/>
                        <a:pt x="555538" y="1268839"/>
                        <a:pt x="557017" y="1260705"/>
                      </a:cubicBezTo>
                      <a:cubicBezTo>
                        <a:pt x="564968" y="1216976"/>
                        <a:pt x="558142" y="1246480"/>
                        <a:pt x="566745" y="1212066"/>
                      </a:cubicBezTo>
                      <a:cubicBezTo>
                        <a:pt x="565124" y="1200717"/>
                        <a:pt x="564129" y="1189261"/>
                        <a:pt x="561881" y="1178019"/>
                      </a:cubicBezTo>
                      <a:cubicBezTo>
                        <a:pt x="560876" y="1172992"/>
                        <a:pt x="557017" y="1168555"/>
                        <a:pt x="557017" y="1163428"/>
                      </a:cubicBezTo>
                      <a:cubicBezTo>
                        <a:pt x="557017" y="1034947"/>
                        <a:pt x="553210" y="1060868"/>
                        <a:pt x="566745" y="993194"/>
                      </a:cubicBezTo>
                      <a:cubicBezTo>
                        <a:pt x="565124" y="964011"/>
                        <a:pt x="563417" y="934833"/>
                        <a:pt x="561881" y="905645"/>
                      </a:cubicBezTo>
                      <a:cubicBezTo>
                        <a:pt x="556441" y="802288"/>
                        <a:pt x="567335" y="839319"/>
                        <a:pt x="552153" y="793777"/>
                      </a:cubicBezTo>
                      <a:cubicBezTo>
                        <a:pt x="550532" y="784049"/>
                        <a:pt x="548513" y="774380"/>
                        <a:pt x="547290" y="764594"/>
                      </a:cubicBezTo>
                      <a:cubicBezTo>
                        <a:pt x="545269" y="748426"/>
                        <a:pt x="544904" y="732060"/>
                        <a:pt x="542426" y="715956"/>
                      </a:cubicBezTo>
                      <a:cubicBezTo>
                        <a:pt x="541646" y="710889"/>
                        <a:pt x="538806" y="706338"/>
                        <a:pt x="537562" y="701364"/>
                      </a:cubicBezTo>
                      <a:cubicBezTo>
                        <a:pt x="530616" y="673583"/>
                        <a:pt x="535326" y="682565"/>
                        <a:pt x="527834" y="657590"/>
                      </a:cubicBezTo>
                      <a:cubicBezTo>
                        <a:pt x="524888" y="647769"/>
                        <a:pt x="521349" y="638135"/>
                        <a:pt x="518107" y="628407"/>
                      </a:cubicBezTo>
                      <a:lnTo>
                        <a:pt x="498651" y="570041"/>
                      </a:lnTo>
                      <a:cubicBezTo>
                        <a:pt x="498648" y="570031"/>
                        <a:pt x="488927" y="540869"/>
                        <a:pt x="488924" y="540858"/>
                      </a:cubicBezTo>
                      <a:cubicBezTo>
                        <a:pt x="487303" y="534373"/>
                        <a:pt x="485981" y="527805"/>
                        <a:pt x="484060" y="521402"/>
                      </a:cubicBezTo>
                      <a:cubicBezTo>
                        <a:pt x="481114" y="511581"/>
                        <a:pt x="480020" y="500751"/>
                        <a:pt x="474332" y="492219"/>
                      </a:cubicBezTo>
                      <a:lnTo>
                        <a:pt x="464604" y="477628"/>
                      </a:lnTo>
                      <a:cubicBezTo>
                        <a:pt x="462983" y="472764"/>
                        <a:pt x="462231" y="467518"/>
                        <a:pt x="459741" y="463036"/>
                      </a:cubicBezTo>
                      <a:cubicBezTo>
                        <a:pt x="454063" y="452816"/>
                        <a:pt x="440285" y="433853"/>
                        <a:pt x="440285" y="433853"/>
                      </a:cubicBezTo>
                      <a:lnTo>
                        <a:pt x="420830" y="375488"/>
                      </a:lnTo>
                      <a:lnTo>
                        <a:pt x="411102" y="346305"/>
                      </a:lnTo>
                      <a:cubicBezTo>
                        <a:pt x="409481" y="341441"/>
                        <a:pt x="409083" y="335979"/>
                        <a:pt x="406239" y="331713"/>
                      </a:cubicBezTo>
                      <a:lnTo>
                        <a:pt x="396511" y="317122"/>
                      </a:lnTo>
                      <a:lnTo>
                        <a:pt x="381919" y="273347"/>
                      </a:lnTo>
                      <a:cubicBezTo>
                        <a:pt x="380298" y="268483"/>
                        <a:pt x="379900" y="263022"/>
                        <a:pt x="377056" y="258756"/>
                      </a:cubicBezTo>
                      <a:cubicBezTo>
                        <a:pt x="373813" y="253892"/>
                        <a:pt x="369702" y="249506"/>
                        <a:pt x="367328" y="244164"/>
                      </a:cubicBezTo>
                      <a:cubicBezTo>
                        <a:pt x="363163" y="234794"/>
                        <a:pt x="360843" y="224709"/>
                        <a:pt x="357600" y="214981"/>
                      </a:cubicBezTo>
                      <a:cubicBezTo>
                        <a:pt x="355979" y="210117"/>
                        <a:pt x="356361" y="204015"/>
                        <a:pt x="352736" y="200390"/>
                      </a:cubicBezTo>
                      <a:cubicBezTo>
                        <a:pt x="347872" y="195526"/>
                        <a:pt x="342368" y="191228"/>
                        <a:pt x="338145" y="185798"/>
                      </a:cubicBezTo>
                      <a:cubicBezTo>
                        <a:pt x="330967" y="176569"/>
                        <a:pt x="328418" y="163100"/>
                        <a:pt x="318690" y="156615"/>
                      </a:cubicBezTo>
                      <a:lnTo>
                        <a:pt x="304098" y="146888"/>
                      </a:lnTo>
                      <a:cubicBezTo>
                        <a:pt x="300855" y="142024"/>
                        <a:pt x="296744" y="137638"/>
                        <a:pt x="294370" y="132296"/>
                      </a:cubicBezTo>
                      <a:cubicBezTo>
                        <a:pt x="290206" y="122926"/>
                        <a:pt x="290331" y="111644"/>
                        <a:pt x="284643" y="103113"/>
                      </a:cubicBezTo>
                      <a:lnTo>
                        <a:pt x="274915" y="88522"/>
                      </a:lnTo>
                      <a:cubicBezTo>
                        <a:pt x="273294" y="83658"/>
                        <a:pt x="272541" y="78412"/>
                        <a:pt x="270051" y="73930"/>
                      </a:cubicBezTo>
                      <a:cubicBezTo>
                        <a:pt x="255506" y="47749"/>
                        <a:pt x="253729" y="47880"/>
                        <a:pt x="236004" y="30156"/>
                      </a:cubicBezTo>
                      <a:cubicBezTo>
                        <a:pt x="230474" y="13564"/>
                        <a:pt x="232743" y="13118"/>
                        <a:pt x="216549" y="973"/>
                      </a:cubicBezTo>
                      <a:cubicBezTo>
                        <a:pt x="215252" y="0"/>
                        <a:pt x="209253" y="4215"/>
                        <a:pt x="211685" y="107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2000">
                      <a:srgbClr val="EE8800"/>
                    </a:gs>
                    <a:gs pos="100000">
                      <a:srgbClr val="00B050"/>
                    </a:gs>
                    <a:gs pos="0">
                      <a:srgbClr val="FFFFCC"/>
                    </a:gs>
                  </a:gsLst>
                  <a:lin ang="2700000" scaled="1"/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</p:grpSp>
      <p:sp>
        <p:nvSpPr>
          <p:cNvPr id="33" name="Elipse 32"/>
          <p:cNvSpPr>
            <a:spLocks noChangeAspect="1"/>
          </p:cNvSpPr>
          <p:nvPr/>
        </p:nvSpPr>
        <p:spPr bwMode="auto">
          <a:xfrm>
            <a:off x="2555394" y="1279580"/>
            <a:ext cx="4576799" cy="4576792"/>
          </a:xfrm>
          <a:prstGeom prst="ellipse">
            <a:avLst/>
          </a:prstGeom>
          <a:solidFill>
            <a:schemeClr val="tx1">
              <a:alpha val="75000"/>
            </a:schemeClr>
          </a:solidFill>
          <a:ln w="15875" cap="flat" cmpd="sng" algn="ctr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8" name="Título 3"/>
          <p:cNvSpPr txBox="1">
            <a:spLocks/>
          </p:cNvSpPr>
          <p:nvPr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Eclipse Lunar visto da Lua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spaceweather.com/eclipses/16aug08d/George-Tarsoudis1.jpg"/>
          <p:cNvPicPr>
            <a:picLocks noChangeAspect="1" noChangeArrowheads="1"/>
          </p:cNvPicPr>
          <p:nvPr/>
        </p:nvPicPr>
        <p:blipFill>
          <a:blip r:embed="rId3" cstate="print"/>
          <a:srcRect b="7244"/>
          <a:stretch>
            <a:fillRect/>
          </a:stretch>
        </p:blipFill>
        <p:spPr bwMode="auto">
          <a:xfrm>
            <a:off x="467544" y="830326"/>
            <a:ext cx="8496944" cy="5911042"/>
          </a:xfrm>
          <a:prstGeom prst="rect">
            <a:avLst/>
          </a:prstGeom>
          <a:noFill/>
        </p:spPr>
      </p:pic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  <a:r>
              <a:rPr lang="pt-BR" sz="440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umbral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George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Tarsoudis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9047E-6 L -0.12188 0.110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3"/>
          <p:cNvSpPr txBox="1">
            <a:spLocks/>
          </p:cNvSpPr>
          <p:nvPr/>
        </p:nvSpPr>
        <p:spPr bwMode="auto">
          <a:xfrm>
            <a:off x="0" y="12576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Eclipse lunar </a:t>
            </a:r>
            <a:r>
              <a:rPr lang="pt-BR" sz="400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endParaRPr lang="pt-BR" sz="440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179512" y="6453336"/>
            <a:ext cx="306084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das imagens: </a:t>
            </a:r>
            <a:r>
              <a:rPr lang="en-US" sz="1200" dirty="0" smtClean="0">
                <a:solidFill>
                  <a:schemeClr val="bg1"/>
                </a:solidFill>
                <a:latin typeface="Century Gothic" pitchFamily="34" charset="0"/>
              </a:rPr>
              <a:t>Fred </a:t>
            </a:r>
            <a:r>
              <a:rPr lang="en-US" sz="1200" dirty="0" err="1" smtClean="0">
                <a:solidFill>
                  <a:schemeClr val="bg1"/>
                </a:solidFill>
                <a:latin typeface="Century Gothic" pitchFamily="34" charset="0"/>
              </a:rPr>
              <a:t>Espenak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3314" name="Picture 2" descr="http://www.mreclipse.com/LEphoto/NLE2002/image/NLE2002-3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8136904" cy="470745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 bwMode="auto">
          <a:xfrm>
            <a:off x="0" y="1340768"/>
            <a:ext cx="8964488" cy="2664296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pic>
        <p:nvPicPr>
          <p:cNvPr id="9218" name="Picture 2" descr="http://www.eclipsewise.com/lunar/LEping/2001-2100/LE2002-11-20N.gif"/>
          <p:cNvPicPr>
            <a:picLocks noChangeAspect="1" noChangeArrowheads="1"/>
          </p:cNvPicPr>
          <p:nvPr/>
        </p:nvPicPr>
        <p:blipFill>
          <a:blip r:embed="rId4" cstate="print"/>
          <a:srcRect b="44631"/>
          <a:stretch>
            <a:fillRect/>
          </a:stretch>
        </p:blipFill>
        <p:spPr bwMode="auto">
          <a:xfrm>
            <a:off x="2699792" y="1412776"/>
            <a:ext cx="3600400" cy="24334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24"/>
          <p:cNvGrpSpPr/>
          <p:nvPr/>
        </p:nvGrpSpPr>
        <p:grpSpPr>
          <a:xfrm>
            <a:off x="4715135" y="1916831"/>
            <a:ext cx="504000" cy="504000"/>
            <a:chOff x="1904305" y="3246310"/>
            <a:chExt cx="329007" cy="327335"/>
          </a:xfrm>
        </p:grpSpPr>
        <p:sp>
          <p:nvSpPr>
            <p:cNvPr id="26" name="Elipse 25"/>
            <p:cNvSpPr/>
            <p:nvPr/>
          </p:nvSpPr>
          <p:spPr bwMode="auto">
            <a:xfrm>
              <a:off x="1907704" y="3249016"/>
              <a:ext cx="325608" cy="32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>
              <a:off x="1904305" y="3246310"/>
              <a:ext cx="159258" cy="327335"/>
            </a:xfrm>
            <a:prstGeom prst="moon">
              <a:avLst>
                <a:gd name="adj" fmla="val 73156"/>
              </a:avLst>
            </a:prstGeom>
            <a:solidFill>
              <a:schemeClr val="tx1"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0" name="Elipse 99"/>
          <p:cNvSpPr>
            <a:spLocks noChangeAspect="1"/>
          </p:cNvSpPr>
          <p:nvPr/>
        </p:nvSpPr>
        <p:spPr bwMode="auto">
          <a:xfrm>
            <a:off x="2745433" y="1734475"/>
            <a:ext cx="2336008" cy="3460955"/>
          </a:xfrm>
          <a:prstGeom prst="ellipse">
            <a:avLst/>
          </a:prstGeom>
          <a:gradFill>
            <a:gsLst>
              <a:gs pos="22000">
                <a:schemeClr val="tx1">
                  <a:alpha val="10000"/>
                </a:schemeClr>
              </a:gs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rgbClr val="4D0808">
                  <a:alpha val="17000"/>
                </a:srgbClr>
              </a:gs>
            </a:gsLst>
            <a:path path="shape">
              <a:fillToRect l="50000" t="50000" r="50000" b="50000"/>
            </a:path>
          </a:gradFill>
          <a:ln w="25400" cap="flat" cmpd="sng" algn="ctr">
            <a:solidFill>
              <a:schemeClr val="bg1">
                <a:lumMod val="75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3906439" y="2062872"/>
            <a:ext cx="31323" cy="33356"/>
            <a:chOff x="2770" y="2868"/>
            <a:chExt cx="33" cy="35"/>
          </a:xfrm>
        </p:grpSpPr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sp>
        <p:nvSpPr>
          <p:cNvPr id="43" name="Elipse 42"/>
          <p:cNvSpPr>
            <a:spLocks noChangeAspect="1"/>
          </p:cNvSpPr>
          <p:nvPr/>
        </p:nvSpPr>
        <p:spPr bwMode="auto">
          <a:xfrm>
            <a:off x="5787578" y="2915244"/>
            <a:ext cx="390275" cy="1079724"/>
          </a:xfrm>
          <a:prstGeom prst="ellipse">
            <a:avLst/>
          </a:prstGeom>
          <a:solidFill>
            <a:schemeClr val="tx1">
              <a:alpha val="3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9" name="Elipse 48"/>
          <p:cNvSpPr/>
          <p:nvPr/>
        </p:nvSpPr>
        <p:spPr bwMode="auto">
          <a:xfrm>
            <a:off x="6007370" y="3328392"/>
            <a:ext cx="113655" cy="227286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1"/>
          <p:cNvGrpSpPr>
            <a:grpSpLocks noChangeAspect="1"/>
          </p:cNvGrpSpPr>
          <p:nvPr/>
        </p:nvGrpSpPr>
        <p:grpSpPr>
          <a:xfrm>
            <a:off x="4167873" y="2281735"/>
            <a:ext cx="2345958" cy="2311475"/>
            <a:chOff x="2018515" y="1325922"/>
            <a:chExt cx="5130175" cy="505476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>
              <a:off x="2018515" y="1325922"/>
              <a:ext cx="5130175" cy="5054768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5" name="Grupo 13"/>
            <p:cNvGrpSpPr/>
            <p:nvPr/>
          </p:nvGrpSpPr>
          <p:grpSpPr>
            <a:xfrm>
              <a:off x="2714969" y="2176734"/>
              <a:ext cx="3600400" cy="3619856"/>
              <a:chOff x="2714969" y="2176734"/>
              <a:chExt cx="3600400" cy="3619856"/>
            </a:xfrm>
          </p:grpSpPr>
          <p:sp>
            <p:nvSpPr>
              <p:cNvPr id="39" name="Elipse 38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Forma livre 39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Forma livre 40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2" name="Forma livre 4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Forma livre 45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50" name="Lua 49"/>
          <p:cNvSpPr/>
          <p:nvPr/>
        </p:nvSpPr>
        <p:spPr bwMode="auto">
          <a:xfrm>
            <a:off x="4481751" y="2676110"/>
            <a:ext cx="806917" cy="1658496"/>
          </a:xfrm>
          <a:prstGeom prst="moon">
            <a:avLst>
              <a:gd name="adj" fmla="val 73156"/>
            </a:avLst>
          </a:prstGeom>
          <a:solidFill>
            <a:schemeClr val="tx1">
              <a:alpha val="7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38" name="Conector reto 37"/>
          <p:cNvCxnSpPr>
            <a:cxnSpLocks noChangeAspect="1"/>
          </p:cNvCxnSpPr>
          <p:nvPr/>
        </p:nvCxnSpPr>
        <p:spPr bwMode="auto">
          <a:xfrm flipH="1" flipV="1">
            <a:off x="2306432" y="620688"/>
            <a:ext cx="4658160" cy="287597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5" name="Conector reto 44"/>
          <p:cNvCxnSpPr/>
          <p:nvPr/>
        </p:nvCxnSpPr>
        <p:spPr bwMode="auto">
          <a:xfrm flipH="1">
            <a:off x="1978831" y="2295947"/>
            <a:ext cx="5185457" cy="102239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37" name="Conector reto 36"/>
          <p:cNvCxnSpPr>
            <a:cxnSpLocks noChangeAspect="1"/>
          </p:cNvCxnSpPr>
          <p:nvPr/>
        </p:nvCxnSpPr>
        <p:spPr bwMode="auto">
          <a:xfrm flipH="1">
            <a:off x="2370043" y="3515147"/>
            <a:ext cx="4600714" cy="27000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4" name="Conector reto 43"/>
          <p:cNvCxnSpPr/>
          <p:nvPr/>
        </p:nvCxnSpPr>
        <p:spPr bwMode="auto">
          <a:xfrm flipH="1" flipV="1">
            <a:off x="2017986" y="3579775"/>
            <a:ext cx="5083240" cy="120712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C000">
                <a:alpha val="74000"/>
              </a:srgb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3616336" y="2930245"/>
            <a:ext cx="738759" cy="1094522"/>
          </a:xfrm>
          <a:prstGeom prst="ellipse">
            <a:avLst/>
          </a:prstGeom>
          <a:gradFill flip="none" rotWithShape="1">
            <a:gsLst>
              <a:gs pos="0">
                <a:srgbClr val="C00000">
                  <a:alpha val="69000"/>
                </a:srgbClr>
              </a:gs>
              <a:gs pos="100000">
                <a:schemeClr val="tx1">
                  <a:alpha val="57000"/>
                </a:scheme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6842088" y="188640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-0.12205 0.026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3" name="Cilindro 12"/>
          <p:cNvSpPr/>
          <p:nvPr/>
        </p:nvSpPr>
        <p:spPr bwMode="auto">
          <a:xfrm rot="6899164">
            <a:off x="3138394" y="880197"/>
            <a:ext cx="690814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0843" y="272489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-36512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34" name="Rectangle 30"/>
          <p:cNvSpPr>
            <a:spLocks noChangeArrowheads="1"/>
          </p:cNvSpPr>
          <p:nvPr/>
        </p:nvSpPr>
        <p:spPr bwMode="auto">
          <a:xfrm>
            <a:off x="6372201" y="2996952"/>
            <a:ext cx="1909176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Para o Sol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4" name="Conector de seta reta 13"/>
          <p:cNvCxnSpPr/>
          <p:nvPr/>
        </p:nvCxnSpPr>
        <p:spPr bwMode="auto">
          <a:xfrm>
            <a:off x="5868144" y="3573016"/>
            <a:ext cx="720080" cy="36004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FF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2" grpId="0"/>
      <p:bldP spid="3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Resumindo: eclipses solares</a:t>
            </a:r>
          </a:p>
        </p:txBody>
      </p:sp>
      <p:sp>
        <p:nvSpPr>
          <p:cNvPr id="5" name="Título 3"/>
          <p:cNvSpPr txBox="1">
            <a:spLocks/>
          </p:cNvSpPr>
          <p:nvPr/>
        </p:nvSpPr>
        <p:spPr bwMode="auto">
          <a:xfrm>
            <a:off x="500063" y="1564209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6" name="Título 3"/>
          <p:cNvSpPr txBox="1">
            <a:spLocks/>
          </p:cNvSpPr>
          <p:nvPr/>
        </p:nvSpPr>
        <p:spPr bwMode="auto">
          <a:xfrm>
            <a:off x="6495988" y="1556792"/>
            <a:ext cx="2286000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Parcial 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3438128" y="1700808"/>
            <a:ext cx="2286000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Anular </a:t>
            </a:r>
          </a:p>
        </p:txBody>
      </p:sp>
      <p:sp>
        <p:nvSpPr>
          <p:cNvPr id="22" name="Elipse 21"/>
          <p:cNvSpPr>
            <a:spLocks noChangeAspect="1" noChangeArrowheads="1"/>
          </p:cNvSpPr>
          <p:nvPr/>
        </p:nvSpPr>
        <p:spPr bwMode="auto">
          <a:xfrm>
            <a:off x="642942" y="3132138"/>
            <a:ext cx="22374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3" name="Elipse 22"/>
          <p:cNvSpPr>
            <a:spLocks noChangeAspect="1" noChangeArrowheads="1"/>
          </p:cNvSpPr>
          <p:nvPr/>
        </p:nvSpPr>
        <p:spPr bwMode="auto">
          <a:xfrm>
            <a:off x="5286375" y="3132138"/>
            <a:ext cx="2610323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24" name="Elipse 23"/>
          <p:cNvSpPr>
            <a:spLocks noChangeAspect="1" noChangeArrowheads="1"/>
          </p:cNvSpPr>
          <p:nvPr/>
        </p:nvSpPr>
        <p:spPr bwMode="auto">
          <a:xfrm>
            <a:off x="3113410" y="3132138"/>
            <a:ext cx="2175274" cy="2237423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grpSp>
        <p:nvGrpSpPr>
          <p:cNvPr id="2" name="Grupo 28"/>
          <p:cNvGrpSpPr>
            <a:grpSpLocks noChangeAspect="1"/>
          </p:cNvGrpSpPr>
          <p:nvPr/>
        </p:nvGrpSpPr>
        <p:grpSpPr>
          <a:xfrm>
            <a:off x="-218918" y="2928254"/>
            <a:ext cx="3384376" cy="2467201"/>
            <a:chOff x="3764016" y="2358515"/>
            <a:chExt cx="5733284" cy="4137642"/>
          </a:xfrm>
        </p:grpSpPr>
        <p:sp>
          <p:nvSpPr>
            <p:cNvPr id="12" name="Elipse 11"/>
            <p:cNvSpPr/>
            <p:nvPr/>
          </p:nvSpPr>
          <p:spPr bwMode="auto">
            <a:xfrm rot="19236101">
              <a:off x="3764016" y="2358515"/>
              <a:ext cx="5733284" cy="4137642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chemeClr val="accent6">
                    <a:lumMod val="40000"/>
                    <a:lumOff val="60000"/>
                  </a:schemeClr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3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upo 28"/>
          <p:cNvGrpSpPr>
            <a:grpSpLocks noChangeAspect="1"/>
          </p:cNvGrpSpPr>
          <p:nvPr/>
        </p:nvGrpSpPr>
        <p:grpSpPr>
          <a:xfrm>
            <a:off x="3494248" y="3168406"/>
            <a:ext cx="2229880" cy="2229984"/>
            <a:chOff x="4652979" y="2629905"/>
            <a:chExt cx="3777518" cy="3739816"/>
          </a:xfrm>
        </p:grpSpPr>
        <p:sp>
          <p:nvSpPr>
            <p:cNvPr id="15" name="Elipse 14"/>
            <p:cNvSpPr>
              <a:spLocks noChangeAspect="1"/>
            </p:cNvSpPr>
            <p:nvPr/>
          </p:nvSpPr>
          <p:spPr bwMode="auto">
            <a:xfrm>
              <a:off x="4652979" y="2629905"/>
              <a:ext cx="3777518" cy="3739816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6" name="Oval 3"/>
            <p:cNvSpPr>
              <a:spLocks noChangeArrowheads="1"/>
            </p:cNvSpPr>
            <p:nvPr/>
          </p:nvSpPr>
          <p:spPr bwMode="auto">
            <a:xfrm>
              <a:off x="5237498" y="3226846"/>
              <a:ext cx="2677147" cy="2650428"/>
            </a:xfrm>
            <a:prstGeom prst="ellipse">
              <a:avLst/>
            </a:prstGeom>
            <a:gradFill flip="none" rotWithShape="1">
              <a:gsLst>
                <a:gs pos="94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>
            <a:grpSpLocks noChangeAspect="1"/>
          </p:cNvGrpSpPr>
          <p:nvPr/>
        </p:nvGrpSpPr>
        <p:grpSpPr>
          <a:xfrm>
            <a:off x="6662600" y="3140968"/>
            <a:ext cx="2229880" cy="2229984"/>
            <a:chOff x="4753560" y="2599385"/>
            <a:chExt cx="3777517" cy="3739818"/>
          </a:xfrm>
        </p:grpSpPr>
        <p:sp>
          <p:nvSpPr>
            <p:cNvPr id="18" name="Elipse 17"/>
            <p:cNvSpPr>
              <a:spLocks noChangeAspect="1"/>
            </p:cNvSpPr>
            <p:nvPr/>
          </p:nvSpPr>
          <p:spPr bwMode="auto">
            <a:xfrm>
              <a:off x="4753560" y="2599385"/>
              <a:ext cx="3777517" cy="3739818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19" name="Oval 3"/>
            <p:cNvSpPr>
              <a:spLocks noChangeArrowheads="1"/>
            </p:cNvSpPr>
            <p:nvPr/>
          </p:nvSpPr>
          <p:spPr bwMode="auto">
            <a:xfrm>
              <a:off x="5279229" y="3226846"/>
              <a:ext cx="2677146" cy="2650428"/>
            </a:xfrm>
            <a:prstGeom prst="ellipse">
              <a:avLst/>
            </a:prstGeom>
            <a:gradFill flip="none" rotWithShape="1">
              <a:gsLst>
                <a:gs pos="88000">
                  <a:srgbClr val="FFFFCC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28" name="Elipse 27"/>
          <p:cNvSpPr>
            <a:spLocks noChangeAspect="1"/>
          </p:cNvSpPr>
          <p:nvPr/>
        </p:nvSpPr>
        <p:spPr bwMode="auto">
          <a:xfrm>
            <a:off x="679842" y="3445200"/>
            <a:ext cx="1564596" cy="156459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9" name="Elipse 28"/>
          <p:cNvSpPr>
            <a:spLocks noChangeAspect="1"/>
          </p:cNvSpPr>
          <p:nvPr/>
        </p:nvSpPr>
        <p:spPr bwMode="auto">
          <a:xfrm>
            <a:off x="3965719" y="3654707"/>
            <a:ext cx="1327536" cy="1327536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30" name="Elipse 29"/>
          <p:cNvSpPr>
            <a:spLocks noChangeAspect="1"/>
          </p:cNvSpPr>
          <p:nvPr/>
        </p:nvSpPr>
        <p:spPr bwMode="auto">
          <a:xfrm>
            <a:off x="6692926" y="3763784"/>
            <a:ext cx="1512168" cy="1512168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Century Gothic" pitchFamily="34" charset="0"/>
            </a:endParaRPr>
          </a:p>
        </p:txBody>
      </p:sp>
      <p:sp>
        <p:nvSpPr>
          <p:cNvPr id="21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" name="Título 3"/>
          <p:cNvSpPr txBox="1">
            <a:spLocks/>
          </p:cNvSpPr>
          <p:nvPr/>
        </p:nvSpPr>
        <p:spPr bwMode="auto">
          <a:xfrm>
            <a:off x="5004048" y="5661248"/>
            <a:ext cx="3510136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4400" kern="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  <a:ea typeface="+mj-ea"/>
                <a:cs typeface="+mj-cs"/>
              </a:rPr>
              <a:t>(e híbrido)</a:t>
            </a:r>
            <a:endParaRPr lang="pt-BR" sz="4400" kern="0" dirty="0">
              <a:solidFill>
                <a:schemeClr val="accent2">
                  <a:lumMod val="20000"/>
                  <a:lumOff val="80000"/>
                </a:schemeClr>
              </a:solidFill>
              <a:latin typeface="Century Gothic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2" grpId="0" animBg="1"/>
      <p:bldP spid="24" grpId="0" animBg="1"/>
      <p:bldP spid="28" grpId="0" animBg="1"/>
      <p:bldP spid="29" grpId="0" animBg="1"/>
      <p:bldP spid="30" grpId="0" animBg="1"/>
      <p:bldP spid="21" grpId="0"/>
      <p:bldP spid="2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ítulo 3"/>
          <p:cNvSpPr>
            <a:spLocks noGrp="1"/>
          </p:cNvSpPr>
          <p:nvPr>
            <p:ph type="title"/>
          </p:nvPr>
        </p:nvSpPr>
        <p:spPr>
          <a:xfrm>
            <a:off x="285750" y="214313"/>
            <a:ext cx="864393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Resumindo... Eclipses lunares</a:t>
            </a:r>
          </a:p>
        </p:txBody>
      </p:sp>
      <p:grpSp>
        <p:nvGrpSpPr>
          <p:cNvPr id="2" name="Grupo 38"/>
          <p:cNvGrpSpPr>
            <a:grpSpLocks noChangeAspect="1"/>
          </p:cNvGrpSpPr>
          <p:nvPr/>
        </p:nvGrpSpPr>
        <p:grpSpPr>
          <a:xfrm>
            <a:off x="3363227" y="2835280"/>
            <a:ext cx="2105965" cy="2264652"/>
            <a:chOff x="1169891" y="2204864"/>
            <a:chExt cx="2477609" cy="2664296"/>
          </a:xfrm>
        </p:grpSpPr>
        <p:sp>
          <p:nvSpPr>
            <p:cNvPr id="25" name="Elipse 24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orma livre 25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Forma livre 26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1" name="Forma livre 30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5" name="Forma livre 34"/>
            <p:cNvSpPr/>
            <p:nvPr/>
          </p:nvSpPr>
          <p:spPr bwMode="auto">
            <a:xfrm>
              <a:off x="1169891" y="2492896"/>
              <a:ext cx="1728000" cy="2268000"/>
            </a:xfrm>
            <a:custGeom>
              <a:avLst/>
              <a:gdLst>
                <a:gd name="connsiteX0" fmla="*/ 1450278 w 1581614"/>
                <a:gd name="connsiteY0" fmla="*/ 74962 h 2167674"/>
                <a:gd name="connsiteX1" fmla="*/ 1483732 w 1581614"/>
                <a:gd name="connsiteY1" fmla="*/ 208777 h 2167674"/>
                <a:gd name="connsiteX2" fmla="*/ 1517185 w 1581614"/>
                <a:gd name="connsiteY2" fmla="*/ 368611 h 2167674"/>
                <a:gd name="connsiteX3" fmla="*/ 1546922 w 1581614"/>
                <a:gd name="connsiteY3" fmla="*/ 565616 h 2167674"/>
                <a:gd name="connsiteX4" fmla="*/ 1572941 w 1581614"/>
                <a:gd name="connsiteY4" fmla="*/ 796074 h 2167674"/>
                <a:gd name="connsiteX5" fmla="*/ 1580375 w 1581614"/>
                <a:gd name="connsiteY5" fmla="*/ 996796 h 2167674"/>
                <a:gd name="connsiteX6" fmla="*/ 1580375 w 1581614"/>
                <a:gd name="connsiteY6" fmla="*/ 1138045 h 2167674"/>
                <a:gd name="connsiteX7" fmla="*/ 1572941 w 1581614"/>
                <a:gd name="connsiteY7" fmla="*/ 1375937 h 2167674"/>
                <a:gd name="connsiteX8" fmla="*/ 1550639 w 1581614"/>
                <a:gd name="connsiteY8" fmla="*/ 1621264 h 2167674"/>
                <a:gd name="connsiteX9" fmla="*/ 1513468 w 1581614"/>
                <a:gd name="connsiteY9" fmla="*/ 1829420 h 2167674"/>
                <a:gd name="connsiteX10" fmla="*/ 1483732 w 1581614"/>
                <a:gd name="connsiteY10" fmla="*/ 2015274 h 2167674"/>
                <a:gd name="connsiteX11" fmla="*/ 1465146 w 1581614"/>
                <a:gd name="connsiteY11" fmla="*/ 2104484 h 2167674"/>
                <a:gd name="connsiteX12" fmla="*/ 1465146 w 1581614"/>
                <a:gd name="connsiteY12" fmla="*/ 2108201 h 2167674"/>
                <a:gd name="connsiteX13" fmla="*/ 1204951 w 1581614"/>
                <a:gd name="connsiteY13" fmla="*/ 2160240 h 2167674"/>
                <a:gd name="connsiteX14" fmla="*/ 933605 w 1581614"/>
                <a:gd name="connsiteY14" fmla="*/ 2152806 h 2167674"/>
                <a:gd name="connsiteX15" fmla="*/ 710580 w 1581614"/>
                <a:gd name="connsiteY15" fmla="*/ 2100767 h 2167674"/>
                <a:gd name="connsiteX16" fmla="*/ 517293 w 1581614"/>
                <a:gd name="connsiteY16" fmla="*/ 2007840 h 2167674"/>
                <a:gd name="connsiteX17" fmla="*/ 342590 w 1581614"/>
                <a:gd name="connsiteY17" fmla="*/ 1885177 h 2167674"/>
                <a:gd name="connsiteX18" fmla="*/ 197624 w 1581614"/>
                <a:gd name="connsiteY18" fmla="*/ 1710474 h 2167674"/>
                <a:gd name="connsiteX19" fmla="*/ 104697 w 1581614"/>
                <a:gd name="connsiteY19" fmla="*/ 1539489 h 2167674"/>
                <a:gd name="connsiteX20" fmla="*/ 37790 w 1581614"/>
                <a:gd name="connsiteY20" fmla="*/ 1364786 h 2167674"/>
                <a:gd name="connsiteX21" fmla="*/ 4336 w 1581614"/>
                <a:gd name="connsiteY21" fmla="*/ 1141762 h 2167674"/>
                <a:gd name="connsiteX22" fmla="*/ 11771 w 1581614"/>
                <a:gd name="connsiteY22" fmla="*/ 941040 h 2167674"/>
                <a:gd name="connsiteX23" fmla="*/ 60093 w 1581614"/>
                <a:gd name="connsiteY23" fmla="*/ 725450 h 2167674"/>
                <a:gd name="connsiteX24" fmla="*/ 156736 w 1581614"/>
                <a:gd name="connsiteY24" fmla="*/ 528445 h 2167674"/>
                <a:gd name="connsiteX25" fmla="*/ 245946 w 1581614"/>
                <a:gd name="connsiteY25" fmla="*/ 398347 h 2167674"/>
                <a:gd name="connsiteX26" fmla="*/ 350024 w 1581614"/>
                <a:gd name="connsiteY26" fmla="*/ 283118 h 2167674"/>
                <a:gd name="connsiteX27" fmla="*/ 517293 w 1581614"/>
                <a:gd name="connsiteY27" fmla="*/ 156737 h 2167674"/>
                <a:gd name="connsiteX28" fmla="*/ 684561 w 1581614"/>
                <a:gd name="connsiteY28" fmla="*/ 82396 h 2167674"/>
                <a:gd name="connsiteX29" fmla="*/ 844395 w 1581614"/>
                <a:gd name="connsiteY29" fmla="*/ 26640 h 2167674"/>
                <a:gd name="connsiteX30" fmla="*/ 1019097 w 1581614"/>
                <a:gd name="connsiteY30" fmla="*/ 4337 h 2167674"/>
                <a:gd name="connsiteX31" fmla="*/ 1164063 w 1581614"/>
                <a:gd name="connsiteY31" fmla="*/ 4337 h 2167674"/>
                <a:gd name="connsiteX32" fmla="*/ 1327614 w 1581614"/>
                <a:gd name="connsiteY32" fmla="*/ 30357 h 2167674"/>
                <a:gd name="connsiteX33" fmla="*/ 1450278 w 1581614"/>
                <a:gd name="connsiteY33" fmla="*/ 74962 h 2167674"/>
                <a:gd name="connsiteX0" fmla="*/ 1450278 w 1581614"/>
                <a:gd name="connsiteY0" fmla="*/ 74962 h 2174613"/>
                <a:gd name="connsiteX1" fmla="*/ 1483732 w 1581614"/>
                <a:gd name="connsiteY1" fmla="*/ 208777 h 2174613"/>
                <a:gd name="connsiteX2" fmla="*/ 1517185 w 1581614"/>
                <a:gd name="connsiteY2" fmla="*/ 368611 h 2174613"/>
                <a:gd name="connsiteX3" fmla="*/ 1546922 w 1581614"/>
                <a:gd name="connsiteY3" fmla="*/ 565616 h 2174613"/>
                <a:gd name="connsiteX4" fmla="*/ 1572941 w 1581614"/>
                <a:gd name="connsiteY4" fmla="*/ 796074 h 2174613"/>
                <a:gd name="connsiteX5" fmla="*/ 1580375 w 1581614"/>
                <a:gd name="connsiteY5" fmla="*/ 996796 h 2174613"/>
                <a:gd name="connsiteX6" fmla="*/ 1580375 w 1581614"/>
                <a:gd name="connsiteY6" fmla="*/ 1138045 h 2174613"/>
                <a:gd name="connsiteX7" fmla="*/ 1572941 w 1581614"/>
                <a:gd name="connsiteY7" fmla="*/ 1375937 h 2174613"/>
                <a:gd name="connsiteX8" fmla="*/ 1550639 w 1581614"/>
                <a:gd name="connsiteY8" fmla="*/ 1621264 h 2174613"/>
                <a:gd name="connsiteX9" fmla="*/ 1513468 w 1581614"/>
                <a:gd name="connsiteY9" fmla="*/ 1829420 h 2174613"/>
                <a:gd name="connsiteX10" fmla="*/ 1483732 w 1581614"/>
                <a:gd name="connsiteY10" fmla="*/ 2015274 h 2174613"/>
                <a:gd name="connsiteX11" fmla="*/ 1465146 w 1581614"/>
                <a:gd name="connsiteY11" fmla="*/ 2104484 h 2174613"/>
                <a:gd name="connsiteX12" fmla="*/ 1465146 w 1581614"/>
                <a:gd name="connsiteY12" fmla="*/ 2108201 h 2174613"/>
                <a:gd name="connsiteX13" fmla="*/ 1204951 w 1581614"/>
                <a:gd name="connsiteY13" fmla="*/ 2160240 h 2174613"/>
                <a:gd name="connsiteX14" fmla="*/ 938601 w 1581614"/>
                <a:gd name="connsiteY14" fmla="*/ 2164701 h 2174613"/>
                <a:gd name="connsiteX15" fmla="*/ 710580 w 1581614"/>
                <a:gd name="connsiteY15" fmla="*/ 2100767 h 2174613"/>
                <a:gd name="connsiteX16" fmla="*/ 517293 w 1581614"/>
                <a:gd name="connsiteY16" fmla="*/ 2007840 h 2174613"/>
                <a:gd name="connsiteX17" fmla="*/ 342590 w 1581614"/>
                <a:gd name="connsiteY17" fmla="*/ 1885177 h 2174613"/>
                <a:gd name="connsiteX18" fmla="*/ 197624 w 1581614"/>
                <a:gd name="connsiteY18" fmla="*/ 1710474 h 2174613"/>
                <a:gd name="connsiteX19" fmla="*/ 104697 w 1581614"/>
                <a:gd name="connsiteY19" fmla="*/ 1539489 h 2174613"/>
                <a:gd name="connsiteX20" fmla="*/ 37790 w 1581614"/>
                <a:gd name="connsiteY20" fmla="*/ 1364786 h 2174613"/>
                <a:gd name="connsiteX21" fmla="*/ 4336 w 1581614"/>
                <a:gd name="connsiteY21" fmla="*/ 1141762 h 2174613"/>
                <a:gd name="connsiteX22" fmla="*/ 11771 w 1581614"/>
                <a:gd name="connsiteY22" fmla="*/ 941040 h 2174613"/>
                <a:gd name="connsiteX23" fmla="*/ 60093 w 1581614"/>
                <a:gd name="connsiteY23" fmla="*/ 725450 h 2174613"/>
                <a:gd name="connsiteX24" fmla="*/ 156736 w 1581614"/>
                <a:gd name="connsiteY24" fmla="*/ 528445 h 2174613"/>
                <a:gd name="connsiteX25" fmla="*/ 245946 w 1581614"/>
                <a:gd name="connsiteY25" fmla="*/ 398347 h 2174613"/>
                <a:gd name="connsiteX26" fmla="*/ 350024 w 1581614"/>
                <a:gd name="connsiteY26" fmla="*/ 283118 h 2174613"/>
                <a:gd name="connsiteX27" fmla="*/ 517293 w 1581614"/>
                <a:gd name="connsiteY27" fmla="*/ 156737 h 2174613"/>
                <a:gd name="connsiteX28" fmla="*/ 684561 w 1581614"/>
                <a:gd name="connsiteY28" fmla="*/ 82396 h 2174613"/>
                <a:gd name="connsiteX29" fmla="*/ 844395 w 1581614"/>
                <a:gd name="connsiteY29" fmla="*/ 26640 h 2174613"/>
                <a:gd name="connsiteX30" fmla="*/ 1019097 w 1581614"/>
                <a:gd name="connsiteY30" fmla="*/ 4337 h 2174613"/>
                <a:gd name="connsiteX31" fmla="*/ 1164063 w 1581614"/>
                <a:gd name="connsiteY31" fmla="*/ 4337 h 2174613"/>
                <a:gd name="connsiteX32" fmla="*/ 1327614 w 1581614"/>
                <a:gd name="connsiteY32" fmla="*/ 30357 h 2174613"/>
                <a:gd name="connsiteX33" fmla="*/ 1450278 w 1581614"/>
                <a:gd name="connsiteY33" fmla="*/ 74962 h 2174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581614" h="2174613">
                  <a:moveTo>
                    <a:pt x="1450278" y="74962"/>
                  </a:moveTo>
                  <a:cubicBezTo>
                    <a:pt x="1476298" y="104699"/>
                    <a:pt x="1472581" y="159836"/>
                    <a:pt x="1483732" y="208777"/>
                  </a:cubicBezTo>
                  <a:cubicBezTo>
                    <a:pt x="1494883" y="257718"/>
                    <a:pt x="1506653" y="309138"/>
                    <a:pt x="1517185" y="368611"/>
                  </a:cubicBezTo>
                  <a:cubicBezTo>
                    <a:pt x="1527717" y="428084"/>
                    <a:pt x="1537629" y="494372"/>
                    <a:pt x="1546922" y="565616"/>
                  </a:cubicBezTo>
                  <a:cubicBezTo>
                    <a:pt x="1556215" y="636860"/>
                    <a:pt x="1567366" y="724211"/>
                    <a:pt x="1572941" y="796074"/>
                  </a:cubicBezTo>
                  <a:cubicBezTo>
                    <a:pt x="1578517" y="867937"/>
                    <a:pt x="1579136" y="939801"/>
                    <a:pt x="1580375" y="996796"/>
                  </a:cubicBezTo>
                  <a:cubicBezTo>
                    <a:pt x="1581614" y="1053791"/>
                    <a:pt x="1581614" y="1074855"/>
                    <a:pt x="1580375" y="1138045"/>
                  </a:cubicBezTo>
                  <a:cubicBezTo>
                    <a:pt x="1579136" y="1201235"/>
                    <a:pt x="1577897" y="1295401"/>
                    <a:pt x="1572941" y="1375937"/>
                  </a:cubicBezTo>
                  <a:cubicBezTo>
                    <a:pt x="1567985" y="1456473"/>
                    <a:pt x="1560551" y="1545684"/>
                    <a:pt x="1550639" y="1621264"/>
                  </a:cubicBezTo>
                  <a:cubicBezTo>
                    <a:pt x="1540727" y="1696844"/>
                    <a:pt x="1524619" y="1763752"/>
                    <a:pt x="1513468" y="1829420"/>
                  </a:cubicBezTo>
                  <a:cubicBezTo>
                    <a:pt x="1502317" y="1895088"/>
                    <a:pt x="1491786" y="1969430"/>
                    <a:pt x="1483732" y="2015274"/>
                  </a:cubicBezTo>
                  <a:cubicBezTo>
                    <a:pt x="1475678" y="2061118"/>
                    <a:pt x="1468244" y="2088996"/>
                    <a:pt x="1465146" y="2104484"/>
                  </a:cubicBezTo>
                  <a:cubicBezTo>
                    <a:pt x="1462048" y="2119972"/>
                    <a:pt x="1508512" y="2098908"/>
                    <a:pt x="1465146" y="2108201"/>
                  </a:cubicBezTo>
                  <a:cubicBezTo>
                    <a:pt x="1421780" y="2117494"/>
                    <a:pt x="1292708" y="2150823"/>
                    <a:pt x="1204951" y="2160240"/>
                  </a:cubicBezTo>
                  <a:cubicBezTo>
                    <a:pt x="1117194" y="2169657"/>
                    <a:pt x="1020996" y="2174613"/>
                    <a:pt x="938601" y="2164701"/>
                  </a:cubicBezTo>
                  <a:cubicBezTo>
                    <a:pt x="856206" y="2154789"/>
                    <a:pt x="780798" y="2126910"/>
                    <a:pt x="710580" y="2100767"/>
                  </a:cubicBezTo>
                  <a:cubicBezTo>
                    <a:pt x="640362" y="2074624"/>
                    <a:pt x="578625" y="2043772"/>
                    <a:pt x="517293" y="2007840"/>
                  </a:cubicBezTo>
                  <a:cubicBezTo>
                    <a:pt x="455961" y="1971908"/>
                    <a:pt x="395868" y="1934738"/>
                    <a:pt x="342590" y="1885177"/>
                  </a:cubicBezTo>
                  <a:cubicBezTo>
                    <a:pt x="289312" y="1835616"/>
                    <a:pt x="237273" y="1768089"/>
                    <a:pt x="197624" y="1710474"/>
                  </a:cubicBezTo>
                  <a:cubicBezTo>
                    <a:pt x="157975" y="1652859"/>
                    <a:pt x="131336" y="1597104"/>
                    <a:pt x="104697" y="1539489"/>
                  </a:cubicBezTo>
                  <a:cubicBezTo>
                    <a:pt x="78058" y="1481874"/>
                    <a:pt x="54517" y="1431074"/>
                    <a:pt x="37790" y="1364786"/>
                  </a:cubicBezTo>
                  <a:cubicBezTo>
                    <a:pt x="21063" y="1298498"/>
                    <a:pt x="8672" y="1212386"/>
                    <a:pt x="4336" y="1141762"/>
                  </a:cubicBezTo>
                  <a:cubicBezTo>
                    <a:pt x="0" y="1071138"/>
                    <a:pt x="2478" y="1010425"/>
                    <a:pt x="11771" y="941040"/>
                  </a:cubicBezTo>
                  <a:cubicBezTo>
                    <a:pt x="21064" y="871655"/>
                    <a:pt x="35932" y="794216"/>
                    <a:pt x="60093" y="725450"/>
                  </a:cubicBezTo>
                  <a:cubicBezTo>
                    <a:pt x="84254" y="656684"/>
                    <a:pt x="125761" y="582962"/>
                    <a:pt x="156736" y="528445"/>
                  </a:cubicBezTo>
                  <a:cubicBezTo>
                    <a:pt x="187711" y="473928"/>
                    <a:pt x="213731" y="439235"/>
                    <a:pt x="245946" y="398347"/>
                  </a:cubicBezTo>
                  <a:cubicBezTo>
                    <a:pt x="278161" y="357459"/>
                    <a:pt x="304800" y="323386"/>
                    <a:pt x="350024" y="283118"/>
                  </a:cubicBezTo>
                  <a:cubicBezTo>
                    <a:pt x="395248" y="242850"/>
                    <a:pt x="461537" y="190191"/>
                    <a:pt x="517293" y="156737"/>
                  </a:cubicBezTo>
                  <a:cubicBezTo>
                    <a:pt x="573049" y="123283"/>
                    <a:pt x="630044" y="104079"/>
                    <a:pt x="684561" y="82396"/>
                  </a:cubicBezTo>
                  <a:cubicBezTo>
                    <a:pt x="739078" y="60713"/>
                    <a:pt x="788639" y="39650"/>
                    <a:pt x="844395" y="26640"/>
                  </a:cubicBezTo>
                  <a:cubicBezTo>
                    <a:pt x="900151" y="13630"/>
                    <a:pt x="965819" y="8054"/>
                    <a:pt x="1019097" y="4337"/>
                  </a:cubicBezTo>
                  <a:cubicBezTo>
                    <a:pt x="1072375" y="620"/>
                    <a:pt x="1112644" y="0"/>
                    <a:pt x="1164063" y="4337"/>
                  </a:cubicBezTo>
                  <a:cubicBezTo>
                    <a:pt x="1215482" y="8674"/>
                    <a:pt x="1278672" y="17967"/>
                    <a:pt x="1327614" y="30357"/>
                  </a:cubicBezTo>
                  <a:cubicBezTo>
                    <a:pt x="1376556" y="42747"/>
                    <a:pt x="1424258" y="45225"/>
                    <a:pt x="1450278" y="74962"/>
                  </a:cubicBezTo>
                  <a:close/>
                </a:path>
              </a:pathLst>
            </a:custGeom>
            <a:solidFill>
              <a:schemeClr val="tx1">
                <a:alpha val="58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Elipse 29"/>
            <p:cNvSpPr/>
            <p:nvPr/>
          </p:nvSpPr>
          <p:spPr bwMode="auto">
            <a:xfrm>
              <a:off x="2452123" y="2204864"/>
              <a:ext cx="1195377" cy="2664296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</p:grpSp>
      <p:grpSp>
        <p:nvGrpSpPr>
          <p:cNvPr id="3" name="Grupo 41"/>
          <p:cNvGrpSpPr>
            <a:grpSpLocks noChangeAspect="1"/>
          </p:cNvGrpSpPr>
          <p:nvPr/>
        </p:nvGrpSpPr>
        <p:grpSpPr>
          <a:xfrm>
            <a:off x="531832" y="3113585"/>
            <a:ext cx="1836000" cy="1836204"/>
            <a:chOff x="2387484" y="1628800"/>
            <a:chExt cx="4391999" cy="4392488"/>
          </a:xfrm>
        </p:grpSpPr>
        <p:sp>
          <p:nvSpPr>
            <p:cNvPr id="43" name="Elipse 42"/>
            <p:cNvSpPr/>
            <p:nvPr/>
          </p:nvSpPr>
          <p:spPr bwMode="auto">
            <a:xfrm>
              <a:off x="2387484" y="1628800"/>
              <a:ext cx="4391999" cy="4392488"/>
            </a:xfrm>
            <a:prstGeom prst="ellipse">
              <a:avLst/>
            </a:prstGeom>
            <a:gradFill>
              <a:gsLst>
                <a:gs pos="0">
                  <a:srgbClr val="FFC000"/>
                </a:gs>
                <a:gs pos="89000">
                  <a:srgbClr val="FF0000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Forma livre 43"/>
            <p:cNvSpPr/>
            <p:nvPr/>
          </p:nvSpPr>
          <p:spPr bwMode="auto">
            <a:xfrm>
              <a:off x="2574388" y="1842868"/>
              <a:ext cx="2916286" cy="2926080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Forma livre 44"/>
            <p:cNvSpPr/>
            <p:nvPr/>
          </p:nvSpPr>
          <p:spPr bwMode="auto">
            <a:xfrm>
              <a:off x="4923692" y="2700997"/>
              <a:ext cx="1350499" cy="233523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Forma livre 45"/>
            <p:cNvSpPr/>
            <p:nvPr/>
          </p:nvSpPr>
          <p:spPr bwMode="auto">
            <a:xfrm>
              <a:off x="3594499" y="5050111"/>
              <a:ext cx="190847" cy="140867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Forma livre 46"/>
            <p:cNvSpPr/>
            <p:nvPr/>
          </p:nvSpPr>
          <p:spPr bwMode="auto">
            <a:xfrm>
              <a:off x="6150819" y="3478092"/>
              <a:ext cx="362523" cy="505904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Forma livre 47"/>
            <p:cNvSpPr/>
            <p:nvPr/>
          </p:nvSpPr>
          <p:spPr bwMode="auto">
            <a:xfrm>
              <a:off x="3229717" y="4747537"/>
              <a:ext cx="1301823" cy="908796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rgbClr val="C00000">
                <a:alpha val="39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4" name="Grupo 48"/>
          <p:cNvGrpSpPr>
            <a:grpSpLocks noChangeAspect="1"/>
          </p:cNvGrpSpPr>
          <p:nvPr/>
        </p:nvGrpSpPr>
        <p:grpSpPr>
          <a:xfrm>
            <a:off x="5796137" y="2590074"/>
            <a:ext cx="2937928" cy="2783142"/>
            <a:chOff x="522000" y="1940200"/>
            <a:chExt cx="3456384" cy="3274285"/>
          </a:xfrm>
        </p:grpSpPr>
        <p:sp>
          <p:nvSpPr>
            <p:cNvPr id="57" name="Elipse 56"/>
            <p:cNvSpPr/>
            <p:nvPr/>
          </p:nvSpPr>
          <p:spPr bwMode="auto">
            <a:xfrm>
              <a:off x="522000" y="1940200"/>
              <a:ext cx="3456384" cy="3274285"/>
            </a:xfrm>
            <a:prstGeom prst="ellipse">
              <a:avLst/>
            </a:prstGeom>
            <a:gradFill>
              <a:gsLst>
                <a:gs pos="26000">
                  <a:srgbClr val="FFFFCC">
                    <a:alpha val="90000"/>
                  </a:srgbClr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Century Gothic" pitchFamily="34" charset="0"/>
              </a:endParaRPr>
            </a:p>
          </p:txBody>
        </p:sp>
        <p:sp>
          <p:nvSpPr>
            <p:cNvPr id="50" name="Elipse 49"/>
            <p:cNvSpPr/>
            <p:nvPr/>
          </p:nvSpPr>
          <p:spPr bwMode="auto">
            <a:xfrm>
              <a:off x="1187624" y="2564904"/>
              <a:ext cx="2160000" cy="2160240"/>
            </a:xfrm>
            <a:prstGeom prst="ellipse">
              <a:avLst/>
            </a:prstGeom>
            <a:solidFill>
              <a:srgbClr val="FFFFCC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Forma livre 50"/>
            <p:cNvSpPr/>
            <p:nvPr/>
          </p:nvSpPr>
          <p:spPr bwMode="auto">
            <a:xfrm>
              <a:off x="1279544" y="2670183"/>
              <a:ext cx="1434239" cy="1439056"/>
            </a:xfrm>
            <a:custGeom>
              <a:avLst/>
              <a:gdLst>
                <a:gd name="connsiteX0" fmla="*/ 1181686 w 2916286"/>
                <a:gd name="connsiteY0" fmla="*/ 42203 h 2926080"/>
                <a:gd name="connsiteX1" fmla="*/ 1420837 w 2916286"/>
                <a:gd name="connsiteY1" fmla="*/ 42203 h 2926080"/>
                <a:gd name="connsiteX2" fmla="*/ 1589649 w 2916286"/>
                <a:gd name="connsiteY2" fmla="*/ 56270 h 2926080"/>
                <a:gd name="connsiteX3" fmla="*/ 1842867 w 2916286"/>
                <a:gd name="connsiteY3" fmla="*/ 28135 h 2926080"/>
                <a:gd name="connsiteX4" fmla="*/ 1927274 w 2916286"/>
                <a:gd name="connsiteY4" fmla="*/ 0 h 2926080"/>
                <a:gd name="connsiteX5" fmla="*/ 2053883 w 2916286"/>
                <a:gd name="connsiteY5" fmla="*/ 14067 h 2926080"/>
                <a:gd name="connsiteX6" fmla="*/ 2096086 w 2916286"/>
                <a:gd name="connsiteY6" fmla="*/ 28135 h 2926080"/>
                <a:gd name="connsiteX7" fmla="*/ 2194560 w 2916286"/>
                <a:gd name="connsiteY7" fmla="*/ 42203 h 2926080"/>
                <a:gd name="connsiteX8" fmla="*/ 2236763 w 2916286"/>
                <a:gd name="connsiteY8" fmla="*/ 70338 h 2926080"/>
                <a:gd name="connsiteX9" fmla="*/ 2293034 w 2916286"/>
                <a:gd name="connsiteY9" fmla="*/ 154744 h 2926080"/>
                <a:gd name="connsiteX10" fmla="*/ 2363372 w 2916286"/>
                <a:gd name="connsiteY10" fmla="*/ 168812 h 2926080"/>
                <a:gd name="connsiteX11" fmla="*/ 2504049 w 2916286"/>
                <a:gd name="connsiteY11" fmla="*/ 196947 h 2926080"/>
                <a:gd name="connsiteX12" fmla="*/ 2602523 w 2916286"/>
                <a:gd name="connsiteY12" fmla="*/ 225083 h 2926080"/>
                <a:gd name="connsiteX13" fmla="*/ 2686929 w 2916286"/>
                <a:gd name="connsiteY13" fmla="*/ 253218 h 2926080"/>
                <a:gd name="connsiteX14" fmla="*/ 2771335 w 2916286"/>
                <a:gd name="connsiteY14" fmla="*/ 281354 h 2926080"/>
                <a:gd name="connsiteX15" fmla="*/ 2813538 w 2916286"/>
                <a:gd name="connsiteY15" fmla="*/ 295421 h 2926080"/>
                <a:gd name="connsiteX16" fmla="*/ 2912012 w 2916286"/>
                <a:gd name="connsiteY16" fmla="*/ 323557 h 2926080"/>
                <a:gd name="connsiteX17" fmla="*/ 2897944 w 2916286"/>
                <a:gd name="connsiteY17" fmla="*/ 379827 h 2926080"/>
                <a:gd name="connsiteX18" fmla="*/ 2785403 w 2916286"/>
                <a:gd name="connsiteY18" fmla="*/ 365760 h 2926080"/>
                <a:gd name="connsiteX19" fmla="*/ 2700997 w 2916286"/>
                <a:gd name="connsiteY19" fmla="*/ 337624 h 2926080"/>
                <a:gd name="connsiteX20" fmla="*/ 2644726 w 2916286"/>
                <a:gd name="connsiteY20" fmla="*/ 323557 h 2926080"/>
                <a:gd name="connsiteX21" fmla="*/ 2588455 w 2916286"/>
                <a:gd name="connsiteY21" fmla="*/ 295421 h 2926080"/>
                <a:gd name="connsiteX22" fmla="*/ 2560320 w 2916286"/>
                <a:gd name="connsiteY22" fmla="*/ 253218 h 2926080"/>
                <a:gd name="connsiteX23" fmla="*/ 2475914 w 2916286"/>
                <a:gd name="connsiteY23" fmla="*/ 225083 h 2926080"/>
                <a:gd name="connsiteX24" fmla="*/ 2433710 w 2916286"/>
                <a:gd name="connsiteY24" fmla="*/ 211015 h 2926080"/>
                <a:gd name="connsiteX25" fmla="*/ 2293034 w 2916286"/>
                <a:gd name="connsiteY25" fmla="*/ 182880 h 2926080"/>
                <a:gd name="connsiteX26" fmla="*/ 2180492 w 2916286"/>
                <a:gd name="connsiteY26" fmla="*/ 154744 h 2926080"/>
                <a:gd name="connsiteX27" fmla="*/ 2096086 w 2916286"/>
                <a:gd name="connsiteY27" fmla="*/ 126609 h 2926080"/>
                <a:gd name="connsiteX28" fmla="*/ 1983544 w 2916286"/>
                <a:gd name="connsiteY28" fmla="*/ 98474 h 2926080"/>
                <a:gd name="connsiteX29" fmla="*/ 1899138 w 2916286"/>
                <a:gd name="connsiteY29" fmla="*/ 70338 h 2926080"/>
                <a:gd name="connsiteX30" fmla="*/ 1772529 w 2916286"/>
                <a:gd name="connsiteY30" fmla="*/ 56270 h 2926080"/>
                <a:gd name="connsiteX31" fmla="*/ 1463040 w 2916286"/>
                <a:gd name="connsiteY31" fmla="*/ 84406 h 2926080"/>
                <a:gd name="connsiteX32" fmla="*/ 1364566 w 2916286"/>
                <a:gd name="connsiteY32" fmla="*/ 126609 h 2926080"/>
                <a:gd name="connsiteX33" fmla="*/ 1280160 w 2916286"/>
                <a:gd name="connsiteY33" fmla="*/ 140677 h 2926080"/>
                <a:gd name="connsiteX34" fmla="*/ 1237957 w 2916286"/>
                <a:gd name="connsiteY34" fmla="*/ 168812 h 2926080"/>
                <a:gd name="connsiteX35" fmla="*/ 1181686 w 2916286"/>
                <a:gd name="connsiteY35" fmla="*/ 225083 h 2926080"/>
                <a:gd name="connsiteX36" fmla="*/ 1181686 w 2916286"/>
                <a:gd name="connsiteY36" fmla="*/ 351692 h 2926080"/>
                <a:gd name="connsiteX37" fmla="*/ 1266092 w 2916286"/>
                <a:gd name="connsiteY37" fmla="*/ 379827 h 2926080"/>
                <a:gd name="connsiteX38" fmla="*/ 1364566 w 2916286"/>
                <a:gd name="connsiteY38" fmla="*/ 365760 h 2926080"/>
                <a:gd name="connsiteX39" fmla="*/ 1392701 w 2916286"/>
                <a:gd name="connsiteY39" fmla="*/ 337624 h 2926080"/>
                <a:gd name="connsiteX40" fmla="*/ 1434904 w 2916286"/>
                <a:gd name="connsiteY40" fmla="*/ 309489 h 2926080"/>
                <a:gd name="connsiteX41" fmla="*/ 1463040 w 2916286"/>
                <a:gd name="connsiteY41" fmla="*/ 281354 h 2926080"/>
                <a:gd name="connsiteX42" fmla="*/ 1547446 w 2916286"/>
                <a:gd name="connsiteY42" fmla="*/ 253218 h 2926080"/>
                <a:gd name="connsiteX43" fmla="*/ 1983544 w 2916286"/>
                <a:gd name="connsiteY43" fmla="*/ 267286 h 2926080"/>
                <a:gd name="connsiteX44" fmla="*/ 2096086 w 2916286"/>
                <a:gd name="connsiteY44" fmla="*/ 309489 h 2926080"/>
                <a:gd name="connsiteX45" fmla="*/ 2222695 w 2916286"/>
                <a:gd name="connsiteY45" fmla="*/ 407963 h 2926080"/>
                <a:gd name="connsiteX46" fmla="*/ 2321169 w 2916286"/>
                <a:gd name="connsiteY46" fmla="*/ 534572 h 2926080"/>
                <a:gd name="connsiteX47" fmla="*/ 2363372 w 2916286"/>
                <a:gd name="connsiteY47" fmla="*/ 562707 h 2926080"/>
                <a:gd name="connsiteX48" fmla="*/ 2391507 w 2916286"/>
                <a:gd name="connsiteY48" fmla="*/ 661181 h 2926080"/>
                <a:gd name="connsiteX49" fmla="*/ 2377440 w 2916286"/>
                <a:gd name="connsiteY49" fmla="*/ 745587 h 2926080"/>
                <a:gd name="connsiteX50" fmla="*/ 2363372 w 2916286"/>
                <a:gd name="connsiteY50" fmla="*/ 787790 h 2926080"/>
                <a:gd name="connsiteX51" fmla="*/ 2307101 w 2916286"/>
                <a:gd name="connsiteY51" fmla="*/ 844061 h 2926080"/>
                <a:gd name="connsiteX52" fmla="*/ 2278966 w 2916286"/>
                <a:gd name="connsiteY52" fmla="*/ 942535 h 2926080"/>
                <a:gd name="connsiteX53" fmla="*/ 2208627 w 2916286"/>
                <a:gd name="connsiteY53" fmla="*/ 984738 h 2926080"/>
                <a:gd name="connsiteX54" fmla="*/ 2166424 w 2916286"/>
                <a:gd name="connsiteY54" fmla="*/ 1012874 h 2926080"/>
                <a:gd name="connsiteX55" fmla="*/ 2025747 w 2916286"/>
                <a:gd name="connsiteY55" fmla="*/ 1041009 h 2926080"/>
                <a:gd name="connsiteX56" fmla="*/ 2011680 w 2916286"/>
                <a:gd name="connsiteY56" fmla="*/ 1111347 h 2926080"/>
                <a:gd name="connsiteX57" fmla="*/ 1997612 w 2916286"/>
                <a:gd name="connsiteY57" fmla="*/ 1153550 h 2926080"/>
                <a:gd name="connsiteX58" fmla="*/ 1941341 w 2916286"/>
                <a:gd name="connsiteY58" fmla="*/ 1252024 h 2926080"/>
                <a:gd name="connsiteX59" fmla="*/ 1828800 w 2916286"/>
                <a:gd name="connsiteY59" fmla="*/ 1266092 h 2926080"/>
                <a:gd name="connsiteX60" fmla="*/ 1828800 w 2916286"/>
                <a:gd name="connsiteY60" fmla="*/ 1575581 h 2926080"/>
                <a:gd name="connsiteX61" fmla="*/ 1758461 w 2916286"/>
                <a:gd name="connsiteY61" fmla="*/ 1617784 h 2926080"/>
                <a:gd name="connsiteX62" fmla="*/ 1716258 w 2916286"/>
                <a:gd name="connsiteY62" fmla="*/ 1645920 h 2926080"/>
                <a:gd name="connsiteX63" fmla="*/ 1674055 w 2916286"/>
                <a:gd name="connsiteY63" fmla="*/ 1688123 h 2926080"/>
                <a:gd name="connsiteX64" fmla="*/ 1617784 w 2916286"/>
                <a:gd name="connsiteY64" fmla="*/ 1716258 h 2926080"/>
                <a:gd name="connsiteX65" fmla="*/ 1547446 w 2916286"/>
                <a:gd name="connsiteY65" fmla="*/ 1758461 h 2926080"/>
                <a:gd name="connsiteX66" fmla="*/ 1519310 w 2916286"/>
                <a:gd name="connsiteY66" fmla="*/ 1786597 h 2926080"/>
                <a:gd name="connsiteX67" fmla="*/ 1477107 w 2916286"/>
                <a:gd name="connsiteY67" fmla="*/ 1814732 h 2926080"/>
                <a:gd name="connsiteX68" fmla="*/ 1477107 w 2916286"/>
                <a:gd name="connsiteY68" fmla="*/ 1983544 h 2926080"/>
                <a:gd name="connsiteX69" fmla="*/ 1448972 w 2916286"/>
                <a:gd name="connsiteY69" fmla="*/ 2236763 h 2926080"/>
                <a:gd name="connsiteX70" fmla="*/ 1420837 w 2916286"/>
                <a:gd name="connsiteY70" fmla="*/ 2278966 h 2926080"/>
                <a:gd name="connsiteX71" fmla="*/ 1392701 w 2916286"/>
                <a:gd name="connsiteY71" fmla="*/ 2307101 h 2926080"/>
                <a:gd name="connsiteX72" fmla="*/ 1392701 w 2916286"/>
                <a:gd name="connsiteY72" fmla="*/ 2419643 h 2926080"/>
                <a:gd name="connsiteX73" fmla="*/ 1378634 w 2916286"/>
                <a:gd name="connsiteY73" fmla="*/ 2546252 h 2926080"/>
                <a:gd name="connsiteX74" fmla="*/ 1280160 w 2916286"/>
                <a:gd name="connsiteY74" fmla="*/ 2658794 h 2926080"/>
                <a:gd name="connsiteX75" fmla="*/ 1223889 w 2916286"/>
                <a:gd name="connsiteY75" fmla="*/ 2743200 h 2926080"/>
                <a:gd name="connsiteX76" fmla="*/ 1125415 w 2916286"/>
                <a:gd name="connsiteY76" fmla="*/ 2771335 h 2926080"/>
                <a:gd name="connsiteX77" fmla="*/ 1083212 w 2916286"/>
                <a:gd name="connsiteY77" fmla="*/ 2799470 h 2926080"/>
                <a:gd name="connsiteX78" fmla="*/ 970670 w 2916286"/>
                <a:gd name="connsiteY78" fmla="*/ 2827606 h 2926080"/>
                <a:gd name="connsiteX79" fmla="*/ 872197 w 2916286"/>
                <a:gd name="connsiteY79" fmla="*/ 2799470 h 2926080"/>
                <a:gd name="connsiteX80" fmla="*/ 815926 w 2916286"/>
                <a:gd name="connsiteY80" fmla="*/ 2729132 h 2926080"/>
                <a:gd name="connsiteX81" fmla="*/ 801858 w 2916286"/>
                <a:gd name="connsiteY81" fmla="*/ 2672861 h 2926080"/>
                <a:gd name="connsiteX82" fmla="*/ 717452 w 2916286"/>
                <a:gd name="connsiteY82" fmla="*/ 2743200 h 2926080"/>
                <a:gd name="connsiteX83" fmla="*/ 661181 w 2916286"/>
                <a:gd name="connsiteY83" fmla="*/ 2926080 h 2926080"/>
                <a:gd name="connsiteX84" fmla="*/ 604910 w 2916286"/>
                <a:gd name="connsiteY84" fmla="*/ 2912012 h 2926080"/>
                <a:gd name="connsiteX85" fmla="*/ 506437 w 2916286"/>
                <a:gd name="connsiteY85" fmla="*/ 2813538 h 2926080"/>
                <a:gd name="connsiteX86" fmla="*/ 576775 w 2916286"/>
                <a:gd name="connsiteY86" fmla="*/ 2672861 h 2926080"/>
                <a:gd name="connsiteX87" fmla="*/ 661181 w 2916286"/>
                <a:gd name="connsiteY87" fmla="*/ 2616590 h 2926080"/>
                <a:gd name="connsiteX88" fmla="*/ 661181 w 2916286"/>
                <a:gd name="connsiteY88" fmla="*/ 2447778 h 2926080"/>
                <a:gd name="connsiteX89" fmla="*/ 618978 w 2916286"/>
                <a:gd name="connsiteY89" fmla="*/ 2419643 h 2926080"/>
                <a:gd name="connsiteX90" fmla="*/ 576775 w 2916286"/>
                <a:gd name="connsiteY90" fmla="*/ 2433710 h 2926080"/>
                <a:gd name="connsiteX91" fmla="*/ 492369 w 2916286"/>
                <a:gd name="connsiteY91" fmla="*/ 2475914 h 2926080"/>
                <a:gd name="connsiteX92" fmla="*/ 464234 w 2916286"/>
                <a:gd name="connsiteY92" fmla="*/ 2588455 h 2926080"/>
                <a:gd name="connsiteX93" fmla="*/ 436098 w 2916286"/>
                <a:gd name="connsiteY93" fmla="*/ 2616590 h 2926080"/>
                <a:gd name="connsiteX94" fmla="*/ 281354 w 2916286"/>
                <a:gd name="connsiteY94" fmla="*/ 2602523 h 2926080"/>
                <a:gd name="connsiteX95" fmla="*/ 239150 w 2916286"/>
                <a:gd name="connsiteY95" fmla="*/ 2588455 h 2926080"/>
                <a:gd name="connsiteX96" fmla="*/ 168812 w 2916286"/>
                <a:gd name="connsiteY96" fmla="*/ 2518117 h 2926080"/>
                <a:gd name="connsiteX97" fmla="*/ 140677 w 2916286"/>
                <a:gd name="connsiteY97" fmla="*/ 2433710 h 2926080"/>
                <a:gd name="connsiteX98" fmla="*/ 154744 w 2916286"/>
                <a:gd name="connsiteY98" fmla="*/ 2250830 h 2926080"/>
                <a:gd name="connsiteX99" fmla="*/ 239150 w 2916286"/>
                <a:gd name="connsiteY99" fmla="*/ 2194560 h 2926080"/>
                <a:gd name="connsiteX100" fmla="*/ 337624 w 2916286"/>
                <a:gd name="connsiteY100" fmla="*/ 2166424 h 2926080"/>
                <a:gd name="connsiteX101" fmla="*/ 422030 w 2916286"/>
                <a:gd name="connsiteY101" fmla="*/ 2152357 h 2926080"/>
                <a:gd name="connsiteX102" fmla="*/ 464234 w 2916286"/>
                <a:gd name="connsiteY102" fmla="*/ 2124221 h 2926080"/>
                <a:gd name="connsiteX103" fmla="*/ 506437 w 2916286"/>
                <a:gd name="connsiteY103" fmla="*/ 2039815 h 2926080"/>
                <a:gd name="connsiteX104" fmla="*/ 450166 w 2916286"/>
                <a:gd name="connsiteY104" fmla="*/ 1828800 h 2926080"/>
                <a:gd name="connsiteX105" fmla="*/ 351692 w 2916286"/>
                <a:gd name="connsiteY105" fmla="*/ 1842867 h 2926080"/>
                <a:gd name="connsiteX106" fmla="*/ 309489 w 2916286"/>
                <a:gd name="connsiteY106" fmla="*/ 1856935 h 2926080"/>
                <a:gd name="connsiteX107" fmla="*/ 267286 w 2916286"/>
                <a:gd name="connsiteY107" fmla="*/ 1885070 h 2926080"/>
                <a:gd name="connsiteX108" fmla="*/ 182880 w 2916286"/>
                <a:gd name="connsiteY108" fmla="*/ 1913206 h 2926080"/>
                <a:gd name="connsiteX109" fmla="*/ 140677 w 2916286"/>
                <a:gd name="connsiteY109" fmla="*/ 1899138 h 2926080"/>
                <a:gd name="connsiteX110" fmla="*/ 84406 w 2916286"/>
                <a:gd name="connsiteY110" fmla="*/ 1842867 h 2926080"/>
                <a:gd name="connsiteX111" fmla="*/ 56270 w 2916286"/>
                <a:gd name="connsiteY111" fmla="*/ 1758461 h 2926080"/>
                <a:gd name="connsiteX112" fmla="*/ 42203 w 2916286"/>
                <a:gd name="connsiteY112" fmla="*/ 1702190 h 2926080"/>
                <a:gd name="connsiteX113" fmla="*/ 14067 w 2916286"/>
                <a:gd name="connsiteY113" fmla="*/ 1659987 h 2926080"/>
                <a:gd name="connsiteX114" fmla="*/ 0 w 2916286"/>
                <a:gd name="connsiteY114" fmla="*/ 1603717 h 2926080"/>
                <a:gd name="connsiteX115" fmla="*/ 28135 w 2916286"/>
                <a:gd name="connsiteY115" fmla="*/ 1378634 h 2926080"/>
                <a:gd name="connsiteX116" fmla="*/ 70338 w 2916286"/>
                <a:gd name="connsiteY116" fmla="*/ 1195754 h 2926080"/>
                <a:gd name="connsiteX117" fmla="*/ 112541 w 2916286"/>
                <a:gd name="connsiteY117" fmla="*/ 1055077 h 2926080"/>
                <a:gd name="connsiteX118" fmla="*/ 126609 w 2916286"/>
                <a:gd name="connsiteY118" fmla="*/ 1012874 h 2926080"/>
                <a:gd name="connsiteX119" fmla="*/ 154744 w 2916286"/>
                <a:gd name="connsiteY119" fmla="*/ 984738 h 2926080"/>
                <a:gd name="connsiteX120" fmla="*/ 168812 w 2916286"/>
                <a:gd name="connsiteY120" fmla="*/ 928467 h 2926080"/>
                <a:gd name="connsiteX121" fmla="*/ 225083 w 2916286"/>
                <a:gd name="connsiteY121" fmla="*/ 858129 h 2926080"/>
                <a:gd name="connsiteX122" fmla="*/ 239150 w 2916286"/>
                <a:gd name="connsiteY122" fmla="*/ 815926 h 2926080"/>
                <a:gd name="connsiteX123" fmla="*/ 281354 w 2916286"/>
                <a:gd name="connsiteY123" fmla="*/ 787790 h 2926080"/>
                <a:gd name="connsiteX124" fmla="*/ 365760 w 2916286"/>
                <a:gd name="connsiteY124" fmla="*/ 703384 h 2926080"/>
                <a:gd name="connsiteX125" fmla="*/ 365760 w 2916286"/>
                <a:gd name="connsiteY125" fmla="*/ 703384 h 2926080"/>
                <a:gd name="connsiteX126" fmla="*/ 422030 w 2916286"/>
                <a:gd name="connsiteY126" fmla="*/ 562707 h 2926080"/>
                <a:gd name="connsiteX127" fmla="*/ 436098 w 2916286"/>
                <a:gd name="connsiteY127" fmla="*/ 520504 h 2926080"/>
                <a:gd name="connsiteX128" fmla="*/ 450166 w 2916286"/>
                <a:gd name="connsiteY128" fmla="*/ 478301 h 2926080"/>
                <a:gd name="connsiteX129" fmla="*/ 520504 w 2916286"/>
                <a:gd name="connsiteY129" fmla="*/ 422030 h 2926080"/>
                <a:gd name="connsiteX130" fmla="*/ 562707 w 2916286"/>
                <a:gd name="connsiteY130" fmla="*/ 393895 h 2926080"/>
                <a:gd name="connsiteX131" fmla="*/ 618978 w 2916286"/>
                <a:gd name="connsiteY131" fmla="*/ 337624 h 2926080"/>
                <a:gd name="connsiteX132" fmla="*/ 703384 w 2916286"/>
                <a:gd name="connsiteY132" fmla="*/ 281354 h 2926080"/>
                <a:gd name="connsiteX133" fmla="*/ 787790 w 2916286"/>
                <a:gd name="connsiteY133" fmla="*/ 211015 h 2926080"/>
                <a:gd name="connsiteX134" fmla="*/ 872197 w 2916286"/>
                <a:gd name="connsiteY134" fmla="*/ 182880 h 2926080"/>
                <a:gd name="connsiteX135" fmla="*/ 914400 w 2916286"/>
                <a:gd name="connsiteY135" fmla="*/ 154744 h 2926080"/>
                <a:gd name="connsiteX136" fmla="*/ 1012874 w 2916286"/>
                <a:gd name="connsiteY136" fmla="*/ 126609 h 2926080"/>
                <a:gd name="connsiteX137" fmla="*/ 1097280 w 2916286"/>
                <a:gd name="connsiteY137" fmla="*/ 70338 h 2926080"/>
                <a:gd name="connsiteX138" fmla="*/ 1125415 w 2916286"/>
                <a:gd name="connsiteY138" fmla="*/ 56270 h 2926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2916286" h="2926080">
                  <a:moveTo>
                    <a:pt x="1181686" y="42203"/>
                  </a:moveTo>
                  <a:cubicBezTo>
                    <a:pt x="1285689" y="7534"/>
                    <a:pt x="1211932" y="26134"/>
                    <a:pt x="1420837" y="42203"/>
                  </a:cubicBezTo>
                  <a:lnTo>
                    <a:pt x="1589649" y="56270"/>
                  </a:lnTo>
                  <a:cubicBezTo>
                    <a:pt x="1630396" y="52566"/>
                    <a:pt x="1787239" y="40972"/>
                    <a:pt x="1842867" y="28135"/>
                  </a:cubicBezTo>
                  <a:cubicBezTo>
                    <a:pt x="1871765" y="21466"/>
                    <a:pt x="1927274" y="0"/>
                    <a:pt x="1927274" y="0"/>
                  </a:cubicBezTo>
                  <a:cubicBezTo>
                    <a:pt x="1969477" y="4689"/>
                    <a:pt x="2011998" y="7086"/>
                    <a:pt x="2053883" y="14067"/>
                  </a:cubicBezTo>
                  <a:cubicBezTo>
                    <a:pt x="2068510" y="16505"/>
                    <a:pt x="2081545" y="25227"/>
                    <a:pt x="2096086" y="28135"/>
                  </a:cubicBezTo>
                  <a:cubicBezTo>
                    <a:pt x="2128600" y="34638"/>
                    <a:pt x="2161735" y="37514"/>
                    <a:pt x="2194560" y="42203"/>
                  </a:cubicBezTo>
                  <a:cubicBezTo>
                    <a:pt x="2208628" y="51581"/>
                    <a:pt x="2225939" y="57350"/>
                    <a:pt x="2236763" y="70338"/>
                  </a:cubicBezTo>
                  <a:cubicBezTo>
                    <a:pt x="2255841" y="93232"/>
                    <a:pt x="2259549" y="140393"/>
                    <a:pt x="2293034" y="154744"/>
                  </a:cubicBezTo>
                  <a:cubicBezTo>
                    <a:pt x="2315011" y="164163"/>
                    <a:pt x="2340176" y="163013"/>
                    <a:pt x="2363372" y="168812"/>
                  </a:cubicBezTo>
                  <a:cubicBezTo>
                    <a:pt x="2494315" y="201549"/>
                    <a:pt x="2262805" y="162485"/>
                    <a:pt x="2504049" y="196947"/>
                  </a:cubicBezTo>
                  <a:cubicBezTo>
                    <a:pt x="2645851" y="244216"/>
                    <a:pt x="2425919" y="172102"/>
                    <a:pt x="2602523" y="225083"/>
                  </a:cubicBezTo>
                  <a:cubicBezTo>
                    <a:pt x="2630929" y="233605"/>
                    <a:pt x="2658794" y="243840"/>
                    <a:pt x="2686929" y="253218"/>
                  </a:cubicBezTo>
                  <a:lnTo>
                    <a:pt x="2771335" y="281354"/>
                  </a:lnTo>
                  <a:cubicBezTo>
                    <a:pt x="2785403" y="286043"/>
                    <a:pt x="2799152" y="291824"/>
                    <a:pt x="2813538" y="295421"/>
                  </a:cubicBezTo>
                  <a:cubicBezTo>
                    <a:pt x="2884195" y="313086"/>
                    <a:pt x="2851467" y="303375"/>
                    <a:pt x="2912012" y="323557"/>
                  </a:cubicBezTo>
                  <a:cubicBezTo>
                    <a:pt x="2907323" y="342314"/>
                    <a:pt x="2916286" y="373713"/>
                    <a:pt x="2897944" y="379827"/>
                  </a:cubicBezTo>
                  <a:cubicBezTo>
                    <a:pt x="2862078" y="391782"/>
                    <a:pt x="2822369" y="373681"/>
                    <a:pt x="2785403" y="365760"/>
                  </a:cubicBezTo>
                  <a:cubicBezTo>
                    <a:pt x="2756404" y="359546"/>
                    <a:pt x="2729769" y="344817"/>
                    <a:pt x="2700997" y="337624"/>
                  </a:cubicBezTo>
                  <a:lnTo>
                    <a:pt x="2644726" y="323557"/>
                  </a:lnTo>
                  <a:cubicBezTo>
                    <a:pt x="2625969" y="314178"/>
                    <a:pt x="2604565" y="308846"/>
                    <a:pt x="2588455" y="295421"/>
                  </a:cubicBezTo>
                  <a:cubicBezTo>
                    <a:pt x="2575467" y="284597"/>
                    <a:pt x="2574657" y="262179"/>
                    <a:pt x="2560320" y="253218"/>
                  </a:cubicBezTo>
                  <a:cubicBezTo>
                    <a:pt x="2535171" y="237500"/>
                    <a:pt x="2504049" y="234461"/>
                    <a:pt x="2475914" y="225083"/>
                  </a:cubicBezTo>
                  <a:cubicBezTo>
                    <a:pt x="2461846" y="220394"/>
                    <a:pt x="2448251" y="213923"/>
                    <a:pt x="2433710" y="211015"/>
                  </a:cubicBezTo>
                  <a:cubicBezTo>
                    <a:pt x="2386818" y="201637"/>
                    <a:pt x="2338401" y="198002"/>
                    <a:pt x="2293034" y="182880"/>
                  </a:cubicBezTo>
                  <a:cubicBezTo>
                    <a:pt x="2164981" y="140196"/>
                    <a:pt x="2367220" y="205670"/>
                    <a:pt x="2180492" y="154744"/>
                  </a:cubicBezTo>
                  <a:cubicBezTo>
                    <a:pt x="2151880" y="146941"/>
                    <a:pt x="2124858" y="133802"/>
                    <a:pt x="2096086" y="126609"/>
                  </a:cubicBezTo>
                  <a:cubicBezTo>
                    <a:pt x="2058572" y="117231"/>
                    <a:pt x="2020228" y="110702"/>
                    <a:pt x="1983544" y="98474"/>
                  </a:cubicBezTo>
                  <a:cubicBezTo>
                    <a:pt x="1955409" y="89095"/>
                    <a:pt x="1928614" y="73613"/>
                    <a:pt x="1899138" y="70338"/>
                  </a:cubicBezTo>
                  <a:lnTo>
                    <a:pt x="1772529" y="56270"/>
                  </a:lnTo>
                  <a:cubicBezTo>
                    <a:pt x="1664328" y="63033"/>
                    <a:pt x="1566447" y="61426"/>
                    <a:pt x="1463040" y="84406"/>
                  </a:cubicBezTo>
                  <a:cubicBezTo>
                    <a:pt x="1363225" y="106588"/>
                    <a:pt x="1487440" y="89747"/>
                    <a:pt x="1364566" y="126609"/>
                  </a:cubicBezTo>
                  <a:cubicBezTo>
                    <a:pt x="1337245" y="134805"/>
                    <a:pt x="1308295" y="135988"/>
                    <a:pt x="1280160" y="140677"/>
                  </a:cubicBezTo>
                  <a:cubicBezTo>
                    <a:pt x="1266092" y="150055"/>
                    <a:pt x="1250794" y="157809"/>
                    <a:pt x="1237957" y="168812"/>
                  </a:cubicBezTo>
                  <a:cubicBezTo>
                    <a:pt x="1217817" y="186075"/>
                    <a:pt x="1181686" y="225083"/>
                    <a:pt x="1181686" y="225083"/>
                  </a:cubicBezTo>
                  <a:cubicBezTo>
                    <a:pt x="1168658" y="264165"/>
                    <a:pt x="1145829" y="310712"/>
                    <a:pt x="1181686" y="351692"/>
                  </a:cubicBezTo>
                  <a:cubicBezTo>
                    <a:pt x="1201215" y="374011"/>
                    <a:pt x="1266092" y="379827"/>
                    <a:pt x="1266092" y="379827"/>
                  </a:cubicBezTo>
                  <a:cubicBezTo>
                    <a:pt x="1298917" y="375138"/>
                    <a:pt x="1333110" y="376245"/>
                    <a:pt x="1364566" y="365760"/>
                  </a:cubicBezTo>
                  <a:cubicBezTo>
                    <a:pt x="1377149" y="361566"/>
                    <a:pt x="1382344" y="345910"/>
                    <a:pt x="1392701" y="337624"/>
                  </a:cubicBezTo>
                  <a:cubicBezTo>
                    <a:pt x="1405903" y="327062"/>
                    <a:pt x="1421702" y="320051"/>
                    <a:pt x="1434904" y="309489"/>
                  </a:cubicBezTo>
                  <a:cubicBezTo>
                    <a:pt x="1445261" y="301204"/>
                    <a:pt x="1451177" y="287285"/>
                    <a:pt x="1463040" y="281354"/>
                  </a:cubicBezTo>
                  <a:cubicBezTo>
                    <a:pt x="1489566" y="268091"/>
                    <a:pt x="1547446" y="253218"/>
                    <a:pt x="1547446" y="253218"/>
                  </a:cubicBezTo>
                  <a:cubicBezTo>
                    <a:pt x="1692812" y="257907"/>
                    <a:pt x="1838339" y="258988"/>
                    <a:pt x="1983544" y="267286"/>
                  </a:cubicBezTo>
                  <a:cubicBezTo>
                    <a:pt x="2020446" y="269395"/>
                    <a:pt x="2065598" y="291196"/>
                    <a:pt x="2096086" y="309489"/>
                  </a:cubicBezTo>
                  <a:cubicBezTo>
                    <a:pt x="2140408" y="336082"/>
                    <a:pt x="2189904" y="365803"/>
                    <a:pt x="2222695" y="407963"/>
                  </a:cubicBezTo>
                  <a:cubicBezTo>
                    <a:pt x="2280482" y="482260"/>
                    <a:pt x="2260656" y="484145"/>
                    <a:pt x="2321169" y="534572"/>
                  </a:cubicBezTo>
                  <a:cubicBezTo>
                    <a:pt x="2334157" y="545396"/>
                    <a:pt x="2349304" y="553329"/>
                    <a:pt x="2363372" y="562707"/>
                  </a:cubicBezTo>
                  <a:cubicBezTo>
                    <a:pt x="2370007" y="582612"/>
                    <a:pt x="2391507" y="643513"/>
                    <a:pt x="2391507" y="661181"/>
                  </a:cubicBezTo>
                  <a:cubicBezTo>
                    <a:pt x="2391507" y="689704"/>
                    <a:pt x="2383628" y="717743"/>
                    <a:pt x="2377440" y="745587"/>
                  </a:cubicBezTo>
                  <a:cubicBezTo>
                    <a:pt x="2374223" y="760063"/>
                    <a:pt x="2371991" y="775723"/>
                    <a:pt x="2363372" y="787790"/>
                  </a:cubicBezTo>
                  <a:cubicBezTo>
                    <a:pt x="2347954" y="809375"/>
                    <a:pt x="2307101" y="844061"/>
                    <a:pt x="2307101" y="844061"/>
                  </a:cubicBezTo>
                  <a:cubicBezTo>
                    <a:pt x="2304473" y="854576"/>
                    <a:pt x="2287617" y="928117"/>
                    <a:pt x="2278966" y="942535"/>
                  </a:cubicBezTo>
                  <a:cubicBezTo>
                    <a:pt x="2255414" y="981788"/>
                    <a:pt x="2246564" y="965769"/>
                    <a:pt x="2208627" y="984738"/>
                  </a:cubicBezTo>
                  <a:cubicBezTo>
                    <a:pt x="2193505" y="992299"/>
                    <a:pt x="2181546" y="1005313"/>
                    <a:pt x="2166424" y="1012874"/>
                  </a:cubicBezTo>
                  <a:cubicBezTo>
                    <a:pt x="2127142" y="1032515"/>
                    <a:pt x="2062028" y="1035826"/>
                    <a:pt x="2025747" y="1041009"/>
                  </a:cubicBezTo>
                  <a:cubicBezTo>
                    <a:pt x="2021058" y="1064455"/>
                    <a:pt x="2017479" y="1088151"/>
                    <a:pt x="2011680" y="1111347"/>
                  </a:cubicBezTo>
                  <a:cubicBezTo>
                    <a:pt x="2008084" y="1125733"/>
                    <a:pt x="2001209" y="1139164"/>
                    <a:pt x="1997612" y="1153550"/>
                  </a:cubicBezTo>
                  <a:cubicBezTo>
                    <a:pt x="1984846" y="1204613"/>
                    <a:pt x="2000174" y="1235979"/>
                    <a:pt x="1941341" y="1252024"/>
                  </a:cubicBezTo>
                  <a:cubicBezTo>
                    <a:pt x="1904868" y="1261971"/>
                    <a:pt x="1866314" y="1261403"/>
                    <a:pt x="1828800" y="1266092"/>
                  </a:cubicBezTo>
                  <a:cubicBezTo>
                    <a:pt x="1840982" y="1387916"/>
                    <a:pt x="1855771" y="1449716"/>
                    <a:pt x="1828800" y="1575581"/>
                  </a:cubicBezTo>
                  <a:cubicBezTo>
                    <a:pt x="1822858" y="1603310"/>
                    <a:pt x="1776711" y="1611701"/>
                    <a:pt x="1758461" y="1617784"/>
                  </a:cubicBezTo>
                  <a:cubicBezTo>
                    <a:pt x="1744393" y="1627163"/>
                    <a:pt x="1729247" y="1635096"/>
                    <a:pt x="1716258" y="1645920"/>
                  </a:cubicBezTo>
                  <a:cubicBezTo>
                    <a:pt x="1700975" y="1658656"/>
                    <a:pt x="1690244" y="1676560"/>
                    <a:pt x="1674055" y="1688123"/>
                  </a:cubicBezTo>
                  <a:cubicBezTo>
                    <a:pt x="1656990" y="1700312"/>
                    <a:pt x="1636541" y="1706880"/>
                    <a:pt x="1617784" y="1716258"/>
                  </a:cubicBezTo>
                  <a:cubicBezTo>
                    <a:pt x="1546498" y="1787547"/>
                    <a:pt x="1638753" y="1703677"/>
                    <a:pt x="1547446" y="1758461"/>
                  </a:cubicBezTo>
                  <a:cubicBezTo>
                    <a:pt x="1536073" y="1765285"/>
                    <a:pt x="1529667" y="1778311"/>
                    <a:pt x="1519310" y="1786597"/>
                  </a:cubicBezTo>
                  <a:cubicBezTo>
                    <a:pt x="1506108" y="1797159"/>
                    <a:pt x="1491175" y="1805354"/>
                    <a:pt x="1477107" y="1814732"/>
                  </a:cubicBezTo>
                  <a:cubicBezTo>
                    <a:pt x="1445451" y="1941363"/>
                    <a:pt x="1477107" y="1785955"/>
                    <a:pt x="1477107" y="1983544"/>
                  </a:cubicBezTo>
                  <a:cubicBezTo>
                    <a:pt x="1477107" y="2006403"/>
                    <a:pt x="1482166" y="2170374"/>
                    <a:pt x="1448972" y="2236763"/>
                  </a:cubicBezTo>
                  <a:cubicBezTo>
                    <a:pt x="1441411" y="2251885"/>
                    <a:pt x="1431399" y="2265764"/>
                    <a:pt x="1420837" y="2278966"/>
                  </a:cubicBezTo>
                  <a:cubicBezTo>
                    <a:pt x="1412551" y="2289323"/>
                    <a:pt x="1402080" y="2297723"/>
                    <a:pt x="1392701" y="2307101"/>
                  </a:cubicBezTo>
                  <a:cubicBezTo>
                    <a:pt x="1360546" y="2403571"/>
                    <a:pt x="1392701" y="2283836"/>
                    <a:pt x="1392701" y="2419643"/>
                  </a:cubicBezTo>
                  <a:cubicBezTo>
                    <a:pt x="1392701" y="2462106"/>
                    <a:pt x="1388933" y="2505057"/>
                    <a:pt x="1378634" y="2546252"/>
                  </a:cubicBezTo>
                  <a:cubicBezTo>
                    <a:pt x="1370243" y="2579818"/>
                    <a:pt x="1287660" y="2647545"/>
                    <a:pt x="1280160" y="2658794"/>
                  </a:cubicBezTo>
                  <a:cubicBezTo>
                    <a:pt x="1261403" y="2686929"/>
                    <a:pt x="1256694" y="2734999"/>
                    <a:pt x="1223889" y="2743200"/>
                  </a:cubicBezTo>
                  <a:cubicBezTo>
                    <a:pt x="1205854" y="2747708"/>
                    <a:pt x="1145601" y="2761242"/>
                    <a:pt x="1125415" y="2771335"/>
                  </a:cubicBezTo>
                  <a:cubicBezTo>
                    <a:pt x="1110293" y="2778896"/>
                    <a:pt x="1099101" y="2793692"/>
                    <a:pt x="1083212" y="2799470"/>
                  </a:cubicBezTo>
                  <a:cubicBezTo>
                    <a:pt x="1046872" y="2812685"/>
                    <a:pt x="970670" y="2827606"/>
                    <a:pt x="970670" y="2827606"/>
                  </a:cubicBezTo>
                  <a:cubicBezTo>
                    <a:pt x="937846" y="2818227"/>
                    <a:pt x="903393" y="2813335"/>
                    <a:pt x="872197" y="2799470"/>
                  </a:cubicBezTo>
                  <a:cubicBezTo>
                    <a:pt x="853205" y="2791029"/>
                    <a:pt x="824522" y="2742027"/>
                    <a:pt x="815926" y="2729132"/>
                  </a:cubicBezTo>
                  <a:cubicBezTo>
                    <a:pt x="811237" y="2710375"/>
                    <a:pt x="820200" y="2678975"/>
                    <a:pt x="801858" y="2672861"/>
                  </a:cubicBezTo>
                  <a:cubicBezTo>
                    <a:pt x="736256" y="2650994"/>
                    <a:pt x="728640" y="2709638"/>
                    <a:pt x="717452" y="2743200"/>
                  </a:cubicBezTo>
                  <a:cubicBezTo>
                    <a:pt x="712283" y="2805225"/>
                    <a:pt x="754292" y="2926080"/>
                    <a:pt x="661181" y="2926080"/>
                  </a:cubicBezTo>
                  <a:cubicBezTo>
                    <a:pt x="641847" y="2926080"/>
                    <a:pt x="623667" y="2916701"/>
                    <a:pt x="604910" y="2912012"/>
                  </a:cubicBezTo>
                  <a:cubicBezTo>
                    <a:pt x="508166" y="2847516"/>
                    <a:pt x="531197" y="2887820"/>
                    <a:pt x="506437" y="2813538"/>
                  </a:cubicBezTo>
                  <a:cubicBezTo>
                    <a:pt x="519728" y="2733789"/>
                    <a:pt x="505112" y="2720637"/>
                    <a:pt x="576775" y="2672861"/>
                  </a:cubicBezTo>
                  <a:lnTo>
                    <a:pt x="661181" y="2616590"/>
                  </a:lnTo>
                  <a:cubicBezTo>
                    <a:pt x="677293" y="2552143"/>
                    <a:pt x="691580" y="2523775"/>
                    <a:pt x="661181" y="2447778"/>
                  </a:cubicBezTo>
                  <a:cubicBezTo>
                    <a:pt x="654902" y="2432080"/>
                    <a:pt x="633046" y="2429021"/>
                    <a:pt x="618978" y="2419643"/>
                  </a:cubicBezTo>
                  <a:cubicBezTo>
                    <a:pt x="604910" y="2424332"/>
                    <a:pt x="590038" y="2427078"/>
                    <a:pt x="576775" y="2433710"/>
                  </a:cubicBezTo>
                  <a:cubicBezTo>
                    <a:pt x="467685" y="2488255"/>
                    <a:pt x="598454" y="2440552"/>
                    <a:pt x="492369" y="2475914"/>
                  </a:cubicBezTo>
                  <a:cubicBezTo>
                    <a:pt x="482991" y="2513428"/>
                    <a:pt x="478595" y="2552553"/>
                    <a:pt x="464234" y="2588455"/>
                  </a:cubicBezTo>
                  <a:cubicBezTo>
                    <a:pt x="459308" y="2600770"/>
                    <a:pt x="449322" y="2615573"/>
                    <a:pt x="436098" y="2616590"/>
                  </a:cubicBezTo>
                  <a:cubicBezTo>
                    <a:pt x="384457" y="2620563"/>
                    <a:pt x="332935" y="2607212"/>
                    <a:pt x="281354" y="2602523"/>
                  </a:cubicBezTo>
                  <a:cubicBezTo>
                    <a:pt x="267286" y="2597834"/>
                    <a:pt x="252413" y="2595087"/>
                    <a:pt x="239150" y="2588455"/>
                  </a:cubicBezTo>
                  <a:cubicBezTo>
                    <a:pt x="204315" y="2571038"/>
                    <a:pt x="184889" y="2554291"/>
                    <a:pt x="168812" y="2518117"/>
                  </a:cubicBezTo>
                  <a:cubicBezTo>
                    <a:pt x="156767" y="2491016"/>
                    <a:pt x="140677" y="2433710"/>
                    <a:pt x="140677" y="2433710"/>
                  </a:cubicBezTo>
                  <a:cubicBezTo>
                    <a:pt x="145366" y="2372750"/>
                    <a:pt x="143477" y="2310923"/>
                    <a:pt x="154744" y="2250830"/>
                  </a:cubicBezTo>
                  <a:cubicBezTo>
                    <a:pt x="164542" y="2198574"/>
                    <a:pt x="199711" y="2205828"/>
                    <a:pt x="239150" y="2194560"/>
                  </a:cubicBezTo>
                  <a:cubicBezTo>
                    <a:pt x="301717" y="2176684"/>
                    <a:pt x="264333" y="2181082"/>
                    <a:pt x="337624" y="2166424"/>
                  </a:cubicBezTo>
                  <a:cubicBezTo>
                    <a:pt x="365593" y="2160830"/>
                    <a:pt x="393895" y="2157046"/>
                    <a:pt x="422030" y="2152357"/>
                  </a:cubicBezTo>
                  <a:cubicBezTo>
                    <a:pt x="436098" y="2142978"/>
                    <a:pt x="452278" y="2136177"/>
                    <a:pt x="464234" y="2124221"/>
                  </a:cubicBezTo>
                  <a:cubicBezTo>
                    <a:pt x="491504" y="2096951"/>
                    <a:pt x="494996" y="2074139"/>
                    <a:pt x="506437" y="2039815"/>
                  </a:cubicBezTo>
                  <a:cubicBezTo>
                    <a:pt x="505857" y="2032281"/>
                    <a:pt x="539152" y="1837699"/>
                    <a:pt x="450166" y="1828800"/>
                  </a:cubicBezTo>
                  <a:cubicBezTo>
                    <a:pt x="417173" y="1825501"/>
                    <a:pt x="384517" y="1838178"/>
                    <a:pt x="351692" y="1842867"/>
                  </a:cubicBezTo>
                  <a:cubicBezTo>
                    <a:pt x="337624" y="1847556"/>
                    <a:pt x="322752" y="1850303"/>
                    <a:pt x="309489" y="1856935"/>
                  </a:cubicBezTo>
                  <a:cubicBezTo>
                    <a:pt x="294367" y="1864496"/>
                    <a:pt x="282736" y="1878203"/>
                    <a:pt x="267286" y="1885070"/>
                  </a:cubicBezTo>
                  <a:cubicBezTo>
                    <a:pt x="240185" y="1897115"/>
                    <a:pt x="182880" y="1913206"/>
                    <a:pt x="182880" y="1913206"/>
                  </a:cubicBezTo>
                  <a:cubicBezTo>
                    <a:pt x="168812" y="1908517"/>
                    <a:pt x="152744" y="1907757"/>
                    <a:pt x="140677" y="1899138"/>
                  </a:cubicBezTo>
                  <a:cubicBezTo>
                    <a:pt x="119092" y="1883720"/>
                    <a:pt x="84406" y="1842867"/>
                    <a:pt x="84406" y="1842867"/>
                  </a:cubicBezTo>
                  <a:cubicBezTo>
                    <a:pt x="75027" y="1814732"/>
                    <a:pt x="63463" y="1787233"/>
                    <a:pt x="56270" y="1758461"/>
                  </a:cubicBezTo>
                  <a:cubicBezTo>
                    <a:pt x="51581" y="1739704"/>
                    <a:pt x="49819" y="1719961"/>
                    <a:pt x="42203" y="1702190"/>
                  </a:cubicBezTo>
                  <a:cubicBezTo>
                    <a:pt x="35543" y="1686650"/>
                    <a:pt x="23446" y="1674055"/>
                    <a:pt x="14067" y="1659987"/>
                  </a:cubicBezTo>
                  <a:cubicBezTo>
                    <a:pt x="9378" y="1641230"/>
                    <a:pt x="0" y="1623051"/>
                    <a:pt x="0" y="1603717"/>
                  </a:cubicBezTo>
                  <a:cubicBezTo>
                    <a:pt x="0" y="1445616"/>
                    <a:pt x="5738" y="1479419"/>
                    <a:pt x="28135" y="1378634"/>
                  </a:cubicBezTo>
                  <a:cubicBezTo>
                    <a:pt x="71443" y="1183754"/>
                    <a:pt x="1382" y="1471580"/>
                    <a:pt x="70338" y="1195754"/>
                  </a:cubicBezTo>
                  <a:cubicBezTo>
                    <a:pt x="91597" y="1110719"/>
                    <a:pt x="78296" y="1157813"/>
                    <a:pt x="112541" y="1055077"/>
                  </a:cubicBezTo>
                  <a:cubicBezTo>
                    <a:pt x="117230" y="1041009"/>
                    <a:pt x="116124" y="1023360"/>
                    <a:pt x="126609" y="1012874"/>
                  </a:cubicBezTo>
                  <a:lnTo>
                    <a:pt x="154744" y="984738"/>
                  </a:lnTo>
                  <a:cubicBezTo>
                    <a:pt x="159433" y="965981"/>
                    <a:pt x="161196" y="946238"/>
                    <a:pt x="168812" y="928467"/>
                  </a:cubicBezTo>
                  <a:cubicBezTo>
                    <a:pt x="182123" y="897409"/>
                    <a:pt x="202392" y="880819"/>
                    <a:pt x="225083" y="858129"/>
                  </a:cubicBezTo>
                  <a:cubicBezTo>
                    <a:pt x="229772" y="844061"/>
                    <a:pt x="229887" y="827505"/>
                    <a:pt x="239150" y="815926"/>
                  </a:cubicBezTo>
                  <a:cubicBezTo>
                    <a:pt x="249712" y="802723"/>
                    <a:pt x="268717" y="799023"/>
                    <a:pt x="281354" y="787790"/>
                  </a:cubicBezTo>
                  <a:cubicBezTo>
                    <a:pt x="311093" y="761355"/>
                    <a:pt x="337625" y="731519"/>
                    <a:pt x="365760" y="703384"/>
                  </a:cubicBezTo>
                  <a:lnTo>
                    <a:pt x="365760" y="703384"/>
                  </a:lnTo>
                  <a:cubicBezTo>
                    <a:pt x="407159" y="620585"/>
                    <a:pt x="387262" y="667012"/>
                    <a:pt x="422030" y="562707"/>
                  </a:cubicBezTo>
                  <a:lnTo>
                    <a:pt x="436098" y="520504"/>
                  </a:lnTo>
                  <a:cubicBezTo>
                    <a:pt x="440787" y="506436"/>
                    <a:pt x="437828" y="486526"/>
                    <a:pt x="450166" y="478301"/>
                  </a:cubicBezTo>
                  <a:cubicBezTo>
                    <a:pt x="580062" y="391705"/>
                    <a:pt x="420278" y="502211"/>
                    <a:pt x="520504" y="422030"/>
                  </a:cubicBezTo>
                  <a:cubicBezTo>
                    <a:pt x="533706" y="411468"/>
                    <a:pt x="549870" y="404898"/>
                    <a:pt x="562707" y="393895"/>
                  </a:cubicBezTo>
                  <a:cubicBezTo>
                    <a:pt x="582847" y="376632"/>
                    <a:pt x="596907" y="352338"/>
                    <a:pt x="618978" y="337624"/>
                  </a:cubicBezTo>
                  <a:cubicBezTo>
                    <a:pt x="647113" y="318867"/>
                    <a:pt x="679474" y="305264"/>
                    <a:pt x="703384" y="281354"/>
                  </a:cubicBezTo>
                  <a:cubicBezTo>
                    <a:pt x="729181" y="255557"/>
                    <a:pt x="754351" y="227734"/>
                    <a:pt x="787790" y="211015"/>
                  </a:cubicBezTo>
                  <a:cubicBezTo>
                    <a:pt x="814317" y="197752"/>
                    <a:pt x="872197" y="182880"/>
                    <a:pt x="872197" y="182880"/>
                  </a:cubicBezTo>
                  <a:cubicBezTo>
                    <a:pt x="886265" y="173501"/>
                    <a:pt x="898860" y="161404"/>
                    <a:pt x="914400" y="154744"/>
                  </a:cubicBezTo>
                  <a:cubicBezTo>
                    <a:pt x="946279" y="141082"/>
                    <a:pt x="982070" y="143722"/>
                    <a:pt x="1012874" y="126609"/>
                  </a:cubicBezTo>
                  <a:cubicBezTo>
                    <a:pt x="1042433" y="110187"/>
                    <a:pt x="1067036" y="85461"/>
                    <a:pt x="1097280" y="70338"/>
                  </a:cubicBezTo>
                  <a:lnTo>
                    <a:pt x="1125415" y="56270"/>
                  </a:lnTo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Forma livre 51"/>
            <p:cNvSpPr/>
            <p:nvPr/>
          </p:nvSpPr>
          <p:spPr bwMode="auto">
            <a:xfrm>
              <a:off x="2434940" y="3092214"/>
              <a:ext cx="664180" cy="1148477"/>
            </a:xfrm>
            <a:custGeom>
              <a:avLst/>
              <a:gdLst>
                <a:gd name="connsiteX0" fmla="*/ 323557 w 1350499"/>
                <a:gd name="connsiteY0" fmla="*/ 0 h 2335237"/>
                <a:gd name="connsiteX1" fmla="*/ 211016 w 1350499"/>
                <a:gd name="connsiteY1" fmla="*/ 28135 h 2335237"/>
                <a:gd name="connsiteX2" fmla="*/ 168813 w 1350499"/>
                <a:gd name="connsiteY2" fmla="*/ 56271 h 2335237"/>
                <a:gd name="connsiteX3" fmla="*/ 84406 w 1350499"/>
                <a:gd name="connsiteY3" fmla="*/ 84406 h 2335237"/>
                <a:gd name="connsiteX4" fmla="*/ 28136 w 1350499"/>
                <a:gd name="connsiteY4" fmla="*/ 211015 h 2335237"/>
                <a:gd name="connsiteX5" fmla="*/ 14068 w 1350499"/>
                <a:gd name="connsiteY5" fmla="*/ 253218 h 2335237"/>
                <a:gd name="connsiteX6" fmla="*/ 0 w 1350499"/>
                <a:gd name="connsiteY6" fmla="*/ 295421 h 2335237"/>
                <a:gd name="connsiteX7" fmla="*/ 28136 w 1350499"/>
                <a:gd name="connsiteY7" fmla="*/ 478301 h 2335237"/>
                <a:gd name="connsiteX8" fmla="*/ 56271 w 1350499"/>
                <a:gd name="connsiteY8" fmla="*/ 506437 h 2335237"/>
                <a:gd name="connsiteX9" fmla="*/ 140677 w 1350499"/>
                <a:gd name="connsiteY9" fmla="*/ 604911 h 2335237"/>
                <a:gd name="connsiteX10" fmla="*/ 168813 w 1350499"/>
                <a:gd name="connsiteY10" fmla="*/ 633046 h 2335237"/>
                <a:gd name="connsiteX11" fmla="*/ 211016 w 1350499"/>
                <a:gd name="connsiteY11" fmla="*/ 661181 h 2335237"/>
                <a:gd name="connsiteX12" fmla="*/ 295422 w 1350499"/>
                <a:gd name="connsiteY12" fmla="*/ 689317 h 2335237"/>
                <a:gd name="connsiteX13" fmla="*/ 337625 w 1350499"/>
                <a:gd name="connsiteY13" fmla="*/ 703385 h 2335237"/>
                <a:gd name="connsiteX14" fmla="*/ 464234 w 1350499"/>
                <a:gd name="connsiteY14" fmla="*/ 717452 h 2335237"/>
                <a:gd name="connsiteX15" fmla="*/ 450166 w 1350499"/>
                <a:gd name="connsiteY15" fmla="*/ 801858 h 2335237"/>
                <a:gd name="connsiteX16" fmla="*/ 393896 w 1350499"/>
                <a:gd name="connsiteY16" fmla="*/ 829994 h 2335237"/>
                <a:gd name="connsiteX17" fmla="*/ 309490 w 1350499"/>
                <a:gd name="connsiteY17" fmla="*/ 858129 h 2335237"/>
                <a:gd name="connsiteX18" fmla="*/ 267286 w 1350499"/>
                <a:gd name="connsiteY18" fmla="*/ 872197 h 2335237"/>
                <a:gd name="connsiteX19" fmla="*/ 196948 w 1350499"/>
                <a:gd name="connsiteY19" fmla="*/ 928468 h 2335237"/>
                <a:gd name="connsiteX20" fmla="*/ 154745 w 1350499"/>
                <a:gd name="connsiteY20" fmla="*/ 1012874 h 2335237"/>
                <a:gd name="connsiteX21" fmla="*/ 140677 w 1350499"/>
                <a:gd name="connsiteY21" fmla="*/ 1055077 h 2335237"/>
                <a:gd name="connsiteX22" fmla="*/ 154745 w 1350499"/>
                <a:gd name="connsiteY22" fmla="*/ 1350498 h 2335237"/>
                <a:gd name="connsiteX23" fmla="*/ 211016 w 1350499"/>
                <a:gd name="connsiteY23" fmla="*/ 1364566 h 2335237"/>
                <a:gd name="connsiteX24" fmla="*/ 295422 w 1350499"/>
                <a:gd name="connsiteY24" fmla="*/ 1420837 h 2335237"/>
                <a:gd name="connsiteX25" fmla="*/ 351693 w 1350499"/>
                <a:gd name="connsiteY25" fmla="*/ 1448972 h 2335237"/>
                <a:gd name="connsiteX26" fmla="*/ 365760 w 1350499"/>
                <a:gd name="connsiteY26" fmla="*/ 1491175 h 2335237"/>
                <a:gd name="connsiteX27" fmla="*/ 351693 w 1350499"/>
                <a:gd name="connsiteY27" fmla="*/ 1561514 h 2335237"/>
                <a:gd name="connsiteX28" fmla="*/ 309490 w 1350499"/>
                <a:gd name="connsiteY28" fmla="*/ 1659988 h 2335237"/>
                <a:gd name="connsiteX29" fmla="*/ 379828 w 1350499"/>
                <a:gd name="connsiteY29" fmla="*/ 1828800 h 2335237"/>
                <a:gd name="connsiteX30" fmla="*/ 407963 w 1350499"/>
                <a:gd name="connsiteY30" fmla="*/ 1871003 h 2335237"/>
                <a:gd name="connsiteX31" fmla="*/ 393896 w 1350499"/>
                <a:gd name="connsiteY31" fmla="*/ 1927274 h 2335237"/>
                <a:gd name="connsiteX32" fmla="*/ 337625 w 1350499"/>
                <a:gd name="connsiteY32" fmla="*/ 2011680 h 2335237"/>
                <a:gd name="connsiteX33" fmla="*/ 351693 w 1350499"/>
                <a:gd name="connsiteY33" fmla="*/ 2138289 h 2335237"/>
                <a:gd name="connsiteX34" fmla="*/ 450166 w 1350499"/>
                <a:gd name="connsiteY34" fmla="*/ 2194560 h 2335237"/>
                <a:gd name="connsiteX35" fmla="*/ 492370 w 1350499"/>
                <a:gd name="connsiteY35" fmla="*/ 2208628 h 2335237"/>
                <a:gd name="connsiteX36" fmla="*/ 548640 w 1350499"/>
                <a:gd name="connsiteY36" fmla="*/ 2222695 h 2335237"/>
                <a:gd name="connsiteX37" fmla="*/ 604911 w 1350499"/>
                <a:gd name="connsiteY37" fmla="*/ 2194560 h 2335237"/>
                <a:gd name="connsiteX38" fmla="*/ 618979 w 1350499"/>
                <a:gd name="connsiteY38" fmla="*/ 2152357 h 2335237"/>
                <a:gd name="connsiteX39" fmla="*/ 604911 w 1350499"/>
                <a:gd name="connsiteY39" fmla="*/ 1927274 h 2335237"/>
                <a:gd name="connsiteX40" fmla="*/ 576776 w 1350499"/>
                <a:gd name="connsiteY40" fmla="*/ 1899138 h 2335237"/>
                <a:gd name="connsiteX41" fmla="*/ 464234 w 1350499"/>
                <a:gd name="connsiteY41" fmla="*/ 1814732 h 2335237"/>
                <a:gd name="connsiteX42" fmla="*/ 450166 w 1350499"/>
                <a:gd name="connsiteY42" fmla="*/ 1744394 h 2335237"/>
                <a:gd name="connsiteX43" fmla="*/ 422031 w 1350499"/>
                <a:gd name="connsiteY43" fmla="*/ 1716258 h 2335237"/>
                <a:gd name="connsiteX44" fmla="*/ 436099 w 1350499"/>
                <a:gd name="connsiteY44" fmla="*/ 1645920 h 2335237"/>
                <a:gd name="connsiteX45" fmla="*/ 478302 w 1350499"/>
                <a:gd name="connsiteY45" fmla="*/ 1561514 h 2335237"/>
                <a:gd name="connsiteX46" fmla="*/ 506437 w 1350499"/>
                <a:gd name="connsiteY46" fmla="*/ 1533378 h 2335237"/>
                <a:gd name="connsiteX47" fmla="*/ 520505 w 1350499"/>
                <a:gd name="connsiteY47" fmla="*/ 1491175 h 2335237"/>
                <a:gd name="connsiteX48" fmla="*/ 647114 w 1350499"/>
                <a:gd name="connsiteY48" fmla="*/ 1420837 h 2335237"/>
                <a:gd name="connsiteX49" fmla="*/ 731520 w 1350499"/>
                <a:gd name="connsiteY49" fmla="*/ 1378634 h 2335237"/>
                <a:gd name="connsiteX50" fmla="*/ 815926 w 1350499"/>
                <a:gd name="connsiteY50" fmla="*/ 1420837 h 2335237"/>
                <a:gd name="connsiteX51" fmla="*/ 872197 w 1350499"/>
                <a:gd name="connsiteY51" fmla="*/ 1477108 h 2335237"/>
                <a:gd name="connsiteX52" fmla="*/ 886265 w 1350499"/>
                <a:gd name="connsiteY52" fmla="*/ 1533378 h 2335237"/>
                <a:gd name="connsiteX53" fmla="*/ 844062 w 1350499"/>
                <a:gd name="connsiteY53" fmla="*/ 1645920 h 2335237"/>
                <a:gd name="connsiteX54" fmla="*/ 829994 w 1350499"/>
                <a:gd name="connsiteY54" fmla="*/ 1702191 h 2335237"/>
                <a:gd name="connsiteX55" fmla="*/ 815926 w 1350499"/>
                <a:gd name="connsiteY55" fmla="*/ 1744394 h 2335237"/>
                <a:gd name="connsiteX56" fmla="*/ 872197 w 1350499"/>
                <a:gd name="connsiteY56" fmla="*/ 1871003 h 2335237"/>
                <a:gd name="connsiteX57" fmla="*/ 956603 w 1350499"/>
                <a:gd name="connsiteY57" fmla="*/ 1913206 h 2335237"/>
                <a:gd name="connsiteX58" fmla="*/ 984739 w 1350499"/>
                <a:gd name="connsiteY58" fmla="*/ 1941341 h 2335237"/>
                <a:gd name="connsiteX59" fmla="*/ 984739 w 1350499"/>
                <a:gd name="connsiteY59" fmla="*/ 2166425 h 2335237"/>
                <a:gd name="connsiteX60" fmla="*/ 970671 w 1350499"/>
                <a:gd name="connsiteY60" fmla="*/ 2208628 h 2335237"/>
                <a:gd name="connsiteX61" fmla="*/ 886265 w 1350499"/>
                <a:gd name="connsiteY61" fmla="*/ 2222695 h 2335237"/>
                <a:gd name="connsiteX62" fmla="*/ 844062 w 1350499"/>
                <a:gd name="connsiteY62" fmla="*/ 2335237 h 2335237"/>
                <a:gd name="connsiteX63" fmla="*/ 956603 w 1350499"/>
                <a:gd name="connsiteY63" fmla="*/ 2321169 h 2335237"/>
                <a:gd name="connsiteX64" fmla="*/ 984739 w 1350499"/>
                <a:gd name="connsiteY64" fmla="*/ 2293034 h 2335237"/>
                <a:gd name="connsiteX65" fmla="*/ 1026942 w 1350499"/>
                <a:gd name="connsiteY65" fmla="*/ 2138289 h 2335237"/>
                <a:gd name="connsiteX66" fmla="*/ 1097280 w 1350499"/>
                <a:gd name="connsiteY66" fmla="*/ 2053883 h 2335237"/>
                <a:gd name="connsiteX67" fmla="*/ 1167619 w 1350499"/>
                <a:gd name="connsiteY67" fmla="*/ 2011680 h 2335237"/>
                <a:gd name="connsiteX68" fmla="*/ 1223890 w 1350499"/>
                <a:gd name="connsiteY68" fmla="*/ 1941341 h 2335237"/>
                <a:gd name="connsiteX69" fmla="*/ 1294228 w 1350499"/>
                <a:gd name="connsiteY69" fmla="*/ 1856935 h 2335237"/>
                <a:gd name="connsiteX70" fmla="*/ 1308296 w 1350499"/>
                <a:gd name="connsiteY70" fmla="*/ 1814732 h 2335237"/>
                <a:gd name="connsiteX71" fmla="*/ 1336431 w 1350499"/>
                <a:gd name="connsiteY71" fmla="*/ 1772529 h 2335237"/>
                <a:gd name="connsiteX72" fmla="*/ 1350499 w 1350499"/>
                <a:gd name="connsiteY72" fmla="*/ 1674055 h 2335237"/>
                <a:gd name="connsiteX73" fmla="*/ 1322363 w 1350499"/>
                <a:gd name="connsiteY73" fmla="*/ 1547446 h 2335237"/>
                <a:gd name="connsiteX74" fmla="*/ 1266093 w 1350499"/>
                <a:gd name="connsiteY74" fmla="*/ 1463040 h 2335237"/>
                <a:gd name="connsiteX75" fmla="*/ 1223890 w 1350499"/>
                <a:gd name="connsiteY75" fmla="*/ 1448972 h 2335237"/>
                <a:gd name="connsiteX76" fmla="*/ 1195754 w 1350499"/>
                <a:gd name="connsiteY76" fmla="*/ 1420837 h 2335237"/>
                <a:gd name="connsiteX77" fmla="*/ 1111348 w 1350499"/>
                <a:gd name="connsiteY77" fmla="*/ 1392701 h 2335237"/>
                <a:gd name="connsiteX78" fmla="*/ 1012874 w 1350499"/>
                <a:gd name="connsiteY78" fmla="*/ 1406769 h 2335237"/>
                <a:gd name="connsiteX79" fmla="*/ 984739 w 1350499"/>
                <a:gd name="connsiteY79" fmla="*/ 1434905 h 2335237"/>
                <a:gd name="connsiteX80" fmla="*/ 942536 w 1350499"/>
                <a:gd name="connsiteY80" fmla="*/ 1448972 h 2335237"/>
                <a:gd name="connsiteX81" fmla="*/ 872197 w 1350499"/>
                <a:gd name="connsiteY81" fmla="*/ 1350498 h 2335237"/>
                <a:gd name="connsiteX82" fmla="*/ 858130 w 1350499"/>
                <a:gd name="connsiteY82" fmla="*/ 1308295 h 2335237"/>
                <a:gd name="connsiteX83" fmla="*/ 872197 w 1350499"/>
                <a:gd name="connsiteY83" fmla="*/ 1252025 h 2335237"/>
                <a:gd name="connsiteX84" fmla="*/ 914400 w 1350499"/>
                <a:gd name="connsiteY84" fmla="*/ 1167618 h 2335237"/>
                <a:gd name="connsiteX85" fmla="*/ 956603 w 1350499"/>
                <a:gd name="connsiteY85" fmla="*/ 1139483 h 2335237"/>
                <a:gd name="connsiteX86" fmla="*/ 984739 w 1350499"/>
                <a:gd name="connsiteY86" fmla="*/ 1111348 h 2335237"/>
                <a:gd name="connsiteX87" fmla="*/ 1069145 w 1350499"/>
                <a:gd name="connsiteY87" fmla="*/ 1055077 h 2335237"/>
                <a:gd name="connsiteX88" fmla="*/ 1055077 w 1350499"/>
                <a:gd name="connsiteY88" fmla="*/ 886265 h 2335237"/>
                <a:gd name="connsiteX89" fmla="*/ 998806 w 1350499"/>
                <a:gd name="connsiteY89" fmla="*/ 829994 h 2335237"/>
                <a:gd name="connsiteX90" fmla="*/ 970671 w 1350499"/>
                <a:gd name="connsiteY90" fmla="*/ 787791 h 2335237"/>
                <a:gd name="connsiteX91" fmla="*/ 914400 w 1350499"/>
                <a:gd name="connsiteY91" fmla="*/ 773723 h 2335237"/>
                <a:gd name="connsiteX92" fmla="*/ 858130 w 1350499"/>
                <a:gd name="connsiteY92" fmla="*/ 745588 h 2335237"/>
                <a:gd name="connsiteX93" fmla="*/ 759656 w 1350499"/>
                <a:gd name="connsiteY93" fmla="*/ 717452 h 2335237"/>
                <a:gd name="connsiteX94" fmla="*/ 689317 w 1350499"/>
                <a:gd name="connsiteY94" fmla="*/ 661181 h 2335237"/>
                <a:gd name="connsiteX95" fmla="*/ 647114 w 1350499"/>
                <a:gd name="connsiteY95" fmla="*/ 562708 h 2335237"/>
                <a:gd name="connsiteX96" fmla="*/ 689317 w 1350499"/>
                <a:gd name="connsiteY96" fmla="*/ 450166 h 2335237"/>
                <a:gd name="connsiteX97" fmla="*/ 703385 w 1350499"/>
                <a:gd name="connsiteY97" fmla="*/ 407963 h 2335237"/>
                <a:gd name="connsiteX98" fmla="*/ 745588 w 1350499"/>
                <a:gd name="connsiteY98" fmla="*/ 323557 h 2335237"/>
                <a:gd name="connsiteX99" fmla="*/ 717453 w 1350499"/>
                <a:gd name="connsiteY99" fmla="*/ 168812 h 2335237"/>
                <a:gd name="connsiteX100" fmla="*/ 647114 w 1350499"/>
                <a:gd name="connsiteY100" fmla="*/ 112541 h 2335237"/>
                <a:gd name="connsiteX101" fmla="*/ 604911 w 1350499"/>
                <a:gd name="connsiteY101" fmla="*/ 98474 h 2335237"/>
                <a:gd name="connsiteX102" fmla="*/ 492370 w 1350499"/>
                <a:gd name="connsiteY102" fmla="*/ 56271 h 2335237"/>
                <a:gd name="connsiteX103" fmla="*/ 351693 w 1350499"/>
                <a:gd name="connsiteY103" fmla="*/ 28135 h 2335237"/>
                <a:gd name="connsiteX104" fmla="*/ 323557 w 1350499"/>
                <a:gd name="connsiteY104" fmla="*/ 0 h 2335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</a:cxnLst>
              <a:rect l="l" t="t" r="r" b="b"/>
              <a:pathLst>
                <a:path w="1350499" h="2335237">
                  <a:moveTo>
                    <a:pt x="323557" y="0"/>
                  </a:moveTo>
                  <a:cubicBezTo>
                    <a:pt x="300111" y="0"/>
                    <a:pt x="239850" y="13718"/>
                    <a:pt x="211016" y="28135"/>
                  </a:cubicBezTo>
                  <a:cubicBezTo>
                    <a:pt x="195894" y="35696"/>
                    <a:pt x="184263" y="49404"/>
                    <a:pt x="168813" y="56271"/>
                  </a:cubicBezTo>
                  <a:cubicBezTo>
                    <a:pt x="141712" y="68316"/>
                    <a:pt x="84406" y="84406"/>
                    <a:pt x="84406" y="84406"/>
                  </a:cubicBezTo>
                  <a:cubicBezTo>
                    <a:pt x="39820" y="151286"/>
                    <a:pt x="61618" y="110568"/>
                    <a:pt x="28136" y="211015"/>
                  </a:cubicBezTo>
                  <a:lnTo>
                    <a:pt x="14068" y="253218"/>
                  </a:lnTo>
                  <a:lnTo>
                    <a:pt x="0" y="295421"/>
                  </a:lnTo>
                  <a:cubicBezTo>
                    <a:pt x="813" y="303548"/>
                    <a:pt x="3800" y="437741"/>
                    <a:pt x="28136" y="478301"/>
                  </a:cubicBezTo>
                  <a:cubicBezTo>
                    <a:pt x="34960" y="489674"/>
                    <a:pt x="47986" y="496080"/>
                    <a:pt x="56271" y="506437"/>
                  </a:cubicBezTo>
                  <a:cubicBezTo>
                    <a:pt x="141959" y="613549"/>
                    <a:pt x="5239" y="469475"/>
                    <a:pt x="140677" y="604911"/>
                  </a:cubicBezTo>
                  <a:cubicBezTo>
                    <a:pt x="150056" y="614289"/>
                    <a:pt x="157777" y="625689"/>
                    <a:pt x="168813" y="633046"/>
                  </a:cubicBezTo>
                  <a:cubicBezTo>
                    <a:pt x="182881" y="642424"/>
                    <a:pt x="195566" y="654314"/>
                    <a:pt x="211016" y="661181"/>
                  </a:cubicBezTo>
                  <a:cubicBezTo>
                    <a:pt x="238117" y="673226"/>
                    <a:pt x="267287" y="679938"/>
                    <a:pt x="295422" y="689317"/>
                  </a:cubicBezTo>
                  <a:cubicBezTo>
                    <a:pt x="309490" y="694006"/>
                    <a:pt x="322887" y="701748"/>
                    <a:pt x="337625" y="703385"/>
                  </a:cubicBezTo>
                  <a:lnTo>
                    <a:pt x="464234" y="717452"/>
                  </a:lnTo>
                  <a:cubicBezTo>
                    <a:pt x="459545" y="745587"/>
                    <a:pt x="465283" y="777670"/>
                    <a:pt x="450166" y="801858"/>
                  </a:cubicBezTo>
                  <a:cubicBezTo>
                    <a:pt x="439052" y="819641"/>
                    <a:pt x="413367" y="822206"/>
                    <a:pt x="393896" y="829994"/>
                  </a:cubicBezTo>
                  <a:cubicBezTo>
                    <a:pt x="366360" y="841009"/>
                    <a:pt x="337625" y="848751"/>
                    <a:pt x="309490" y="858129"/>
                  </a:cubicBezTo>
                  <a:cubicBezTo>
                    <a:pt x="295422" y="862818"/>
                    <a:pt x="279624" y="863971"/>
                    <a:pt x="267286" y="872197"/>
                  </a:cubicBezTo>
                  <a:cubicBezTo>
                    <a:pt x="214047" y="907689"/>
                    <a:pt x="237038" y="888377"/>
                    <a:pt x="196948" y="928468"/>
                  </a:cubicBezTo>
                  <a:cubicBezTo>
                    <a:pt x="161588" y="1034547"/>
                    <a:pt x="209286" y="903792"/>
                    <a:pt x="154745" y="1012874"/>
                  </a:cubicBezTo>
                  <a:cubicBezTo>
                    <a:pt x="148113" y="1026137"/>
                    <a:pt x="145366" y="1041009"/>
                    <a:pt x="140677" y="1055077"/>
                  </a:cubicBezTo>
                  <a:cubicBezTo>
                    <a:pt x="145366" y="1153551"/>
                    <a:pt x="132896" y="1254364"/>
                    <a:pt x="154745" y="1350498"/>
                  </a:cubicBezTo>
                  <a:cubicBezTo>
                    <a:pt x="159030" y="1369351"/>
                    <a:pt x="193723" y="1355919"/>
                    <a:pt x="211016" y="1364566"/>
                  </a:cubicBezTo>
                  <a:cubicBezTo>
                    <a:pt x="241261" y="1379688"/>
                    <a:pt x="265177" y="1405715"/>
                    <a:pt x="295422" y="1420837"/>
                  </a:cubicBezTo>
                  <a:lnTo>
                    <a:pt x="351693" y="1448972"/>
                  </a:lnTo>
                  <a:cubicBezTo>
                    <a:pt x="356382" y="1463040"/>
                    <a:pt x="365760" y="1476346"/>
                    <a:pt x="365760" y="1491175"/>
                  </a:cubicBezTo>
                  <a:cubicBezTo>
                    <a:pt x="365760" y="1515086"/>
                    <a:pt x="357492" y="1538317"/>
                    <a:pt x="351693" y="1561514"/>
                  </a:cubicBezTo>
                  <a:cubicBezTo>
                    <a:pt x="341344" y="1602909"/>
                    <a:pt x="329618" y="1619732"/>
                    <a:pt x="309490" y="1659988"/>
                  </a:cubicBezTo>
                  <a:cubicBezTo>
                    <a:pt x="329116" y="1777749"/>
                    <a:pt x="307735" y="1720660"/>
                    <a:pt x="379828" y="1828800"/>
                  </a:cubicBezTo>
                  <a:lnTo>
                    <a:pt x="407963" y="1871003"/>
                  </a:lnTo>
                  <a:cubicBezTo>
                    <a:pt x="403274" y="1889760"/>
                    <a:pt x="402542" y="1909981"/>
                    <a:pt x="393896" y="1927274"/>
                  </a:cubicBezTo>
                  <a:cubicBezTo>
                    <a:pt x="378774" y="1957519"/>
                    <a:pt x="337625" y="2011680"/>
                    <a:pt x="337625" y="2011680"/>
                  </a:cubicBezTo>
                  <a:cubicBezTo>
                    <a:pt x="342314" y="2053883"/>
                    <a:pt x="341394" y="2097094"/>
                    <a:pt x="351693" y="2138289"/>
                  </a:cubicBezTo>
                  <a:cubicBezTo>
                    <a:pt x="366312" y="2196765"/>
                    <a:pt x="401120" y="2182298"/>
                    <a:pt x="450166" y="2194560"/>
                  </a:cubicBezTo>
                  <a:cubicBezTo>
                    <a:pt x="464552" y="2198157"/>
                    <a:pt x="478112" y="2204554"/>
                    <a:pt x="492370" y="2208628"/>
                  </a:cubicBezTo>
                  <a:cubicBezTo>
                    <a:pt x="510960" y="2213939"/>
                    <a:pt x="529883" y="2218006"/>
                    <a:pt x="548640" y="2222695"/>
                  </a:cubicBezTo>
                  <a:cubicBezTo>
                    <a:pt x="567397" y="2213317"/>
                    <a:pt x="590082" y="2209389"/>
                    <a:pt x="604911" y="2194560"/>
                  </a:cubicBezTo>
                  <a:cubicBezTo>
                    <a:pt x="615397" y="2184075"/>
                    <a:pt x="618979" y="2167186"/>
                    <a:pt x="618979" y="2152357"/>
                  </a:cubicBezTo>
                  <a:cubicBezTo>
                    <a:pt x="618979" y="2077183"/>
                    <a:pt x="617269" y="2001425"/>
                    <a:pt x="604911" y="1927274"/>
                  </a:cubicBezTo>
                  <a:cubicBezTo>
                    <a:pt x="602731" y="1914191"/>
                    <a:pt x="587387" y="1907096"/>
                    <a:pt x="576776" y="1899138"/>
                  </a:cubicBezTo>
                  <a:cubicBezTo>
                    <a:pt x="449516" y="1803693"/>
                    <a:pt x="528761" y="1879259"/>
                    <a:pt x="464234" y="1814732"/>
                  </a:cubicBezTo>
                  <a:cubicBezTo>
                    <a:pt x="459545" y="1791286"/>
                    <a:pt x="459585" y="1766371"/>
                    <a:pt x="450166" y="1744394"/>
                  </a:cubicBezTo>
                  <a:cubicBezTo>
                    <a:pt x="444941" y="1732203"/>
                    <a:pt x="423907" y="1729388"/>
                    <a:pt x="422031" y="1716258"/>
                  </a:cubicBezTo>
                  <a:cubicBezTo>
                    <a:pt x="418650" y="1692588"/>
                    <a:pt x="430300" y="1669116"/>
                    <a:pt x="436099" y="1645920"/>
                  </a:cubicBezTo>
                  <a:cubicBezTo>
                    <a:pt x="445555" y="1608095"/>
                    <a:pt x="453294" y="1592775"/>
                    <a:pt x="478302" y="1561514"/>
                  </a:cubicBezTo>
                  <a:cubicBezTo>
                    <a:pt x="486587" y="1551157"/>
                    <a:pt x="497059" y="1542757"/>
                    <a:pt x="506437" y="1533378"/>
                  </a:cubicBezTo>
                  <a:cubicBezTo>
                    <a:pt x="511126" y="1519310"/>
                    <a:pt x="510020" y="1501660"/>
                    <a:pt x="520505" y="1491175"/>
                  </a:cubicBezTo>
                  <a:cubicBezTo>
                    <a:pt x="609217" y="1402464"/>
                    <a:pt x="576354" y="1456218"/>
                    <a:pt x="647114" y="1420837"/>
                  </a:cubicBezTo>
                  <a:cubicBezTo>
                    <a:pt x="756188" y="1366299"/>
                    <a:pt x="625449" y="1413989"/>
                    <a:pt x="731520" y="1378634"/>
                  </a:cubicBezTo>
                  <a:cubicBezTo>
                    <a:pt x="772370" y="1392250"/>
                    <a:pt x="781216" y="1391086"/>
                    <a:pt x="815926" y="1420837"/>
                  </a:cubicBezTo>
                  <a:cubicBezTo>
                    <a:pt x="836066" y="1438100"/>
                    <a:pt x="872197" y="1477108"/>
                    <a:pt x="872197" y="1477108"/>
                  </a:cubicBezTo>
                  <a:cubicBezTo>
                    <a:pt x="876886" y="1495865"/>
                    <a:pt x="886265" y="1514044"/>
                    <a:pt x="886265" y="1533378"/>
                  </a:cubicBezTo>
                  <a:cubicBezTo>
                    <a:pt x="886265" y="1594220"/>
                    <a:pt x="873168" y="1602260"/>
                    <a:pt x="844062" y="1645920"/>
                  </a:cubicBezTo>
                  <a:cubicBezTo>
                    <a:pt x="839373" y="1664677"/>
                    <a:pt x="835306" y="1683601"/>
                    <a:pt x="829994" y="1702191"/>
                  </a:cubicBezTo>
                  <a:cubicBezTo>
                    <a:pt x="825920" y="1716449"/>
                    <a:pt x="814288" y="1729656"/>
                    <a:pt x="815926" y="1744394"/>
                  </a:cubicBezTo>
                  <a:cubicBezTo>
                    <a:pt x="819408" y="1775733"/>
                    <a:pt x="844714" y="1843520"/>
                    <a:pt x="872197" y="1871003"/>
                  </a:cubicBezTo>
                  <a:cubicBezTo>
                    <a:pt x="899467" y="1898273"/>
                    <a:pt x="922279" y="1901765"/>
                    <a:pt x="956603" y="1913206"/>
                  </a:cubicBezTo>
                  <a:cubicBezTo>
                    <a:pt x="965982" y="1922584"/>
                    <a:pt x="977915" y="1929968"/>
                    <a:pt x="984739" y="1941341"/>
                  </a:cubicBezTo>
                  <a:cubicBezTo>
                    <a:pt x="1020839" y="2001508"/>
                    <a:pt x="988811" y="2133846"/>
                    <a:pt x="984739" y="2166425"/>
                  </a:cubicBezTo>
                  <a:cubicBezTo>
                    <a:pt x="982900" y="2181139"/>
                    <a:pt x="983546" y="2201271"/>
                    <a:pt x="970671" y="2208628"/>
                  </a:cubicBezTo>
                  <a:cubicBezTo>
                    <a:pt x="945906" y="2222779"/>
                    <a:pt x="914400" y="2218006"/>
                    <a:pt x="886265" y="2222695"/>
                  </a:cubicBezTo>
                  <a:cubicBezTo>
                    <a:pt x="816323" y="2292637"/>
                    <a:pt x="823560" y="2253232"/>
                    <a:pt x="844062" y="2335237"/>
                  </a:cubicBezTo>
                  <a:cubicBezTo>
                    <a:pt x="881576" y="2330548"/>
                    <a:pt x="920392" y="2332032"/>
                    <a:pt x="956603" y="2321169"/>
                  </a:cubicBezTo>
                  <a:cubicBezTo>
                    <a:pt x="969307" y="2317358"/>
                    <a:pt x="978807" y="2304897"/>
                    <a:pt x="984739" y="2293034"/>
                  </a:cubicBezTo>
                  <a:cubicBezTo>
                    <a:pt x="1014918" y="2232677"/>
                    <a:pt x="1011506" y="2200031"/>
                    <a:pt x="1026942" y="2138289"/>
                  </a:cubicBezTo>
                  <a:cubicBezTo>
                    <a:pt x="1042774" y="2074961"/>
                    <a:pt x="1038081" y="2103215"/>
                    <a:pt x="1097280" y="2053883"/>
                  </a:cubicBezTo>
                  <a:cubicBezTo>
                    <a:pt x="1148773" y="2010972"/>
                    <a:pt x="1098442" y="2034739"/>
                    <a:pt x="1167619" y="2011680"/>
                  </a:cubicBezTo>
                  <a:cubicBezTo>
                    <a:pt x="1254214" y="1881785"/>
                    <a:pt x="1143709" y="2041568"/>
                    <a:pt x="1223890" y="1941341"/>
                  </a:cubicBezTo>
                  <a:cubicBezTo>
                    <a:pt x="1302232" y="1843413"/>
                    <a:pt x="1193976" y="1957187"/>
                    <a:pt x="1294228" y="1856935"/>
                  </a:cubicBezTo>
                  <a:cubicBezTo>
                    <a:pt x="1298917" y="1842867"/>
                    <a:pt x="1301664" y="1827995"/>
                    <a:pt x="1308296" y="1814732"/>
                  </a:cubicBezTo>
                  <a:cubicBezTo>
                    <a:pt x="1315857" y="1799610"/>
                    <a:pt x="1331573" y="1788723"/>
                    <a:pt x="1336431" y="1772529"/>
                  </a:cubicBezTo>
                  <a:cubicBezTo>
                    <a:pt x="1345959" y="1740769"/>
                    <a:pt x="1345810" y="1706880"/>
                    <a:pt x="1350499" y="1674055"/>
                  </a:cubicBezTo>
                  <a:cubicBezTo>
                    <a:pt x="1346682" y="1651151"/>
                    <a:pt x="1338855" y="1577131"/>
                    <a:pt x="1322363" y="1547446"/>
                  </a:cubicBezTo>
                  <a:cubicBezTo>
                    <a:pt x="1305941" y="1517887"/>
                    <a:pt x="1298172" y="1473733"/>
                    <a:pt x="1266093" y="1463040"/>
                  </a:cubicBezTo>
                  <a:lnTo>
                    <a:pt x="1223890" y="1448972"/>
                  </a:lnTo>
                  <a:cubicBezTo>
                    <a:pt x="1214511" y="1439594"/>
                    <a:pt x="1207617" y="1426768"/>
                    <a:pt x="1195754" y="1420837"/>
                  </a:cubicBezTo>
                  <a:cubicBezTo>
                    <a:pt x="1169228" y="1407574"/>
                    <a:pt x="1111348" y="1392701"/>
                    <a:pt x="1111348" y="1392701"/>
                  </a:cubicBezTo>
                  <a:cubicBezTo>
                    <a:pt x="1078523" y="1397390"/>
                    <a:pt x="1044330" y="1396283"/>
                    <a:pt x="1012874" y="1406769"/>
                  </a:cubicBezTo>
                  <a:cubicBezTo>
                    <a:pt x="1000291" y="1410963"/>
                    <a:pt x="996112" y="1428081"/>
                    <a:pt x="984739" y="1434905"/>
                  </a:cubicBezTo>
                  <a:cubicBezTo>
                    <a:pt x="972024" y="1442534"/>
                    <a:pt x="956604" y="1444283"/>
                    <a:pt x="942536" y="1448972"/>
                  </a:cubicBezTo>
                  <a:cubicBezTo>
                    <a:pt x="872198" y="1425527"/>
                    <a:pt x="905022" y="1448972"/>
                    <a:pt x="872197" y="1350498"/>
                  </a:cubicBezTo>
                  <a:lnTo>
                    <a:pt x="858130" y="1308295"/>
                  </a:lnTo>
                  <a:cubicBezTo>
                    <a:pt x="862819" y="1289538"/>
                    <a:pt x="866886" y="1270615"/>
                    <a:pt x="872197" y="1252025"/>
                  </a:cubicBezTo>
                  <a:cubicBezTo>
                    <a:pt x="881350" y="1219989"/>
                    <a:pt x="889739" y="1192279"/>
                    <a:pt x="914400" y="1167618"/>
                  </a:cubicBezTo>
                  <a:cubicBezTo>
                    <a:pt x="926355" y="1155663"/>
                    <a:pt x="943401" y="1150045"/>
                    <a:pt x="956603" y="1139483"/>
                  </a:cubicBezTo>
                  <a:cubicBezTo>
                    <a:pt x="966960" y="1131198"/>
                    <a:pt x="974128" y="1119306"/>
                    <a:pt x="984739" y="1111348"/>
                  </a:cubicBezTo>
                  <a:cubicBezTo>
                    <a:pt x="1011791" y="1091059"/>
                    <a:pt x="1069145" y="1055077"/>
                    <a:pt x="1069145" y="1055077"/>
                  </a:cubicBezTo>
                  <a:cubicBezTo>
                    <a:pt x="1064456" y="998806"/>
                    <a:pt x="1071919" y="940160"/>
                    <a:pt x="1055077" y="886265"/>
                  </a:cubicBezTo>
                  <a:cubicBezTo>
                    <a:pt x="1047165" y="860946"/>
                    <a:pt x="1013520" y="852065"/>
                    <a:pt x="998806" y="829994"/>
                  </a:cubicBezTo>
                  <a:cubicBezTo>
                    <a:pt x="989428" y="815926"/>
                    <a:pt x="984739" y="797169"/>
                    <a:pt x="970671" y="787791"/>
                  </a:cubicBezTo>
                  <a:cubicBezTo>
                    <a:pt x="954584" y="777066"/>
                    <a:pt x="932503" y="780512"/>
                    <a:pt x="914400" y="773723"/>
                  </a:cubicBezTo>
                  <a:cubicBezTo>
                    <a:pt x="894765" y="766360"/>
                    <a:pt x="877405" y="753849"/>
                    <a:pt x="858130" y="745588"/>
                  </a:cubicBezTo>
                  <a:cubicBezTo>
                    <a:pt x="829877" y="733479"/>
                    <a:pt x="788209" y="724591"/>
                    <a:pt x="759656" y="717452"/>
                  </a:cubicBezTo>
                  <a:cubicBezTo>
                    <a:pt x="737080" y="702401"/>
                    <a:pt x="705354" y="685236"/>
                    <a:pt x="689317" y="661181"/>
                  </a:cubicBezTo>
                  <a:cubicBezTo>
                    <a:pt x="666140" y="626416"/>
                    <a:pt x="659618" y="600220"/>
                    <a:pt x="647114" y="562708"/>
                  </a:cubicBezTo>
                  <a:cubicBezTo>
                    <a:pt x="673050" y="458965"/>
                    <a:pt x="645180" y="553154"/>
                    <a:pt x="689317" y="450166"/>
                  </a:cubicBezTo>
                  <a:cubicBezTo>
                    <a:pt x="695158" y="436536"/>
                    <a:pt x="696753" y="421226"/>
                    <a:pt x="703385" y="407963"/>
                  </a:cubicBezTo>
                  <a:cubicBezTo>
                    <a:pt x="757926" y="298881"/>
                    <a:pt x="710228" y="429636"/>
                    <a:pt x="745588" y="323557"/>
                  </a:cubicBezTo>
                  <a:cubicBezTo>
                    <a:pt x="743650" y="308050"/>
                    <a:pt x="737996" y="203050"/>
                    <a:pt x="717453" y="168812"/>
                  </a:cubicBezTo>
                  <a:cubicBezTo>
                    <a:pt x="706239" y="150122"/>
                    <a:pt x="663541" y="120754"/>
                    <a:pt x="647114" y="112541"/>
                  </a:cubicBezTo>
                  <a:cubicBezTo>
                    <a:pt x="633851" y="105909"/>
                    <a:pt x="618541" y="104315"/>
                    <a:pt x="604911" y="98474"/>
                  </a:cubicBezTo>
                  <a:cubicBezTo>
                    <a:pt x="526532" y="64883"/>
                    <a:pt x="573424" y="72482"/>
                    <a:pt x="492370" y="56271"/>
                  </a:cubicBezTo>
                  <a:cubicBezTo>
                    <a:pt x="464522" y="50701"/>
                    <a:pt x="384372" y="41206"/>
                    <a:pt x="351693" y="28135"/>
                  </a:cubicBezTo>
                  <a:cubicBezTo>
                    <a:pt x="345536" y="25672"/>
                    <a:pt x="347003" y="0"/>
                    <a:pt x="323557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Forma livre 52"/>
            <p:cNvSpPr/>
            <p:nvPr/>
          </p:nvSpPr>
          <p:spPr bwMode="auto">
            <a:xfrm>
              <a:off x="1781238" y="4247516"/>
              <a:ext cx="93859" cy="69279"/>
            </a:xfrm>
            <a:custGeom>
              <a:avLst/>
              <a:gdLst>
                <a:gd name="connsiteX0" fmla="*/ 161575 w 190847"/>
                <a:gd name="connsiteY0" fmla="*/ 98664 h 140867"/>
                <a:gd name="connsiteX1" fmla="*/ 147507 w 190847"/>
                <a:gd name="connsiteY1" fmla="*/ 28326 h 140867"/>
                <a:gd name="connsiteX2" fmla="*/ 105304 w 190847"/>
                <a:gd name="connsiteY2" fmla="*/ 14258 h 140867"/>
                <a:gd name="connsiteX3" fmla="*/ 49033 w 190847"/>
                <a:gd name="connsiteY3" fmla="*/ 191 h 140867"/>
                <a:gd name="connsiteX4" fmla="*/ 6830 w 190847"/>
                <a:gd name="connsiteY4" fmla="*/ 14258 h 140867"/>
                <a:gd name="connsiteX5" fmla="*/ 49033 w 190847"/>
                <a:gd name="connsiteY5" fmla="*/ 126800 h 140867"/>
                <a:gd name="connsiteX6" fmla="*/ 133439 w 190847"/>
                <a:gd name="connsiteY6" fmla="*/ 140867 h 140867"/>
                <a:gd name="connsiteX7" fmla="*/ 189710 w 190847"/>
                <a:gd name="connsiteY7" fmla="*/ 70529 h 140867"/>
                <a:gd name="connsiteX8" fmla="*/ 189710 w 190847"/>
                <a:gd name="connsiteY8" fmla="*/ 56461 h 140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847" h="140867">
                  <a:moveTo>
                    <a:pt x="161575" y="98664"/>
                  </a:moveTo>
                  <a:cubicBezTo>
                    <a:pt x="156886" y="75218"/>
                    <a:pt x="160770" y="48221"/>
                    <a:pt x="147507" y="28326"/>
                  </a:cubicBezTo>
                  <a:cubicBezTo>
                    <a:pt x="139282" y="15988"/>
                    <a:pt x="119562" y="18332"/>
                    <a:pt x="105304" y="14258"/>
                  </a:cubicBezTo>
                  <a:cubicBezTo>
                    <a:pt x="86714" y="8947"/>
                    <a:pt x="67790" y="4880"/>
                    <a:pt x="49033" y="191"/>
                  </a:cubicBezTo>
                  <a:cubicBezTo>
                    <a:pt x="34965" y="4880"/>
                    <a:pt x="10904" y="0"/>
                    <a:pt x="6830" y="14258"/>
                  </a:cubicBezTo>
                  <a:cubicBezTo>
                    <a:pt x="0" y="38163"/>
                    <a:pt x="11461" y="112710"/>
                    <a:pt x="49033" y="126800"/>
                  </a:cubicBezTo>
                  <a:cubicBezTo>
                    <a:pt x="75740" y="136815"/>
                    <a:pt x="105304" y="136178"/>
                    <a:pt x="133439" y="140867"/>
                  </a:cubicBezTo>
                  <a:cubicBezTo>
                    <a:pt x="181341" y="108934"/>
                    <a:pt x="176121" y="124889"/>
                    <a:pt x="189710" y="70529"/>
                  </a:cubicBezTo>
                  <a:cubicBezTo>
                    <a:pt x="190847" y="65980"/>
                    <a:pt x="189710" y="61150"/>
                    <a:pt x="189710" y="56461"/>
                  </a:cubicBezTo>
                </a:path>
              </a:pathLst>
            </a:custGeom>
            <a:solidFill>
              <a:schemeClr val="bg1">
                <a:lumMod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Forma livre 53"/>
            <p:cNvSpPr/>
            <p:nvPr/>
          </p:nvSpPr>
          <p:spPr bwMode="auto">
            <a:xfrm>
              <a:off x="1601837" y="4104504"/>
              <a:ext cx="640241" cy="446949"/>
            </a:xfrm>
            <a:custGeom>
              <a:avLst/>
              <a:gdLst>
                <a:gd name="connsiteX0" fmla="*/ 290318 w 1301823"/>
                <a:gd name="connsiteY0" fmla="*/ 463734 h 908796"/>
                <a:gd name="connsiteX1" fmla="*/ 241766 w 1301823"/>
                <a:gd name="connsiteY1" fmla="*/ 496102 h 908796"/>
                <a:gd name="connsiteX2" fmla="*/ 217490 w 1301823"/>
                <a:gd name="connsiteY2" fmla="*/ 512286 h 908796"/>
                <a:gd name="connsiteX3" fmla="*/ 168938 w 1301823"/>
                <a:gd name="connsiteY3" fmla="*/ 536562 h 908796"/>
                <a:gd name="connsiteX4" fmla="*/ 144662 w 1301823"/>
                <a:gd name="connsiteY4" fmla="*/ 544654 h 908796"/>
                <a:gd name="connsiteX5" fmla="*/ 71833 w 1301823"/>
                <a:gd name="connsiteY5" fmla="*/ 585114 h 908796"/>
                <a:gd name="connsiteX6" fmla="*/ 31373 w 1301823"/>
                <a:gd name="connsiteY6" fmla="*/ 649851 h 908796"/>
                <a:gd name="connsiteX7" fmla="*/ 55649 w 1301823"/>
                <a:gd name="connsiteY7" fmla="*/ 674127 h 908796"/>
                <a:gd name="connsiteX8" fmla="*/ 79925 w 1301823"/>
                <a:gd name="connsiteY8" fmla="*/ 666035 h 908796"/>
                <a:gd name="connsiteX9" fmla="*/ 96110 w 1301823"/>
                <a:gd name="connsiteY9" fmla="*/ 649851 h 908796"/>
                <a:gd name="connsiteX10" fmla="*/ 120386 w 1301823"/>
                <a:gd name="connsiteY10" fmla="*/ 633667 h 908796"/>
                <a:gd name="connsiteX11" fmla="*/ 136570 w 1301823"/>
                <a:gd name="connsiteY11" fmla="*/ 617482 h 908796"/>
                <a:gd name="connsiteX12" fmla="*/ 185122 w 1301823"/>
                <a:gd name="connsiteY12" fmla="*/ 601298 h 908796"/>
                <a:gd name="connsiteX13" fmla="*/ 209398 w 1301823"/>
                <a:gd name="connsiteY13" fmla="*/ 593206 h 908796"/>
                <a:gd name="connsiteX14" fmla="*/ 233674 w 1301823"/>
                <a:gd name="connsiteY14" fmla="*/ 577022 h 908796"/>
                <a:gd name="connsiteX15" fmla="*/ 257950 w 1301823"/>
                <a:gd name="connsiteY15" fmla="*/ 568930 h 908796"/>
                <a:gd name="connsiteX16" fmla="*/ 330779 w 1301823"/>
                <a:gd name="connsiteY16" fmla="*/ 528470 h 908796"/>
                <a:gd name="connsiteX17" fmla="*/ 346963 w 1301823"/>
                <a:gd name="connsiteY17" fmla="*/ 560838 h 908796"/>
                <a:gd name="connsiteX18" fmla="*/ 355055 w 1301823"/>
                <a:gd name="connsiteY18" fmla="*/ 601298 h 908796"/>
                <a:gd name="connsiteX19" fmla="*/ 371239 w 1301823"/>
                <a:gd name="connsiteY19" fmla="*/ 674127 h 908796"/>
                <a:gd name="connsiteX20" fmla="*/ 379331 w 1301823"/>
                <a:gd name="connsiteY20" fmla="*/ 746955 h 908796"/>
                <a:gd name="connsiteX21" fmla="*/ 395515 w 1301823"/>
                <a:gd name="connsiteY21" fmla="*/ 811691 h 908796"/>
                <a:gd name="connsiteX22" fmla="*/ 419791 w 1301823"/>
                <a:gd name="connsiteY22" fmla="*/ 892612 h 908796"/>
                <a:gd name="connsiteX23" fmla="*/ 444067 w 1301823"/>
                <a:gd name="connsiteY23" fmla="*/ 908796 h 908796"/>
                <a:gd name="connsiteX24" fmla="*/ 484527 w 1301823"/>
                <a:gd name="connsiteY24" fmla="*/ 900704 h 908796"/>
                <a:gd name="connsiteX25" fmla="*/ 500711 w 1301823"/>
                <a:gd name="connsiteY25" fmla="*/ 876428 h 908796"/>
                <a:gd name="connsiteX26" fmla="*/ 484527 w 1301823"/>
                <a:gd name="connsiteY26" fmla="*/ 746955 h 908796"/>
                <a:gd name="connsiteX27" fmla="*/ 468343 w 1301823"/>
                <a:gd name="connsiteY27" fmla="*/ 649851 h 908796"/>
                <a:gd name="connsiteX28" fmla="*/ 452159 w 1301823"/>
                <a:gd name="connsiteY28" fmla="*/ 577022 h 908796"/>
                <a:gd name="connsiteX29" fmla="*/ 484527 w 1301823"/>
                <a:gd name="connsiteY29" fmla="*/ 512286 h 908796"/>
                <a:gd name="connsiteX30" fmla="*/ 508803 w 1301823"/>
                <a:gd name="connsiteY30" fmla="*/ 536562 h 908796"/>
                <a:gd name="connsiteX31" fmla="*/ 524987 w 1301823"/>
                <a:gd name="connsiteY31" fmla="*/ 593206 h 908796"/>
                <a:gd name="connsiteX32" fmla="*/ 541171 w 1301823"/>
                <a:gd name="connsiteY32" fmla="*/ 625575 h 908796"/>
                <a:gd name="connsiteX33" fmla="*/ 573540 w 1301823"/>
                <a:gd name="connsiteY33" fmla="*/ 674127 h 908796"/>
                <a:gd name="connsiteX34" fmla="*/ 622092 w 1301823"/>
                <a:gd name="connsiteY34" fmla="*/ 706495 h 908796"/>
                <a:gd name="connsiteX35" fmla="*/ 646368 w 1301823"/>
                <a:gd name="connsiteY35" fmla="*/ 722679 h 908796"/>
                <a:gd name="connsiteX36" fmla="*/ 711104 w 1301823"/>
                <a:gd name="connsiteY36" fmla="*/ 755047 h 908796"/>
                <a:gd name="connsiteX37" fmla="*/ 735380 w 1301823"/>
                <a:gd name="connsiteY37" fmla="*/ 763139 h 908796"/>
                <a:gd name="connsiteX38" fmla="*/ 775841 w 1301823"/>
                <a:gd name="connsiteY38" fmla="*/ 795507 h 908796"/>
                <a:gd name="connsiteX39" fmla="*/ 792025 w 1301823"/>
                <a:gd name="connsiteY39" fmla="*/ 771231 h 908796"/>
                <a:gd name="connsiteX40" fmla="*/ 783933 w 1301823"/>
                <a:gd name="connsiteY40" fmla="*/ 722679 h 908796"/>
                <a:gd name="connsiteX41" fmla="*/ 703012 w 1301823"/>
                <a:gd name="connsiteY41" fmla="*/ 641759 h 908796"/>
                <a:gd name="connsiteX42" fmla="*/ 678736 w 1301823"/>
                <a:gd name="connsiteY42" fmla="*/ 633667 h 908796"/>
                <a:gd name="connsiteX43" fmla="*/ 646368 w 1301823"/>
                <a:gd name="connsiteY43" fmla="*/ 577022 h 908796"/>
                <a:gd name="connsiteX44" fmla="*/ 638276 w 1301823"/>
                <a:gd name="connsiteY44" fmla="*/ 552746 h 908796"/>
                <a:gd name="connsiteX45" fmla="*/ 614000 w 1301823"/>
                <a:gd name="connsiteY45" fmla="*/ 528470 h 908796"/>
                <a:gd name="connsiteX46" fmla="*/ 622092 w 1301823"/>
                <a:gd name="connsiteY46" fmla="*/ 479918 h 908796"/>
                <a:gd name="connsiteX47" fmla="*/ 800117 w 1301823"/>
                <a:gd name="connsiteY47" fmla="*/ 488010 h 908796"/>
                <a:gd name="connsiteX48" fmla="*/ 816301 w 1301823"/>
                <a:gd name="connsiteY48" fmla="*/ 512286 h 908796"/>
                <a:gd name="connsiteX49" fmla="*/ 929589 w 1301823"/>
                <a:gd name="connsiteY49" fmla="*/ 504194 h 908796"/>
                <a:gd name="connsiteX50" fmla="*/ 897221 w 1301823"/>
                <a:gd name="connsiteY50" fmla="*/ 455642 h 908796"/>
                <a:gd name="connsiteX51" fmla="*/ 872945 w 1301823"/>
                <a:gd name="connsiteY51" fmla="*/ 439458 h 908796"/>
                <a:gd name="connsiteX52" fmla="*/ 792025 w 1301823"/>
                <a:gd name="connsiteY52" fmla="*/ 415182 h 908796"/>
                <a:gd name="connsiteX53" fmla="*/ 719196 w 1301823"/>
                <a:gd name="connsiteY53" fmla="*/ 407090 h 908796"/>
                <a:gd name="connsiteX54" fmla="*/ 694920 w 1301823"/>
                <a:gd name="connsiteY54" fmla="*/ 398998 h 908796"/>
                <a:gd name="connsiteX55" fmla="*/ 654460 w 1301823"/>
                <a:gd name="connsiteY55" fmla="*/ 358537 h 908796"/>
                <a:gd name="connsiteX56" fmla="*/ 662552 w 1301823"/>
                <a:gd name="connsiteY56" fmla="*/ 326169 h 908796"/>
                <a:gd name="connsiteX57" fmla="*/ 686828 w 1301823"/>
                <a:gd name="connsiteY57" fmla="*/ 309985 h 908796"/>
                <a:gd name="connsiteX58" fmla="*/ 840577 w 1301823"/>
                <a:gd name="connsiteY58" fmla="*/ 318077 h 908796"/>
                <a:gd name="connsiteX59" fmla="*/ 913405 w 1301823"/>
                <a:gd name="connsiteY59" fmla="*/ 334261 h 908796"/>
                <a:gd name="connsiteX60" fmla="*/ 1010510 w 1301823"/>
                <a:gd name="connsiteY60" fmla="*/ 350445 h 908796"/>
                <a:gd name="connsiteX61" fmla="*/ 1180442 w 1301823"/>
                <a:gd name="connsiteY61" fmla="*/ 350445 h 908796"/>
                <a:gd name="connsiteX62" fmla="*/ 1228995 w 1301823"/>
                <a:gd name="connsiteY62" fmla="*/ 334261 h 908796"/>
                <a:gd name="connsiteX63" fmla="*/ 1253271 w 1301823"/>
                <a:gd name="connsiteY63" fmla="*/ 318077 h 908796"/>
                <a:gd name="connsiteX64" fmla="*/ 1293731 w 1301823"/>
                <a:gd name="connsiteY64" fmla="*/ 309985 h 908796"/>
                <a:gd name="connsiteX65" fmla="*/ 1301823 w 1301823"/>
                <a:gd name="connsiteY65" fmla="*/ 285709 h 908796"/>
                <a:gd name="connsiteX66" fmla="*/ 1172350 w 1301823"/>
                <a:gd name="connsiteY66" fmla="*/ 261433 h 908796"/>
                <a:gd name="connsiteX67" fmla="*/ 1059062 w 1301823"/>
                <a:gd name="connsiteY67" fmla="*/ 245249 h 908796"/>
                <a:gd name="connsiteX68" fmla="*/ 1026694 w 1301823"/>
                <a:gd name="connsiteY68" fmla="*/ 237157 h 908796"/>
                <a:gd name="connsiteX69" fmla="*/ 832485 w 1301823"/>
                <a:gd name="connsiteY69" fmla="*/ 245249 h 908796"/>
                <a:gd name="connsiteX70" fmla="*/ 800117 w 1301823"/>
                <a:gd name="connsiteY70" fmla="*/ 253341 h 908796"/>
                <a:gd name="connsiteX71" fmla="*/ 751564 w 1301823"/>
                <a:gd name="connsiteY71" fmla="*/ 269525 h 908796"/>
                <a:gd name="connsiteX72" fmla="*/ 605908 w 1301823"/>
                <a:gd name="connsiteY72" fmla="*/ 261433 h 908796"/>
                <a:gd name="connsiteX73" fmla="*/ 589724 w 1301823"/>
                <a:gd name="connsiteY73" fmla="*/ 212881 h 908796"/>
                <a:gd name="connsiteX74" fmla="*/ 565448 w 1301823"/>
                <a:gd name="connsiteY74" fmla="*/ 204789 h 908796"/>
                <a:gd name="connsiteX75" fmla="*/ 622092 w 1301823"/>
                <a:gd name="connsiteY75" fmla="*/ 140052 h 908796"/>
                <a:gd name="connsiteX76" fmla="*/ 638276 w 1301823"/>
                <a:gd name="connsiteY76" fmla="*/ 107684 h 908796"/>
                <a:gd name="connsiteX77" fmla="*/ 597816 w 1301823"/>
                <a:gd name="connsiteY77" fmla="*/ 83408 h 908796"/>
                <a:gd name="connsiteX78" fmla="*/ 565448 w 1301823"/>
                <a:gd name="connsiteY78" fmla="*/ 26764 h 908796"/>
                <a:gd name="connsiteX79" fmla="*/ 541171 w 1301823"/>
                <a:gd name="connsiteY79" fmla="*/ 42948 h 908796"/>
                <a:gd name="connsiteX80" fmla="*/ 533079 w 1301823"/>
                <a:gd name="connsiteY80" fmla="*/ 67224 h 908796"/>
                <a:gd name="connsiteX81" fmla="*/ 516895 w 1301823"/>
                <a:gd name="connsiteY81" fmla="*/ 91500 h 908796"/>
                <a:gd name="connsiteX82" fmla="*/ 500711 w 1301823"/>
                <a:gd name="connsiteY82" fmla="*/ 123868 h 908796"/>
                <a:gd name="connsiteX83" fmla="*/ 468343 w 1301823"/>
                <a:gd name="connsiteY83" fmla="*/ 172421 h 908796"/>
                <a:gd name="connsiteX84" fmla="*/ 452159 w 1301823"/>
                <a:gd name="connsiteY84" fmla="*/ 156236 h 908796"/>
                <a:gd name="connsiteX85" fmla="*/ 419791 w 1301823"/>
                <a:gd name="connsiteY85" fmla="*/ 99592 h 908796"/>
                <a:gd name="connsiteX86" fmla="*/ 411699 w 1301823"/>
                <a:gd name="connsiteY86" fmla="*/ 67224 h 908796"/>
                <a:gd name="connsiteX87" fmla="*/ 403607 w 1301823"/>
                <a:gd name="connsiteY87" fmla="*/ 140052 h 908796"/>
                <a:gd name="connsiteX88" fmla="*/ 411699 w 1301823"/>
                <a:gd name="connsiteY88" fmla="*/ 172421 h 908796"/>
                <a:gd name="connsiteX89" fmla="*/ 387423 w 1301823"/>
                <a:gd name="connsiteY89" fmla="*/ 156236 h 908796"/>
                <a:gd name="connsiteX90" fmla="*/ 371239 w 1301823"/>
                <a:gd name="connsiteY90" fmla="*/ 131960 h 908796"/>
                <a:gd name="connsiteX91" fmla="*/ 363147 w 1301823"/>
                <a:gd name="connsiteY91" fmla="*/ 107684 h 908796"/>
                <a:gd name="connsiteX92" fmla="*/ 330779 w 1301823"/>
                <a:gd name="connsiteY92" fmla="*/ 59132 h 908796"/>
                <a:gd name="connsiteX93" fmla="*/ 298410 w 1301823"/>
                <a:gd name="connsiteY93" fmla="*/ 18672 h 908796"/>
                <a:gd name="connsiteX94" fmla="*/ 274134 w 1301823"/>
                <a:gd name="connsiteY94" fmla="*/ 2488 h 908796"/>
                <a:gd name="connsiteX95" fmla="*/ 217490 w 1301823"/>
                <a:gd name="connsiteY95" fmla="*/ 10580 h 908796"/>
                <a:gd name="connsiteX96" fmla="*/ 225582 w 1301823"/>
                <a:gd name="connsiteY96" fmla="*/ 34856 h 908796"/>
                <a:gd name="connsiteX97" fmla="*/ 241766 w 1301823"/>
                <a:gd name="connsiteY97" fmla="*/ 59132 h 908796"/>
                <a:gd name="connsiteX98" fmla="*/ 257950 w 1301823"/>
                <a:gd name="connsiteY98" fmla="*/ 107684 h 908796"/>
                <a:gd name="connsiteX99" fmla="*/ 290318 w 1301823"/>
                <a:gd name="connsiteY99" fmla="*/ 156236 h 908796"/>
                <a:gd name="connsiteX100" fmla="*/ 298410 w 1301823"/>
                <a:gd name="connsiteY100" fmla="*/ 212881 h 908796"/>
                <a:gd name="connsiteX101" fmla="*/ 298410 w 1301823"/>
                <a:gd name="connsiteY101" fmla="*/ 261433 h 908796"/>
                <a:gd name="connsiteX102" fmla="*/ 274134 w 1301823"/>
                <a:gd name="connsiteY102" fmla="*/ 269525 h 908796"/>
                <a:gd name="connsiteX103" fmla="*/ 177030 w 1301823"/>
                <a:gd name="connsiteY103" fmla="*/ 253341 h 908796"/>
                <a:gd name="connsiteX104" fmla="*/ 152754 w 1301823"/>
                <a:gd name="connsiteY104" fmla="*/ 245249 h 908796"/>
                <a:gd name="connsiteX105" fmla="*/ 128478 w 1301823"/>
                <a:gd name="connsiteY105" fmla="*/ 229065 h 908796"/>
                <a:gd name="connsiteX106" fmla="*/ 104202 w 1301823"/>
                <a:gd name="connsiteY106" fmla="*/ 220973 h 908796"/>
                <a:gd name="connsiteX107" fmla="*/ 79925 w 1301823"/>
                <a:gd name="connsiteY107" fmla="*/ 204789 h 908796"/>
                <a:gd name="connsiteX108" fmla="*/ 31373 w 1301823"/>
                <a:gd name="connsiteY108" fmla="*/ 188605 h 908796"/>
                <a:gd name="connsiteX109" fmla="*/ 23281 w 1301823"/>
                <a:gd name="connsiteY109" fmla="*/ 212881 h 908796"/>
                <a:gd name="connsiteX110" fmla="*/ 39465 w 1301823"/>
                <a:gd name="connsiteY110" fmla="*/ 237157 h 908796"/>
                <a:gd name="connsiteX111" fmla="*/ 112294 w 1301823"/>
                <a:gd name="connsiteY111" fmla="*/ 293801 h 908796"/>
                <a:gd name="connsiteX112" fmla="*/ 120386 w 1301823"/>
                <a:gd name="connsiteY112" fmla="*/ 318077 h 908796"/>
                <a:gd name="connsiteX113" fmla="*/ 39465 w 1301823"/>
                <a:gd name="connsiteY113" fmla="*/ 334261 h 908796"/>
                <a:gd name="connsiteX114" fmla="*/ 7097 w 1301823"/>
                <a:gd name="connsiteY114" fmla="*/ 326169 h 908796"/>
                <a:gd name="connsiteX115" fmla="*/ 15189 w 1301823"/>
                <a:gd name="connsiteY115" fmla="*/ 350445 h 908796"/>
                <a:gd name="connsiteX116" fmla="*/ 39465 w 1301823"/>
                <a:gd name="connsiteY116" fmla="*/ 374721 h 908796"/>
                <a:gd name="connsiteX117" fmla="*/ 79925 w 1301823"/>
                <a:gd name="connsiteY117" fmla="*/ 382813 h 908796"/>
                <a:gd name="connsiteX118" fmla="*/ 120386 w 1301823"/>
                <a:gd name="connsiteY118" fmla="*/ 398998 h 908796"/>
                <a:gd name="connsiteX119" fmla="*/ 168938 w 1301823"/>
                <a:gd name="connsiteY119" fmla="*/ 415182 h 908796"/>
                <a:gd name="connsiteX120" fmla="*/ 249858 w 1301823"/>
                <a:gd name="connsiteY120" fmla="*/ 447550 h 908796"/>
                <a:gd name="connsiteX121" fmla="*/ 290318 w 1301823"/>
                <a:gd name="connsiteY121" fmla="*/ 463734 h 908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1301823" h="908796">
                  <a:moveTo>
                    <a:pt x="290318" y="463734"/>
                  </a:moveTo>
                  <a:lnTo>
                    <a:pt x="241766" y="496102"/>
                  </a:lnTo>
                  <a:cubicBezTo>
                    <a:pt x="233674" y="501497"/>
                    <a:pt x="226716" y="509211"/>
                    <a:pt x="217490" y="512286"/>
                  </a:cubicBezTo>
                  <a:cubicBezTo>
                    <a:pt x="156472" y="532625"/>
                    <a:pt x="231684" y="505189"/>
                    <a:pt x="168938" y="536562"/>
                  </a:cubicBezTo>
                  <a:cubicBezTo>
                    <a:pt x="161309" y="540377"/>
                    <a:pt x="152118" y="540512"/>
                    <a:pt x="144662" y="544654"/>
                  </a:cubicBezTo>
                  <a:cubicBezTo>
                    <a:pt x="61190" y="591028"/>
                    <a:pt x="126764" y="566804"/>
                    <a:pt x="71833" y="585114"/>
                  </a:cubicBezTo>
                  <a:cubicBezTo>
                    <a:pt x="34885" y="609746"/>
                    <a:pt x="6637" y="606563"/>
                    <a:pt x="31373" y="649851"/>
                  </a:cubicBezTo>
                  <a:cubicBezTo>
                    <a:pt x="37051" y="659787"/>
                    <a:pt x="47557" y="666035"/>
                    <a:pt x="55649" y="674127"/>
                  </a:cubicBezTo>
                  <a:cubicBezTo>
                    <a:pt x="63741" y="671430"/>
                    <a:pt x="72611" y="670423"/>
                    <a:pt x="79925" y="666035"/>
                  </a:cubicBezTo>
                  <a:cubicBezTo>
                    <a:pt x="86467" y="662110"/>
                    <a:pt x="90152" y="654617"/>
                    <a:pt x="96110" y="649851"/>
                  </a:cubicBezTo>
                  <a:cubicBezTo>
                    <a:pt x="103704" y="643776"/>
                    <a:pt x="112792" y="639743"/>
                    <a:pt x="120386" y="633667"/>
                  </a:cubicBezTo>
                  <a:cubicBezTo>
                    <a:pt x="126344" y="628901"/>
                    <a:pt x="129746" y="620894"/>
                    <a:pt x="136570" y="617482"/>
                  </a:cubicBezTo>
                  <a:cubicBezTo>
                    <a:pt x="151828" y="609853"/>
                    <a:pt x="168938" y="606693"/>
                    <a:pt x="185122" y="601298"/>
                  </a:cubicBezTo>
                  <a:cubicBezTo>
                    <a:pt x="193214" y="598601"/>
                    <a:pt x="202301" y="597937"/>
                    <a:pt x="209398" y="593206"/>
                  </a:cubicBezTo>
                  <a:cubicBezTo>
                    <a:pt x="217490" y="587811"/>
                    <a:pt x="224975" y="581371"/>
                    <a:pt x="233674" y="577022"/>
                  </a:cubicBezTo>
                  <a:cubicBezTo>
                    <a:pt x="241303" y="573207"/>
                    <a:pt x="250494" y="573072"/>
                    <a:pt x="257950" y="568930"/>
                  </a:cubicBezTo>
                  <a:cubicBezTo>
                    <a:pt x="341422" y="522556"/>
                    <a:pt x="275848" y="546780"/>
                    <a:pt x="330779" y="528470"/>
                  </a:cubicBezTo>
                  <a:cubicBezTo>
                    <a:pt x="336174" y="539259"/>
                    <a:pt x="343148" y="549394"/>
                    <a:pt x="346963" y="560838"/>
                  </a:cubicBezTo>
                  <a:cubicBezTo>
                    <a:pt x="351312" y="573886"/>
                    <a:pt x="352071" y="587872"/>
                    <a:pt x="355055" y="601298"/>
                  </a:cubicBezTo>
                  <a:cubicBezTo>
                    <a:pt x="362122" y="633100"/>
                    <a:pt x="366358" y="639963"/>
                    <a:pt x="371239" y="674127"/>
                  </a:cubicBezTo>
                  <a:cubicBezTo>
                    <a:pt x="374693" y="698307"/>
                    <a:pt x="375086" y="722901"/>
                    <a:pt x="379331" y="746955"/>
                  </a:cubicBezTo>
                  <a:cubicBezTo>
                    <a:pt x="383196" y="768859"/>
                    <a:pt x="390120" y="790112"/>
                    <a:pt x="395515" y="811691"/>
                  </a:cubicBezTo>
                  <a:cubicBezTo>
                    <a:pt x="398754" y="824648"/>
                    <a:pt x="413881" y="888672"/>
                    <a:pt x="419791" y="892612"/>
                  </a:cubicBezTo>
                  <a:lnTo>
                    <a:pt x="444067" y="908796"/>
                  </a:lnTo>
                  <a:cubicBezTo>
                    <a:pt x="457554" y="906099"/>
                    <a:pt x="472585" y="907528"/>
                    <a:pt x="484527" y="900704"/>
                  </a:cubicBezTo>
                  <a:cubicBezTo>
                    <a:pt x="492971" y="895879"/>
                    <a:pt x="500711" y="886153"/>
                    <a:pt x="500711" y="876428"/>
                  </a:cubicBezTo>
                  <a:cubicBezTo>
                    <a:pt x="500711" y="832934"/>
                    <a:pt x="489922" y="790113"/>
                    <a:pt x="484527" y="746955"/>
                  </a:cubicBezTo>
                  <a:cubicBezTo>
                    <a:pt x="466343" y="601482"/>
                    <a:pt x="486165" y="738962"/>
                    <a:pt x="468343" y="649851"/>
                  </a:cubicBezTo>
                  <a:cubicBezTo>
                    <a:pt x="454101" y="578643"/>
                    <a:pt x="467907" y="624267"/>
                    <a:pt x="452159" y="577022"/>
                  </a:cubicBezTo>
                  <a:cubicBezTo>
                    <a:pt x="452844" y="572225"/>
                    <a:pt x="446009" y="499447"/>
                    <a:pt x="484527" y="512286"/>
                  </a:cubicBezTo>
                  <a:cubicBezTo>
                    <a:pt x="495384" y="515905"/>
                    <a:pt x="500711" y="528470"/>
                    <a:pt x="508803" y="536562"/>
                  </a:cubicBezTo>
                  <a:cubicBezTo>
                    <a:pt x="512910" y="552988"/>
                    <a:pt x="518021" y="576953"/>
                    <a:pt x="524987" y="593206"/>
                  </a:cubicBezTo>
                  <a:cubicBezTo>
                    <a:pt x="529739" y="604294"/>
                    <a:pt x="534965" y="615231"/>
                    <a:pt x="541171" y="625575"/>
                  </a:cubicBezTo>
                  <a:cubicBezTo>
                    <a:pt x="551178" y="642254"/>
                    <a:pt x="557356" y="663338"/>
                    <a:pt x="573540" y="674127"/>
                  </a:cubicBezTo>
                  <a:lnTo>
                    <a:pt x="622092" y="706495"/>
                  </a:lnTo>
                  <a:cubicBezTo>
                    <a:pt x="630184" y="711890"/>
                    <a:pt x="637669" y="718330"/>
                    <a:pt x="646368" y="722679"/>
                  </a:cubicBezTo>
                  <a:cubicBezTo>
                    <a:pt x="667947" y="733468"/>
                    <a:pt x="688216" y="747418"/>
                    <a:pt x="711104" y="755047"/>
                  </a:cubicBezTo>
                  <a:cubicBezTo>
                    <a:pt x="719196" y="757744"/>
                    <a:pt x="727751" y="759324"/>
                    <a:pt x="735380" y="763139"/>
                  </a:cubicBezTo>
                  <a:cubicBezTo>
                    <a:pt x="755795" y="773346"/>
                    <a:pt x="760788" y="780455"/>
                    <a:pt x="775841" y="795507"/>
                  </a:cubicBezTo>
                  <a:cubicBezTo>
                    <a:pt x="781236" y="787415"/>
                    <a:pt x="790951" y="780897"/>
                    <a:pt x="792025" y="771231"/>
                  </a:cubicBezTo>
                  <a:cubicBezTo>
                    <a:pt x="793837" y="754924"/>
                    <a:pt x="790244" y="737824"/>
                    <a:pt x="783933" y="722679"/>
                  </a:cubicBezTo>
                  <a:cubicBezTo>
                    <a:pt x="770011" y="689268"/>
                    <a:pt x="738512" y="653592"/>
                    <a:pt x="703012" y="641759"/>
                  </a:cubicBezTo>
                  <a:lnTo>
                    <a:pt x="678736" y="633667"/>
                  </a:lnTo>
                  <a:cubicBezTo>
                    <a:pt x="662483" y="609287"/>
                    <a:pt x="658687" y="605767"/>
                    <a:pt x="646368" y="577022"/>
                  </a:cubicBezTo>
                  <a:cubicBezTo>
                    <a:pt x="643008" y="569182"/>
                    <a:pt x="643007" y="559843"/>
                    <a:pt x="638276" y="552746"/>
                  </a:cubicBezTo>
                  <a:cubicBezTo>
                    <a:pt x="631928" y="543224"/>
                    <a:pt x="622092" y="536562"/>
                    <a:pt x="614000" y="528470"/>
                  </a:cubicBezTo>
                  <a:cubicBezTo>
                    <a:pt x="616697" y="512286"/>
                    <a:pt x="606606" y="485338"/>
                    <a:pt x="622092" y="479918"/>
                  </a:cubicBezTo>
                  <a:cubicBezTo>
                    <a:pt x="737742" y="439441"/>
                    <a:pt x="742200" y="449399"/>
                    <a:pt x="800117" y="488010"/>
                  </a:cubicBezTo>
                  <a:cubicBezTo>
                    <a:pt x="805512" y="496102"/>
                    <a:pt x="808707" y="506211"/>
                    <a:pt x="816301" y="512286"/>
                  </a:cubicBezTo>
                  <a:cubicBezTo>
                    <a:pt x="844050" y="534485"/>
                    <a:pt x="921057" y="505745"/>
                    <a:pt x="929589" y="504194"/>
                  </a:cubicBezTo>
                  <a:cubicBezTo>
                    <a:pt x="918800" y="488010"/>
                    <a:pt x="913405" y="466431"/>
                    <a:pt x="897221" y="455642"/>
                  </a:cubicBezTo>
                  <a:cubicBezTo>
                    <a:pt x="889129" y="450247"/>
                    <a:pt x="881832" y="443408"/>
                    <a:pt x="872945" y="439458"/>
                  </a:cubicBezTo>
                  <a:cubicBezTo>
                    <a:pt x="861269" y="434269"/>
                    <a:pt x="810025" y="417951"/>
                    <a:pt x="792025" y="415182"/>
                  </a:cubicBezTo>
                  <a:cubicBezTo>
                    <a:pt x="767883" y="411468"/>
                    <a:pt x="743472" y="409787"/>
                    <a:pt x="719196" y="407090"/>
                  </a:cubicBezTo>
                  <a:cubicBezTo>
                    <a:pt x="711104" y="404393"/>
                    <a:pt x="701744" y="404116"/>
                    <a:pt x="694920" y="398998"/>
                  </a:cubicBezTo>
                  <a:cubicBezTo>
                    <a:pt x="679662" y="387554"/>
                    <a:pt x="654460" y="358537"/>
                    <a:pt x="654460" y="358537"/>
                  </a:cubicBezTo>
                  <a:cubicBezTo>
                    <a:pt x="657157" y="347748"/>
                    <a:pt x="656383" y="335423"/>
                    <a:pt x="662552" y="326169"/>
                  </a:cubicBezTo>
                  <a:cubicBezTo>
                    <a:pt x="667947" y="318077"/>
                    <a:pt x="677113" y="310427"/>
                    <a:pt x="686828" y="309985"/>
                  </a:cubicBezTo>
                  <a:lnTo>
                    <a:pt x="840577" y="318077"/>
                  </a:lnTo>
                  <a:cubicBezTo>
                    <a:pt x="974179" y="340344"/>
                    <a:pt x="833722" y="314340"/>
                    <a:pt x="913405" y="334261"/>
                  </a:cubicBezTo>
                  <a:cubicBezTo>
                    <a:pt x="944959" y="342150"/>
                    <a:pt x="978537" y="345877"/>
                    <a:pt x="1010510" y="350445"/>
                  </a:cubicBezTo>
                  <a:cubicBezTo>
                    <a:pt x="1076820" y="372548"/>
                    <a:pt x="1049629" y="366797"/>
                    <a:pt x="1180442" y="350445"/>
                  </a:cubicBezTo>
                  <a:cubicBezTo>
                    <a:pt x="1197370" y="348329"/>
                    <a:pt x="1228995" y="334261"/>
                    <a:pt x="1228995" y="334261"/>
                  </a:cubicBezTo>
                  <a:cubicBezTo>
                    <a:pt x="1237087" y="328866"/>
                    <a:pt x="1244165" y="321492"/>
                    <a:pt x="1253271" y="318077"/>
                  </a:cubicBezTo>
                  <a:cubicBezTo>
                    <a:pt x="1266149" y="313248"/>
                    <a:pt x="1282287" y="317614"/>
                    <a:pt x="1293731" y="309985"/>
                  </a:cubicBezTo>
                  <a:cubicBezTo>
                    <a:pt x="1300828" y="305254"/>
                    <a:pt x="1299126" y="293801"/>
                    <a:pt x="1301823" y="285709"/>
                  </a:cubicBezTo>
                  <a:cubicBezTo>
                    <a:pt x="1249829" y="272710"/>
                    <a:pt x="1244402" y="270439"/>
                    <a:pt x="1172350" y="261433"/>
                  </a:cubicBezTo>
                  <a:cubicBezTo>
                    <a:pt x="1132571" y="256461"/>
                    <a:pt x="1097952" y="253027"/>
                    <a:pt x="1059062" y="245249"/>
                  </a:cubicBezTo>
                  <a:cubicBezTo>
                    <a:pt x="1048157" y="243068"/>
                    <a:pt x="1037483" y="239854"/>
                    <a:pt x="1026694" y="237157"/>
                  </a:cubicBezTo>
                  <a:cubicBezTo>
                    <a:pt x="961958" y="239854"/>
                    <a:pt x="897113" y="240633"/>
                    <a:pt x="832485" y="245249"/>
                  </a:cubicBezTo>
                  <a:cubicBezTo>
                    <a:pt x="821392" y="246041"/>
                    <a:pt x="810769" y="250145"/>
                    <a:pt x="800117" y="253341"/>
                  </a:cubicBezTo>
                  <a:cubicBezTo>
                    <a:pt x="783777" y="258243"/>
                    <a:pt x="751564" y="269525"/>
                    <a:pt x="751564" y="269525"/>
                  </a:cubicBezTo>
                  <a:cubicBezTo>
                    <a:pt x="703012" y="266828"/>
                    <a:pt x="651805" y="277497"/>
                    <a:pt x="605908" y="261433"/>
                  </a:cubicBezTo>
                  <a:cubicBezTo>
                    <a:pt x="589806" y="255797"/>
                    <a:pt x="605908" y="218276"/>
                    <a:pt x="589724" y="212881"/>
                  </a:cubicBezTo>
                  <a:lnTo>
                    <a:pt x="565448" y="204789"/>
                  </a:lnTo>
                  <a:cubicBezTo>
                    <a:pt x="595288" y="174948"/>
                    <a:pt x="604250" y="171276"/>
                    <a:pt x="622092" y="140052"/>
                  </a:cubicBezTo>
                  <a:cubicBezTo>
                    <a:pt x="628077" y="129579"/>
                    <a:pt x="632881" y="118473"/>
                    <a:pt x="638276" y="107684"/>
                  </a:cubicBezTo>
                  <a:cubicBezTo>
                    <a:pt x="620621" y="37063"/>
                    <a:pt x="647839" y="100082"/>
                    <a:pt x="597816" y="83408"/>
                  </a:cubicBezTo>
                  <a:cubicBezTo>
                    <a:pt x="590953" y="81120"/>
                    <a:pt x="566120" y="28108"/>
                    <a:pt x="565448" y="26764"/>
                  </a:cubicBezTo>
                  <a:cubicBezTo>
                    <a:pt x="557356" y="32159"/>
                    <a:pt x="547247" y="35354"/>
                    <a:pt x="541171" y="42948"/>
                  </a:cubicBezTo>
                  <a:cubicBezTo>
                    <a:pt x="535842" y="49609"/>
                    <a:pt x="536894" y="59595"/>
                    <a:pt x="533079" y="67224"/>
                  </a:cubicBezTo>
                  <a:cubicBezTo>
                    <a:pt x="528730" y="75923"/>
                    <a:pt x="521720" y="83056"/>
                    <a:pt x="516895" y="91500"/>
                  </a:cubicBezTo>
                  <a:cubicBezTo>
                    <a:pt x="510910" y="101973"/>
                    <a:pt x="506917" y="113524"/>
                    <a:pt x="500711" y="123868"/>
                  </a:cubicBezTo>
                  <a:cubicBezTo>
                    <a:pt x="490704" y="140547"/>
                    <a:pt x="468343" y="172421"/>
                    <a:pt x="468343" y="172421"/>
                  </a:cubicBezTo>
                  <a:cubicBezTo>
                    <a:pt x="462948" y="167026"/>
                    <a:pt x="456925" y="162194"/>
                    <a:pt x="452159" y="156236"/>
                  </a:cubicBezTo>
                  <a:cubicBezTo>
                    <a:pt x="441111" y="142425"/>
                    <a:pt x="425655" y="115229"/>
                    <a:pt x="419791" y="99592"/>
                  </a:cubicBezTo>
                  <a:cubicBezTo>
                    <a:pt x="415886" y="89179"/>
                    <a:pt x="414396" y="78013"/>
                    <a:pt x="411699" y="67224"/>
                  </a:cubicBezTo>
                  <a:cubicBezTo>
                    <a:pt x="387298" y="103826"/>
                    <a:pt x="392425" y="84143"/>
                    <a:pt x="403607" y="140052"/>
                  </a:cubicBezTo>
                  <a:cubicBezTo>
                    <a:pt x="405788" y="150958"/>
                    <a:pt x="419563" y="164557"/>
                    <a:pt x="411699" y="172421"/>
                  </a:cubicBezTo>
                  <a:cubicBezTo>
                    <a:pt x="404822" y="179298"/>
                    <a:pt x="395515" y="161631"/>
                    <a:pt x="387423" y="156236"/>
                  </a:cubicBezTo>
                  <a:cubicBezTo>
                    <a:pt x="382028" y="148144"/>
                    <a:pt x="375588" y="140659"/>
                    <a:pt x="371239" y="131960"/>
                  </a:cubicBezTo>
                  <a:cubicBezTo>
                    <a:pt x="367424" y="124331"/>
                    <a:pt x="367289" y="115140"/>
                    <a:pt x="363147" y="107684"/>
                  </a:cubicBezTo>
                  <a:cubicBezTo>
                    <a:pt x="353701" y="90681"/>
                    <a:pt x="341568" y="75316"/>
                    <a:pt x="330779" y="59132"/>
                  </a:cubicBezTo>
                  <a:cubicBezTo>
                    <a:pt x="318760" y="41104"/>
                    <a:pt x="314884" y="31851"/>
                    <a:pt x="298410" y="18672"/>
                  </a:cubicBezTo>
                  <a:cubicBezTo>
                    <a:pt x="290816" y="12597"/>
                    <a:pt x="282226" y="7883"/>
                    <a:pt x="274134" y="2488"/>
                  </a:cubicBezTo>
                  <a:cubicBezTo>
                    <a:pt x="255253" y="5185"/>
                    <a:pt x="233360" y="0"/>
                    <a:pt x="217490" y="10580"/>
                  </a:cubicBezTo>
                  <a:cubicBezTo>
                    <a:pt x="210393" y="15311"/>
                    <a:pt x="221767" y="27227"/>
                    <a:pt x="225582" y="34856"/>
                  </a:cubicBezTo>
                  <a:cubicBezTo>
                    <a:pt x="229931" y="43555"/>
                    <a:pt x="237816" y="50245"/>
                    <a:pt x="241766" y="59132"/>
                  </a:cubicBezTo>
                  <a:cubicBezTo>
                    <a:pt x="248694" y="74721"/>
                    <a:pt x="248487" y="93490"/>
                    <a:pt x="257950" y="107684"/>
                  </a:cubicBezTo>
                  <a:lnTo>
                    <a:pt x="290318" y="156236"/>
                  </a:lnTo>
                  <a:cubicBezTo>
                    <a:pt x="293015" y="175118"/>
                    <a:pt x="294669" y="194178"/>
                    <a:pt x="298410" y="212881"/>
                  </a:cubicBezTo>
                  <a:cubicBezTo>
                    <a:pt x="302006" y="230863"/>
                    <a:pt x="316392" y="243451"/>
                    <a:pt x="298410" y="261433"/>
                  </a:cubicBezTo>
                  <a:cubicBezTo>
                    <a:pt x="292379" y="267464"/>
                    <a:pt x="282226" y="266828"/>
                    <a:pt x="274134" y="269525"/>
                  </a:cubicBezTo>
                  <a:cubicBezTo>
                    <a:pt x="241766" y="264130"/>
                    <a:pt x="208161" y="263718"/>
                    <a:pt x="177030" y="253341"/>
                  </a:cubicBezTo>
                  <a:cubicBezTo>
                    <a:pt x="168938" y="250644"/>
                    <a:pt x="160383" y="249064"/>
                    <a:pt x="152754" y="245249"/>
                  </a:cubicBezTo>
                  <a:cubicBezTo>
                    <a:pt x="144055" y="240900"/>
                    <a:pt x="137177" y="233414"/>
                    <a:pt x="128478" y="229065"/>
                  </a:cubicBezTo>
                  <a:cubicBezTo>
                    <a:pt x="120849" y="225250"/>
                    <a:pt x="111831" y="224788"/>
                    <a:pt x="104202" y="220973"/>
                  </a:cubicBezTo>
                  <a:cubicBezTo>
                    <a:pt x="95503" y="216624"/>
                    <a:pt x="88812" y="208739"/>
                    <a:pt x="79925" y="204789"/>
                  </a:cubicBezTo>
                  <a:cubicBezTo>
                    <a:pt x="64336" y="197861"/>
                    <a:pt x="31373" y="188605"/>
                    <a:pt x="31373" y="188605"/>
                  </a:cubicBezTo>
                  <a:cubicBezTo>
                    <a:pt x="28676" y="196697"/>
                    <a:pt x="21879" y="204467"/>
                    <a:pt x="23281" y="212881"/>
                  </a:cubicBezTo>
                  <a:cubicBezTo>
                    <a:pt x="24880" y="222474"/>
                    <a:pt x="33004" y="229888"/>
                    <a:pt x="39465" y="237157"/>
                  </a:cubicBezTo>
                  <a:cubicBezTo>
                    <a:pt x="85430" y="288867"/>
                    <a:pt x="69517" y="279542"/>
                    <a:pt x="112294" y="293801"/>
                  </a:cubicBezTo>
                  <a:cubicBezTo>
                    <a:pt x="114991" y="301893"/>
                    <a:pt x="120386" y="309547"/>
                    <a:pt x="120386" y="318077"/>
                  </a:cubicBezTo>
                  <a:cubicBezTo>
                    <a:pt x="120386" y="367283"/>
                    <a:pt x="75481" y="338263"/>
                    <a:pt x="39465" y="334261"/>
                  </a:cubicBezTo>
                  <a:cubicBezTo>
                    <a:pt x="28676" y="331564"/>
                    <a:pt x="16351" y="320000"/>
                    <a:pt x="7097" y="326169"/>
                  </a:cubicBezTo>
                  <a:cubicBezTo>
                    <a:pt x="0" y="330900"/>
                    <a:pt x="10458" y="343348"/>
                    <a:pt x="15189" y="350445"/>
                  </a:cubicBezTo>
                  <a:cubicBezTo>
                    <a:pt x="21537" y="359967"/>
                    <a:pt x="29229" y="369603"/>
                    <a:pt x="39465" y="374721"/>
                  </a:cubicBezTo>
                  <a:cubicBezTo>
                    <a:pt x="51767" y="380872"/>
                    <a:pt x="66438" y="380116"/>
                    <a:pt x="79925" y="382813"/>
                  </a:cubicBezTo>
                  <a:cubicBezTo>
                    <a:pt x="93412" y="388208"/>
                    <a:pt x="106735" y="394034"/>
                    <a:pt x="120386" y="398998"/>
                  </a:cubicBezTo>
                  <a:cubicBezTo>
                    <a:pt x="136418" y="404828"/>
                    <a:pt x="153680" y="407553"/>
                    <a:pt x="168938" y="415182"/>
                  </a:cubicBezTo>
                  <a:cubicBezTo>
                    <a:pt x="188282" y="424854"/>
                    <a:pt x="229859" y="447550"/>
                    <a:pt x="249858" y="447550"/>
                  </a:cubicBezTo>
                  <a:lnTo>
                    <a:pt x="290318" y="463734"/>
                  </a:lnTo>
                  <a:close/>
                </a:path>
              </a:pathLst>
            </a:custGeom>
            <a:solidFill>
              <a:schemeClr val="bg1">
                <a:lumMod val="75000"/>
                <a:alpha val="74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Forma livre 54"/>
            <p:cNvSpPr/>
            <p:nvPr/>
          </p:nvSpPr>
          <p:spPr bwMode="auto">
            <a:xfrm>
              <a:off x="3038445" y="3474392"/>
              <a:ext cx="178290" cy="248805"/>
            </a:xfrm>
            <a:custGeom>
              <a:avLst/>
              <a:gdLst>
                <a:gd name="connsiteX0" fmla="*/ 334387 w 362523"/>
                <a:gd name="connsiteY0" fmla="*/ 95102 h 505904"/>
                <a:gd name="connsiteX1" fmla="*/ 292184 w 362523"/>
                <a:gd name="connsiteY1" fmla="*/ 66966 h 505904"/>
                <a:gd name="connsiteX2" fmla="*/ 165575 w 362523"/>
                <a:gd name="connsiteY2" fmla="*/ 10696 h 505904"/>
                <a:gd name="connsiteX3" fmla="*/ 123372 w 362523"/>
                <a:gd name="connsiteY3" fmla="*/ 38831 h 505904"/>
                <a:gd name="connsiteX4" fmla="*/ 81169 w 362523"/>
                <a:gd name="connsiteY4" fmla="*/ 52899 h 505904"/>
                <a:gd name="connsiteX5" fmla="*/ 24898 w 362523"/>
                <a:gd name="connsiteY5" fmla="*/ 109170 h 505904"/>
                <a:gd name="connsiteX6" fmla="*/ 24898 w 362523"/>
                <a:gd name="connsiteY6" fmla="*/ 249846 h 505904"/>
                <a:gd name="connsiteX7" fmla="*/ 38966 w 362523"/>
                <a:gd name="connsiteY7" fmla="*/ 362388 h 505904"/>
                <a:gd name="connsiteX8" fmla="*/ 53033 w 362523"/>
                <a:gd name="connsiteY8" fmla="*/ 404591 h 505904"/>
                <a:gd name="connsiteX9" fmla="*/ 151507 w 362523"/>
                <a:gd name="connsiteY9" fmla="*/ 488997 h 505904"/>
                <a:gd name="connsiteX10" fmla="*/ 193710 w 362523"/>
                <a:gd name="connsiteY10" fmla="*/ 503065 h 505904"/>
                <a:gd name="connsiteX11" fmla="*/ 306252 w 362523"/>
                <a:gd name="connsiteY11" fmla="*/ 488997 h 505904"/>
                <a:gd name="connsiteX12" fmla="*/ 334387 w 362523"/>
                <a:gd name="connsiteY12" fmla="*/ 432726 h 505904"/>
                <a:gd name="connsiteX13" fmla="*/ 348455 w 362523"/>
                <a:gd name="connsiteY13" fmla="*/ 362388 h 505904"/>
                <a:gd name="connsiteX14" fmla="*/ 362523 w 362523"/>
                <a:gd name="connsiteY14" fmla="*/ 320185 h 505904"/>
                <a:gd name="connsiteX15" fmla="*/ 334387 w 362523"/>
                <a:gd name="connsiteY15" fmla="*/ 95102 h 505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62523" h="505904">
                  <a:moveTo>
                    <a:pt x="334387" y="95102"/>
                  </a:moveTo>
                  <a:cubicBezTo>
                    <a:pt x="320319" y="85723"/>
                    <a:pt x="307634" y="73833"/>
                    <a:pt x="292184" y="66966"/>
                  </a:cubicBezTo>
                  <a:cubicBezTo>
                    <a:pt x="141510" y="0"/>
                    <a:pt x="261089" y="74371"/>
                    <a:pt x="165575" y="10696"/>
                  </a:cubicBezTo>
                  <a:cubicBezTo>
                    <a:pt x="151507" y="20074"/>
                    <a:pt x="138494" y="31270"/>
                    <a:pt x="123372" y="38831"/>
                  </a:cubicBezTo>
                  <a:cubicBezTo>
                    <a:pt x="110109" y="45463"/>
                    <a:pt x="93236" y="44280"/>
                    <a:pt x="81169" y="52899"/>
                  </a:cubicBezTo>
                  <a:cubicBezTo>
                    <a:pt x="59584" y="68317"/>
                    <a:pt x="24898" y="109170"/>
                    <a:pt x="24898" y="109170"/>
                  </a:cubicBezTo>
                  <a:cubicBezTo>
                    <a:pt x="0" y="183862"/>
                    <a:pt x="9503" y="134384"/>
                    <a:pt x="24898" y="249846"/>
                  </a:cubicBezTo>
                  <a:cubicBezTo>
                    <a:pt x="29895" y="287320"/>
                    <a:pt x="32203" y="325192"/>
                    <a:pt x="38966" y="362388"/>
                  </a:cubicBezTo>
                  <a:cubicBezTo>
                    <a:pt x="41619" y="376977"/>
                    <a:pt x="44414" y="392524"/>
                    <a:pt x="53033" y="404591"/>
                  </a:cubicBezTo>
                  <a:cubicBezTo>
                    <a:pt x="72262" y="431512"/>
                    <a:pt x="118462" y="472474"/>
                    <a:pt x="151507" y="488997"/>
                  </a:cubicBezTo>
                  <a:cubicBezTo>
                    <a:pt x="164770" y="495629"/>
                    <a:pt x="179642" y="498376"/>
                    <a:pt x="193710" y="503065"/>
                  </a:cubicBezTo>
                  <a:cubicBezTo>
                    <a:pt x="231224" y="498376"/>
                    <a:pt x="272437" y="505904"/>
                    <a:pt x="306252" y="488997"/>
                  </a:cubicBezTo>
                  <a:cubicBezTo>
                    <a:pt x="325009" y="479618"/>
                    <a:pt x="327755" y="452621"/>
                    <a:pt x="334387" y="432726"/>
                  </a:cubicBezTo>
                  <a:cubicBezTo>
                    <a:pt x="341948" y="410043"/>
                    <a:pt x="342656" y="385584"/>
                    <a:pt x="348455" y="362388"/>
                  </a:cubicBezTo>
                  <a:cubicBezTo>
                    <a:pt x="352052" y="348002"/>
                    <a:pt x="357834" y="334253"/>
                    <a:pt x="362523" y="320185"/>
                  </a:cubicBezTo>
                  <a:lnTo>
                    <a:pt x="334387" y="951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8" name="Título 3"/>
          <p:cNvSpPr txBox="1">
            <a:spLocks/>
          </p:cNvSpPr>
          <p:nvPr/>
        </p:nvSpPr>
        <p:spPr bwMode="auto">
          <a:xfrm>
            <a:off x="268635" y="1556792"/>
            <a:ext cx="21431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lnSpc>
                <a:spcPct val="150000"/>
              </a:lnSpc>
              <a:defRPr/>
            </a:pPr>
            <a:r>
              <a:rPr lang="pt-BR" sz="3600" b="0" kern="0" dirty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Total </a:t>
            </a:r>
          </a:p>
        </p:txBody>
      </p:sp>
      <p:sp>
        <p:nvSpPr>
          <p:cNvPr id="59" name="Título 3"/>
          <p:cNvSpPr txBox="1">
            <a:spLocks/>
          </p:cNvSpPr>
          <p:nvPr/>
        </p:nvSpPr>
        <p:spPr bwMode="auto">
          <a:xfrm>
            <a:off x="6012160" y="1628800"/>
            <a:ext cx="276982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err="1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Penumbral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60" name="Título 3"/>
          <p:cNvSpPr txBox="1">
            <a:spLocks/>
          </p:cNvSpPr>
          <p:nvPr/>
        </p:nvSpPr>
        <p:spPr bwMode="auto">
          <a:xfrm>
            <a:off x="2987824" y="1777951"/>
            <a:ext cx="2664296" cy="64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ctr"/>
          <a:lstStyle/>
          <a:p>
            <a:pPr>
              <a:defRPr/>
            </a:pP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  <a:ea typeface="+mj-ea"/>
                <a:cs typeface="+mj-cs"/>
              </a:rPr>
              <a:t>Parcial umbral 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  <a:ea typeface="+mj-ea"/>
              <a:cs typeface="+mj-cs"/>
            </a:endParaRPr>
          </a:p>
        </p:txBody>
      </p:sp>
      <p:sp>
        <p:nvSpPr>
          <p:cNvPr id="34" name="Text Box 141"/>
          <p:cNvSpPr txBox="1">
            <a:spLocks noChangeArrowheads="1"/>
          </p:cNvSpPr>
          <p:nvPr/>
        </p:nvSpPr>
        <p:spPr bwMode="auto">
          <a:xfrm>
            <a:off x="35496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3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0" y="260648"/>
            <a:ext cx="9144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r>
              <a:rPr lang="pt-BR" sz="4000" kern="0" dirty="0" smtClean="0">
                <a:solidFill>
                  <a:schemeClr val="bg1"/>
                </a:solidFill>
                <a:latin typeface="Century Gothic" pitchFamily="34" charset="0"/>
              </a:rPr>
              <a:t>Próximo eclipse lunar</a:t>
            </a: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28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3" action="ppaction://hlinkfile"/>
              </a:rPr>
              <a:t>28 de setembro de 2015 (total)</a:t>
            </a: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bg1">
                  <a:lumMod val="95000"/>
                </a:schemeClr>
              </a:buClr>
              <a:buFont typeface="Wingdings" pitchFamily="2" charset="2"/>
              <a:buChar char="v"/>
              <a:defRPr/>
            </a:pP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3200" kern="0" dirty="0" smtClean="0">
                <a:solidFill>
                  <a:schemeClr val="bg1"/>
                </a:solidFill>
                <a:latin typeface="Century Gothic" pitchFamily="34" charset="0"/>
                <a:hlinkClick r:id="rId4"/>
              </a:rPr>
              <a:t>Acompanhe o eclipse no Observatório!</a:t>
            </a: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365125" lvl="1" indent="92075"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20000"/>
                  <a:lumOff val="80000"/>
                </a:schemeClr>
              </a:buClr>
              <a:buFont typeface="Wingdings" pitchFamily="2" charset="2"/>
              <a:buChar char="v"/>
              <a:defRPr/>
            </a:pPr>
            <a:endParaRPr lang="pt-BR" sz="3200" kern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4" name="Picture 6" descr="http://www.amigosdoforum.com.br/wp-content/uploads/2013/07/minions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11760" y="3764355"/>
            <a:ext cx="4355976" cy="1968901"/>
          </a:xfrm>
          <a:prstGeom prst="rect">
            <a:avLst/>
          </a:prstGeom>
          <a:noFill/>
        </p:spPr>
      </p:pic>
      <p:sp>
        <p:nvSpPr>
          <p:cNvPr id="7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 http://gifsec.com/funny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Data e visibilidade dos próximos eclipses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6807" y="364261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12" name="Cilindro 11"/>
          <p:cNvSpPr/>
          <p:nvPr/>
        </p:nvSpPr>
        <p:spPr bwMode="auto">
          <a:xfrm rot="6899164">
            <a:off x="3139861" y="887762"/>
            <a:ext cx="687825" cy="3320754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1"/>
          <p:cNvGrpSpPr/>
          <p:nvPr/>
        </p:nvGrpSpPr>
        <p:grpSpPr>
          <a:xfrm>
            <a:off x="4334653" y="2732513"/>
            <a:ext cx="685688" cy="714155"/>
            <a:chOff x="4330843" y="2724893"/>
            <a:chExt cx="685688" cy="714155"/>
          </a:xfrm>
        </p:grpSpPr>
        <p:sp>
          <p:nvSpPr>
            <p:cNvPr id="36" name="Elipse 35"/>
            <p:cNvSpPr>
              <a:spLocks/>
            </p:cNvSpPr>
            <p:nvPr/>
          </p:nvSpPr>
          <p:spPr bwMode="auto">
            <a:xfrm rot="21089018">
              <a:off x="4330843" y="2753293"/>
              <a:ext cx="684000" cy="684000"/>
            </a:xfrm>
            <a:prstGeom prst="ellipse">
              <a:avLst/>
            </a:prstGeom>
            <a:solidFill>
              <a:srgbClr val="66CC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Lua 27"/>
            <p:cNvSpPr/>
            <p:nvPr/>
          </p:nvSpPr>
          <p:spPr bwMode="auto">
            <a:xfrm rot="561110">
              <a:off x="4332073" y="2724893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Lua 14"/>
            <p:cNvSpPr/>
            <p:nvPr/>
          </p:nvSpPr>
          <p:spPr bwMode="auto">
            <a:xfrm rot="16200000">
              <a:off x="4512531" y="2935048"/>
              <a:ext cx="324000" cy="684000"/>
            </a:xfrm>
            <a:prstGeom prst="moon">
              <a:avLst>
                <a:gd name="adj" fmla="val 62855"/>
              </a:avLst>
            </a:prstGeom>
            <a:solidFill>
              <a:srgbClr val="0000FF">
                <a:alpha val="36000"/>
              </a:srgb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 rot="1298455">
            <a:off x="2544909" y="1722747"/>
            <a:ext cx="4265509" cy="2848280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3" name="Cilindro 22"/>
          <p:cNvSpPr>
            <a:spLocks noChangeAspect="1"/>
          </p:cNvSpPr>
          <p:nvPr/>
        </p:nvSpPr>
        <p:spPr bwMode="auto">
          <a:xfrm rot="6917394">
            <a:off x="5606216" y="2503954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480048" y="3864826"/>
            <a:ext cx="253508" cy="266088"/>
            <a:chOff x="6227476" y="5306886"/>
            <a:chExt cx="253508" cy="266088"/>
          </a:xfrm>
        </p:grpSpPr>
        <p:sp>
          <p:nvSpPr>
            <p:cNvPr id="25" name="Elipse 2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Lua 25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Lua 26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29" name="Cilindro 28"/>
          <p:cNvSpPr>
            <a:spLocks noChangeAspect="1"/>
          </p:cNvSpPr>
          <p:nvPr/>
        </p:nvSpPr>
        <p:spPr bwMode="auto">
          <a:xfrm rot="6917394">
            <a:off x="1809786" y="690865"/>
            <a:ext cx="261378" cy="2178939"/>
          </a:xfrm>
          <a:prstGeom prst="can">
            <a:avLst>
              <a:gd name="adj" fmla="val 100280"/>
            </a:avLst>
          </a:prstGeom>
          <a:gradFill flip="none" rotWithShape="1">
            <a:gsLst>
              <a:gs pos="100000">
                <a:schemeClr val="tx1"/>
              </a:gs>
              <a:gs pos="0">
                <a:schemeClr val="bg1">
                  <a:lumMod val="75000"/>
                  <a:alpha val="0"/>
                </a:schemeClr>
              </a:gs>
              <a:gs pos="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38"/>
          <p:cNvGrpSpPr/>
          <p:nvPr/>
        </p:nvGrpSpPr>
        <p:grpSpPr>
          <a:xfrm>
            <a:off x="2683618" y="2051737"/>
            <a:ext cx="253508" cy="266088"/>
            <a:chOff x="6227476" y="5306886"/>
            <a:chExt cx="253508" cy="266088"/>
          </a:xfrm>
        </p:grpSpPr>
        <p:sp>
          <p:nvSpPr>
            <p:cNvPr id="31" name="Elipse 30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Lua 31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75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Triângulo isósceles 34"/>
          <p:cNvSpPr/>
          <p:nvPr/>
        </p:nvSpPr>
        <p:spPr bwMode="auto">
          <a:xfrm rot="9479158">
            <a:off x="2616202" y="3061645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Rectangle 30"/>
          <p:cNvSpPr>
            <a:spLocks noChangeArrowheads="1"/>
          </p:cNvSpPr>
          <p:nvPr/>
        </p:nvSpPr>
        <p:spPr bwMode="auto">
          <a:xfrm>
            <a:off x="0" y="5661248"/>
            <a:ext cx="9144000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600" dirty="0" smtClean="0">
                <a:solidFill>
                  <a:schemeClr val="bg1"/>
                </a:solidFill>
                <a:latin typeface="Century Gothic" pitchFamily="34" charset="0"/>
              </a:rPr>
              <a:t>Se os planos orbitais coincidissem...</a:t>
            </a:r>
            <a:endParaRPr lang="pt-BR" sz="36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8" name="Rectangle 30"/>
          <p:cNvSpPr>
            <a:spLocks noChangeArrowheads="1"/>
          </p:cNvSpPr>
          <p:nvPr/>
        </p:nvSpPr>
        <p:spPr bwMode="auto">
          <a:xfrm>
            <a:off x="395536" y="2132856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39" name="Rectangle 30"/>
          <p:cNvSpPr>
            <a:spLocks noChangeArrowheads="1"/>
          </p:cNvSpPr>
          <p:nvPr/>
        </p:nvSpPr>
        <p:spPr bwMode="auto">
          <a:xfrm>
            <a:off x="6660232" y="4077072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>
            <a:off x="6660232" y="26064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9" grpId="0" animBg="1"/>
      <p:bldP spid="35" grpId="0" animBg="1"/>
      <p:bldP spid="37" grpId="0"/>
      <p:bldP spid="38" grpId="0"/>
      <p:bldP spid="39" grpId="0"/>
      <p:bldP spid="3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41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Elipse 44"/>
          <p:cNvSpPr/>
          <p:nvPr/>
        </p:nvSpPr>
        <p:spPr bwMode="auto">
          <a:xfrm>
            <a:off x="3170684" y="3943330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Elipse 45"/>
          <p:cNvSpPr/>
          <p:nvPr/>
        </p:nvSpPr>
        <p:spPr bwMode="auto">
          <a:xfrm>
            <a:off x="5933852" y="2067564"/>
            <a:ext cx="144000" cy="144000"/>
          </a:xfrm>
          <a:prstGeom prst="ellipse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8" name="Rectangle 30"/>
          <p:cNvSpPr>
            <a:spLocks noChangeArrowheads="1"/>
          </p:cNvSpPr>
          <p:nvPr/>
        </p:nvSpPr>
        <p:spPr bwMode="auto">
          <a:xfrm>
            <a:off x="2915816" y="4036360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Descendente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Rectangle 30"/>
          <p:cNvSpPr>
            <a:spLocks noChangeArrowheads="1"/>
          </p:cNvSpPr>
          <p:nvPr/>
        </p:nvSpPr>
        <p:spPr bwMode="auto">
          <a:xfrm>
            <a:off x="5580112" y="2204864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Nodo Ascendente 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cxnSp>
        <p:nvCxnSpPr>
          <p:cNvPr id="51" name="Conector reto 50"/>
          <p:cNvCxnSpPr/>
          <p:nvPr/>
        </p:nvCxnSpPr>
        <p:spPr bwMode="auto">
          <a:xfrm flipV="1">
            <a:off x="1748118" y="3182472"/>
            <a:ext cx="2707341" cy="18556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cxnSp>
        <p:nvCxnSpPr>
          <p:cNvPr id="57" name="Conector reto 56"/>
          <p:cNvCxnSpPr/>
          <p:nvPr/>
        </p:nvCxnSpPr>
        <p:spPr bwMode="auto">
          <a:xfrm flipH="1">
            <a:off x="4939553" y="1532965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none" w="lg" len="lg"/>
          </a:ln>
          <a:effectLst/>
        </p:spPr>
      </p:cxn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39552" y="5044472"/>
            <a:ext cx="3096344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Linha dos Nodos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63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6" name="Arco 25"/>
          <p:cNvSpPr/>
          <p:nvPr/>
        </p:nvSpPr>
        <p:spPr bwMode="auto">
          <a:xfrm rot="13715805">
            <a:off x="1179430" y="2532361"/>
            <a:ext cx="1334854" cy="1445844"/>
          </a:xfrm>
          <a:prstGeom prst="arc">
            <a:avLst>
              <a:gd name="adj1" fmla="val 17443119"/>
              <a:gd name="adj2" fmla="val 21361960"/>
            </a:avLst>
          </a:prstGeom>
          <a:noFill/>
          <a:ln w="73025" cap="flat" cmpd="sng" algn="ctr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Rectangle 30"/>
          <p:cNvSpPr>
            <a:spLocks noChangeArrowheads="1"/>
          </p:cNvSpPr>
          <p:nvPr/>
        </p:nvSpPr>
        <p:spPr bwMode="auto">
          <a:xfrm>
            <a:off x="539552" y="2699566"/>
            <a:ext cx="792088" cy="5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3200" dirty="0" smtClean="0">
                <a:solidFill>
                  <a:srgbClr val="FFFF00"/>
                </a:solidFill>
                <a:latin typeface="Century Gothic" pitchFamily="34" charset="0"/>
              </a:rPr>
              <a:t>5°</a:t>
            </a:r>
            <a:endParaRPr lang="pt-BR" sz="32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 rot="10800000">
            <a:off x="5635992" y="4099106"/>
            <a:ext cx="648072" cy="400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(</a:t>
            </a:r>
            <a:r>
              <a:rPr lang="el-GR" sz="2000" dirty="0" smtClean="0">
                <a:solidFill>
                  <a:srgbClr val="FF0000"/>
                </a:solidFill>
                <a:latin typeface="Century Gothic" pitchFamily="34" charset="0"/>
              </a:rPr>
              <a:t>Ω</a:t>
            </a:r>
            <a:r>
              <a:rPr lang="pt-BR" sz="2000" dirty="0" smtClean="0">
                <a:solidFill>
                  <a:srgbClr val="FF0000"/>
                </a:solidFill>
                <a:latin typeface="Century Gothic" pitchFamily="34" charset="0"/>
              </a:rPr>
              <a:t>)</a:t>
            </a:r>
            <a:endParaRPr lang="pt-BR" sz="2000" dirty="0">
              <a:solidFill>
                <a:srgbClr val="FF0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42" grpId="0"/>
      <p:bldP spid="47" grpId="0" animBg="1"/>
      <p:bldP spid="45" grpId="0" animBg="1"/>
      <p:bldP spid="46" grpId="0" animBg="1"/>
      <p:bldP spid="48" grpId="0"/>
      <p:bldP spid="49" grpId="0"/>
      <p:bldP spid="62" grpId="0"/>
      <p:bldP spid="26" grpId="0" animBg="1"/>
      <p:bldP spid="27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AutoShape 3"/>
          <p:cNvSpPr>
            <a:spLocks noChangeArrowheads="1"/>
          </p:cNvSpPr>
          <p:nvPr/>
        </p:nvSpPr>
        <p:spPr bwMode="auto">
          <a:xfrm rot="1414701">
            <a:off x="363788" y="1263734"/>
            <a:ext cx="8381792" cy="3568958"/>
          </a:xfrm>
          <a:prstGeom prst="parallelogram">
            <a:avLst>
              <a:gd name="adj" fmla="val 62563"/>
            </a:avLst>
          </a:prstGeom>
          <a:solidFill>
            <a:srgbClr val="0000FF">
              <a:alpha val="97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9" name="AutoShape 3"/>
          <p:cNvSpPr>
            <a:spLocks noChangeArrowheads="1"/>
          </p:cNvSpPr>
          <p:nvPr/>
        </p:nvSpPr>
        <p:spPr bwMode="auto">
          <a:xfrm rot="2678321">
            <a:off x="1614378" y="1158328"/>
            <a:ext cx="6364220" cy="4164162"/>
          </a:xfrm>
          <a:prstGeom prst="parallelogram">
            <a:avLst>
              <a:gd name="adj" fmla="val 19879"/>
            </a:avLst>
          </a:prstGeom>
          <a:solidFill>
            <a:schemeClr val="bg1">
              <a:lumMod val="75000"/>
              <a:alpha val="92000"/>
            </a:scheme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0" name="Oval 4"/>
          <p:cNvSpPr>
            <a:spLocks noChangeArrowheads="1"/>
          </p:cNvSpPr>
          <p:nvPr/>
        </p:nvSpPr>
        <p:spPr bwMode="auto">
          <a:xfrm rot="2553405">
            <a:off x="2229065" y="1561141"/>
            <a:ext cx="5043028" cy="3307996"/>
          </a:xfrm>
          <a:prstGeom prst="ellips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1" name="AutoShape 3"/>
          <p:cNvSpPr>
            <a:spLocks noChangeArrowheads="1"/>
          </p:cNvSpPr>
          <p:nvPr/>
        </p:nvSpPr>
        <p:spPr bwMode="auto">
          <a:xfrm rot="1414701">
            <a:off x="3370336" y="1876373"/>
            <a:ext cx="5271593" cy="3595606"/>
          </a:xfrm>
          <a:prstGeom prst="parallelogram">
            <a:avLst>
              <a:gd name="adj" fmla="val 62563"/>
            </a:avLst>
          </a:prstGeom>
          <a:solidFill>
            <a:srgbClr val="0000FF">
              <a:alpha val="69000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32" name="Cilindro 31"/>
          <p:cNvSpPr/>
          <p:nvPr/>
        </p:nvSpPr>
        <p:spPr bwMode="auto">
          <a:xfrm rot="7224342">
            <a:off x="3536392" y="1347816"/>
            <a:ext cx="687825" cy="2567340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Elipse 35"/>
          <p:cNvSpPr>
            <a:spLocks/>
          </p:cNvSpPr>
          <p:nvPr/>
        </p:nvSpPr>
        <p:spPr bwMode="auto">
          <a:xfrm rot="21089018">
            <a:off x="4330843" y="2753293"/>
            <a:ext cx="684000" cy="684000"/>
          </a:xfrm>
          <a:prstGeom prst="ellips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Lua 13"/>
          <p:cNvSpPr/>
          <p:nvPr/>
        </p:nvSpPr>
        <p:spPr bwMode="auto">
          <a:xfrm rot="19235168">
            <a:off x="4384756" y="2866251"/>
            <a:ext cx="309201" cy="684000"/>
          </a:xfrm>
          <a:prstGeom prst="moon">
            <a:avLst>
              <a:gd name="adj" fmla="val 34057"/>
            </a:avLst>
          </a:prstGeom>
          <a:solidFill>
            <a:schemeClr val="bg1">
              <a:lumMod val="85000"/>
              <a:alpha val="94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Lua 27"/>
          <p:cNvSpPr/>
          <p:nvPr/>
        </p:nvSpPr>
        <p:spPr bwMode="auto">
          <a:xfrm rot="561110">
            <a:off x="4329568" y="2724893"/>
            <a:ext cx="324000" cy="684000"/>
          </a:xfrm>
          <a:prstGeom prst="moon">
            <a:avLst>
              <a:gd name="adj" fmla="val 62855"/>
            </a:avLst>
          </a:prstGeom>
          <a:solidFill>
            <a:schemeClr val="tx1">
              <a:alpha val="47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5" name="Lua 14"/>
          <p:cNvSpPr/>
          <p:nvPr/>
        </p:nvSpPr>
        <p:spPr bwMode="auto">
          <a:xfrm rot="16200000">
            <a:off x="4512531" y="2936220"/>
            <a:ext cx="324000" cy="684000"/>
          </a:xfrm>
          <a:prstGeom prst="moon">
            <a:avLst>
              <a:gd name="adj" fmla="val 62855"/>
            </a:avLst>
          </a:prstGeom>
          <a:solidFill>
            <a:srgbClr val="0000FF">
              <a:alpha val="36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Forma livre 15"/>
          <p:cNvSpPr/>
          <p:nvPr/>
        </p:nvSpPr>
        <p:spPr bwMode="auto">
          <a:xfrm>
            <a:off x="4334311" y="2793966"/>
            <a:ext cx="186284" cy="466744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6284" h="466744">
                <a:moveTo>
                  <a:pt x="177457" y="1621"/>
                </a:moveTo>
                <a:cubicBezTo>
                  <a:pt x="186284" y="0"/>
                  <a:pt x="149850" y="45874"/>
                  <a:pt x="139928" y="63336"/>
                </a:cubicBezTo>
                <a:cubicBezTo>
                  <a:pt x="130006" y="80799"/>
                  <a:pt x="125143" y="87099"/>
                  <a:pt x="117925" y="106396"/>
                </a:cubicBezTo>
                <a:cubicBezTo>
                  <a:pt x="110707" y="125693"/>
                  <a:pt x="101393" y="152703"/>
                  <a:pt x="96621" y="179116"/>
                </a:cubicBezTo>
                <a:cubicBezTo>
                  <a:pt x="91849" y="205529"/>
                  <a:pt x="87051" y="238176"/>
                  <a:pt x="89293" y="264876"/>
                </a:cubicBezTo>
                <a:cubicBezTo>
                  <a:pt x="89987" y="292474"/>
                  <a:pt x="99027" y="326483"/>
                  <a:pt x="104513" y="346915"/>
                </a:cubicBezTo>
                <a:cubicBezTo>
                  <a:pt x="109999" y="367348"/>
                  <a:pt x="119529" y="379185"/>
                  <a:pt x="122207" y="387471"/>
                </a:cubicBezTo>
                <a:cubicBezTo>
                  <a:pt x="124885" y="395757"/>
                  <a:pt x="132138" y="387018"/>
                  <a:pt x="120580" y="396633"/>
                </a:cubicBezTo>
                <a:cubicBezTo>
                  <a:pt x="109022" y="406248"/>
                  <a:pt x="66426" y="434988"/>
                  <a:pt x="52857" y="445163"/>
                </a:cubicBezTo>
                <a:cubicBezTo>
                  <a:pt x="39288" y="455338"/>
                  <a:pt x="45641" y="466744"/>
                  <a:pt x="39168" y="457681"/>
                </a:cubicBezTo>
                <a:cubicBezTo>
                  <a:pt x="32695" y="448618"/>
                  <a:pt x="20083" y="419178"/>
                  <a:pt x="14020" y="390783"/>
                </a:cubicBezTo>
                <a:cubicBezTo>
                  <a:pt x="7957" y="362388"/>
                  <a:pt x="0" y="324260"/>
                  <a:pt x="2792" y="287309"/>
                </a:cubicBezTo>
                <a:cubicBezTo>
                  <a:pt x="5584" y="250358"/>
                  <a:pt x="16744" y="204783"/>
                  <a:pt x="30773" y="169075"/>
                </a:cubicBezTo>
                <a:cubicBezTo>
                  <a:pt x="44802" y="133367"/>
                  <a:pt x="62522" y="100968"/>
                  <a:pt x="86969" y="73059"/>
                </a:cubicBezTo>
                <a:cubicBezTo>
                  <a:pt x="111416" y="45150"/>
                  <a:pt x="168630" y="3242"/>
                  <a:pt x="177457" y="1621"/>
                </a:cubicBezTo>
                <a:close/>
              </a:path>
            </a:pathLst>
          </a:custGeom>
          <a:solidFill>
            <a:schemeClr val="bg1">
              <a:lumMod val="75000"/>
              <a:alpha val="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2" name="Rectangle 30"/>
          <p:cNvSpPr>
            <a:spLocks noChangeArrowheads="1"/>
          </p:cNvSpPr>
          <p:nvPr/>
        </p:nvSpPr>
        <p:spPr bwMode="auto">
          <a:xfrm>
            <a:off x="5080661" y="2833130"/>
            <a:ext cx="1033937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rgbClr val="66CCFF"/>
                </a:solidFill>
                <a:latin typeface="Century Gothic" pitchFamily="34" charset="0"/>
              </a:rPr>
              <a:t>Terra</a:t>
            </a:r>
            <a:endParaRPr lang="pt-BR" sz="2800" dirty="0">
              <a:solidFill>
                <a:srgbClr val="66CCFF"/>
              </a:solidFill>
              <a:latin typeface="Century Gothic" pitchFamily="34" charset="0"/>
            </a:endParaRPr>
          </a:p>
        </p:txBody>
      </p:sp>
      <p:sp>
        <p:nvSpPr>
          <p:cNvPr id="23" name="Rectangle 30"/>
          <p:cNvSpPr>
            <a:spLocks noChangeArrowheads="1"/>
          </p:cNvSpPr>
          <p:nvPr/>
        </p:nvSpPr>
        <p:spPr bwMode="auto">
          <a:xfrm>
            <a:off x="3203848" y="134076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95000"/>
                  </a:schemeClr>
                </a:solidFill>
                <a:latin typeface="Century Gothic" pitchFamily="34" charset="0"/>
              </a:rPr>
              <a:t>Lua Cheia</a:t>
            </a:r>
            <a:endParaRPr lang="pt-BR" sz="2800" dirty="0">
              <a:solidFill>
                <a:schemeClr val="bg1">
                  <a:lumMod val="9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6660232" y="5065378"/>
            <a:ext cx="208823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sz="2800" dirty="0" smtClean="0">
                <a:solidFill>
                  <a:schemeClr val="bg1">
                    <a:lumMod val="75000"/>
                  </a:schemeClr>
                </a:solidFill>
                <a:latin typeface="Century Gothic" pitchFamily="34" charset="0"/>
              </a:rPr>
              <a:t>Lua Nova</a:t>
            </a:r>
            <a:endParaRPr lang="pt-BR" sz="2800" dirty="0">
              <a:solidFill>
                <a:schemeClr val="bg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3" name="Cilindro 42"/>
          <p:cNvSpPr>
            <a:spLocks noChangeAspect="1"/>
          </p:cNvSpPr>
          <p:nvPr/>
        </p:nvSpPr>
        <p:spPr bwMode="auto">
          <a:xfrm rot="7224342">
            <a:off x="2569359" y="735522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39"/>
          <p:cNvGrpSpPr/>
          <p:nvPr/>
        </p:nvGrpSpPr>
        <p:grpSpPr>
          <a:xfrm>
            <a:off x="2878332" y="1268760"/>
            <a:ext cx="253508" cy="266088"/>
            <a:chOff x="2843100" y="1348827"/>
            <a:chExt cx="253508" cy="266088"/>
          </a:xfrm>
        </p:grpSpPr>
        <p:sp>
          <p:nvSpPr>
            <p:cNvPr id="17" name="Elipse 16"/>
            <p:cNvSpPr>
              <a:spLocks noChangeAspect="1"/>
            </p:cNvSpPr>
            <p:nvPr/>
          </p:nvSpPr>
          <p:spPr bwMode="auto">
            <a:xfrm rot="21089018">
              <a:off x="2843100" y="1359417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Lua 32"/>
            <p:cNvSpPr>
              <a:spLocks noChangeAspect="1"/>
            </p:cNvSpPr>
            <p:nvPr/>
          </p:nvSpPr>
          <p:spPr bwMode="auto">
            <a:xfrm rot="561110">
              <a:off x="2844525" y="1348827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" name="Lua 20"/>
            <p:cNvSpPr>
              <a:spLocks noChangeAspect="1"/>
            </p:cNvSpPr>
            <p:nvPr/>
          </p:nvSpPr>
          <p:spPr bwMode="auto">
            <a:xfrm rot="16200000">
              <a:off x="2905933" y="1425040"/>
              <a:ext cx="127750" cy="252000"/>
            </a:xfrm>
            <a:prstGeom prst="moon">
              <a:avLst>
                <a:gd name="adj" fmla="val 49681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4" name="Cilindro 43"/>
          <p:cNvSpPr>
            <a:spLocks noChangeAspect="1"/>
          </p:cNvSpPr>
          <p:nvPr/>
        </p:nvSpPr>
        <p:spPr bwMode="auto">
          <a:xfrm rot="7224342">
            <a:off x="6063621" y="4361874"/>
            <a:ext cx="261378" cy="975589"/>
          </a:xfrm>
          <a:prstGeom prst="can">
            <a:avLst>
              <a:gd name="adj" fmla="val 100280"/>
            </a:avLst>
          </a:prstGeom>
          <a:gradFill flip="none" rotWithShape="1">
            <a:gsLst>
              <a:gs pos="81000">
                <a:schemeClr val="tx1">
                  <a:alpha val="61000"/>
                </a:schemeClr>
              </a:gs>
              <a:gs pos="100000">
                <a:schemeClr val="bg1">
                  <a:lumMod val="75000"/>
                  <a:alpha val="0"/>
                </a:schemeClr>
              </a:gs>
              <a:gs pos="25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38"/>
          <p:cNvGrpSpPr/>
          <p:nvPr/>
        </p:nvGrpSpPr>
        <p:grpSpPr>
          <a:xfrm>
            <a:off x="6372200" y="4891104"/>
            <a:ext cx="253508" cy="266088"/>
            <a:chOff x="6227476" y="5306886"/>
            <a:chExt cx="253508" cy="266088"/>
          </a:xfrm>
        </p:grpSpPr>
        <p:sp>
          <p:nvSpPr>
            <p:cNvPr id="35" name="Elipse 34"/>
            <p:cNvSpPr>
              <a:spLocks noChangeAspect="1"/>
            </p:cNvSpPr>
            <p:nvPr/>
          </p:nvSpPr>
          <p:spPr bwMode="auto">
            <a:xfrm rot="21089018">
              <a:off x="6227476" y="5317476"/>
              <a:ext cx="253508" cy="25200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Lua 36"/>
            <p:cNvSpPr>
              <a:spLocks noChangeAspect="1"/>
            </p:cNvSpPr>
            <p:nvPr/>
          </p:nvSpPr>
          <p:spPr bwMode="auto">
            <a:xfrm rot="561110">
              <a:off x="6228901" y="5306886"/>
              <a:ext cx="119880" cy="253080"/>
            </a:xfrm>
            <a:prstGeom prst="moon">
              <a:avLst>
                <a:gd name="adj" fmla="val 62855"/>
              </a:avLst>
            </a:prstGeom>
            <a:solidFill>
              <a:schemeClr val="tx1">
                <a:alpha val="47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8" name="Lua 37"/>
            <p:cNvSpPr>
              <a:spLocks noChangeAspect="1"/>
            </p:cNvSpPr>
            <p:nvPr/>
          </p:nvSpPr>
          <p:spPr bwMode="auto">
            <a:xfrm rot="16200000">
              <a:off x="6290309" y="5383099"/>
              <a:ext cx="127750" cy="252000"/>
            </a:xfrm>
            <a:prstGeom prst="moon">
              <a:avLst>
                <a:gd name="adj" fmla="val 45289"/>
              </a:avLst>
            </a:prstGeom>
            <a:solidFill>
              <a:schemeClr val="bg2">
                <a:lumMod val="60000"/>
                <a:lumOff val="40000"/>
                <a:alpha val="72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2" name="Rectangle 30"/>
          <p:cNvSpPr>
            <a:spLocks noChangeArrowheads="1"/>
          </p:cNvSpPr>
          <p:nvPr/>
        </p:nvSpPr>
        <p:spPr bwMode="auto">
          <a:xfrm rot="2673458">
            <a:off x="4667532" y="756176"/>
            <a:ext cx="2167260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Plano orbital da Lua</a:t>
            </a:r>
            <a:endParaRPr lang="pt-BR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7" name="Triângulo isósceles 46"/>
          <p:cNvSpPr/>
          <p:nvPr/>
        </p:nvSpPr>
        <p:spPr bwMode="auto">
          <a:xfrm rot="9479158">
            <a:off x="2616202" y="2963932"/>
            <a:ext cx="248357" cy="355813"/>
          </a:xfrm>
          <a:prstGeom prst="triangle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Forma livre 38"/>
          <p:cNvSpPr>
            <a:spLocks noChangeAspect="1"/>
          </p:cNvSpPr>
          <p:nvPr/>
        </p:nvSpPr>
        <p:spPr bwMode="auto">
          <a:xfrm>
            <a:off x="4325490" y="2783694"/>
            <a:ext cx="198406" cy="476090"/>
          </a:xfrm>
          <a:custGeom>
            <a:avLst/>
            <a:gdLst>
              <a:gd name="connsiteX0" fmla="*/ 14534 w 131221"/>
              <a:gd name="connsiteY0" fmla="*/ 2492 h 129146"/>
              <a:gd name="connsiteX1" fmla="*/ 109213 w 131221"/>
              <a:gd name="connsiteY1" fmla="*/ 49832 h 129146"/>
              <a:gd name="connsiteX2" fmla="*/ 129145 w 131221"/>
              <a:gd name="connsiteY2" fmla="*/ 62289 h 129146"/>
              <a:gd name="connsiteX3" fmla="*/ 96755 w 131221"/>
              <a:gd name="connsiteY3" fmla="*/ 89696 h 129146"/>
              <a:gd name="connsiteX4" fmla="*/ 44433 w 131221"/>
              <a:gd name="connsiteY4" fmla="*/ 127070 h 129146"/>
              <a:gd name="connsiteX5" fmla="*/ 31975 w 131221"/>
              <a:gd name="connsiteY5" fmla="*/ 102154 h 129146"/>
              <a:gd name="connsiteX6" fmla="*/ 22009 w 131221"/>
              <a:gd name="connsiteY6" fmla="*/ 64781 h 129146"/>
              <a:gd name="connsiteX7" fmla="*/ 14534 w 131221"/>
              <a:gd name="connsiteY7" fmla="*/ 2492 h 129146"/>
              <a:gd name="connsiteX0" fmla="*/ 7977 w 127068"/>
              <a:gd name="connsiteY0" fmla="*/ 4492 h 131146"/>
              <a:gd name="connsiteX1" fmla="*/ 63316 w 127068"/>
              <a:gd name="connsiteY1" fmla="*/ 39827 h 131146"/>
              <a:gd name="connsiteX2" fmla="*/ 122588 w 127068"/>
              <a:gd name="connsiteY2" fmla="*/ 64289 h 131146"/>
              <a:gd name="connsiteX3" fmla="*/ 90198 w 127068"/>
              <a:gd name="connsiteY3" fmla="*/ 91696 h 131146"/>
              <a:gd name="connsiteX4" fmla="*/ 37876 w 127068"/>
              <a:gd name="connsiteY4" fmla="*/ 129070 h 131146"/>
              <a:gd name="connsiteX5" fmla="*/ 25418 w 127068"/>
              <a:gd name="connsiteY5" fmla="*/ 104154 h 131146"/>
              <a:gd name="connsiteX6" fmla="*/ 15452 w 127068"/>
              <a:gd name="connsiteY6" fmla="*/ 66781 h 131146"/>
              <a:gd name="connsiteX7" fmla="*/ 7977 w 127068"/>
              <a:gd name="connsiteY7" fmla="*/ 4492 h 131146"/>
              <a:gd name="connsiteX0" fmla="*/ 8771 w 127862"/>
              <a:gd name="connsiteY0" fmla="*/ 2508 h 129162"/>
              <a:gd name="connsiteX1" fmla="*/ 64110 w 127862"/>
              <a:gd name="connsiteY1" fmla="*/ 37843 h 129162"/>
              <a:gd name="connsiteX2" fmla="*/ 123382 w 127862"/>
              <a:gd name="connsiteY2" fmla="*/ 62305 h 129162"/>
              <a:gd name="connsiteX3" fmla="*/ 90992 w 127862"/>
              <a:gd name="connsiteY3" fmla="*/ 89712 h 129162"/>
              <a:gd name="connsiteX4" fmla="*/ 38670 w 127862"/>
              <a:gd name="connsiteY4" fmla="*/ 127086 h 129162"/>
              <a:gd name="connsiteX5" fmla="*/ 26212 w 127862"/>
              <a:gd name="connsiteY5" fmla="*/ 102170 h 129162"/>
              <a:gd name="connsiteX6" fmla="*/ 11483 w 127862"/>
              <a:gd name="connsiteY6" fmla="*/ 52891 h 129162"/>
              <a:gd name="connsiteX7" fmla="*/ 8771 w 127862"/>
              <a:gd name="connsiteY7" fmla="*/ 2508 h 129162"/>
              <a:gd name="connsiteX0" fmla="*/ 8771 w 127862"/>
              <a:gd name="connsiteY0" fmla="*/ 2508 h 128765"/>
              <a:gd name="connsiteX1" fmla="*/ 64110 w 127862"/>
              <a:gd name="connsiteY1" fmla="*/ 37843 h 128765"/>
              <a:gd name="connsiteX2" fmla="*/ 123382 w 127862"/>
              <a:gd name="connsiteY2" fmla="*/ 62305 h 128765"/>
              <a:gd name="connsiteX3" fmla="*/ 90992 w 127862"/>
              <a:gd name="connsiteY3" fmla="*/ 89712 h 128765"/>
              <a:gd name="connsiteX4" fmla="*/ 38670 w 127862"/>
              <a:gd name="connsiteY4" fmla="*/ 127086 h 128765"/>
              <a:gd name="connsiteX5" fmla="*/ 19068 w 127862"/>
              <a:gd name="connsiteY5" fmla="*/ 99788 h 128765"/>
              <a:gd name="connsiteX6" fmla="*/ 11483 w 127862"/>
              <a:gd name="connsiteY6" fmla="*/ 52891 h 128765"/>
              <a:gd name="connsiteX7" fmla="*/ 8771 w 127862"/>
              <a:gd name="connsiteY7" fmla="*/ 2508 h 128765"/>
              <a:gd name="connsiteX0" fmla="*/ 9962 w 129053"/>
              <a:gd name="connsiteY0" fmla="*/ 2508 h 128765"/>
              <a:gd name="connsiteX1" fmla="*/ 65301 w 129053"/>
              <a:gd name="connsiteY1" fmla="*/ 37843 h 128765"/>
              <a:gd name="connsiteX2" fmla="*/ 124573 w 129053"/>
              <a:gd name="connsiteY2" fmla="*/ 62305 h 128765"/>
              <a:gd name="connsiteX3" fmla="*/ 92183 w 129053"/>
              <a:gd name="connsiteY3" fmla="*/ 89712 h 128765"/>
              <a:gd name="connsiteX4" fmla="*/ 39861 w 129053"/>
              <a:gd name="connsiteY4" fmla="*/ 127086 h 128765"/>
              <a:gd name="connsiteX5" fmla="*/ 20259 w 129053"/>
              <a:gd name="connsiteY5" fmla="*/ 99788 h 128765"/>
              <a:gd name="connsiteX6" fmla="*/ 5531 w 129053"/>
              <a:gd name="connsiteY6" fmla="*/ 52891 h 128765"/>
              <a:gd name="connsiteX7" fmla="*/ 9962 w 129053"/>
              <a:gd name="connsiteY7" fmla="*/ 2508 h 128765"/>
              <a:gd name="connsiteX0" fmla="*/ 9962 w 127863"/>
              <a:gd name="connsiteY0" fmla="*/ 2508 h 127391"/>
              <a:gd name="connsiteX1" fmla="*/ 65301 w 127863"/>
              <a:gd name="connsiteY1" fmla="*/ 37843 h 127391"/>
              <a:gd name="connsiteX2" fmla="*/ 124573 w 127863"/>
              <a:gd name="connsiteY2" fmla="*/ 62305 h 127391"/>
              <a:gd name="connsiteX3" fmla="*/ 85039 w 127863"/>
              <a:gd name="connsiteY3" fmla="*/ 101618 h 127391"/>
              <a:gd name="connsiteX4" fmla="*/ 39861 w 127863"/>
              <a:gd name="connsiteY4" fmla="*/ 127086 h 127391"/>
              <a:gd name="connsiteX5" fmla="*/ 20259 w 127863"/>
              <a:gd name="connsiteY5" fmla="*/ 99788 h 127391"/>
              <a:gd name="connsiteX6" fmla="*/ 5531 w 127863"/>
              <a:gd name="connsiteY6" fmla="*/ 52891 h 127391"/>
              <a:gd name="connsiteX7" fmla="*/ 9962 w 127863"/>
              <a:gd name="connsiteY7" fmla="*/ 2508 h 127391"/>
              <a:gd name="connsiteX0" fmla="*/ 9962 w 127069"/>
              <a:gd name="connsiteY0" fmla="*/ 2508 h 127575"/>
              <a:gd name="connsiteX1" fmla="*/ 65301 w 127069"/>
              <a:gd name="connsiteY1" fmla="*/ 37843 h 127575"/>
              <a:gd name="connsiteX2" fmla="*/ 124573 w 127069"/>
              <a:gd name="connsiteY2" fmla="*/ 62305 h 127575"/>
              <a:gd name="connsiteX3" fmla="*/ 80277 w 127069"/>
              <a:gd name="connsiteY3" fmla="*/ 96855 h 127575"/>
              <a:gd name="connsiteX4" fmla="*/ 39861 w 127069"/>
              <a:gd name="connsiteY4" fmla="*/ 127086 h 127575"/>
              <a:gd name="connsiteX5" fmla="*/ 20259 w 127069"/>
              <a:gd name="connsiteY5" fmla="*/ 99788 h 127575"/>
              <a:gd name="connsiteX6" fmla="*/ 5531 w 127069"/>
              <a:gd name="connsiteY6" fmla="*/ 52891 h 127575"/>
              <a:gd name="connsiteX7" fmla="*/ 9962 w 127069"/>
              <a:gd name="connsiteY7" fmla="*/ 2508 h 127575"/>
              <a:gd name="connsiteX0" fmla="*/ 9962 w 134212"/>
              <a:gd name="connsiteY0" fmla="*/ 2508 h 134719"/>
              <a:gd name="connsiteX1" fmla="*/ 72444 w 134212"/>
              <a:gd name="connsiteY1" fmla="*/ 44987 h 134719"/>
              <a:gd name="connsiteX2" fmla="*/ 131716 w 134212"/>
              <a:gd name="connsiteY2" fmla="*/ 69449 h 134719"/>
              <a:gd name="connsiteX3" fmla="*/ 87420 w 134212"/>
              <a:gd name="connsiteY3" fmla="*/ 103999 h 134719"/>
              <a:gd name="connsiteX4" fmla="*/ 47004 w 134212"/>
              <a:gd name="connsiteY4" fmla="*/ 134230 h 134719"/>
              <a:gd name="connsiteX5" fmla="*/ 27402 w 134212"/>
              <a:gd name="connsiteY5" fmla="*/ 106932 h 134719"/>
              <a:gd name="connsiteX6" fmla="*/ 12674 w 134212"/>
              <a:gd name="connsiteY6" fmla="*/ 60035 h 134719"/>
              <a:gd name="connsiteX7" fmla="*/ 9962 w 134212"/>
              <a:gd name="connsiteY7" fmla="*/ 2508 h 134719"/>
              <a:gd name="connsiteX0" fmla="*/ 8659 w 134211"/>
              <a:gd name="connsiteY0" fmla="*/ 2525 h 134736"/>
              <a:gd name="connsiteX1" fmla="*/ 63328 w 134211"/>
              <a:gd name="connsiteY1" fmla="*/ 44905 h 134736"/>
              <a:gd name="connsiteX2" fmla="*/ 130413 w 134211"/>
              <a:gd name="connsiteY2" fmla="*/ 69466 h 134736"/>
              <a:gd name="connsiteX3" fmla="*/ 86117 w 134211"/>
              <a:gd name="connsiteY3" fmla="*/ 104016 h 134736"/>
              <a:gd name="connsiteX4" fmla="*/ 45701 w 134211"/>
              <a:gd name="connsiteY4" fmla="*/ 134247 h 134736"/>
              <a:gd name="connsiteX5" fmla="*/ 26099 w 134211"/>
              <a:gd name="connsiteY5" fmla="*/ 106949 h 134736"/>
              <a:gd name="connsiteX6" fmla="*/ 11371 w 134211"/>
              <a:gd name="connsiteY6" fmla="*/ 60052 h 134736"/>
              <a:gd name="connsiteX7" fmla="*/ 8659 w 134211"/>
              <a:gd name="connsiteY7" fmla="*/ 2525 h 134736"/>
              <a:gd name="connsiteX0" fmla="*/ 9056 w 134211"/>
              <a:gd name="connsiteY0" fmla="*/ 3715 h 135926"/>
              <a:gd name="connsiteX1" fmla="*/ 66106 w 134211"/>
              <a:gd name="connsiteY1" fmla="*/ 38952 h 135926"/>
              <a:gd name="connsiteX2" fmla="*/ 130810 w 134211"/>
              <a:gd name="connsiteY2" fmla="*/ 70656 h 135926"/>
              <a:gd name="connsiteX3" fmla="*/ 86514 w 134211"/>
              <a:gd name="connsiteY3" fmla="*/ 105206 h 135926"/>
              <a:gd name="connsiteX4" fmla="*/ 46098 w 134211"/>
              <a:gd name="connsiteY4" fmla="*/ 135437 h 135926"/>
              <a:gd name="connsiteX5" fmla="*/ 26496 w 134211"/>
              <a:gd name="connsiteY5" fmla="*/ 108139 h 135926"/>
              <a:gd name="connsiteX6" fmla="*/ 11768 w 134211"/>
              <a:gd name="connsiteY6" fmla="*/ 61242 h 135926"/>
              <a:gd name="connsiteX7" fmla="*/ 9056 w 134211"/>
              <a:gd name="connsiteY7" fmla="*/ 3715 h 135926"/>
              <a:gd name="connsiteX0" fmla="*/ 9056 w 133418"/>
              <a:gd name="connsiteY0" fmla="*/ 3715 h 136139"/>
              <a:gd name="connsiteX1" fmla="*/ 66106 w 133418"/>
              <a:gd name="connsiteY1" fmla="*/ 38952 h 136139"/>
              <a:gd name="connsiteX2" fmla="*/ 130810 w 133418"/>
              <a:gd name="connsiteY2" fmla="*/ 70656 h 136139"/>
              <a:gd name="connsiteX3" fmla="*/ 81751 w 133418"/>
              <a:gd name="connsiteY3" fmla="*/ 112350 h 136139"/>
              <a:gd name="connsiteX4" fmla="*/ 46098 w 133418"/>
              <a:gd name="connsiteY4" fmla="*/ 135437 h 136139"/>
              <a:gd name="connsiteX5" fmla="*/ 26496 w 133418"/>
              <a:gd name="connsiteY5" fmla="*/ 108139 h 136139"/>
              <a:gd name="connsiteX6" fmla="*/ 11768 w 133418"/>
              <a:gd name="connsiteY6" fmla="*/ 61242 h 136139"/>
              <a:gd name="connsiteX7" fmla="*/ 9056 w 133418"/>
              <a:gd name="connsiteY7" fmla="*/ 3715 h 136139"/>
              <a:gd name="connsiteX0" fmla="*/ 9056 w 133418"/>
              <a:gd name="connsiteY0" fmla="*/ 3715 h 138521"/>
              <a:gd name="connsiteX1" fmla="*/ 66106 w 133418"/>
              <a:gd name="connsiteY1" fmla="*/ 38952 h 138521"/>
              <a:gd name="connsiteX2" fmla="*/ 130810 w 133418"/>
              <a:gd name="connsiteY2" fmla="*/ 70656 h 138521"/>
              <a:gd name="connsiteX3" fmla="*/ 81751 w 133418"/>
              <a:gd name="connsiteY3" fmla="*/ 112350 h 138521"/>
              <a:gd name="connsiteX4" fmla="*/ 41336 w 133418"/>
              <a:gd name="connsiteY4" fmla="*/ 137819 h 138521"/>
              <a:gd name="connsiteX5" fmla="*/ 26496 w 133418"/>
              <a:gd name="connsiteY5" fmla="*/ 108139 h 138521"/>
              <a:gd name="connsiteX6" fmla="*/ 11768 w 133418"/>
              <a:gd name="connsiteY6" fmla="*/ 61242 h 138521"/>
              <a:gd name="connsiteX7" fmla="*/ 9056 w 133418"/>
              <a:gd name="connsiteY7" fmla="*/ 3715 h 138521"/>
              <a:gd name="connsiteX0" fmla="*/ 9056 w 133159"/>
              <a:gd name="connsiteY0" fmla="*/ 3715 h 138521"/>
              <a:gd name="connsiteX1" fmla="*/ 66106 w 133159"/>
              <a:gd name="connsiteY1" fmla="*/ 38952 h 138521"/>
              <a:gd name="connsiteX2" fmla="*/ 95845 w 133159"/>
              <a:gd name="connsiteY2" fmla="*/ 53625 h 138521"/>
              <a:gd name="connsiteX3" fmla="*/ 130810 w 133159"/>
              <a:gd name="connsiteY3" fmla="*/ 70656 h 138521"/>
              <a:gd name="connsiteX4" fmla="*/ 81751 w 133159"/>
              <a:gd name="connsiteY4" fmla="*/ 112350 h 138521"/>
              <a:gd name="connsiteX5" fmla="*/ 41336 w 133159"/>
              <a:gd name="connsiteY5" fmla="*/ 137819 h 138521"/>
              <a:gd name="connsiteX6" fmla="*/ 26496 w 133159"/>
              <a:gd name="connsiteY6" fmla="*/ 108139 h 138521"/>
              <a:gd name="connsiteX7" fmla="*/ 11768 w 133159"/>
              <a:gd name="connsiteY7" fmla="*/ 61242 h 138521"/>
              <a:gd name="connsiteX8" fmla="*/ 9056 w 133159"/>
              <a:gd name="connsiteY8" fmla="*/ 3715 h 138521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54816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31572"/>
              <a:gd name="connsiteY0" fmla="*/ 4906 h 139712"/>
              <a:gd name="connsiteX1" fmla="*/ 54994 w 131572"/>
              <a:gd name="connsiteY1" fmla="*/ 32999 h 139712"/>
              <a:gd name="connsiteX2" fmla="*/ 94258 w 131572"/>
              <a:gd name="connsiteY2" fmla="*/ 64341 h 139712"/>
              <a:gd name="connsiteX3" fmla="*/ 129223 w 131572"/>
              <a:gd name="connsiteY3" fmla="*/ 71847 h 139712"/>
              <a:gd name="connsiteX4" fmla="*/ 80164 w 131572"/>
              <a:gd name="connsiteY4" fmla="*/ 113541 h 139712"/>
              <a:gd name="connsiteX5" fmla="*/ 39749 w 131572"/>
              <a:gd name="connsiteY5" fmla="*/ 139010 h 139712"/>
              <a:gd name="connsiteX6" fmla="*/ 24909 w 131572"/>
              <a:gd name="connsiteY6" fmla="*/ 109330 h 139712"/>
              <a:gd name="connsiteX7" fmla="*/ 10181 w 131572"/>
              <a:gd name="connsiteY7" fmla="*/ 62433 h 139712"/>
              <a:gd name="connsiteX8" fmla="*/ 7469 w 131572"/>
              <a:gd name="connsiteY8" fmla="*/ 4906 h 139712"/>
              <a:gd name="connsiteX0" fmla="*/ 7469 w 129255"/>
              <a:gd name="connsiteY0" fmla="*/ 4906 h 139712"/>
              <a:gd name="connsiteX1" fmla="*/ 54994 w 129255"/>
              <a:gd name="connsiteY1" fmla="*/ 32999 h 139712"/>
              <a:gd name="connsiteX2" fmla="*/ 79971 w 129255"/>
              <a:gd name="connsiteY2" fmla="*/ 52435 h 139712"/>
              <a:gd name="connsiteX3" fmla="*/ 129223 w 129255"/>
              <a:gd name="connsiteY3" fmla="*/ 71847 h 139712"/>
              <a:gd name="connsiteX4" fmla="*/ 80164 w 129255"/>
              <a:gd name="connsiteY4" fmla="*/ 113541 h 139712"/>
              <a:gd name="connsiteX5" fmla="*/ 39749 w 129255"/>
              <a:gd name="connsiteY5" fmla="*/ 139010 h 139712"/>
              <a:gd name="connsiteX6" fmla="*/ 24909 w 129255"/>
              <a:gd name="connsiteY6" fmla="*/ 109330 h 139712"/>
              <a:gd name="connsiteX7" fmla="*/ 10181 w 129255"/>
              <a:gd name="connsiteY7" fmla="*/ 62433 h 139712"/>
              <a:gd name="connsiteX8" fmla="*/ 7469 w 129255"/>
              <a:gd name="connsiteY8" fmla="*/ 4906 h 139712"/>
              <a:gd name="connsiteX0" fmla="*/ 5881 w 127667"/>
              <a:gd name="connsiteY0" fmla="*/ 4509 h 139315"/>
              <a:gd name="connsiteX1" fmla="*/ 43881 w 127667"/>
              <a:gd name="connsiteY1" fmla="*/ 34983 h 139315"/>
              <a:gd name="connsiteX2" fmla="*/ 78383 w 127667"/>
              <a:gd name="connsiteY2" fmla="*/ 52038 h 139315"/>
              <a:gd name="connsiteX3" fmla="*/ 127635 w 127667"/>
              <a:gd name="connsiteY3" fmla="*/ 71450 h 139315"/>
              <a:gd name="connsiteX4" fmla="*/ 78576 w 127667"/>
              <a:gd name="connsiteY4" fmla="*/ 113144 h 139315"/>
              <a:gd name="connsiteX5" fmla="*/ 38161 w 127667"/>
              <a:gd name="connsiteY5" fmla="*/ 138613 h 139315"/>
              <a:gd name="connsiteX6" fmla="*/ 23321 w 127667"/>
              <a:gd name="connsiteY6" fmla="*/ 108933 h 139315"/>
              <a:gd name="connsiteX7" fmla="*/ 8593 w 127667"/>
              <a:gd name="connsiteY7" fmla="*/ 62036 h 139315"/>
              <a:gd name="connsiteX8" fmla="*/ 5881 w 127667"/>
              <a:gd name="connsiteY8" fmla="*/ 4509 h 139315"/>
              <a:gd name="connsiteX0" fmla="*/ 5881 w 127667"/>
              <a:gd name="connsiteY0" fmla="*/ 6096 h 140902"/>
              <a:gd name="connsiteX1" fmla="*/ 43881 w 127667"/>
              <a:gd name="connsiteY1" fmla="*/ 27045 h 140902"/>
              <a:gd name="connsiteX2" fmla="*/ 78383 w 127667"/>
              <a:gd name="connsiteY2" fmla="*/ 53625 h 140902"/>
              <a:gd name="connsiteX3" fmla="*/ 127635 w 127667"/>
              <a:gd name="connsiteY3" fmla="*/ 73037 h 140902"/>
              <a:gd name="connsiteX4" fmla="*/ 78576 w 127667"/>
              <a:gd name="connsiteY4" fmla="*/ 114731 h 140902"/>
              <a:gd name="connsiteX5" fmla="*/ 38161 w 127667"/>
              <a:gd name="connsiteY5" fmla="*/ 140200 h 140902"/>
              <a:gd name="connsiteX6" fmla="*/ 23321 w 127667"/>
              <a:gd name="connsiteY6" fmla="*/ 110520 h 140902"/>
              <a:gd name="connsiteX7" fmla="*/ 8593 w 127667"/>
              <a:gd name="connsiteY7" fmla="*/ 63623 h 140902"/>
              <a:gd name="connsiteX8" fmla="*/ 5881 w 127667"/>
              <a:gd name="connsiteY8" fmla="*/ 6096 h 140902"/>
              <a:gd name="connsiteX0" fmla="*/ 5881 w 127667"/>
              <a:gd name="connsiteY0" fmla="*/ 6096 h 148046"/>
              <a:gd name="connsiteX1" fmla="*/ 43881 w 127667"/>
              <a:gd name="connsiteY1" fmla="*/ 34189 h 148046"/>
              <a:gd name="connsiteX2" fmla="*/ 78383 w 127667"/>
              <a:gd name="connsiteY2" fmla="*/ 60769 h 148046"/>
              <a:gd name="connsiteX3" fmla="*/ 127635 w 127667"/>
              <a:gd name="connsiteY3" fmla="*/ 80181 h 148046"/>
              <a:gd name="connsiteX4" fmla="*/ 78576 w 127667"/>
              <a:gd name="connsiteY4" fmla="*/ 121875 h 148046"/>
              <a:gd name="connsiteX5" fmla="*/ 38161 w 127667"/>
              <a:gd name="connsiteY5" fmla="*/ 147344 h 148046"/>
              <a:gd name="connsiteX6" fmla="*/ 23321 w 127667"/>
              <a:gd name="connsiteY6" fmla="*/ 117664 h 148046"/>
              <a:gd name="connsiteX7" fmla="*/ 8593 w 127667"/>
              <a:gd name="connsiteY7" fmla="*/ 70767 h 148046"/>
              <a:gd name="connsiteX8" fmla="*/ 5881 w 127667"/>
              <a:gd name="connsiteY8" fmla="*/ 6096 h 148046"/>
              <a:gd name="connsiteX0" fmla="*/ 5881 w 120523"/>
              <a:gd name="connsiteY0" fmla="*/ 6096 h 148046"/>
              <a:gd name="connsiteX1" fmla="*/ 43881 w 120523"/>
              <a:gd name="connsiteY1" fmla="*/ 34189 h 148046"/>
              <a:gd name="connsiteX2" fmla="*/ 78383 w 120523"/>
              <a:gd name="connsiteY2" fmla="*/ 60769 h 148046"/>
              <a:gd name="connsiteX3" fmla="*/ 120491 w 120523"/>
              <a:gd name="connsiteY3" fmla="*/ 82563 h 148046"/>
              <a:gd name="connsiteX4" fmla="*/ 78576 w 120523"/>
              <a:gd name="connsiteY4" fmla="*/ 121875 h 148046"/>
              <a:gd name="connsiteX5" fmla="*/ 38161 w 120523"/>
              <a:gd name="connsiteY5" fmla="*/ 147344 h 148046"/>
              <a:gd name="connsiteX6" fmla="*/ 23321 w 120523"/>
              <a:gd name="connsiteY6" fmla="*/ 117664 h 148046"/>
              <a:gd name="connsiteX7" fmla="*/ 8593 w 120523"/>
              <a:gd name="connsiteY7" fmla="*/ 70767 h 148046"/>
              <a:gd name="connsiteX8" fmla="*/ 5881 w 120523"/>
              <a:gd name="connsiteY8" fmla="*/ 6096 h 148046"/>
              <a:gd name="connsiteX0" fmla="*/ 5881 w 122840"/>
              <a:gd name="connsiteY0" fmla="*/ 6096 h 149633"/>
              <a:gd name="connsiteX1" fmla="*/ 43881 w 122840"/>
              <a:gd name="connsiteY1" fmla="*/ 34189 h 149633"/>
              <a:gd name="connsiteX2" fmla="*/ 78383 w 122840"/>
              <a:gd name="connsiteY2" fmla="*/ 60769 h 149633"/>
              <a:gd name="connsiteX3" fmla="*/ 120491 w 122840"/>
              <a:gd name="connsiteY3" fmla="*/ 82563 h 149633"/>
              <a:gd name="connsiteX4" fmla="*/ 64288 w 122840"/>
              <a:gd name="connsiteY4" fmla="*/ 131400 h 149633"/>
              <a:gd name="connsiteX5" fmla="*/ 38161 w 122840"/>
              <a:gd name="connsiteY5" fmla="*/ 147344 h 149633"/>
              <a:gd name="connsiteX6" fmla="*/ 23321 w 122840"/>
              <a:gd name="connsiteY6" fmla="*/ 117664 h 149633"/>
              <a:gd name="connsiteX7" fmla="*/ 8593 w 122840"/>
              <a:gd name="connsiteY7" fmla="*/ 70767 h 149633"/>
              <a:gd name="connsiteX8" fmla="*/ 5881 w 122840"/>
              <a:gd name="connsiteY8" fmla="*/ 6096 h 149633"/>
              <a:gd name="connsiteX0" fmla="*/ 5881 w 123666"/>
              <a:gd name="connsiteY0" fmla="*/ 6096 h 149633"/>
              <a:gd name="connsiteX1" fmla="*/ 43881 w 123666"/>
              <a:gd name="connsiteY1" fmla="*/ 34189 h 149633"/>
              <a:gd name="connsiteX2" fmla="*/ 78383 w 123666"/>
              <a:gd name="connsiteY2" fmla="*/ 60769 h 149633"/>
              <a:gd name="connsiteX3" fmla="*/ 120491 w 123666"/>
              <a:gd name="connsiteY3" fmla="*/ 82563 h 149633"/>
              <a:gd name="connsiteX4" fmla="*/ 97433 w 123666"/>
              <a:gd name="connsiteY4" fmla="*/ 103632 h 149633"/>
              <a:gd name="connsiteX5" fmla="*/ 64288 w 123666"/>
              <a:gd name="connsiteY5" fmla="*/ 131400 h 149633"/>
              <a:gd name="connsiteX6" fmla="*/ 38161 w 123666"/>
              <a:gd name="connsiteY6" fmla="*/ 147344 h 149633"/>
              <a:gd name="connsiteX7" fmla="*/ 23321 w 123666"/>
              <a:gd name="connsiteY7" fmla="*/ 117664 h 149633"/>
              <a:gd name="connsiteX8" fmla="*/ 8593 w 123666"/>
              <a:gd name="connsiteY8" fmla="*/ 70767 h 149633"/>
              <a:gd name="connsiteX9" fmla="*/ 5881 w 123666"/>
              <a:gd name="connsiteY9" fmla="*/ 6096 h 149633"/>
              <a:gd name="connsiteX0" fmla="*/ 5881 w 123269"/>
              <a:gd name="connsiteY0" fmla="*/ 6096 h 149633"/>
              <a:gd name="connsiteX1" fmla="*/ 43881 w 123269"/>
              <a:gd name="connsiteY1" fmla="*/ 34189 h 149633"/>
              <a:gd name="connsiteX2" fmla="*/ 78383 w 123269"/>
              <a:gd name="connsiteY2" fmla="*/ 60769 h 149633"/>
              <a:gd name="connsiteX3" fmla="*/ 120491 w 123269"/>
              <a:gd name="connsiteY3" fmla="*/ 82563 h 149633"/>
              <a:gd name="connsiteX4" fmla="*/ 95052 w 123269"/>
              <a:gd name="connsiteY4" fmla="*/ 101250 h 149633"/>
              <a:gd name="connsiteX5" fmla="*/ 64288 w 123269"/>
              <a:gd name="connsiteY5" fmla="*/ 131400 h 149633"/>
              <a:gd name="connsiteX6" fmla="*/ 38161 w 123269"/>
              <a:gd name="connsiteY6" fmla="*/ 147344 h 149633"/>
              <a:gd name="connsiteX7" fmla="*/ 23321 w 123269"/>
              <a:gd name="connsiteY7" fmla="*/ 117664 h 149633"/>
              <a:gd name="connsiteX8" fmla="*/ 8593 w 123269"/>
              <a:gd name="connsiteY8" fmla="*/ 70767 h 149633"/>
              <a:gd name="connsiteX9" fmla="*/ 5881 w 123269"/>
              <a:gd name="connsiteY9" fmla="*/ 6096 h 149633"/>
              <a:gd name="connsiteX0" fmla="*/ 5881 w 123269"/>
              <a:gd name="connsiteY0" fmla="*/ 6096 h 148443"/>
              <a:gd name="connsiteX1" fmla="*/ 43881 w 123269"/>
              <a:gd name="connsiteY1" fmla="*/ 34189 h 148443"/>
              <a:gd name="connsiteX2" fmla="*/ 78383 w 123269"/>
              <a:gd name="connsiteY2" fmla="*/ 60769 h 148443"/>
              <a:gd name="connsiteX3" fmla="*/ 120491 w 123269"/>
              <a:gd name="connsiteY3" fmla="*/ 82563 h 148443"/>
              <a:gd name="connsiteX4" fmla="*/ 95052 w 123269"/>
              <a:gd name="connsiteY4" fmla="*/ 101250 h 148443"/>
              <a:gd name="connsiteX5" fmla="*/ 57144 w 123269"/>
              <a:gd name="connsiteY5" fmla="*/ 124256 h 148443"/>
              <a:gd name="connsiteX6" fmla="*/ 38161 w 123269"/>
              <a:gd name="connsiteY6" fmla="*/ 147344 h 148443"/>
              <a:gd name="connsiteX7" fmla="*/ 23321 w 123269"/>
              <a:gd name="connsiteY7" fmla="*/ 117664 h 148443"/>
              <a:gd name="connsiteX8" fmla="*/ 8593 w 123269"/>
              <a:gd name="connsiteY8" fmla="*/ 70767 h 148443"/>
              <a:gd name="connsiteX9" fmla="*/ 5881 w 123269"/>
              <a:gd name="connsiteY9" fmla="*/ 6096 h 148443"/>
              <a:gd name="connsiteX0" fmla="*/ 5881 w 123269"/>
              <a:gd name="connsiteY0" fmla="*/ 6096 h 149236"/>
              <a:gd name="connsiteX1" fmla="*/ 43881 w 123269"/>
              <a:gd name="connsiteY1" fmla="*/ 34189 h 149236"/>
              <a:gd name="connsiteX2" fmla="*/ 78383 w 123269"/>
              <a:gd name="connsiteY2" fmla="*/ 60769 h 149236"/>
              <a:gd name="connsiteX3" fmla="*/ 120491 w 123269"/>
              <a:gd name="connsiteY3" fmla="*/ 82563 h 149236"/>
              <a:gd name="connsiteX4" fmla="*/ 95052 w 123269"/>
              <a:gd name="connsiteY4" fmla="*/ 101250 h 149236"/>
              <a:gd name="connsiteX5" fmla="*/ 57144 w 123269"/>
              <a:gd name="connsiteY5" fmla="*/ 129018 h 149236"/>
              <a:gd name="connsiteX6" fmla="*/ 38161 w 123269"/>
              <a:gd name="connsiteY6" fmla="*/ 147344 h 149236"/>
              <a:gd name="connsiteX7" fmla="*/ 23321 w 123269"/>
              <a:gd name="connsiteY7" fmla="*/ 117664 h 149236"/>
              <a:gd name="connsiteX8" fmla="*/ 8593 w 123269"/>
              <a:gd name="connsiteY8" fmla="*/ 70767 h 149236"/>
              <a:gd name="connsiteX9" fmla="*/ 5881 w 123269"/>
              <a:gd name="connsiteY9" fmla="*/ 6096 h 149236"/>
              <a:gd name="connsiteX0" fmla="*/ 5881 w 123269"/>
              <a:gd name="connsiteY0" fmla="*/ 6096 h 148839"/>
              <a:gd name="connsiteX1" fmla="*/ 43881 w 123269"/>
              <a:gd name="connsiteY1" fmla="*/ 34189 h 148839"/>
              <a:gd name="connsiteX2" fmla="*/ 78383 w 123269"/>
              <a:gd name="connsiteY2" fmla="*/ 60769 h 148839"/>
              <a:gd name="connsiteX3" fmla="*/ 120491 w 123269"/>
              <a:gd name="connsiteY3" fmla="*/ 82563 h 148839"/>
              <a:gd name="connsiteX4" fmla="*/ 95052 w 123269"/>
              <a:gd name="connsiteY4" fmla="*/ 101250 h 148839"/>
              <a:gd name="connsiteX5" fmla="*/ 66669 w 123269"/>
              <a:gd name="connsiteY5" fmla="*/ 126637 h 148839"/>
              <a:gd name="connsiteX6" fmla="*/ 38161 w 123269"/>
              <a:gd name="connsiteY6" fmla="*/ 147344 h 148839"/>
              <a:gd name="connsiteX7" fmla="*/ 23321 w 123269"/>
              <a:gd name="connsiteY7" fmla="*/ 117664 h 148839"/>
              <a:gd name="connsiteX8" fmla="*/ 8593 w 123269"/>
              <a:gd name="connsiteY8" fmla="*/ 70767 h 148839"/>
              <a:gd name="connsiteX9" fmla="*/ 5881 w 123269"/>
              <a:gd name="connsiteY9" fmla="*/ 6096 h 148839"/>
              <a:gd name="connsiteX0" fmla="*/ 5881 w 123666"/>
              <a:gd name="connsiteY0" fmla="*/ 6096 h 148839"/>
              <a:gd name="connsiteX1" fmla="*/ 43881 w 123666"/>
              <a:gd name="connsiteY1" fmla="*/ 34189 h 148839"/>
              <a:gd name="connsiteX2" fmla="*/ 78383 w 123666"/>
              <a:gd name="connsiteY2" fmla="*/ 60769 h 148839"/>
              <a:gd name="connsiteX3" fmla="*/ 120491 w 123666"/>
              <a:gd name="connsiteY3" fmla="*/ 82563 h 148839"/>
              <a:gd name="connsiteX4" fmla="*/ 97433 w 123666"/>
              <a:gd name="connsiteY4" fmla="*/ 108394 h 148839"/>
              <a:gd name="connsiteX5" fmla="*/ 66669 w 123666"/>
              <a:gd name="connsiteY5" fmla="*/ 126637 h 148839"/>
              <a:gd name="connsiteX6" fmla="*/ 38161 w 123666"/>
              <a:gd name="connsiteY6" fmla="*/ 147344 h 148839"/>
              <a:gd name="connsiteX7" fmla="*/ 23321 w 123666"/>
              <a:gd name="connsiteY7" fmla="*/ 117664 h 148839"/>
              <a:gd name="connsiteX8" fmla="*/ 8593 w 123666"/>
              <a:gd name="connsiteY8" fmla="*/ 70767 h 148839"/>
              <a:gd name="connsiteX9" fmla="*/ 5881 w 123666"/>
              <a:gd name="connsiteY9" fmla="*/ 6096 h 148839"/>
              <a:gd name="connsiteX0" fmla="*/ 5881 w 116962"/>
              <a:gd name="connsiteY0" fmla="*/ 6096 h 312499"/>
              <a:gd name="connsiteX1" fmla="*/ 37177 w 116962"/>
              <a:gd name="connsiteY1" fmla="*/ 197849 h 312499"/>
              <a:gd name="connsiteX2" fmla="*/ 71679 w 116962"/>
              <a:gd name="connsiteY2" fmla="*/ 224429 h 312499"/>
              <a:gd name="connsiteX3" fmla="*/ 113787 w 116962"/>
              <a:gd name="connsiteY3" fmla="*/ 246223 h 312499"/>
              <a:gd name="connsiteX4" fmla="*/ 90729 w 116962"/>
              <a:gd name="connsiteY4" fmla="*/ 272054 h 312499"/>
              <a:gd name="connsiteX5" fmla="*/ 59965 w 116962"/>
              <a:gd name="connsiteY5" fmla="*/ 290297 h 312499"/>
              <a:gd name="connsiteX6" fmla="*/ 31457 w 116962"/>
              <a:gd name="connsiteY6" fmla="*/ 311004 h 312499"/>
              <a:gd name="connsiteX7" fmla="*/ 16617 w 116962"/>
              <a:gd name="connsiteY7" fmla="*/ 281324 h 312499"/>
              <a:gd name="connsiteX8" fmla="*/ 1889 w 116962"/>
              <a:gd name="connsiteY8" fmla="*/ 234427 h 312499"/>
              <a:gd name="connsiteX9" fmla="*/ 5881 w 116962"/>
              <a:gd name="connsiteY9" fmla="*/ 6096 h 312499"/>
              <a:gd name="connsiteX0" fmla="*/ 11390 w 122471"/>
              <a:gd name="connsiteY0" fmla="*/ 17572 h 323975"/>
              <a:gd name="connsiteX1" fmla="*/ 75737 w 122471"/>
              <a:gd name="connsiteY1" fmla="*/ 140469 h 323975"/>
              <a:gd name="connsiteX2" fmla="*/ 77188 w 122471"/>
              <a:gd name="connsiteY2" fmla="*/ 235905 h 323975"/>
              <a:gd name="connsiteX3" fmla="*/ 119296 w 122471"/>
              <a:gd name="connsiteY3" fmla="*/ 257699 h 323975"/>
              <a:gd name="connsiteX4" fmla="*/ 96238 w 122471"/>
              <a:gd name="connsiteY4" fmla="*/ 283530 h 323975"/>
              <a:gd name="connsiteX5" fmla="*/ 65474 w 122471"/>
              <a:gd name="connsiteY5" fmla="*/ 301773 h 323975"/>
              <a:gd name="connsiteX6" fmla="*/ 36966 w 122471"/>
              <a:gd name="connsiteY6" fmla="*/ 322480 h 323975"/>
              <a:gd name="connsiteX7" fmla="*/ 22126 w 122471"/>
              <a:gd name="connsiteY7" fmla="*/ 292800 h 323975"/>
              <a:gd name="connsiteX8" fmla="*/ 7398 w 122471"/>
              <a:gd name="connsiteY8" fmla="*/ 245903 h 323975"/>
              <a:gd name="connsiteX9" fmla="*/ 11390 w 122471"/>
              <a:gd name="connsiteY9" fmla="*/ 17572 h 323975"/>
              <a:gd name="connsiteX0" fmla="*/ 11390 w 119793"/>
              <a:gd name="connsiteY0" fmla="*/ 17572 h 323975"/>
              <a:gd name="connsiteX1" fmla="*/ 75737 w 119793"/>
              <a:gd name="connsiteY1" fmla="*/ 140469 h 323975"/>
              <a:gd name="connsiteX2" fmla="*/ 99221 w 119793"/>
              <a:gd name="connsiteY2" fmla="*/ 200100 h 323975"/>
              <a:gd name="connsiteX3" fmla="*/ 119296 w 119793"/>
              <a:gd name="connsiteY3" fmla="*/ 257699 h 323975"/>
              <a:gd name="connsiteX4" fmla="*/ 96238 w 119793"/>
              <a:gd name="connsiteY4" fmla="*/ 283530 h 323975"/>
              <a:gd name="connsiteX5" fmla="*/ 65474 w 119793"/>
              <a:gd name="connsiteY5" fmla="*/ 301773 h 323975"/>
              <a:gd name="connsiteX6" fmla="*/ 36966 w 119793"/>
              <a:gd name="connsiteY6" fmla="*/ 322480 h 323975"/>
              <a:gd name="connsiteX7" fmla="*/ 22126 w 119793"/>
              <a:gd name="connsiteY7" fmla="*/ 292800 h 323975"/>
              <a:gd name="connsiteX8" fmla="*/ 7398 w 119793"/>
              <a:gd name="connsiteY8" fmla="*/ 245903 h 323975"/>
              <a:gd name="connsiteX9" fmla="*/ 11390 w 119793"/>
              <a:gd name="connsiteY9" fmla="*/ 17572 h 323975"/>
              <a:gd name="connsiteX0" fmla="*/ 88961 w 123000"/>
              <a:gd name="connsiteY0" fmla="*/ 17572 h 379060"/>
              <a:gd name="connsiteX1" fmla="*/ 78944 w 123000"/>
              <a:gd name="connsiteY1" fmla="*/ 195554 h 379060"/>
              <a:gd name="connsiteX2" fmla="*/ 102428 w 123000"/>
              <a:gd name="connsiteY2" fmla="*/ 255185 h 379060"/>
              <a:gd name="connsiteX3" fmla="*/ 122503 w 123000"/>
              <a:gd name="connsiteY3" fmla="*/ 312784 h 379060"/>
              <a:gd name="connsiteX4" fmla="*/ 99445 w 123000"/>
              <a:gd name="connsiteY4" fmla="*/ 338615 h 379060"/>
              <a:gd name="connsiteX5" fmla="*/ 68681 w 123000"/>
              <a:gd name="connsiteY5" fmla="*/ 356858 h 379060"/>
              <a:gd name="connsiteX6" fmla="*/ 40173 w 123000"/>
              <a:gd name="connsiteY6" fmla="*/ 377565 h 379060"/>
              <a:gd name="connsiteX7" fmla="*/ 25333 w 123000"/>
              <a:gd name="connsiteY7" fmla="*/ 347885 h 379060"/>
              <a:gd name="connsiteX8" fmla="*/ 10605 w 123000"/>
              <a:gd name="connsiteY8" fmla="*/ 300988 h 379060"/>
              <a:gd name="connsiteX9" fmla="*/ 88961 w 123000"/>
              <a:gd name="connsiteY9" fmla="*/ 17572 h 379060"/>
              <a:gd name="connsiteX0" fmla="*/ 91715 w 125754"/>
              <a:gd name="connsiteY0" fmla="*/ 4002 h 368653"/>
              <a:gd name="connsiteX1" fmla="*/ 81698 w 125754"/>
              <a:gd name="connsiteY1" fmla="*/ 181984 h 368653"/>
              <a:gd name="connsiteX2" fmla="*/ 105182 w 125754"/>
              <a:gd name="connsiteY2" fmla="*/ 241615 h 368653"/>
              <a:gd name="connsiteX3" fmla="*/ 125257 w 125754"/>
              <a:gd name="connsiteY3" fmla="*/ 299214 h 368653"/>
              <a:gd name="connsiteX4" fmla="*/ 102199 w 125754"/>
              <a:gd name="connsiteY4" fmla="*/ 325045 h 368653"/>
              <a:gd name="connsiteX5" fmla="*/ 71435 w 125754"/>
              <a:gd name="connsiteY5" fmla="*/ 343288 h 368653"/>
              <a:gd name="connsiteX6" fmla="*/ 42927 w 125754"/>
              <a:gd name="connsiteY6" fmla="*/ 363995 h 368653"/>
              <a:gd name="connsiteX7" fmla="*/ 28087 w 125754"/>
              <a:gd name="connsiteY7" fmla="*/ 334315 h 368653"/>
              <a:gd name="connsiteX8" fmla="*/ 10605 w 125754"/>
              <a:gd name="connsiteY8" fmla="*/ 157969 h 368653"/>
              <a:gd name="connsiteX9" fmla="*/ 91715 w 125754"/>
              <a:gd name="connsiteY9" fmla="*/ 4002 h 368653"/>
              <a:gd name="connsiteX0" fmla="*/ 94928 w 128967"/>
              <a:gd name="connsiteY0" fmla="*/ 4002 h 373294"/>
              <a:gd name="connsiteX1" fmla="*/ 84911 w 128967"/>
              <a:gd name="connsiteY1" fmla="*/ 181984 h 373294"/>
              <a:gd name="connsiteX2" fmla="*/ 108395 w 128967"/>
              <a:gd name="connsiteY2" fmla="*/ 241615 h 373294"/>
              <a:gd name="connsiteX3" fmla="*/ 128470 w 128967"/>
              <a:gd name="connsiteY3" fmla="*/ 299214 h 373294"/>
              <a:gd name="connsiteX4" fmla="*/ 105412 w 128967"/>
              <a:gd name="connsiteY4" fmla="*/ 325045 h 373294"/>
              <a:gd name="connsiteX5" fmla="*/ 74648 w 128967"/>
              <a:gd name="connsiteY5" fmla="*/ 343288 h 373294"/>
              <a:gd name="connsiteX6" fmla="*/ 46140 w 128967"/>
              <a:gd name="connsiteY6" fmla="*/ 363995 h 373294"/>
              <a:gd name="connsiteX7" fmla="*/ 12020 w 128967"/>
              <a:gd name="connsiteY7" fmla="*/ 287493 h 373294"/>
              <a:gd name="connsiteX8" fmla="*/ 13818 w 128967"/>
              <a:gd name="connsiteY8" fmla="*/ 157969 h 373294"/>
              <a:gd name="connsiteX9" fmla="*/ 94928 w 128967"/>
              <a:gd name="connsiteY9" fmla="*/ 4002 h 373294"/>
              <a:gd name="connsiteX0" fmla="*/ 92174 w 126213"/>
              <a:gd name="connsiteY0" fmla="*/ 4002 h 372835"/>
              <a:gd name="connsiteX1" fmla="*/ 82157 w 126213"/>
              <a:gd name="connsiteY1" fmla="*/ 181984 h 372835"/>
              <a:gd name="connsiteX2" fmla="*/ 105641 w 126213"/>
              <a:gd name="connsiteY2" fmla="*/ 241615 h 372835"/>
              <a:gd name="connsiteX3" fmla="*/ 125716 w 126213"/>
              <a:gd name="connsiteY3" fmla="*/ 299214 h 372835"/>
              <a:gd name="connsiteX4" fmla="*/ 102658 w 126213"/>
              <a:gd name="connsiteY4" fmla="*/ 325045 h 372835"/>
              <a:gd name="connsiteX5" fmla="*/ 71894 w 126213"/>
              <a:gd name="connsiteY5" fmla="*/ 343288 h 372835"/>
              <a:gd name="connsiteX6" fmla="*/ 43386 w 126213"/>
              <a:gd name="connsiteY6" fmla="*/ 363995 h 372835"/>
              <a:gd name="connsiteX7" fmla="*/ 25792 w 126213"/>
              <a:gd name="connsiteY7" fmla="*/ 290247 h 372835"/>
              <a:gd name="connsiteX8" fmla="*/ 11064 w 126213"/>
              <a:gd name="connsiteY8" fmla="*/ 157969 h 372835"/>
              <a:gd name="connsiteX9" fmla="*/ 92174 w 126213"/>
              <a:gd name="connsiteY9" fmla="*/ 4002 h 372835"/>
              <a:gd name="connsiteX0" fmla="*/ 93551 w 127590"/>
              <a:gd name="connsiteY0" fmla="*/ 4002 h 372376"/>
              <a:gd name="connsiteX1" fmla="*/ 83534 w 127590"/>
              <a:gd name="connsiteY1" fmla="*/ 181984 h 372376"/>
              <a:gd name="connsiteX2" fmla="*/ 107018 w 127590"/>
              <a:gd name="connsiteY2" fmla="*/ 241615 h 372376"/>
              <a:gd name="connsiteX3" fmla="*/ 127093 w 127590"/>
              <a:gd name="connsiteY3" fmla="*/ 299214 h 372376"/>
              <a:gd name="connsiteX4" fmla="*/ 104035 w 127590"/>
              <a:gd name="connsiteY4" fmla="*/ 325045 h 372376"/>
              <a:gd name="connsiteX5" fmla="*/ 73271 w 127590"/>
              <a:gd name="connsiteY5" fmla="*/ 343288 h 372376"/>
              <a:gd name="connsiteX6" fmla="*/ 44763 w 127590"/>
              <a:gd name="connsiteY6" fmla="*/ 363995 h 372376"/>
              <a:gd name="connsiteX7" fmla="*/ 18906 w 127590"/>
              <a:gd name="connsiteY7" fmla="*/ 293001 h 372376"/>
              <a:gd name="connsiteX8" fmla="*/ 12441 w 127590"/>
              <a:gd name="connsiteY8" fmla="*/ 157969 h 372376"/>
              <a:gd name="connsiteX9" fmla="*/ 93551 w 127590"/>
              <a:gd name="connsiteY9" fmla="*/ 4002 h 372376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93551 w 127590"/>
              <a:gd name="connsiteY0" fmla="*/ 2883 h 371257"/>
              <a:gd name="connsiteX1" fmla="*/ 94551 w 127590"/>
              <a:gd name="connsiteY1" fmla="*/ 139551 h 371257"/>
              <a:gd name="connsiteX2" fmla="*/ 107018 w 127590"/>
              <a:gd name="connsiteY2" fmla="*/ 240496 h 371257"/>
              <a:gd name="connsiteX3" fmla="*/ 127093 w 127590"/>
              <a:gd name="connsiteY3" fmla="*/ 298095 h 371257"/>
              <a:gd name="connsiteX4" fmla="*/ 104035 w 127590"/>
              <a:gd name="connsiteY4" fmla="*/ 323926 h 371257"/>
              <a:gd name="connsiteX5" fmla="*/ 73271 w 127590"/>
              <a:gd name="connsiteY5" fmla="*/ 342169 h 371257"/>
              <a:gd name="connsiteX6" fmla="*/ 44763 w 127590"/>
              <a:gd name="connsiteY6" fmla="*/ 362876 h 371257"/>
              <a:gd name="connsiteX7" fmla="*/ 18906 w 127590"/>
              <a:gd name="connsiteY7" fmla="*/ 291882 h 371257"/>
              <a:gd name="connsiteX8" fmla="*/ 12441 w 127590"/>
              <a:gd name="connsiteY8" fmla="*/ 156850 h 371257"/>
              <a:gd name="connsiteX9" fmla="*/ 93551 w 127590"/>
              <a:gd name="connsiteY9" fmla="*/ 2883 h 371257"/>
              <a:gd name="connsiteX0" fmla="*/ 34334 w 119130"/>
              <a:gd name="connsiteY0" fmla="*/ 2883 h 335195"/>
              <a:gd name="connsiteX1" fmla="*/ 86091 w 119130"/>
              <a:gd name="connsiteY1" fmla="*/ 103489 h 335195"/>
              <a:gd name="connsiteX2" fmla="*/ 98558 w 119130"/>
              <a:gd name="connsiteY2" fmla="*/ 204434 h 335195"/>
              <a:gd name="connsiteX3" fmla="*/ 118633 w 119130"/>
              <a:gd name="connsiteY3" fmla="*/ 262033 h 335195"/>
              <a:gd name="connsiteX4" fmla="*/ 95575 w 119130"/>
              <a:gd name="connsiteY4" fmla="*/ 287864 h 335195"/>
              <a:gd name="connsiteX5" fmla="*/ 64811 w 119130"/>
              <a:gd name="connsiteY5" fmla="*/ 306107 h 335195"/>
              <a:gd name="connsiteX6" fmla="*/ 36303 w 119130"/>
              <a:gd name="connsiteY6" fmla="*/ 326814 h 335195"/>
              <a:gd name="connsiteX7" fmla="*/ 10446 w 119130"/>
              <a:gd name="connsiteY7" fmla="*/ 255820 h 335195"/>
              <a:gd name="connsiteX8" fmla="*/ 3981 w 119130"/>
              <a:gd name="connsiteY8" fmla="*/ 120788 h 335195"/>
              <a:gd name="connsiteX9" fmla="*/ 34334 w 119130"/>
              <a:gd name="connsiteY9" fmla="*/ 2883 h 335195"/>
              <a:gd name="connsiteX0" fmla="*/ 93567 w 127592"/>
              <a:gd name="connsiteY0" fmla="*/ 2883 h 384737"/>
              <a:gd name="connsiteX1" fmla="*/ 94553 w 127592"/>
              <a:gd name="connsiteY1" fmla="*/ 153031 h 384737"/>
              <a:gd name="connsiteX2" fmla="*/ 107020 w 127592"/>
              <a:gd name="connsiteY2" fmla="*/ 253976 h 384737"/>
              <a:gd name="connsiteX3" fmla="*/ 127095 w 127592"/>
              <a:gd name="connsiteY3" fmla="*/ 311575 h 384737"/>
              <a:gd name="connsiteX4" fmla="*/ 104037 w 127592"/>
              <a:gd name="connsiteY4" fmla="*/ 337406 h 384737"/>
              <a:gd name="connsiteX5" fmla="*/ 73273 w 127592"/>
              <a:gd name="connsiteY5" fmla="*/ 355649 h 384737"/>
              <a:gd name="connsiteX6" fmla="*/ 44765 w 127592"/>
              <a:gd name="connsiteY6" fmla="*/ 376356 h 384737"/>
              <a:gd name="connsiteX7" fmla="*/ 18908 w 127592"/>
              <a:gd name="connsiteY7" fmla="*/ 305362 h 384737"/>
              <a:gd name="connsiteX8" fmla="*/ 12443 w 127592"/>
              <a:gd name="connsiteY8" fmla="*/ 170330 h 384737"/>
              <a:gd name="connsiteX9" fmla="*/ 93567 w 127592"/>
              <a:gd name="connsiteY9" fmla="*/ 2883 h 384737"/>
              <a:gd name="connsiteX0" fmla="*/ 83927 w 117952"/>
              <a:gd name="connsiteY0" fmla="*/ 8499 h 390353"/>
              <a:gd name="connsiteX1" fmla="*/ 84913 w 117952"/>
              <a:gd name="connsiteY1" fmla="*/ 158647 h 390353"/>
              <a:gd name="connsiteX2" fmla="*/ 97380 w 117952"/>
              <a:gd name="connsiteY2" fmla="*/ 259592 h 390353"/>
              <a:gd name="connsiteX3" fmla="*/ 117455 w 117952"/>
              <a:gd name="connsiteY3" fmla="*/ 317191 h 390353"/>
              <a:gd name="connsiteX4" fmla="*/ 94397 w 117952"/>
              <a:gd name="connsiteY4" fmla="*/ 343022 h 390353"/>
              <a:gd name="connsiteX5" fmla="*/ 63633 w 117952"/>
              <a:gd name="connsiteY5" fmla="*/ 361265 h 390353"/>
              <a:gd name="connsiteX6" fmla="*/ 35125 w 117952"/>
              <a:gd name="connsiteY6" fmla="*/ 381972 h 390353"/>
              <a:gd name="connsiteX7" fmla="*/ 9268 w 117952"/>
              <a:gd name="connsiteY7" fmla="*/ 310978 h 390353"/>
              <a:gd name="connsiteX8" fmla="*/ 2803 w 117952"/>
              <a:gd name="connsiteY8" fmla="*/ 175946 h 390353"/>
              <a:gd name="connsiteX9" fmla="*/ 26088 w 117952"/>
              <a:gd name="connsiteY9" fmla="*/ 107651 h 390353"/>
              <a:gd name="connsiteX10" fmla="*/ 83927 w 117952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75946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8499 h 390353"/>
              <a:gd name="connsiteX1" fmla="*/ 86490 w 119529"/>
              <a:gd name="connsiteY1" fmla="*/ 158647 h 390353"/>
              <a:gd name="connsiteX2" fmla="*/ 98957 w 119529"/>
              <a:gd name="connsiteY2" fmla="*/ 259592 h 390353"/>
              <a:gd name="connsiteX3" fmla="*/ 119032 w 119529"/>
              <a:gd name="connsiteY3" fmla="*/ 317191 h 390353"/>
              <a:gd name="connsiteX4" fmla="*/ 95974 w 119529"/>
              <a:gd name="connsiteY4" fmla="*/ 343022 h 390353"/>
              <a:gd name="connsiteX5" fmla="*/ 65210 w 119529"/>
              <a:gd name="connsiteY5" fmla="*/ 361265 h 390353"/>
              <a:gd name="connsiteX6" fmla="*/ 36702 w 119529"/>
              <a:gd name="connsiteY6" fmla="*/ 381972 h 390353"/>
              <a:gd name="connsiteX7" fmla="*/ 10845 w 119529"/>
              <a:gd name="connsiteY7" fmla="*/ 310978 h 390353"/>
              <a:gd name="connsiteX8" fmla="*/ 4380 w 119529"/>
              <a:gd name="connsiteY8" fmla="*/ 197979 h 390353"/>
              <a:gd name="connsiteX9" fmla="*/ 37123 w 119529"/>
              <a:gd name="connsiteY9" fmla="*/ 79745 h 390353"/>
              <a:gd name="connsiteX10" fmla="*/ 85504 w 119529"/>
              <a:gd name="connsiteY10" fmla="*/ 8499 h 390353"/>
              <a:gd name="connsiteX0" fmla="*/ 85504 w 119529"/>
              <a:gd name="connsiteY0" fmla="*/ 3274 h 385128"/>
              <a:gd name="connsiteX1" fmla="*/ 85505 w 119529"/>
              <a:gd name="connsiteY1" fmla="*/ 94164 h 385128"/>
              <a:gd name="connsiteX2" fmla="*/ 86490 w 119529"/>
              <a:gd name="connsiteY2" fmla="*/ 153422 h 385128"/>
              <a:gd name="connsiteX3" fmla="*/ 98957 w 119529"/>
              <a:gd name="connsiteY3" fmla="*/ 254367 h 385128"/>
              <a:gd name="connsiteX4" fmla="*/ 119032 w 119529"/>
              <a:gd name="connsiteY4" fmla="*/ 311966 h 385128"/>
              <a:gd name="connsiteX5" fmla="*/ 95974 w 119529"/>
              <a:gd name="connsiteY5" fmla="*/ 337797 h 385128"/>
              <a:gd name="connsiteX6" fmla="*/ 65210 w 119529"/>
              <a:gd name="connsiteY6" fmla="*/ 356040 h 385128"/>
              <a:gd name="connsiteX7" fmla="*/ 36702 w 119529"/>
              <a:gd name="connsiteY7" fmla="*/ 376747 h 385128"/>
              <a:gd name="connsiteX8" fmla="*/ 10845 w 119529"/>
              <a:gd name="connsiteY8" fmla="*/ 305753 h 385128"/>
              <a:gd name="connsiteX9" fmla="*/ 4380 w 119529"/>
              <a:gd name="connsiteY9" fmla="*/ 192754 h 385128"/>
              <a:gd name="connsiteX10" fmla="*/ 37123 w 119529"/>
              <a:gd name="connsiteY10" fmla="*/ 74520 h 385128"/>
              <a:gd name="connsiteX11" fmla="*/ 85504 w 119529"/>
              <a:gd name="connsiteY11" fmla="*/ 3274 h 385128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6490 w 119529"/>
              <a:gd name="connsiteY2" fmla="*/ 15244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3388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85504 w 119529"/>
              <a:gd name="connsiteY0" fmla="*/ 2295 h 384149"/>
              <a:gd name="connsiteX1" fmla="*/ 86302 w 119529"/>
              <a:gd name="connsiteY1" fmla="*/ 59770 h 384149"/>
              <a:gd name="connsiteX2" fmla="*/ 83736 w 119529"/>
              <a:gd name="connsiteY2" fmla="*/ 171723 h 384149"/>
              <a:gd name="connsiteX3" fmla="*/ 98957 w 119529"/>
              <a:gd name="connsiteY3" fmla="*/ 256143 h 384149"/>
              <a:gd name="connsiteX4" fmla="*/ 119032 w 119529"/>
              <a:gd name="connsiteY4" fmla="*/ 310987 h 384149"/>
              <a:gd name="connsiteX5" fmla="*/ 95974 w 119529"/>
              <a:gd name="connsiteY5" fmla="*/ 336818 h 384149"/>
              <a:gd name="connsiteX6" fmla="*/ 65210 w 119529"/>
              <a:gd name="connsiteY6" fmla="*/ 355061 h 384149"/>
              <a:gd name="connsiteX7" fmla="*/ 36702 w 119529"/>
              <a:gd name="connsiteY7" fmla="*/ 375768 h 384149"/>
              <a:gd name="connsiteX8" fmla="*/ 10845 w 119529"/>
              <a:gd name="connsiteY8" fmla="*/ 304774 h 384149"/>
              <a:gd name="connsiteX9" fmla="*/ 4380 w 119529"/>
              <a:gd name="connsiteY9" fmla="*/ 191775 h 384149"/>
              <a:gd name="connsiteX10" fmla="*/ 37123 w 119529"/>
              <a:gd name="connsiteY10" fmla="*/ 73541 h 384149"/>
              <a:gd name="connsiteX11" fmla="*/ 85504 w 119529"/>
              <a:gd name="connsiteY11" fmla="*/ 2295 h 384149"/>
              <a:gd name="connsiteX0" fmla="*/ 104084 w 119529"/>
              <a:gd name="connsiteY0" fmla="*/ 2295 h 403958"/>
              <a:gd name="connsiteX1" fmla="*/ 86302 w 119529"/>
              <a:gd name="connsiteY1" fmla="*/ 79579 h 403958"/>
              <a:gd name="connsiteX2" fmla="*/ 83736 w 119529"/>
              <a:gd name="connsiteY2" fmla="*/ 191532 h 403958"/>
              <a:gd name="connsiteX3" fmla="*/ 98957 w 119529"/>
              <a:gd name="connsiteY3" fmla="*/ 275952 h 403958"/>
              <a:gd name="connsiteX4" fmla="*/ 119032 w 119529"/>
              <a:gd name="connsiteY4" fmla="*/ 330796 h 403958"/>
              <a:gd name="connsiteX5" fmla="*/ 95974 w 119529"/>
              <a:gd name="connsiteY5" fmla="*/ 356627 h 403958"/>
              <a:gd name="connsiteX6" fmla="*/ 65210 w 119529"/>
              <a:gd name="connsiteY6" fmla="*/ 374870 h 403958"/>
              <a:gd name="connsiteX7" fmla="*/ 36702 w 119529"/>
              <a:gd name="connsiteY7" fmla="*/ 395577 h 403958"/>
              <a:gd name="connsiteX8" fmla="*/ 10845 w 119529"/>
              <a:gd name="connsiteY8" fmla="*/ 324583 h 403958"/>
              <a:gd name="connsiteX9" fmla="*/ 4380 w 119529"/>
              <a:gd name="connsiteY9" fmla="*/ 211584 h 403958"/>
              <a:gd name="connsiteX10" fmla="*/ 37123 w 119529"/>
              <a:gd name="connsiteY10" fmla="*/ 93350 h 403958"/>
              <a:gd name="connsiteX11" fmla="*/ 104084 w 119529"/>
              <a:gd name="connsiteY11" fmla="*/ 2295 h 403958"/>
              <a:gd name="connsiteX0" fmla="*/ 167138 w 175335"/>
              <a:gd name="connsiteY0" fmla="*/ 2295 h 463688"/>
              <a:gd name="connsiteX1" fmla="*/ 86302 w 175335"/>
              <a:gd name="connsiteY1" fmla="*/ 139309 h 463688"/>
              <a:gd name="connsiteX2" fmla="*/ 83736 w 175335"/>
              <a:gd name="connsiteY2" fmla="*/ 251262 h 463688"/>
              <a:gd name="connsiteX3" fmla="*/ 98957 w 175335"/>
              <a:gd name="connsiteY3" fmla="*/ 335682 h 463688"/>
              <a:gd name="connsiteX4" fmla="*/ 119032 w 175335"/>
              <a:gd name="connsiteY4" fmla="*/ 390526 h 463688"/>
              <a:gd name="connsiteX5" fmla="*/ 95974 w 175335"/>
              <a:gd name="connsiteY5" fmla="*/ 416357 h 463688"/>
              <a:gd name="connsiteX6" fmla="*/ 65210 w 175335"/>
              <a:gd name="connsiteY6" fmla="*/ 434600 h 463688"/>
              <a:gd name="connsiteX7" fmla="*/ 36702 w 175335"/>
              <a:gd name="connsiteY7" fmla="*/ 455307 h 463688"/>
              <a:gd name="connsiteX8" fmla="*/ 10845 w 175335"/>
              <a:gd name="connsiteY8" fmla="*/ 384313 h 463688"/>
              <a:gd name="connsiteX9" fmla="*/ 4380 w 175335"/>
              <a:gd name="connsiteY9" fmla="*/ 271314 h 463688"/>
              <a:gd name="connsiteX10" fmla="*/ 37123 w 175335"/>
              <a:gd name="connsiteY10" fmla="*/ 153080 h 463688"/>
              <a:gd name="connsiteX11" fmla="*/ 167138 w 175335"/>
              <a:gd name="connsiteY11" fmla="*/ 2295 h 463688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81413 w 175335"/>
              <a:gd name="connsiteY11" fmla="*/ 104196 h 467957"/>
              <a:gd name="connsiteX12" fmla="*/ 167138 w 175335"/>
              <a:gd name="connsiteY12" fmla="*/ 6564 h 467957"/>
              <a:gd name="connsiteX0" fmla="*/ 167138 w 175335"/>
              <a:gd name="connsiteY0" fmla="*/ 6564 h 467957"/>
              <a:gd name="connsiteX1" fmla="*/ 86302 w 175335"/>
              <a:gd name="connsiteY1" fmla="*/ 143578 h 467957"/>
              <a:gd name="connsiteX2" fmla="*/ 83736 w 175335"/>
              <a:gd name="connsiteY2" fmla="*/ 255531 h 467957"/>
              <a:gd name="connsiteX3" fmla="*/ 98957 w 175335"/>
              <a:gd name="connsiteY3" fmla="*/ 339951 h 467957"/>
              <a:gd name="connsiteX4" fmla="*/ 119032 w 175335"/>
              <a:gd name="connsiteY4" fmla="*/ 394795 h 467957"/>
              <a:gd name="connsiteX5" fmla="*/ 95974 w 175335"/>
              <a:gd name="connsiteY5" fmla="*/ 420626 h 467957"/>
              <a:gd name="connsiteX6" fmla="*/ 65210 w 175335"/>
              <a:gd name="connsiteY6" fmla="*/ 438869 h 467957"/>
              <a:gd name="connsiteX7" fmla="*/ 36702 w 175335"/>
              <a:gd name="connsiteY7" fmla="*/ 459576 h 467957"/>
              <a:gd name="connsiteX8" fmla="*/ 10845 w 175335"/>
              <a:gd name="connsiteY8" fmla="*/ 388582 h 467957"/>
              <a:gd name="connsiteX9" fmla="*/ 4380 w 175335"/>
              <a:gd name="connsiteY9" fmla="*/ 275583 h 467957"/>
              <a:gd name="connsiteX10" fmla="*/ 37123 w 175335"/>
              <a:gd name="connsiteY10" fmla="*/ 157349 h 467957"/>
              <a:gd name="connsiteX11" fmla="*/ 90938 w 175335"/>
              <a:gd name="connsiteY11" fmla="*/ 78002 h 467957"/>
              <a:gd name="connsiteX12" fmla="*/ 167138 w 175335"/>
              <a:gd name="connsiteY12" fmla="*/ 6564 h 467957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90938 w 182479"/>
              <a:gd name="connsiteY11" fmla="*/ 75621 h 465576"/>
              <a:gd name="connsiteX12" fmla="*/ 174282 w 182479"/>
              <a:gd name="connsiteY12" fmla="*/ 6564 h 465576"/>
              <a:gd name="connsiteX0" fmla="*/ 174282 w 182479"/>
              <a:gd name="connsiteY0" fmla="*/ 6564 h 465576"/>
              <a:gd name="connsiteX1" fmla="*/ 86302 w 182479"/>
              <a:gd name="connsiteY1" fmla="*/ 141197 h 465576"/>
              <a:gd name="connsiteX2" fmla="*/ 83736 w 182479"/>
              <a:gd name="connsiteY2" fmla="*/ 253150 h 465576"/>
              <a:gd name="connsiteX3" fmla="*/ 98957 w 182479"/>
              <a:gd name="connsiteY3" fmla="*/ 337570 h 465576"/>
              <a:gd name="connsiteX4" fmla="*/ 119032 w 182479"/>
              <a:gd name="connsiteY4" fmla="*/ 392414 h 465576"/>
              <a:gd name="connsiteX5" fmla="*/ 95974 w 182479"/>
              <a:gd name="connsiteY5" fmla="*/ 418245 h 465576"/>
              <a:gd name="connsiteX6" fmla="*/ 65210 w 182479"/>
              <a:gd name="connsiteY6" fmla="*/ 436488 h 465576"/>
              <a:gd name="connsiteX7" fmla="*/ 36702 w 182479"/>
              <a:gd name="connsiteY7" fmla="*/ 457195 h 465576"/>
              <a:gd name="connsiteX8" fmla="*/ 10845 w 182479"/>
              <a:gd name="connsiteY8" fmla="*/ 386201 h 465576"/>
              <a:gd name="connsiteX9" fmla="*/ 4380 w 182479"/>
              <a:gd name="connsiteY9" fmla="*/ 273202 h 465576"/>
              <a:gd name="connsiteX10" fmla="*/ 37123 w 182479"/>
              <a:gd name="connsiteY10" fmla="*/ 154968 h 465576"/>
              <a:gd name="connsiteX11" fmla="*/ 83794 w 182479"/>
              <a:gd name="connsiteY11" fmla="*/ 78002 h 465576"/>
              <a:gd name="connsiteX12" fmla="*/ 174282 w 182479"/>
              <a:gd name="connsiteY12" fmla="*/ 6564 h 465576"/>
              <a:gd name="connsiteX0" fmla="*/ 172694 w 180891"/>
              <a:gd name="connsiteY0" fmla="*/ 6564 h 465576"/>
              <a:gd name="connsiteX1" fmla="*/ 84714 w 180891"/>
              <a:gd name="connsiteY1" fmla="*/ 141197 h 465576"/>
              <a:gd name="connsiteX2" fmla="*/ 82148 w 180891"/>
              <a:gd name="connsiteY2" fmla="*/ 253150 h 465576"/>
              <a:gd name="connsiteX3" fmla="*/ 97369 w 180891"/>
              <a:gd name="connsiteY3" fmla="*/ 337570 h 465576"/>
              <a:gd name="connsiteX4" fmla="*/ 117444 w 180891"/>
              <a:gd name="connsiteY4" fmla="*/ 392414 h 465576"/>
              <a:gd name="connsiteX5" fmla="*/ 94386 w 180891"/>
              <a:gd name="connsiteY5" fmla="*/ 418245 h 465576"/>
              <a:gd name="connsiteX6" fmla="*/ 63622 w 180891"/>
              <a:gd name="connsiteY6" fmla="*/ 436488 h 465576"/>
              <a:gd name="connsiteX7" fmla="*/ 35114 w 180891"/>
              <a:gd name="connsiteY7" fmla="*/ 457195 h 465576"/>
              <a:gd name="connsiteX8" fmla="*/ 9257 w 180891"/>
              <a:gd name="connsiteY8" fmla="*/ 386201 h 465576"/>
              <a:gd name="connsiteX9" fmla="*/ 2792 w 180891"/>
              <a:gd name="connsiteY9" fmla="*/ 273202 h 465576"/>
              <a:gd name="connsiteX10" fmla="*/ 26010 w 180891"/>
              <a:gd name="connsiteY10" fmla="*/ 174018 h 465576"/>
              <a:gd name="connsiteX11" fmla="*/ 82206 w 180891"/>
              <a:gd name="connsiteY11" fmla="*/ 78002 h 465576"/>
              <a:gd name="connsiteX12" fmla="*/ 172694 w 180891"/>
              <a:gd name="connsiteY12" fmla="*/ 6564 h 465576"/>
              <a:gd name="connsiteX0" fmla="*/ 177457 w 185654"/>
              <a:gd name="connsiteY0" fmla="*/ 6564 h 465576"/>
              <a:gd name="connsiteX1" fmla="*/ 89477 w 185654"/>
              <a:gd name="connsiteY1" fmla="*/ 141197 h 465576"/>
              <a:gd name="connsiteX2" fmla="*/ 86911 w 185654"/>
              <a:gd name="connsiteY2" fmla="*/ 253150 h 465576"/>
              <a:gd name="connsiteX3" fmla="*/ 102132 w 185654"/>
              <a:gd name="connsiteY3" fmla="*/ 337570 h 465576"/>
              <a:gd name="connsiteX4" fmla="*/ 122207 w 185654"/>
              <a:gd name="connsiteY4" fmla="*/ 392414 h 465576"/>
              <a:gd name="connsiteX5" fmla="*/ 99149 w 185654"/>
              <a:gd name="connsiteY5" fmla="*/ 418245 h 465576"/>
              <a:gd name="connsiteX6" fmla="*/ 68385 w 185654"/>
              <a:gd name="connsiteY6" fmla="*/ 436488 h 465576"/>
              <a:gd name="connsiteX7" fmla="*/ 39877 w 185654"/>
              <a:gd name="connsiteY7" fmla="*/ 457195 h 465576"/>
              <a:gd name="connsiteX8" fmla="*/ 14020 w 185654"/>
              <a:gd name="connsiteY8" fmla="*/ 386201 h 465576"/>
              <a:gd name="connsiteX9" fmla="*/ 2792 w 185654"/>
              <a:gd name="connsiteY9" fmla="*/ 292252 h 465576"/>
              <a:gd name="connsiteX10" fmla="*/ 30773 w 185654"/>
              <a:gd name="connsiteY10" fmla="*/ 174018 h 465576"/>
              <a:gd name="connsiteX11" fmla="*/ 86969 w 185654"/>
              <a:gd name="connsiteY11" fmla="*/ 78002 h 465576"/>
              <a:gd name="connsiteX12" fmla="*/ 177457 w 185654"/>
              <a:gd name="connsiteY12" fmla="*/ 6564 h 465576"/>
              <a:gd name="connsiteX0" fmla="*/ 177457 w 185654"/>
              <a:gd name="connsiteY0" fmla="*/ 6564 h 463988"/>
              <a:gd name="connsiteX1" fmla="*/ 89477 w 185654"/>
              <a:gd name="connsiteY1" fmla="*/ 141197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86911 w 185654"/>
              <a:gd name="connsiteY2" fmla="*/ 253150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77386 w 185654"/>
              <a:gd name="connsiteY2" fmla="*/ 257912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5654"/>
              <a:gd name="connsiteY0" fmla="*/ 6564 h 463988"/>
              <a:gd name="connsiteX1" fmla="*/ 96621 w 185654"/>
              <a:gd name="connsiteY1" fmla="*/ 162628 h 463988"/>
              <a:gd name="connsiteX2" fmla="*/ 94055 w 185654"/>
              <a:gd name="connsiteY2" fmla="*/ 248387 h 463988"/>
              <a:gd name="connsiteX3" fmla="*/ 102132 w 185654"/>
              <a:gd name="connsiteY3" fmla="*/ 337570 h 463988"/>
              <a:gd name="connsiteX4" fmla="*/ 122207 w 185654"/>
              <a:gd name="connsiteY4" fmla="*/ 392414 h 463988"/>
              <a:gd name="connsiteX5" fmla="*/ 99149 w 185654"/>
              <a:gd name="connsiteY5" fmla="*/ 418245 h 463988"/>
              <a:gd name="connsiteX6" fmla="*/ 68385 w 185654"/>
              <a:gd name="connsiteY6" fmla="*/ 436488 h 463988"/>
              <a:gd name="connsiteX7" fmla="*/ 39877 w 185654"/>
              <a:gd name="connsiteY7" fmla="*/ 457195 h 463988"/>
              <a:gd name="connsiteX8" fmla="*/ 14020 w 185654"/>
              <a:gd name="connsiteY8" fmla="*/ 395726 h 463988"/>
              <a:gd name="connsiteX9" fmla="*/ 2792 w 185654"/>
              <a:gd name="connsiteY9" fmla="*/ 292252 h 463988"/>
              <a:gd name="connsiteX10" fmla="*/ 30773 w 185654"/>
              <a:gd name="connsiteY10" fmla="*/ 174018 h 463988"/>
              <a:gd name="connsiteX11" fmla="*/ 86969 w 185654"/>
              <a:gd name="connsiteY11" fmla="*/ 78002 h 463988"/>
              <a:gd name="connsiteX12" fmla="*/ 177457 w 185654"/>
              <a:gd name="connsiteY12" fmla="*/ 6564 h 463988"/>
              <a:gd name="connsiteX0" fmla="*/ 177457 w 183013"/>
              <a:gd name="connsiteY0" fmla="*/ 5159 h 462583"/>
              <a:gd name="connsiteX1" fmla="*/ 120306 w 183013"/>
              <a:gd name="connsiteY1" fmla="*/ 107553 h 462583"/>
              <a:gd name="connsiteX2" fmla="*/ 96621 w 183013"/>
              <a:gd name="connsiteY2" fmla="*/ 161223 h 462583"/>
              <a:gd name="connsiteX3" fmla="*/ 94055 w 183013"/>
              <a:gd name="connsiteY3" fmla="*/ 246982 h 462583"/>
              <a:gd name="connsiteX4" fmla="*/ 102132 w 183013"/>
              <a:gd name="connsiteY4" fmla="*/ 336165 h 462583"/>
              <a:gd name="connsiteX5" fmla="*/ 122207 w 183013"/>
              <a:gd name="connsiteY5" fmla="*/ 391009 h 462583"/>
              <a:gd name="connsiteX6" fmla="*/ 99149 w 183013"/>
              <a:gd name="connsiteY6" fmla="*/ 416840 h 462583"/>
              <a:gd name="connsiteX7" fmla="*/ 68385 w 183013"/>
              <a:gd name="connsiteY7" fmla="*/ 435083 h 462583"/>
              <a:gd name="connsiteX8" fmla="*/ 39877 w 183013"/>
              <a:gd name="connsiteY8" fmla="*/ 455790 h 462583"/>
              <a:gd name="connsiteX9" fmla="*/ 14020 w 183013"/>
              <a:gd name="connsiteY9" fmla="*/ 394321 h 462583"/>
              <a:gd name="connsiteX10" fmla="*/ 2792 w 183013"/>
              <a:gd name="connsiteY10" fmla="*/ 290847 h 462583"/>
              <a:gd name="connsiteX11" fmla="*/ 30773 w 183013"/>
              <a:gd name="connsiteY11" fmla="*/ 172613 h 462583"/>
              <a:gd name="connsiteX12" fmla="*/ 86969 w 183013"/>
              <a:gd name="connsiteY12" fmla="*/ 76597 h 462583"/>
              <a:gd name="connsiteX13" fmla="*/ 177457 w 183013"/>
              <a:gd name="connsiteY13" fmla="*/ 5159 h 462583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61620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94055 w 182616"/>
              <a:gd name="connsiteY3" fmla="*/ 247379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2132 w 182616"/>
              <a:gd name="connsiteY4" fmla="*/ 336562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2616"/>
              <a:gd name="connsiteY0" fmla="*/ 5556 h 462980"/>
              <a:gd name="connsiteX1" fmla="*/ 117925 w 182616"/>
              <a:gd name="connsiteY1" fmla="*/ 110331 h 462980"/>
              <a:gd name="connsiteX2" fmla="*/ 96621 w 182616"/>
              <a:gd name="connsiteY2" fmla="*/ 183051 h 462980"/>
              <a:gd name="connsiteX3" fmla="*/ 89293 w 182616"/>
              <a:gd name="connsiteY3" fmla="*/ 268811 h 462980"/>
              <a:gd name="connsiteX4" fmla="*/ 104513 w 182616"/>
              <a:gd name="connsiteY4" fmla="*/ 350850 h 462980"/>
              <a:gd name="connsiteX5" fmla="*/ 122207 w 182616"/>
              <a:gd name="connsiteY5" fmla="*/ 391406 h 462980"/>
              <a:gd name="connsiteX6" fmla="*/ 99149 w 182616"/>
              <a:gd name="connsiteY6" fmla="*/ 417237 h 462980"/>
              <a:gd name="connsiteX7" fmla="*/ 68385 w 182616"/>
              <a:gd name="connsiteY7" fmla="*/ 435480 h 462980"/>
              <a:gd name="connsiteX8" fmla="*/ 39877 w 182616"/>
              <a:gd name="connsiteY8" fmla="*/ 456187 h 462980"/>
              <a:gd name="connsiteX9" fmla="*/ 14020 w 182616"/>
              <a:gd name="connsiteY9" fmla="*/ 394718 h 462980"/>
              <a:gd name="connsiteX10" fmla="*/ 2792 w 182616"/>
              <a:gd name="connsiteY10" fmla="*/ 291244 h 462980"/>
              <a:gd name="connsiteX11" fmla="*/ 30773 w 182616"/>
              <a:gd name="connsiteY11" fmla="*/ 173010 h 462980"/>
              <a:gd name="connsiteX12" fmla="*/ 86969 w 182616"/>
              <a:gd name="connsiteY12" fmla="*/ 76994 h 462980"/>
              <a:gd name="connsiteX13" fmla="*/ 177457 w 182616"/>
              <a:gd name="connsiteY13" fmla="*/ 5556 h 462980"/>
              <a:gd name="connsiteX0" fmla="*/ 177457 w 188570"/>
              <a:gd name="connsiteY0" fmla="*/ 3572 h 460996"/>
              <a:gd name="connsiteX1" fmla="*/ 153645 w 188570"/>
              <a:gd name="connsiteY1" fmla="*/ 53579 h 460996"/>
              <a:gd name="connsiteX2" fmla="*/ 117925 w 188570"/>
              <a:gd name="connsiteY2" fmla="*/ 108347 h 460996"/>
              <a:gd name="connsiteX3" fmla="*/ 96621 w 188570"/>
              <a:gd name="connsiteY3" fmla="*/ 181067 h 460996"/>
              <a:gd name="connsiteX4" fmla="*/ 89293 w 188570"/>
              <a:gd name="connsiteY4" fmla="*/ 266827 h 460996"/>
              <a:gd name="connsiteX5" fmla="*/ 104513 w 188570"/>
              <a:gd name="connsiteY5" fmla="*/ 348866 h 460996"/>
              <a:gd name="connsiteX6" fmla="*/ 122207 w 188570"/>
              <a:gd name="connsiteY6" fmla="*/ 389422 h 460996"/>
              <a:gd name="connsiteX7" fmla="*/ 99149 w 188570"/>
              <a:gd name="connsiteY7" fmla="*/ 415253 h 460996"/>
              <a:gd name="connsiteX8" fmla="*/ 68385 w 188570"/>
              <a:gd name="connsiteY8" fmla="*/ 433496 h 460996"/>
              <a:gd name="connsiteX9" fmla="*/ 39877 w 188570"/>
              <a:gd name="connsiteY9" fmla="*/ 454203 h 460996"/>
              <a:gd name="connsiteX10" fmla="*/ 14020 w 188570"/>
              <a:gd name="connsiteY10" fmla="*/ 392734 h 460996"/>
              <a:gd name="connsiteX11" fmla="*/ 2792 w 188570"/>
              <a:gd name="connsiteY11" fmla="*/ 289260 h 460996"/>
              <a:gd name="connsiteX12" fmla="*/ 30773 w 188570"/>
              <a:gd name="connsiteY12" fmla="*/ 171026 h 460996"/>
              <a:gd name="connsiteX13" fmla="*/ 86969 w 188570"/>
              <a:gd name="connsiteY13" fmla="*/ 75010 h 460996"/>
              <a:gd name="connsiteX14" fmla="*/ 177457 w 188570"/>
              <a:gd name="connsiteY14" fmla="*/ 3572 h 460996"/>
              <a:gd name="connsiteX0" fmla="*/ 177457 w 186284"/>
              <a:gd name="connsiteY0" fmla="*/ 1621 h 459045"/>
              <a:gd name="connsiteX1" fmla="*/ 139928 w 186284"/>
              <a:gd name="connsiteY1" fmla="*/ 63336 h 459045"/>
              <a:gd name="connsiteX2" fmla="*/ 117925 w 186284"/>
              <a:gd name="connsiteY2" fmla="*/ 106396 h 459045"/>
              <a:gd name="connsiteX3" fmla="*/ 96621 w 186284"/>
              <a:gd name="connsiteY3" fmla="*/ 179116 h 459045"/>
              <a:gd name="connsiteX4" fmla="*/ 89293 w 186284"/>
              <a:gd name="connsiteY4" fmla="*/ 264876 h 459045"/>
              <a:gd name="connsiteX5" fmla="*/ 104513 w 186284"/>
              <a:gd name="connsiteY5" fmla="*/ 346915 h 459045"/>
              <a:gd name="connsiteX6" fmla="*/ 122207 w 186284"/>
              <a:gd name="connsiteY6" fmla="*/ 387471 h 459045"/>
              <a:gd name="connsiteX7" fmla="*/ 99149 w 186284"/>
              <a:gd name="connsiteY7" fmla="*/ 413302 h 459045"/>
              <a:gd name="connsiteX8" fmla="*/ 68385 w 186284"/>
              <a:gd name="connsiteY8" fmla="*/ 431545 h 459045"/>
              <a:gd name="connsiteX9" fmla="*/ 39877 w 186284"/>
              <a:gd name="connsiteY9" fmla="*/ 452252 h 459045"/>
              <a:gd name="connsiteX10" fmla="*/ 14020 w 186284"/>
              <a:gd name="connsiteY10" fmla="*/ 390783 h 459045"/>
              <a:gd name="connsiteX11" fmla="*/ 2792 w 186284"/>
              <a:gd name="connsiteY11" fmla="*/ 287309 h 459045"/>
              <a:gd name="connsiteX12" fmla="*/ 30773 w 186284"/>
              <a:gd name="connsiteY12" fmla="*/ 169075 h 459045"/>
              <a:gd name="connsiteX13" fmla="*/ 86969 w 186284"/>
              <a:gd name="connsiteY13" fmla="*/ 73059 h 459045"/>
              <a:gd name="connsiteX14" fmla="*/ 177457 w 186284"/>
              <a:gd name="connsiteY14" fmla="*/ 1621 h 459045"/>
              <a:gd name="connsiteX0" fmla="*/ 177457 w 186284"/>
              <a:gd name="connsiteY0" fmla="*/ 1621 h 459839"/>
              <a:gd name="connsiteX1" fmla="*/ 139928 w 186284"/>
              <a:gd name="connsiteY1" fmla="*/ 63336 h 459839"/>
              <a:gd name="connsiteX2" fmla="*/ 117925 w 186284"/>
              <a:gd name="connsiteY2" fmla="*/ 106396 h 459839"/>
              <a:gd name="connsiteX3" fmla="*/ 96621 w 186284"/>
              <a:gd name="connsiteY3" fmla="*/ 179116 h 459839"/>
              <a:gd name="connsiteX4" fmla="*/ 89293 w 186284"/>
              <a:gd name="connsiteY4" fmla="*/ 264876 h 459839"/>
              <a:gd name="connsiteX5" fmla="*/ 104513 w 186284"/>
              <a:gd name="connsiteY5" fmla="*/ 346915 h 459839"/>
              <a:gd name="connsiteX6" fmla="*/ 122207 w 186284"/>
              <a:gd name="connsiteY6" fmla="*/ 387471 h 459839"/>
              <a:gd name="connsiteX7" fmla="*/ 99149 w 186284"/>
              <a:gd name="connsiteY7" fmla="*/ 413302 h 459839"/>
              <a:gd name="connsiteX8" fmla="*/ 68385 w 186284"/>
              <a:gd name="connsiteY8" fmla="*/ 436307 h 459839"/>
              <a:gd name="connsiteX9" fmla="*/ 39877 w 186284"/>
              <a:gd name="connsiteY9" fmla="*/ 452252 h 459839"/>
              <a:gd name="connsiteX10" fmla="*/ 14020 w 186284"/>
              <a:gd name="connsiteY10" fmla="*/ 390783 h 459839"/>
              <a:gd name="connsiteX11" fmla="*/ 2792 w 186284"/>
              <a:gd name="connsiteY11" fmla="*/ 287309 h 459839"/>
              <a:gd name="connsiteX12" fmla="*/ 30773 w 186284"/>
              <a:gd name="connsiteY12" fmla="*/ 169075 h 459839"/>
              <a:gd name="connsiteX13" fmla="*/ 86969 w 186284"/>
              <a:gd name="connsiteY13" fmla="*/ 73059 h 459839"/>
              <a:gd name="connsiteX14" fmla="*/ 177457 w 186284"/>
              <a:gd name="connsiteY14" fmla="*/ 1621 h 45983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99149 w 186284"/>
              <a:gd name="connsiteY7" fmla="*/ 413302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462109"/>
              <a:gd name="connsiteX1" fmla="*/ 139928 w 186284"/>
              <a:gd name="connsiteY1" fmla="*/ 63336 h 462109"/>
              <a:gd name="connsiteX2" fmla="*/ 117925 w 186284"/>
              <a:gd name="connsiteY2" fmla="*/ 106396 h 462109"/>
              <a:gd name="connsiteX3" fmla="*/ 96621 w 186284"/>
              <a:gd name="connsiteY3" fmla="*/ 179116 h 462109"/>
              <a:gd name="connsiteX4" fmla="*/ 89293 w 186284"/>
              <a:gd name="connsiteY4" fmla="*/ 264876 h 462109"/>
              <a:gd name="connsiteX5" fmla="*/ 104513 w 186284"/>
              <a:gd name="connsiteY5" fmla="*/ 346915 h 462109"/>
              <a:gd name="connsiteX6" fmla="*/ 122207 w 186284"/>
              <a:gd name="connsiteY6" fmla="*/ 387471 h 462109"/>
              <a:gd name="connsiteX7" fmla="*/ 120580 w 186284"/>
              <a:gd name="connsiteY7" fmla="*/ 396633 h 462109"/>
              <a:gd name="connsiteX8" fmla="*/ 33807 w 186284"/>
              <a:gd name="connsiteY8" fmla="*/ 449925 h 462109"/>
              <a:gd name="connsiteX9" fmla="*/ 39877 w 186284"/>
              <a:gd name="connsiteY9" fmla="*/ 452252 h 462109"/>
              <a:gd name="connsiteX10" fmla="*/ 14020 w 186284"/>
              <a:gd name="connsiteY10" fmla="*/ 390783 h 462109"/>
              <a:gd name="connsiteX11" fmla="*/ 2792 w 186284"/>
              <a:gd name="connsiteY11" fmla="*/ 287309 h 462109"/>
              <a:gd name="connsiteX12" fmla="*/ 30773 w 186284"/>
              <a:gd name="connsiteY12" fmla="*/ 169075 h 462109"/>
              <a:gd name="connsiteX13" fmla="*/ 86969 w 186284"/>
              <a:gd name="connsiteY13" fmla="*/ 73059 h 462109"/>
              <a:gd name="connsiteX14" fmla="*/ 177457 w 186284"/>
              <a:gd name="connsiteY14" fmla="*/ 1621 h 462109"/>
              <a:gd name="connsiteX0" fmla="*/ 177457 w 186284"/>
              <a:gd name="connsiteY0" fmla="*/ 1621 h 500875"/>
              <a:gd name="connsiteX1" fmla="*/ 139928 w 186284"/>
              <a:gd name="connsiteY1" fmla="*/ 63336 h 500875"/>
              <a:gd name="connsiteX2" fmla="*/ 117925 w 186284"/>
              <a:gd name="connsiteY2" fmla="*/ 106396 h 500875"/>
              <a:gd name="connsiteX3" fmla="*/ 96621 w 186284"/>
              <a:gd name="connsiteY3" fmla="*/ 179116 h 500875"/>
              <a:gd name="connsiteX4" fmla="*/ 89293 w 186284"/>
              <a:gd name="connsiteY4" fmla="*/ 264876 h 500875"/>
              <a:gd name="connsiteX5" fmla="*/ 104513 w 186284"/>
              <a:gd name="connsiteY5" fmla="*/ 346915 h 500875"/>
              <a:gd name="connsiteX6" fmla="*/ 122207 w 186284"/>
              <a:gd name="connsiteY6" fmla="*/ 387471 h 500875"/>
              <a:gd name="connsiteX7" fmla="*/ 120580 w 186284"/>
              <a:gd name="connsiteY7" fmla="*/ 396633 h 500875"/>
              <a:gd name="connsiteX8" fmla="*/ 33807 w 186284"/>
              <a:gd name="connsiteY8" fmla="*/ 449925 h 500875"/>
              <a:gd name="connsiteX9" fmla="*/ 29642 w 186284"/>
              <a:gd name="connsiteY9" fmla="*/ 491018 h 500875"/>
              <a:gd name="connsiteX10" fmla="*/ 14020 w 186284"/>
              <a:gd name="connsiteY10" fmla="*/ 390783 h 500875"/>
              <a:gd name="connsiteX11" fmla="*/ 2792 w 186284"/>
              <a:gd name="connsiteY11" fmla="*/ 287309 h 500875"/>
              <a:gd name="connsiteX12" fmla="*/ 30773 w 186284"/>
              <a:gd name="connsiteY12" fmla="*/ 169075 h 500875"/>
              <a:gd name="connsiteX13" fmla="*/ 86969 w 186284"/>
              <a:gd name="connsiteY13" fmla="*/ 73059 h 500875"/>
              <a:gd name="connsiteX14" fmla="*/ 177457 w 186284"/>
              <a:gd name="connsiteY14" fmla="*/ 1621 h 500875"/>
              <a:gd name="connsiteX0" fmla="*/ 177457 w 186284"/>
              <a:gd name="connsiteY0" fmla="*/ 1621 h 462775"/>
              <a:gd name="connsiteX1" fmla="*/ 139928 w 186284"/>
              <a:gd name="connsiteY1" fmla="*/ 63336 h 462775"/>
              <a:gd name="connsiteX2" fmla="*/ 117925 w 186284"/>
              <a:gd name="connsiteY2" fmla="*/ 106396 h 462775"/>
              <a:gd name="connsiteX3" fmla="*/ 96621 w 186284"/>
              <a:gd name="connsiteY3" fmla="*/ 179116 h 462775"/>
              <a:gd name="connsiteX4" fmla="*/ 89293 w 186284"/>
              <a:gd name="connsiteY4" fmla="*/ 264876 h 462775"/>
              <a:gd name="connsiteX5" fmla="*/ 104513 w 186284"/>
              <a:gd name="connsiteY5" fmla="*/ 346915 h 462775"/>
              <a:gd name="connsiteX6" fmla="*/ 122207 w 186284"/>
              <a:gd name="connsiteY6" fmla="*/ 387471 h 462775"/>
              <a:gd name="connsiteX7" fmla="*/ 120580 w 186284"/>
              <a:gd name="connsiteY7" fmla="*/ 396633 h 462775"/>
              <a:gd name="connsiteX8" fmla="*/ 33807 w 186284"/>
              <a:gd name="connsiteY8" fmla="*/ 449925 h 462775"/>
              <a:gd name="connsiteX9" fmla="*/ 43930 w 186284"/>
              <a:gd name="connsiteY9" fmla="*/ 452918 h 462775"/>
              <a:gd name="connsiteX10" fmla="*/ 14020 w 186284"/>
              <a:gd name="connsiteY10" fmla="*/ 390783 h 462775"/>
              <a:gd name="connsiteX11" fmla="*/ 2792 w 186284"/>
              <a:gd name="connsiteY11" fmla="*/ 287309 h 462775"/>
              <a:gd name="connsiteX12" fmla="*/ 30773 w 186284"/>
              <a:gd name="connsiteY12" fmla="*/ 169075 h 462775"/>
              <a:gd name="connsiteX13" fmla="*/ 86969 w 186284"/>
              <a:gd name="connsiteY13" fmla="*/ 73059 h 462775"/>
              <a:gd name="connsiteX14" fmla="*/ 177457 w 186284"/>
              <a:gd name="connsiteY14" fmla="*/ 1621 h 462775"/>
              <a:gd name="connsiteX0" fmla="*/ 177457 w 186284"/>
              <a:gd name="connsiteY0" fmla="*/ 1621 h 474681"/>
              <a:gd name="connsiteX1" fmla="*/ 139928 w 186284"/>
              <a:gd name="connsiteY1" fmla="*/ 63336 h 474681"/>
              <a:gd name="connsiteX2" fmla="*/ 117925 w 186284"/>
              <a:gd name="connsiteY2" fmla="*/ 106396 h 474681"/>
              <a:gd name="connsiteX3" fmla="*/ 96621 w 186284"/>
              <a:gd name="connsiteY3" fmla="*/ 179116 h 474681"/>
              <a:gd name="connsiteX4" fmla="*/ 89293 w 186284"/>
              <a:gd name="connsiteY4" fmla="*/ 264876 h 474681"/>
              <a:gd name="connsiteX5" fmla="*/ 104513 w 186284"/>
              <a:gd name="connsiteY5" fmla="*/ 346915 h 474681"/>
              <a:gd name="connsiteX6" fmla="*/ 122207 w 186284"/>
              <a:gd name="connsiteY6" fmla="*/ 387471 h 474681"/>
              <a:gd name="connsiteX7" fmla="*/ 120580 w 186284"/>
              <a:gd name="connsiteY7" fmla="*/ 396633 h 474681"/>
              <a:gd name="connsiteX8" fmla="*/ 33807 w 186284"/>
              <a:gd name="connsiteY8" fmla="*/ 449925 h 474681"/>
              <a:gd name="connsiteX9" fmla="*/ 34405 w 186284"/>
              <a:gd name="connsiteY9" fmla="*/ 464824 h 474681"/>
              <a:gd name="connsiteX10" fmla="*/ 14020 w 186284"/>
              <a:gd name="connsiteY10" fmla="*/ 390783 h 474681"/>
              <a:gd name="connsiteX11" fmla="*/ 2792 w 186284"/>
              <a:gd name="connsiteY11" fmla="*/ 287309 h 474681"/>
              <a:gd name="connsiteX12" fmla="*/ 30773 w 186284"/>
              <a:gd name="connsiteY12" fmla="*/ 169075 h 474681"/>
              <a:gd name="connsiteX13" fmla="*/ 86969 w 186284"/>
              <a:gd name="connsiteY13" fmla="*/ 73059 h 474681"/>
              <a:gd name="connsiteX14" fmla="*/ 177457 w 186284"/>
              <a:gd name="connsiteY14" fmla="*/ 1621 h 474681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8692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69919"/>
              <a:gd name="connsiteX1" fmla="*/ 139928 w 186284"/>
              <a:gd name="connsiteY1" fmla="*/ 63336 h 469919"/>
              <a:gd name="connsiteX2" fmla="*/ 117925 w 186284"/>
              <a:gd name="connsiteY2" fmla="*/ 106396 h 469919"/>
              <a:gd name="connsiteX3" fmla="*/ 96621 w 186284"/>
              <a:gd name="connsiteY3" fmla="*/ 179116 h 469919"/>
              <a:gd name="connsiteX4" fmla="*/ 89293 w 186284"/>
              <a:gd name="connsiteY4" fmla="*/ 264876 h 469919"/>
              <a:gd name="connsiteX5" fmla="*/ 104513 w 186284"/>
              <a:gd name="connsiteY5" fmla="*/ 346915 h 469919"/>
              <a:gd name="connsiteX6" fmla="*/ 122207 w 186284"/>
              <a:gd name="connsiteY6" fmla="*/ 387471 h 469919"/>
              <a:gd name="connsiteX7" fmla="*/ 120580 w 186284"/>
              <a:gd name="connsiteY7" fmla="*/ 396633 h 469919"/>
              <a:gd name="connsiteX8" fmla="*/ 33807 w 186284"/>
              <a:gd name="connsiteY8" fmla="*/ 449925 h 469919"/>
              <a:gd name="connsiteX9" fmla="*/ 41549 w 186284"/>
              <a:gd name="connsiteY9" fmla="*/ 460062 h 469919"/>
              <a:gd name="connsiteX10" fmla="*/ 14020 w 186284"/>
              <a:gd name="connsiteY10" fmla="*/ 390783 h 469919"/>
              <a:gd name="connsiteX11" fmla="*/ 2792 w 186284"/>
              <a:gd name="connsiteY11" fmla="*/ 287309 h 469919"/>
              <a:gd name="connsiteX12" fmla="*/ 30773 w 186284"/>
              <a:gd name="connsiteY12" fmla="*/ 169075 h 469919"/>
              <a:gd name="connsiteX13" fmla="*/ 86969 w 186284"/>
              <a:gd name="connsiteY13" fmla="*/ 73059 h 469919"/>
              <a:gd name="connsiteX14" fmla="*/ 177457 w 186284"/>
              <a:gd name="connsiteY14" fmla="*/ 1621 h 469919"/>
              <a:gd name="connsiteX0" fmla="*/ 177457 w 186284"/>
              <a:gd name="connsiteY0" fmla="*/ 1621 h 456925"/>
              <a:gd name="connsiteX1" fmla="*/ 139928 w 186284"/>
              <a:gd name="connsiteY1" fmla="*/ 63336 h 456925"/>
              <a:gd name="connsiteX2" fmla="*/ 117925 w 186284"/>
              <a:gd name="connsiteY2" fmla="*/ 106396 h 456925"/>
              <a:gd name="connsiteX3" fmla="*/ 96621 w 186284"/>
              <a:gd name="connsiteY3" fmla="*/ 179116 h 456925"/>
              <a:gd name="connsiteX4" fmla="*/ 89293 w 186284"/>
              <a:gd name="connsiteY4" fmla="*/ 264876 h 456925"/>
              <a:gd name="connsiteX5" fmla="*/ 104513 w 186284"/>
              <a:gd name="connsiteY5" fmla="*/ 346915 h 456925"/>
              <a:gd name="connsiteX6" fmla="*/ 122207 w 186284"/>
              <a:gd name="connsiteY6" fmla="*/ 387471 h 456925"/>
              <a:gd name="connsiteX7" fmla="*/ 120580 w 186284"/>
              <a:gd name="connsiteY7" fmla="*/ 396633 h 456925"/>
              <a:gd name="connsiteX8" fmla="*/ 33807 w 186284"/>
              <a:gd name="connsiteY8" fmla="*/ 449925 h 456925"/>
              <a:gd name="connsiteX9" fmla="*/ 72505 w 186284"/>
              <a:gd name="connsiteY9" fmla="*/ 438631 h 456925"/>
              <a:gd name="connsiteX10" fmla="*/ 14020 w 186284"/>
              <a:gd name="connsiteY10" fmla="*/ 390783 h 456925"/>
              <a:gd name="connsiteX11" fmla="*/ 2792 w 186284"/>
              <a:gd name="connsiteY11" fmla="*/ 287309 h 456925"/>
              <a:gd name="connsiteX12" fmla="*/ 30773 w 186284"/>
              <a:gd name="connsiteY12" fmla="*/ 169075 h 456925"/>
              <a:gd name="connsiteX13" fmla="*/ 86969 w 186284"/>
              <a:gd name="connsiteY13" fmla="*/ 73059 h 456925"/>
              <a:gd name="connsiteX14" fmla="*/ 177457 w 186284"/>
              <a:gd name="connsiteY14" fmla="*/ 1621 h 456925"/>
              <a:gd name="connsiteX0" fmla="*/ 177457 w 186284"/>
              <a:gd name="connsiteY0" fmla="*/ 1621 h 484207"/>
              <a:gd name="connsiteX1" fmla="*/ 139928 w 186284"/>
              <a:gd name="connsiteY1" fmla="*/ 63336 h 484207"/>
              <a:gd name="connsiteX2" fmla="*/ 117925 w 186284"/>
              <a:gd name="connsiteY2" fmla="*/ 106396 h 484207"/>
              <a:gd name="connsiteX3" fmla="*/ 96621 w 186284"/>
              <a:gd name="connsiteY3" fmla="*/ 179116 h 484207"/>
              <a:gd name="connsiteX4" fmla="*/ 89293 w 186284"/>
              <a:gd name="connsiteY4" fmla="*/ 264876 h 484207"/>
              <a:gd name="connsiteX5" fmla="*/ 104513 w 186284"/>
              <a:gd name="connsiteY5" fmla="*/ 346915 h 484207"/>
              <a:gd name="connsiteX6" fmla="*/ 122207 w 186284"/>
              <a:gd name="connsiteY6" fmla="*/ 387471 h 484207"/>
              <a:gd name="connsiteX7" fmla="*/ 120580 w 186284"/>
              <a:gd name="connsiteY7" fmla="*/ 396633 h 484207"/>
              <a:gd name="connsiteX8" fmla="*/ 33807 w 186284"/>
              <a:gd name="connsiteY8" fmla="*/ 449925 h 484207"/>
              <a:gd name="connsiteX9" fmla="*/ 10593 w 186284"/>
              <a:gd name="connsiteY9" fmla="*/ 474350 h 484207"/>
              <a:gd name="connsiteX10" fmla="*/ 14020 w 186284"/>
              <a:gd name="connsiteY10" fmla="*/ 390783 h 484207"/>
              <a:gd name="connsiteX11" fmla="*/ 2792 w 186284"/>
              <a:gd name="connsiteY11" fmla="*/ 287309 h 484207"/>
              <a:gd name="connsiteX12" fmla="*/ 30773 w 186284"/>
              <a:gd name="connsiteY12" fmla="*/ 169075 h 484207"/>
              <a:gd name="connsiteX13" fmla="*/ 86969 w 186284"/>
              <a:gd name="connsiteY13" fmla="*/ 73059 h 484207"/>
              <a:gd name="connsiteX14" fmla="*/ 177457 w 186284"/>
              <a:gd name="connsiteY14" fmla="*/ 1621 h 484207"/>
              <a:gd name="connsiteX0" fmla="*/ 177457 w 186284"/>
              <a:gd name="connsiteY0" fmla="*/ 1621 h 483413"/>
              <a:gd name="connsiteX1" fmla="*/ 139928 w 186284"/>
              <a:gd name="connsiteY1" fmla="*/ 63336 h 483413"/>
              <a:gd name="connsiteX2" fmla="*/ 117925 w 186284"/>
              <a:gd name="connsiteY2" fmla="*/ 106396 h 483413"/>
              <a:gd name="connsiteX3" fmla="*/ 96621 w 186284"/>
              <a:gd name="connsiteY3" fmla="*/ 179116 h 483413"/>
              <a:gd name="connsiteX4" fmla="*/ 89293 w 186284"/>
              <a:gd name="connsiteY4" fmla="*/ 264876 h 483413"/>
              <a:gd name="connsiteX5" fmla="*/ 104513 w 186284"/>
              <a:gd name="connsiteY5" fmla="*/ 346915 h 483413"/>
              <a:gd name="connsiteX6" fmla="*/ 122207 w 186284"/>
              <a:gd name="connsiteY6" fmla="*/ 387471 h 483413"/>
              <a:gd name="connsiteX7" fmla="*/ 120580 w 186284"/>
              <a:gd name="connsiteY7" fmla="*/ 396633 h 483413"/>
              <a:gd name="connsiteX8" fmla="*/ 52857 w 186284"/>
              <a:gd name="connsiteY8" fmla="*/ 445163 h 483413"/>
              <a:gd name="connsiteX9" fmla="*/ 10593 w 186284"/>
              <a:gd name="connsiteY9" fmla="*/ 474350 h 483413"/>
              <a:gd name="connsiteX10" fmla="*/ 14020 w 186284"/>
              <a:gd name="connsiteY10" fmla="*/ 390783 h 483413"/>
              <a:gd name="connsiteX11" fmla="*/ 2792 w 186284"/>
              <a:gd name="connsiteY11" fmla="*/ 287309 h 483413"/>
              <a:gd name="connsiteX12" fmla="*/ 30773 w 186284"/>
              <a:gd name="connsiteY12" fmla="*/ 169075 h 483413"/>
              <a:gd name="connsiteX13" fmla="*/ 86969 w 186284"/>
              <a:gd name="connsiteY13" fmla="*/ 73059 h 483413"/>
              <a:gd name="connsiteX14" fmla="*/ 177457 w 186284"/>
              <a:gd name="connsiteY14" fmla="*/ 1621 h 483413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20580 w 186284"/>
              <a:gd name="connsiteY7" fmla="*/ 39663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6744"/>
              <a:gd name="connsiteX1" fmla="*/ 139928 w 186284"/>
              <a:gd name="connsiteY1" fmla="*/ 63336 h 466744"/>
              <a:gd name="connsiteX2" fmla="*/ 117925 w 186284"/>
              <a:gd name="connsiteY2" fmla="*/ 106396 h 466744"/>
              <a:gd name="connsiteX3" fmla="*/ 96621 w 186284"/>
              <a:gd name="connsiteY3" fmla="*/ 179116 h 466744"/>
              <a:gd name="connsiteX4" fmla="*/ 89293 w 186284"/>
              <a:gd name="connsiteY4" fmla="*/ 264876 h 466744"/>
              <a:gd name="connsiteX5" fmla="*/ 104513 w 186284"/>
              <a:gd name="connsiteY5" fmla="*/ 346915 h 466744"/>
              <a:gd name="connsiteX6" fmla="*/ 122207 w 186284"/>
              <a:gd name="connsiteY6" fmla="*/ 387471 h 466744"/>
              <a:gd name="connsiteX7" fmla="*/ 117061 w 186284"/>
              <a:gd name="connsiteY7" fmla="*/ 391353 h 466744"/>
              <a:gd name="connsiteX8" fmla="*/ 52857 w 186284"/>
              <a:gd name="connsiteY8" fmla="*/ 445163 h 466744"/>
              <a:gd name="connsiteX9" fmla="*/ 39168 w 186284"/>
              <a:gd name="connsiteY9" fmla="*/ 457681 h 466744"/>
              <a:gd name="connsiteX10" fmla="*/ 14020 w 186284"/>
              <a:gd name="connsiteY10" fmla="*/ 390783 h 466744"/>
              <a:gd name="connsiteX11" fmla="*/ 2792 w 186284"/>
              <a:gd name="connsiteY11" fmla="*/ 287309 h 466744"/>
              <a:gd name="connsiteX12" fmla="*/ 30773 w 186284"/>
              <a:gd name="connsiteY12" fmla="*/ 169075 h 466744"/>
              <a:gd name="connsiteX13" fmla="*/ 86969 w 186284"/>
              <a:gd name="connsiteY13" fmla="*/ 73059 h 466744"/>
              <a:gd name="connsiteX14" fmla="*/ 177457 w 186284"/>
              <a:gd name="connsiteY14" fmla="*/ 1621 h 466744"/>
              <a:gd name="connsiteX0" fmla="*/ 177457 w 186284"/>
              <a:gd name="connsiteY0" fmla="*/ 1621 h 465587"/>
              <a:gd name="connsiteX1" fmla="*/ 139928 w 186284"/>
              <a:gd name="connsiteY1" fmla="*/ 63336 h 465587"/>
              <a:gd name="connsiteX2" fmla="*/ 117925 w 186284"/>
              <a:gd name="connsiteY2" fmla="*/ 106396 h 465587"/>
              <a:gd name="connsiteX3" fmla="*/ 96621 w 186284"/>
              <a:gd name="connsiteY3" fmla="*/ 179116 h 465587"/>
              <a:gd name="connsiteX4" fmla="*/ 89293 w 186284"/>
              <a:gd name="connsiteY4" fmla="*/ 264876 h 465587"/>
              <a:gd name="connsiteX5" fmla="*/ 104513 w 186284"/>
              <a:gd name="connsiteY5" fmla="*/ 346915 h 465587"/>
              <a:gd name="connsiteX6" fmla="*/ 122207 w 186284"/>
              <a:gd name="connsiteY6" fmla="*/ 387471 h 465587"/>
              <a:gd name="connsiteX7" fmla="*/ 117061 w 186284"/>
              <a:gd name="connsiteY7" fmla="*/ 391353 h 465587"/>
              <a:gd name="connsiteX8" fmla="*/ 64429 w 186284"/>
              <a:gd name="connsiteY8" fmla="*/ 438219 h 465587"/>
              <a:gd name="connsiteX9" fmla="*/ 39168 w 186284"/>
              <a:gd name="connsiteY9" fmla="*/ 457681 h 465587"/>
              <a:gd name="connsiteX10" fmla="*/ 14020 w 186284"/>
              <a:gd name="connsiteY10" fmla="*/ 390783 h 465587"/>
              <a:gd name="connsiteX11" fmla="*/ 2792 w 186284"/>
              <a:gd name="connsiteY11" fmla="*/ 287309 h 465587"/>
              <a:gd name="connsiteX12" fmla="*/ 30773 w 186284"/>
              <a:gd name="connsiteY12" fmla="*/ 169075 h 465587"/>
              <a:gd name="connsiteX13" fmla="*/ 86969 w 186284"/>
              <a:gd name="connsiteY13" fmla="*/ 73059 h 465587"/>
              <a:gd name="connsiteX14" fmla="*/ 177457 w 186284"/>
              <a:gd name="connsiteY14" fmla="*/ 1621 h 465587"/>
              <a:gd name="connsiteX0" fmla="*/ 184399 w 193226"/>
              <a:gd name="connsiteY0" fmla="*/ 1621 h 465587"/>
              <a:gd name="connsiteX1" fmla="*/ 139928 w 193226"/>
              <a:gd name="connsiteY1" fmla="*/ 63336 h 465587"/>
              <a:gd name="connsiteX2" fmla="*/ 117925 w 193226"/>
              <a:gd name="connsiteY2" fmla="*/ 106396 h 465587"/>
              <a:gd name="connsiteX3" fmla="*/ 96621 w 193226"/>
              <a:gd name="connsiteY3" fmla="*/ 179116 h 465587"/>
              <a:gd name="connsiteX4" fmla="*/ 89293 w 193226"/>
              <a:gd name="connsiteY4" fmla="*/ 264876 h 465587"/>
              <a:gd name="connsiteX5" fmla="*/ 104513 w 193226"/>
              <a:gd name="connsiteY5" fmla="*/ 346915 h 465587"/>
              <a:gd name="connsiteX6" fmla="*/ 122207 w 193226"/>
              <a:gd name="connsiteY6" fmla="*/ 387471 h 465587"/>
              <a:gd name="connsiteX7" fmla="*/ 117061 w 193226"/>
              <a:gd name="connsiteY7" fmla="*/ 391353 h 465587"/>
              <a:gd name="connsiteX8" fmla="*/ 64429 w 193226"/>
              <a:gd name="connsiteY8" fmla="*/ 438219 h 465587"/>
              <a:gd name="connsiteX9" fmla="*/ 39168 w 193226"/>
              <a:gd name="connsiteY9" fmla="*/ 457681 h 465587"/>
              <a:gd name="connsiteX10" fmla="*/ 14020 w 193226"/>
              <a:gd name="connsiteY10" fmla="*/ 390783 h 465587"/>
              <a:gd name="connsiteX11" fmla="*/ 2792 w 193226"/>
              <a:gd name="connsiteY11" fmla="*/ 287309 h 465587"/>
              <a:gd name="connsiteX12" fmla="*/ 30773 w 193226"/>
              <a:gd name="connsiteY12" fmla="*/ 169075 h 465587"/>
              <a:gd name="connsiteX13" fmla="*/ 86969 w 193226"/>
              <a:gd name="connsiteY13" fmla="*/ 73059 h 465587"/>
              <a:gd name="connsiteX14" fmla="*/ 184399 w 193226"/>
              <a:gd name="connsiteY14" fmla="*/ 1621 h 465587"/>
              <a:gd name="connsiteX0" fmla="*/ 184399 w 192840"/>
              <a:gd name="connsiteY0" fmla="*/ 1235 h 465201"/>
              <a:gd name="connsiteX1" fmla="*/ 139928 w 192840"/>
              <a:gd name="connsiteY1" fmla="*/ 62950 h 465201"/>
              <a:gd name="connsiteX2" fmla="*/ 117925 w 192840"/>
              <a:gd name="connsiteY2" fmla="*/ 106010 h 465201"/>
              <a:gd name="connsiteX3" fmla="*/ 96621 w 192840"/>
              <a:gd name="connsiteY3" fmla="*/ 178730 h 465201"/>
              <a:gd name="connsiteX4" fmla="*/ 89293 w 192840"/>
              <a:gd name="connsiteY4" fmla="*/ 264490 h 465201"/>
              <a:gd name="connsiteX5" fmla="*/ 104513 w 192840"/>
              <a:gd name="connsiteY5" fmla="*/ 346529 h 465201"/>
              <a:gd name="connsiteX6" fmla="*/ 122207 w 192840"/>
              <a:gd name="connsiteY6" fmla="*/ 387085 h 465201"/>
              <a:gd name="connsiteX7" fmla="*/ 117061 w 192840"/>
              <a:gd name="connsiteY7" fmla="*/ 390967 h 465201"/>
              <a:gd name="connsiteX8" fmla="*/ 64429 w 192840"/>
              <a:gd name="connsiteY8" fmla="*/ 437833 h 465201"/>
              <a:gd name="connsiteX9" fmla="*/ 39168 w 192840"/>
              <a:gd name="connsiteY9" fmla="*/ 457295 h 465201"/>
              <a:gd name="connsiteX10" fmla="*/ 14020 w 192840"/>
              <a:gd name="connsiteY10" fmla="*/ 390397 h 465201"/>
              <a:gd name="connsiteX11" fmla="*/ 2792 w 192840"/>
              <a:gd name="connsiteY11" fmla="*/ 286923 h 465201"/>
              <a:gd name="connsiteX12" fmla="*/ 30773 w 192840"/>
              <a:gd name="connsiteY12" fmla="*/ 168689 h 465201"/>
              <a:gd name="connsiteX13" fmla="*/ 89284 w 192840"/>
              <a:gd name="connsiteY13" fmla="*/ 70358 h 465201"/>
              <a:gd name="connsiteX14" fmla="*/ 184399 w 192840"/>
              <a:gd name="connsiteY14" fmla="*/ 1235 h 465201"/>
              <a:gd name="connsiteX0" fmla="*/ 184785 w 193226"/>
              <a:gd name="connsiteY0" fmla="*/ 1235 h 465201"/>
              <a:gd name="connsiteX1" fmla="*/ 140314 w 193226"/>
              <a:gd name="connsiteY1" fmla="*/ 62950 h 465201"/>
              <a:gd name="connsiteX2" fmla="*/ 118311 w 193226"/>
              <a:gd name="connsiteY2" fmla="*/ 106010 h 465201"/>
              <a:gd name="connsiteX3" fmla="*/ 97007 w 193226"/>
              <a:gd name="connsiteY3" fmla="*/ 178730 h 465201"/>
              <a:gd name="connsiteX4" fmla="*/ 89679 w 193226"/>
              <a:gd name="connsiteY4" fmla="*/ 264490 h 465201"/>
              <a:gd name="connsiteX5" fmla="*/ 104899 w 193226"/>
              <a:gd name="connsiteY5" fmla="*/ 346529 h 465201"/>
              <a:gd name="connsiteX6" fmla="*/ 122593 w 193226"/>
              <a:gd name="connsiteY6" fmla="*/ 387085 h 465201"/>
              <a:gd name="connsiteX7" fmla="*/ 117447 w 193226"/>
              <a:gd name="connsiteY7" fmla="*/ 390967 h 465201"/>
              <a:gd name="connsiteX8" fmla="*/ 64815 w 193226"/>
              <a:gd name="connsiteY8" fmla="*/ 437833 h 465201"/>
              <a:gd name="connsiteX9" fmla="*/ 39554 w 193226"/>
              <a:gd name="connsiteY9" fmla="*/ 457295 h 465201"/>
              <a:gd name="connsiteX10" fmla="*/ 12091 w 193226"/>
              <a:gd name="connsiteY10" fmla="*/ 390398 h 465201"/>
              <a:gd name="connsiteX11" fmla="*/ 3178 w 193226"/>
              <a:gd name="connsiteY11" fmla="*/ 286923 h 465201"/>
              <a:gd name="connsiteX12" fmla="*/ 31159 w 193226"/>
              <a:gd name="connsiteY12" fmla="*/ 168689 h 465201"/>
              <a:gd name="connsiteX13" fmla="*/ 89670 w 193226"/>
              <a:gd name="connsiteY13" fmla="*/ 70358 h 465201"/>
              <a:gd name="connsiteX14" fmla="*/ 184785 w 193226"/>
              <a:gd name="connsiteY14" fmla="*/ 1235 h 465201"/>
              <a:gd name="connsiteX0" fmla="*/ 184785 w 193226"/>
              <a:gd name="connsiteY0" fmla="*/ 1235 h 460572"/>
              <a:gd name="connsiteX1" fmla="*/ 140314 w 193226"/>
              <a:gd name="connsiteY1" fmla="*/ 62950 h 460572"/>
              <a:gd name="connsiteX2" fmla="*/ 118311 w 193226"/>
              <a:gd name="connsiteY2" fmla="*/ 106010 h 460572"/>
              <a:gd name="connsiteX3" fmla="*/ 97007 w 193226"/>
              <a:gd name="connsiteY3" fmla="*/ 178730 h 460572"/>
              <a:gd name="connsiteX4" fmla="*/ 89679 w 193226"/>
              <a:gd name="connsiteY4" fmla="*/ 264490 h 460572"/>
              <a:gd name="connsiteX5" fmla="*/ 104899 w 193226"/>
              <a:gd name="connsiteY5" fmla="*/ 346529 h 460572"/>
              <a:gd name="connsiteX6" fmla="*/ 122593 w 193226"/>
              <a:gd name="connsiteY6" fmla="*/ 387085 h 460572"/>
              <a:gd name="connsiteX7" fmla="*/ 117447 w 193226"/>
              <a:gd name="connsiteY7" fmla="*/ 390967 h 460572"/>
              <a:gd name="connsiteX8" fmla="*/ 64815 w 193226"/>
              <a:gd name="connsiteY8" fmla="*/ 437833 h 460572"/>
              <a:gd name="connsiteX9" fmla="*/ 34926 w 193226"/>
              <a:gd name="connsiteY9" fmla="*/ 452666 h 460572"/>
              <a:gd name="connsiteX10" fmla="*/ 12091 w 193226"/>
              <a:gd name="connsiteY10" fmla="*/ 390398 h 460572"/>
              <a:gd name="connsiteX11" fmla="*/ 3178 w 193226"/>
              <a:gd name="connsiteY11" fmla="*/ 286923 h 460572"/>
              <a:gd name="connsiteX12" fmla="*/ 31159 w 193226"/>
              <a:gd name="connsiteY12" fmla="*/ 168689 h 460572"/>
              <a:gd name="connsiteX13" fmla="*/ 89670 w 193226"/>
              <a:gd name="connsiteY13" fmla="*/ 70358 h 460572"/>
              <a:gd name="connsiteX14" fmla="*/ 184785 w 193226"/>
              <a:gd name="connsiteY14" fmla="*/ 1235 h 460572"/>
              <a:gd name="connsiteX0" fmla="*/ 184785 w 193226"/>
              <a:gd name="connsiteY0" fmla="*/ 1235 h 455063"/>
              <a:gd name="connsiteX1" fmla="*/ 140314 w 193226"/>
              <a:gd name="connsiteY1" fmla="*/ 62950 h 455063"/>
              <a:gd name="connsiteX2" fmla="*/ 118311 w 193226"/>
              <a:gd name="connsiteY2" fmla="*/ 106010 h 455063"/>
              <a:gd name="connsiteX3" fmla="*/ 97007 w 193226"/>
              <a:gd name="connsiteY3" fmla="*/ 178730 h 455063"/>
              <a:gd name="connsiteX4" fmla="*/ 89679 w 193226"/>
              <a:gd name="connsiteY4" fmla="*/ 264490 h 455063"/>
              <a:gd name="connsiteX5" fmla="*/ 104899 w 193226"/>
              <a:gd name="connsiteY5" fmla="*/ 346529 h 455063"/>
              <a:gd name="connsiteX6" fmla="*/ 122593 w 193226"/>
              <a:gd name="connsiteY6" fmla="*/ 387085 h 455063"/>
              <a:gd name="connsiteX7" fmla="*/ 117447 w 193226"/>
              <a:gd name="connsiteY7" fmla="*/ 390967 h 455063"/>
              <a:gd name="connsiteX8" fmla="*/ 101195 w 193226"/>
              <a:gd name="connsiteY8" fmla="*/ 404781 h 455063"/>
              <a:gd name="connsiteX9" fmla="*/ 34926 w 193226"/>
              <a:gd name="connsiteY9" fmla="*/ 452666 h 455063"/>
              <a:gd name="connsiteX10" fmla="*/ 12091 w 193226"/>
              <a:gd name="connsiteY10" fmla="*/ 390398 h 455063"/>
              <a:gd name="connsiteX11" fmla="*/ 3178 w 193226"/>
              <a:gd name="connsiteY11" fmla="*/ 286923 h 455063"/>
              <a:gd name="connsiteX12" fmla="*/ 31159 w 193226"/>
              <a:gd name="connsiteY12" fmla="*/ 168689 h 455063"/>
              <a:gd name="connsiteX13" fmla="*/ 89670 w 193226"/>
              <a:gd name="connsiteY13" fmla="*/ 70358 h 455063"/>
              <a:gd name="connsiteX14" fmla="*/ 184785 w 193226"/>
              <a:gd name="connsiteY14" fmla="*/ 1235 h 455063"/>
              <a:gd name="connsiteX0" fmla="*/ 184785 w 193226"/>
              <a:gd name="connsiteY0" fmla="*/ 1235 h 456946"/>
              <a:gd name="connsiteX1" fmla="*/ 140314 w 193226"/>
              <a:gd name="connsiteY1" fmla="*/ 62950 h 456946"/>
              <a:gd name="connsiteX2" fmla="*/ 118311 w 193226"/>
              <a:gd name="connsiteY2" fmla="*/ 106010 h 456946"/>
              <a:gd name="connsiteX3" fmla="*/ 97007 w 193226"/>
              <a:gd name="connsiteY3" fmla="*/ 178730 h 456946"/>
              <a:gd name="connsiteX4" fmla="*/ 89679 w 193226"/>
              <a:gd name="connsiteY4" fmla="*/ 264490 h 456946"/>
              <a:gd name="connsiteX5" fmla="*/ 104899 w 193226"/>
              <a:gd name="connsiteY5" fmla="*/ 346529 h 456946"/>
              <a:gd name="connsiteX6" fmla="*/ 122593 w 193226"/>
              <a:gd name="connsiteY6" fmla="*/ 387085 h 456946"/>
              <a:gd name="connsiteX7" fmla="*/ 117447 w 193226"/>
              <a:gd name="connsiteY7" fmla="*/ 390967 h 456946"/>
              <a:gd name="connsiteX8" fmla="*/ 29631 w 193226"/>
              <a:gd name="connsiteY8" fmla="*/ 416081 h 456946"/>
              <a:gd name="connsiteX9" fmla="*/ 34926 w 193226"/>
              <a:gd name="connsiteY9" fmla="*/ 452666 h 456946"/>
              <a:gd name="connsiteX10" fmla="*/ 12091 w 193226"/>
              <a:gd name="connsiteY10" fmla="*/ 390398 h 456946"/>
              <a:gd name="connsiteX11" fmla="*/ 3178 w 193226"/>
              <a:gd name="connsiteY11" fmla="*/ 286923 h 456946"/>
              <a:gd name="connsiteX12" fmla="*/ 31159 w 193226"/>
              <a:gd name="connsiteY12" fmla="*/ 168689 h 456946"/>
              <a:gd name="connsiteX13" fmla="*/ 89670 w 193226"/>
              <a:gd name="connsiteY13" fmla="*/ 70358 h 456946"/>
              <a:gd name="connsiteX14" fmla="*/ 184785 w 193226"/>
              <a:gd name="connsiteY14" fmla="*/ 1235 h 456946"/>
              <a:gd name="connsiteX0" fmla="*/ 184785 w 193226"/>
              <a:gd name="connsiteY0" fmla="*/ 1235 h 461575"/>
              <a:gd name="connsiteX1" fmla="*/ 140314 w 193226"/>
              <a:gd name="connsiteY1" fmla="*/ 62950 h 461575"/>
              <a:gd name="connsiteX2" fmla="*/ 118311 w 193226"/>
              <a:gd name="connsiteY2" fmla="*/ 106010 h 461575"/>
              <a:gd name="connsiteX3" fmla="*/ 97007 w 193226"/>
              <a:gd name="connsiteY3" fmla="*/ 178730 h 461575"/>
              <a:gd name="connsiteX4" fmla="*/ 89679 w 193226"/>
              <a:gd name="connsiteY4" fmla="*/ 264490 h 461575"/>
              <a:gd name="connsiteX5" fmla="*/ 104899 w 193226"/>
              <a:gd name="connsiteY5" fmla="*/ 346529 h 461575"/>
              <a:gd name="connsiteX6" fmla="*/ 122593 w 193226"/>
              <a:gd name="connsiteY6" fmla="*/ 387085 h 461575"/>
              <a:gd name="connsiteX7" fmla="*/ 117447 w 193226"/>
              <a:gd name="connsiteY7" fmla="*/ 390967 h 461575"/>
              <a:gd name="connsiteX8" fmla="*/ 48146 w 193226"/>
              <a:gd name="connsiteY8" fmla="*/ 443854 h 461575"/>
              <a:gd name="connsiteX9" fmla="*/ 34926 w 193226"/>
              <a:gd name="connsiteY9" fmla="*/ 452666 h 461575"/>
              <a:gd name="connsiteX10" fmla="*/ 12091 w 193226"/>
              <a:gd name="connsiteY10" fmla="*/ 390398 h 461575"/>
              <a:gd name="connsiteX11" fmla="*/ 3178 w 193226"/>
              <a:gd name="connsiteY11" fmla="*/ 286923 h 461575"/>
              <a:gd name="connsiteX12" fmla="*/ 31159 w 193226"/>
              <a:gd name="connsiteY12" fmla="*/ 168689 h 461575"/>
              <a:gd name="connsiteX13" fmla="*/ 89670 w 193226"/>
              <a:gd name="connsiteY13" fmla="*/ 70358 h 461575"/>
              <a:gd name="connsiteX14" fmla="*/ 184785 w 193226"/>
              <a:gd name="connsiteY14" fmla="*/ 1235 h 461575"/>
              <a:gd name="connsiteX0" fmla="*/ 184785 w 192840"/>
              <a:gd name="connsiteY0" fmla="*/ 2392 h 462732"/>
              <a:gd name="connsiteX1" fmla="*/ 140314 w 192840"/>
              <a:gd name="connsiteY1" fmla="*/ 64107 h 462732"/>
              <a:gd name="connsiteX2" fmla="*/ 118311 w 192840"/>
              <a:gd name="connsiteY2" fmla="*/ 107167 h 462732"/>
              <a:gd name="connsiteX3" fmla="*/ 97007 w 192840"/>
              <a:gd name="connsiteY3" fmla="*/ 179887 h 462732"/>
              <a:gd name="connsiteX4" fmla="*/ 89679 w 192840"/>
              <a:gd name="connsiteY4" fmla="*/ 265647 h 462732"/>
              <a:gd name="connsiteX5" fmla="*/ 104899 w 192840"/>
              <a:gd name="connsiteY5" fmla="*/ 347686 h 462732"/>
              <a:gd name="connsiteX6" fmla="*/ 122593 w 192840"/>
              <a:gd name="connsiteY6" fmla="*/ 388242 h 462732"/>
              <a:gd name="connsiteX7" fmla="*/ 117447 w 192840"/>
              <a:gd name="connsiteY7" fmla="*/ 392124 h 462732"/>
              <a:gd name="connsiteX8" fmla="*/ 48146 w 192840"/>
              <a:gd name="connsiteY8" fmla="*/ 445011 h 462732"/>
              <a:gd name="connsiteX9" fmla="*/ 34926 w 192840"/>
              <a:gd name="connsiteY9" fmla="*/ 453823 h 462732"/>
              <a:gd name="connsiteX10" fmla="*/ 12091 w 192840"/>
              <a:gd name="connsiteY10" fmla="*/ 391555 h 462732"/>
              <a:gd name="connsiteX11" fmla="*/ 3178 w 192840"/>
              <a:gd name="connsiteY11" fmla="*/ 288080 h 462732"/>
              <a:gd name="connsiteX12" fmla="*/ 31159 w 192840"/>
              <a:gd name="connsiteY12" fmla="*/ 169846 h 462732"/>
              <a:gd name="connsiteX13" fmla="*/ 91984 w 192840"/>
              <a:gd name="connsiteY13" fmla="*/ 78458 h 462732"/>
              <a:gd name="connsiteX14" fmla="*/ 184785 w 192840"/>
              <a:gd name="connsiteY14" fmla="*/ 2392 h 462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2840" h="462732">
                <a:moveTo>
                  <a:pt x="184785" y="2392"/>
                </a:moveTo>
                <a:cubicBezTo>
                  <a:pt x="192840" y="0"/>
                  <a:pt x="151393" y="46645"/>
                  <a:pt x="140314" y="64107"/>
                </a:cubicBezTo>
                <a:cubicBezTo>
                  <a:pt x="129235" y="81569"/>
                  <a:pt x="125529" y="87870"/>
                  <a:pt x="118311" y="107167"/>
                </a:cubicBezTo>
                <a:cubicBezTo>
                  <a:pt x="111093" y="126464"/>
                  <a:pt x="101779" y="153474"/>
                  <a:pt x="97007" y="179887"/>
                </a:cubicBezTo>
                <a:cubicBezTo>
                  <a:pt x="92235" y="206300"/>
                  <a:pt x="87437" y="238947"/>
                  <a:pt x="89679" y="265647"/>
                </a:cubicBezTo>
                <a:cubicBezTo>
                  <a:pt x="90373" y="293245"/>
                  <a:pt x="99413" y="327254"/>
                  <a:pt x="104899" y="347686"/>
                </a:cubicBezTo>
                <a:cubicBezTo>
                  <a:pt x="110385" y="368119"/>
                  <a:pt x="120502" y="380836"/>
                  <a:pt x="122593" y="388242"/>
                </a:cubicBezTo>
                <a:cubicBezTo>
                  <a:pt x="124684" y="395648"/>
                  <a:pt x="129005" y="382509"/>
                  <a:pt x="117447" y="392124"/>
                </a:cubicBezTo>
                <a:lnTo>
                  <a:pt x="48146" y="445011"/>
                </a:lnTo>
                <a:cubicBezTo>
                  <a:pt x="35164" y="456066"/>
                  <a:pt x="40935" y="462732"/>
                  <a:pt x="34926" y="453823"/>
                </a:cubicBezTo>
                <a:cubicBezTo>
                  <a:pt x="28917" y="444914"/>
                  <a:pt x="17382" y="419179"/>
                  <a:pt x="12091" y="391555"/>
                </a:cubicBezTo>
                <a:cubicBezTo>
                  <a:pt x="6800" y="363931"/>
                  <a:pt x="0" y="325031"/>
                  <a:pt x="3178" y="288080"/>
                </a:cubicBezTo>
                <a:cubicBezTo>
                  <a:pt x="6356" y="251129"/>
                  <a:pt x="16358" y="204783"/>
                  <a:pt x="31159" y="169846"/>
                </a:cubicBezTo>
                <a:cubicBezTo>
                  <a:pt x="45960" y="134909"/>
                  <a:pt x="66380" y="106367"/>
                  <a:pt x="91984" y="78458"/>
                </a:cubicBezTo>
                <a:cubicBezTo>
                  <a:pt x="117588" y="50549"/>
                  <a:pt x="176730" y="4784"/>
                  <a:pt x="184785" y="2392"/>
                </a:cubicBezTo>
                <a:close/>
              </a:path>
            </a:pathLst>
          </a:custGeom>
          <a:solidFill>
            <a:schemeClr val="bg1">
              <a:lumMod val="50000"/>
              <a:alpha val="6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Rectangle 30"/>
          <p:cNvSpPr>
            <a:spLocks noChangeArrowheads="1"/>
          </p:cNvSpPr>
          <p:nvPr/>
        </p:nvSpPr>
        <p:spPr bwMode="auto">
          <a:xfrm rot="1389513">
            <a:off x="235007" y="3641268"/>
            <a:ext cx="2303516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Plano orbital da Terra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5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4" grpId="1"/>
      <p:bldP spid="43" grpId="0" animBg="1"/>
      <p:bldP spid="44" grpId="0" animBg="1"/>
      <p:bldP spid="4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34" name="Arco 133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928167" y="827187"/>
            <a:ext cx="7560840" cy="4464496"/>
          </a:xfrm>
          <a:prstGeom prst="ellipse">
            <a:avLst/>
          </a:prstGeom>
          <a:noFill/>
          <a:ln w="38100">
            <a:solidFill>
              <a:srgbClr val="66CC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  <p:sp>
        <p:nvSpPr>
          <p:cNvPr id="20" name="Text Box 141"/>
          <p:cNvSpPr txBox="1">
            <a:spLocks noChangeArrowheads="1"/>
          </p:cNvSpPr>
          <p:nvPr/>
        </p:nvSpPr>
        <p:spPr bwMode="auto">
          <a:xfrm>
            <a:off x="0" y="6581001"/>
            <a:ext cx="48245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bg1"/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: André Luiz da Silva/CDA/CDCC/USP</a:t>
            </a:r>
            <a:endParaRPr lang="pt-BR" sz="12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grpSp>
        <p:nvGrpSpPr>
          <p:cNvPr id="2" name="Grupo 28"/>
          <p:cNvGrpSpPr/>
          <p:nvPr/>
        </p:nvGrpSpPr>
        <p:grpSpPr>
          <a:xfrm>
            <a:off x="3275856" y="1412776"/>
            <a:ext cx="2670175" cy="2586537"/>
            <a:chOff x="4230514" y="2138607"/>
            <a:chExt cx="4721895" cy="4674769"/>
          </a:xfrm>
        </p:grpSpPr>
        <p:sp>
          <p:nvSpPr>
            <p:cNvPr id="25" name="Elipse 24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32" name="Arco 131"/>
          <p:cNvSpPr/>
          <p:nvPr/>
        </p:nvSpPr>
        <p:spPr bwMode="auto">
          <a:xfrm>
            <a:off x="903784" y="817662"/>
            <a:ext cx="7591425" cy="4495800"/>
          </a:xfrm>
          <a:prstGeom prst="arc">
            <a:avLst>
              <a:gd name="adj1" fmla="val 10053629"/>
              <a:gd name="adj2" fmla="val 10157981"/>
            </a:avLst>
          </a:prstGeom>
          <a:noFill/>
          <a:ln w="63500" cap="flat" cmpd="sng" algn="ctr">
            <a:solidFill>
              <a:schemeClr val="bg1">
                <a:alpha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6" name="Triângulo isósceles 135"/>
          <p:cNvSpPr/>
          <p:nvPr/>
        </p:nvSpPr>
        <p:spPr bwMode="auto">
          <a:xfrm rot="5628472">
            <a:off x="4153192" y="5025912"/>
            <a:ext cx="399195" cy="510657"/>
          </a:xfrm>
          <a:prstGeom prst="triangle">
            <a:avLst/>
          </a:prstGeom>
          <a:solidFill>
            <a:srgbClr val="66CC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52"/>
          <p:cNvGrpSpPr/>
          <p:nvPr/>
        </p:nvGrpSpPr>
        <p:grpSpPr>
          <a:xfrm>
            <a:off x="4613" y="788605"/>
            <a:ext cx="8501212" cy="4959415"/>
            <a:chOff x="4613" y="809625"/>
            <a:chExt cx="8501212" cy="4959415"/>
          </a:xfrm>
        </p:grpSpPr>
        <p:grpSp>
          <p:nvGrpSpPr>
            <p:cNvPr id="4" name="Grupo 56"/>
            <p:cNvGrpSpPr>
              <a:grpSpLocks noChangeAspect="1"/>
            </p:cNvGrpSpPr>
            <p:nvPr/>
          </p:nvGrpSpPr>
          <p:grpSpPr>
            <a:xfrm>
              <a:off x="4613" y="3789040"/>
              <a:ext cx="3847307" cy="1980000"/>
              <a:chOff x="363788" y="1158328"/>
              <a:chExt cx="8381792" cy="4313651"/>
            </a:xfrm>
          </p:grpSpPr>
          <p:sp>
            <p:nvSpPr>
              <p:cNvPr id="58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5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7" y="1158328"/>
                <a:ext cx="6364220" cy="4164161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0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1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62" name="Elipse 61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Lua 62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 rot="18986197">
                <a:off x="4351491" y="2809263"/>
                <a:ext cx="576064" cy="648072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Lua 64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Forma livre 65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Triângulo isósceles 6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5" name="Grupo 33"/>
              <p:cNvGrpSpPr/>
              <p:nvPr/>
            </p:nvGrpSpPr>
            <p:grpSpPr>
              <a:xfrm>
                <a:off x="3094356" y="3893582"/>
                <a:ext cx="253508" cy="261953"/>
                <a:chOff x="3094356" y="3893582"/>
                <a:chExt cx="253508" cy="261953"/>
              </a:xfrm>
            </p:grpSpPr>
            <p:sp>
              <p:nvSpPr>
                <p:cNvPr id="73" name="Elipse 72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4" name="Lua 73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5" name="Elipse 74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6" name="Grupo 42"/>
              <p:cNvGrpSpPr/>
              <p:nvPr/>
            </p:nvGrpSpPr>
            <p:grpSpPr>
              <a:xfrm>
                <a:off x="5868144" y="2031664"/>
                <a:ext cx="253508" cy="261953"/>
                <a:chOff x="3094356" y="3893582"/>
                <a:chExt cx="253508" cy="261953"/>
              </a:xfrm>
            </p:grpSpPr>
            <p:sp>
              <p:nvSpPr>
                <p:cNvPr id="70" name="Elipse 69"/>
                <p:cNvSpPr>
                  <a:spLocks noChangeAspect="1"/>
                </p:cNvSpPr>
                <p:nvPr/>
              </p:nvSpPr>
              <p:spPr bwMode="auto">
                <a:xfrm rot="21089018">
                  <a:off x="3094356" y="3893582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1" name="Lua 70"/>
                <p:cNvSpPr>
                  <a:spLocks noChangeAspect="1"/>
                </p:cNvSpPr>
                <p:nvPr/>
              </p:nvSpPr>
              <p:spPr bwMode="auto">
                <a:xfrm rot="16200000">
                  <a:off x="3157189" y="3959205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72" name="Elipse 71"/>
                <p:cNvSpPr>
                  <a:spLocks noChangeAspect="1"/>
                </p:cNvSpPr>
                <p:nvPr/>
              </p:nvSpPr>
              <p:spPr bwMode="auto">
                <a:xfrm rot="18986197">
                  <a:off x="3096425" y="3903535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0" name="Arco 129"/>
            <p:cNvSpPr/>
            <p:nvPr/>
          </p:nvSpPr>
          <p:spPr bwMode="auto">
            <a:xfrm>
              <a:off x="914400" y="809625"/>
              <a:ext cx="7591425" cy="4495800"/>
            </a:xfrm>
            <a:prstGeom prst="arc">
              <a:avLst>
                <a:gd name="adj1" fmla="val 6982146"/>
                <a:gd name="adj2" fmla="val 8873578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8" name="Cilindro 137"/>
            <p:cNvSpPr/>
            <p:nvPr/>
          </p:nvSpPr>
          <p:spPr bwMode="auto">
            <a:xfrm rot="3360000">
              <a:off x="2291296" y="4064729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39" name="Cilindro 138"/>
            <p:cNvSpPr/>
            <p:nvPr/>
          </p:nvSpPr>
          <p:spPr bwMode="auto">
            <a:xfrm rot="3300000">
              <a:off x="1366853" y="4348865"/>
              <a:ext cx="308622" cy="1318932"/>
            </a:xfrm>
            <a:prstGeom prst="can">
              <a:avLst>
                <a:gd name="adj" fmla="val 7713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Cilindro 139"/>
            <p:cNvSpPr/>
            <p:nvPr/>
          </p:nvSpPr>
          <p:spPr bwMode="auto">
            <a:xfrm rot="3360000">
              <a:off x="1017299" y="4918543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" name="Grupo 154"/>
          <p:cNvGrpSpPr/>
          <p:nvPr/>
        </p:nvGrpSpPr>
        <p:grpSpPr>
          <a:xfrm>
            <a:off x="899592" y="476672"/>
            <a:ext cx="7591425" cy="4843586"/>
            <a:chOff x="880542" y="476672"/>
            <a:chExt cx="7591425" cy="4843586"/>
          </a:xfrm>
        </p:grpSpPr>
        <p:grpSp>
          <p:nvGrpSpPr>
            <p:cNvPr id="8" name="Grupo 75"/>
            <p:cNvGrpSpPr>
              <a:grpSpLocks noChangeAspect="1"/>
            </p:cNvGrpSpPr>
            <p:nvPr/>
          </p:nvGrpSpPr>
          <p:grpSpPr>
            <a:xfrm>
              <a:off x="5148064" y="476672"/>
              <a:ext cx="3147796" cy="1620000"/>
              <a:chOff x="363788" y="1158328"/>
              <a:chExt cx="8381792" cy="4313651"/>
            </a:xfrm>
          </p:grpSpPr>
          <p:sp>
            <p:nvSpPr>
              <p:cNvPr id="77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8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79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0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6" y="1876373"/>
                <a:ext cx="5271593" cy="3595606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81" name="Elipse 80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2" name="Lua 81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3" name="Lua 82"/>
              <p:cNvSpPr/>
              <p:nvPr/>
            </p:nvSpPr>
            <p:spPr bwMode="auto">
              <a:xfrm rot="8798309">
                <a:off x="4659361" y="2653019"/>
                <a:ext cx="324000" cy="684000"/>
              </a:xfrm>
              <a:prstGeom prst="moon">
                <a:avLst>
                  <a:gd name="adj" fmla="val 35804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4" name="Lua 83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85" name="Forma livre 84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" name="Grupo 39"/>
              <p:cNvGrpSpPr/>
              <p:nvPr/>
            </p:nvGrpSpPr>
            <p:grpSpPr>
              <a:xfrm>
                <a:off x="3113408" y="3853067"/>
                <a:ext cx="253508" cy="296013"/>
                <a:chOff x="2843100" y="1318902"/>
                <a:chExt cx="253508" cy="296013"/>
              </a:xfrm>
            </p:grpSpPr>
            <p:sp>
              <p:nvSpPr>
                <p:cNvPr id="92" name="Elipse 16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3" name="Lua 92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4" name="Lua 93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87" name="Triângulo isósceles 86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0" name="Grupo 39"/>
              <p:cNvGrpSpPr/>
              <p:nvPr/>
            </p:nvGrpSpPr>
            <p:grpSpPr>
              <a:xfrm>
                <a:off x="5870443" y="1961909"/>
                <a:ext cx="253508" cy="296013"/>
                <a:chOff x="2843100" y="1318902"/>
                <a:chExt cx="253508" cy="296013"/>
              </a:xfrm>
            </p:grpSpPr>
            <p:sp>
              <p:nvSpPr>
                <p:cNvPr id="89" name="Elipse 88"/>
                <p:cNvSpPr>
                  <a:spLocks noChangeAspect="1"/>
                </p:cNvSpPr>
                <p:nvPr/>
              </p:nvSpPr>
              <p:spPr bwMode="auto">
                <a:xfrm rot="21089018">
                  <a:off x="2843100" y="1359417"/>
                  <a:ext cx="253508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0" name="Lua 89"/>
                <p:cNvSpPr>
                  <a:spLocks noChangeAspect="1"/>
                </p:cNvSpPr>
                <p:nvPr/>
              </p:nvSpPr>
              <p:spPr bwMode="auto">
                <a:xfrm rot="8549319">
                  <a:off x="2964225" y="1318902"/>
                  <a:ext cx="119880" cy="253080"/>
                </a:xfrm>
                <a:prstGeom prst="moon">
                  <a:avLst>
                    <a:gd name="adj" fmla="val 46276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91" name="Lua 90"/>
                <p:cNvSpPr>
                  <a:spLocks noChangeAspect="1"/>
                </p:cNvSpPr>
                <p:nvPr/>
              </p:nvSpPr>
              <p:spPr bwMode="auto">
                <a:xfrm rot="16200000">
                  <a:off x="2905933" y="1425040"/>
                  <a:ext cx="127750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1" name="Arco 130"/>
            <p:cNvSpPr/>
            <p:nvPr/>
          </p:nvSpPr>
          <p:spPr bwMode="auto">
            <a:xfrm>
              <a:off x="880542" y="824458"/>
              <a:ext cx="7591425" cy="4495800"/>
            </a:xfrm>
            <a:prstGeom prst="arc">
              <a:avLst>
                <a:gd name="adj1" fmla="val 19224701"/>
                <a:gd name="adj2" fmla="val 2029391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Cilindro 140"/>
            <p:cNvSpPr/>
            <p:nvPr/>
          </p:nvSpPr>
          <p:spPr bwMode="auto">
            <a:xfrm rot="14103010">
              <a:off x="7439177" y="339018"/>
              <a:ext cx="119157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2" name="Cilindro 141"/>
            <p:cNvSpPr/>
            <p:nvPr/>
          </p:nvSpPr>
          <p:spPr bwMode="auto">
            <a:xfrm rot="14086829">
              <a:off x="7016814" y="386933"/>
              <a:ext cx="261447" cy="1095403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3" name="Cilindro 142"/>
            <p:cNvSpPr/>
            <p:nvPr/>
          </p:nvSpPr>
          <p:spPr bwMode="auto">
            <a:xfrm rot="14111554">
              <a:off x="6414212" y="1044625"/>
              <a:ext cx="99113" cy="688531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153"/>
          <p:cNvGrpSpPr/>
          <p:nvPr/>
        </p:nvGrpSpPr>
        <p:grpSpPr>
          <a:xfrm>
            <a:off x="416091" y="690234"/>
            <a:ext cx="8061159" cy="4643766"/>
            <a:chOff x="416091" y="690234"/>
            <a:chExt cx="8061159" cy="4643766"/>
          </a:xfrm>
        </p:grpSpPr>
        <p:grpSp>
          <p:nvGrpSpPr>
            <p:cNvPr id="12" name="Grupo 31"/>
            <p:cNvGrpSpPr>
              <a:grpSpLocks noChangeAspect="1"/>
            </p:cNvGrpSpPr>
            <p:nvPr/>
          </p:nvGrpSpPr>
          <p:grpSpPr>
            <a:xfrm>
              <a:off x="416091" y="752828"/>
              <a:ext cx="3147797" cy="1631876"/>
              <a:chOff x="363788" y="1126705"/>
              <a:chExt cx="8381792" cy="4345274"/>
            </a:xfrm>
          </p:grpSpPr>
          <p:sp>
            <p:nvSpPr>
              <p:cNvPr id="34" name="AutoShape 3"/>
              <p:cNvSpPr>
                <a:spLocks noChangeArrowheads="1"/>
              </p:cNvSpPr>
              <p:nvPr/>
            </p:nvSpPr>
            <p:spPr bwMode="auto">
              <a:xfrm rot="1414701">
                <a:off x="363788" y="1263734"/>
                <a:ext cx="8381792" cy="3568958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39" name="AutoShape 3"/>
              <p:cNvSpPr>
                <a:spLocks noChangeArrowheads="1"/>
              </p:cNvSpPr>
              <p:nvPr/>
            </p:nvSpPr>
            <p:spPr bwMode="auto">
              <a:xfrm rot="2678321">
                <a:off x="1614378" y="1158328"/>
                <a:ext cx="6364220" cy="4164162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1" name="Oval 4"/>
              <p:cNvSpPr>
                <a:spLocks noChangeArrowheads="1"/>
              </p:cNvSpPr>
              <p:nvPr/>
            </p:nvSpPr>
            <p:spPr bwMode="auto">
              <a:xfrm rot="2553405">
                <a:off x="2229065" y="1561141"/>
                <a:ext cx="5043028" cy="33079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2" name="AutoShape 3"/>
              <p:cNvSpPr>
                <a:spLocks noChangeArrowheads="1"/>
              </p:cNvSpPr>
              <p:nvPr/>
            </p:nvSpPr>
            <p:spPr bwMode="auto">
              <a:xfrm rot="1414701">
                <a:off x="3370335" y="1876372"/>
                <a:ext cx="5271592" cy="3595607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43" name="Elipse 42"/>
              <p:cNvSpPr>
                <a:spLocks/>
              </p:cNvSpPr>
              <p:nvPr/>
            </p:nvSpPr>
            <p:spPr bwMode="auto">
              <a:xfrm rot="21089018">
                <a:off x="4330843" y="2753293"/>
                <a:ext cx="684000" cy="684000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Lua 43"/>
              <p:cNvSpPr/>
              <p:nvPr/>
            </p:nvSpPr>
            <p:spPr bwMode="auto">
              <a:xfrm rot="19235168">
                <a:off x="4384756" y="2866251"/>
                <a:ext cx="309201" cy="684000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Lua 44"/>
              <p:cNvSpPr/>
              <p:nvPr/>
            </p:nvSpPr>
            <p:spPr bwMode="auto">
              <a:xfrm rot="561110">
                <a:off x="4337683" y="2724893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chemeClr val="tx1">
                  <a:alpha val="47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Lua 45"/>
              <p:cNvSpPr/>
              <p:nvPr/>
            </p:nvSpPr>
            <p:spPr bwMode="auto">
              <a:xfrm rot="16200000">
                <a:off x="4512531" y="2936220"/>
                <a:ext cx="324000" cy="684000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7" name="Forma livre 46"/>
              <p:cNvSpPr/>
              <p:nvPr/>
            </p:nvSpPr>
            <p:spPr bwMode="auto">
              <a:xfrm>
                <a:off x="4323801" y="2793966"/>
                <a:ext cx="186284" cy="466744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3" name="Grupo 39"/>
              <p:cNvGrpSpPr/>
              <p:nvPr/>
            </p:nvGrpSpPr>
            <p:grpSpPr>
              <a:xfrm>
                <a:off x="6360121" y="4922463"/>
                <a:ext cx="253507" cy="266090"/>
                <a:chOff x="6094576" y="2388298"/>
                <a:chExt cx="253507" cy="266090"/>
              </a:xfrm>
            </p:grpSpPr>
            <p:sp>
              <p:nvSpPr>
                <p:cNvPr id="54" name="Elipse 53"/>
                <p:cNvSpPr>
                  <a:spLocks noChangeAspect="1"/>
                </p:cNvSpPr>
                <p:nvPr/>
              </p:nvSpPr>
              <p:spPr bwMode="auto">
                <a:xfrm rot="21089018">
                  <a:off x="6094576" y="2398889"/>
                  <a:ext cx="253507" cy="25200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5" name="Lua 54"/>
                <p:cNvSpPr>
                  <a:spLocks noChangeAspect="1"/>
                </p:cNvSpPr>
                <p:nvPr/>
              </p:nvSpPr>
              <p:spPr bwMode="auto">
                <a:xfrm rot="561110">
                  <a:off x="6096002" y="2388298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6" name="Lua 55"/>
                <p:cNvSpPr>
                  <a:spLocks noChangeAspect="1"/>
                </p:cNvSpPr>
                <p:nvPr/>
              </p:nvSpPr>
              <p:spPr bwMode="auto">
                <a:xfrm rot="16200000">
                  <a:off x="6157411" y="2464513"/>
                  <a:ext cx="127751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grpSp>
            <p:nvGrpSpPr>
              <p:cNvPr id="14" name="Grupo 38"/>
              <p:cNvGrpSpPr/>
              <p:nvPr/>
            </p:nvGrpSpPr>
            <p:grpSpPr>
              <a:xfrm>
                <a:off x="3138059" y="1126705"/>
                <a:ext cx="253507" cy="266087"/>
                <a:chOff x="3497391" y="4422807"/>
                <a:chExt cx="253507" cy="266087"/>
              </a:xfrm>
            </p:grpSpPr>
            <p:sp>
              <p:nvSpPr>
                <p:cNvPr id="51" name="Elipse 50"/>
                <p:cNvSpPr>
                  <a:spLocks noChangeAspect="1"/>
                </p:cNvSpPr>
                <p:nvPr/>
              </p:nvSpPr>
              <p:spPr bwMode="auto">
                <a:xfrm rot="21089018">
                  <a:off x="3497391" y="4433397"/>
                  <a:ext cx="253507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2" name="Lua 51"/>
                <p:cNvSpPr>
                  <a:spLocks noChangeAspect="1"/>
                </p:cNvSpPr>
                <p:nvPr/>
              </p:nvSpPr>
              <p:spPr bwMode="auto">
                <a:xfrm rot="561110">
                  <a:off x="3498816" y="4422807"/>
                  <a:ext cx="119880" cy="253080"/>
                </a:xfrm>
                <a:prstGeom prst="moon">
                  <a:avLst>
                    <a:gd name="adj" fmla="val 62855"/>
                  </a:avLst>
                </a:prstGeom>
                <a:solidFill>
                  <a:schemeClr val="tx1">
                    <a:alpha val="47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53" name="Lua 52"/>
                <p:cNvSpPr>
                  <a:spLocks noChangeAspect="1"/>
                </p:cNvSpPr>
                <p:nvPr/>
              </p:nvSpPr>
              <p:spPr bwMode="auto">
                <a:xfrm rot="16200000">
                  <a:off x="3560224" y="4499019"/>
                  <a:ext cx="127750" cy="252000"/>
                </a:xfrm>
                <a:prstGeom prst="moon">
                  <a:avLst>
                    <a:gd name="adj" fmla="val 45289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50" name="Triângulo isósceles 49"/>
              <p:cNvSpPr/>
              <p:nvPr/>
            </p:nvSpPr>
            <p:spPr bwMode="auto">
              <a:xfrm rot="10056987">
                <a:off x="2522715" y="2564904"/>
                <a:ext cx="216024" cy="432048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29" name="Arco 128"/>
            <p:cNvSpPr/>
            <p:nvPr/>
          </p:nvSpPr>
          <p:spPr bwMode="auto">
            <a:xfrm>
              <a:off x="885825" y="838200"/>
              <a:ext cx="7591425" cy="4495800"/>
            </a:xfrm>
            <a:prstGeom prst="arc">
              <a:avLst>
                <a:gd name="adj1" fmla="val 12797717"/>
                <a:gd name="adj2" fmla="val 13748490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5" name="Cilindro 144"/>
            <p:cNvSpPr/>
            <p:nvPr/>
          </p:nvSpPr>
          <p:spPr bwMode="auto">
            <a:xfrm rot="6991367">
              <a:off x="1462227" y="655188"/>
              <a:ext cx="261447" cy="1222739"/>
            </a:xfrm>
            <a:prstGeom prst="can">
              <a:avLst>
                <a:gd name="adj" fmla="val 74507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6" name="Cilindro 145"/>
            <p:cNvSpPr/>
            <p:nvPr/>
          </p:nvSpPr>
          <p:spPr bwMode="auto">
            <a:xfrm rot="6984376">
              <a:off x="2538707" y="1961079"/>
              <a:ext cx="99113" cy="409597"/>
            </a:xfrm>
            <a:prstGeom prst="can">
              <a:avLst>
                <a:gd name="adj" fmla="val 97673"/>
              </a:avLst>
            </a:prstGeom>
            <a:gradFill flip="none" rotWithShape="1">
              <a:gsLst>
                <a:gs pos="81000">
                  <a:schemeClr val="tx1">
                    <a:alpha val="35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7" name="Cilindro 146"/>
            <p:cNvSpPr/>
            <p:nvPr/>
          </p:nvSpPr>
          <p:spPr bwMode="auto">
            <a:xfrm rot="6839423">
              <a:off x="1312033" y="536194"/>
              <a:ext cx="82363" cy="390443"/>
            </a:xfrm>
            <a:prstGeom prst="can">
              <a:avLst>
                <a:gd name="adj" fmla="val 86562"/>
              </a:avLst>
            </a:prstGeom>
            <a:gradFill flip="none" rotWithShape="1">
              <a:gsLst>
                <a:gs pos="81000">
                  <a:schemeClr val="tx1">
                    <a:alpha val="56000"/>
                  </a:schemeClr>
                </a:gs>
                <a:gs pos="100000">
                  <a:schemeClr val="bg1">
                    <a:lumMod val="75000"/>
                    <a:alpha val="0"/>
                  </a:schemeClr>
                </a:gs>
                <a:gs pos="0">
                  <a:schemeClr val="bg1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3" name="Arco 132"/>
          <p:cNvSpPr/>
          <p:nvPr/>
        </p:nvSpPr>
        <p:spPr bwMode="auto">
          <a:xfrm>
            <a:off x="896887" y="827265"/>
            <a:ext cx="7591425" cy="4495800"/>
          </a:xfrm>
          <a:prstGeom prst="arc">
            <a:avLst>
              <a:gd name="adj1" fmla="val 17250761"/>
              <a:gd name="adj2" fmla="val 17467990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7" name="Arco 136"/>
          <p:cNvSpPr/>
          <p:nvPr/>
        </p:nvSpPr>
        <p:spPr bwMode="auto">
          <a:xfrm>
            <a:off x="921065" y="796179"/>
            <a:ext cx="7591425" cy="4495800"/>
          </a:xfrm>
          <a:prstGeom prst="arc">
            <a:avLst>
              <a:gd name="adj1" fmla="val 10064258"/>
              <a:gd name="adj2" fmla="val 10281046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" name="Grupo 179"/>
          <p:cNvGrpSpPr/>
          <p:nvPr/>
        </p:nvGrpSpPr>
        <p:grpSpPr>
          <a:xfrm>
            <a:off x="959592" y="741061"/>
            <a:ext cx="8086429" cy="5081949"/>
            <a:chOff x="959592" y="741061"/>
            <a:chExt cx="8086429" cy="5081949"/>
          </a:xfrm>
        </p:grpSpPr>
        <p:grpSp>
          <p:nvGrpSpPr>
            <p:cNvPr id="16" name="Grupo 157"/>
            <p:cNvGrpSpPr/>
            <p:nvPr/>
          </p:nvGrpSpPr>
          <p:grpSpPr>
            <a:xfrm>
              <a:off x="5198710" y="3798565"/>
              <a:ext cx="3847311" cy="2024445"/>
              <a:chOff x="5117177" y="3881213"/>
              <a:chExt cx="3847311" cy="2024445"/>
            </a:xfrm>
          </p:grpSpPr>
          <p:sp>
            <p:nvSpPr>
              <p:cNvPr id="159" name="AutoShape 3"/>
              <p:cNvSpPr>
                <a:spLocks noChangeArrowheads="1"/>
              </p:cNvSpPr>
              <p:nvPr/>
            </p:nvSpPr>
            <p:spPr bwMode="auto">
              <a:xfrm rot="1414701">
                <a:off x="5117177" y="3945654"/>
                <a:ext cx="3847311" cy="1638180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97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0" name="AutoShape 3"/>
              <p:cNvSpPr>
                <a:spLocks noChangeArrowheads="1"/>
              </p:cNvSpPr>
              <p:nvPr/>
            </p:nvSpPr>
            <p:spPr bwMode="auto">
              <a:xfrm rot="2678321">
                <a:off x="5708357" y="3906436"/>
                <a:ext cx="2921229" cy="1911383"/>
              </a:xfrm>
              <a:prstGeom prst="parallelogram">
                <a:avLst>
                  <a:gd name="adj" fmla="val 19879"/>
                </a:avLst>
              </a:prstGeom>
              <a:solidFill>
                <a:schemeClr val="bg1">
                  <a:lumMod val="75000"/>
                  <a:alpha val="92000"/>
                </a:scheme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1" name="Oval 4"/>
              <p:cNvSpPr>
                <a:spLocks noChangeArrowheads="1"/>
              </p:cNvSpPr>
              <p:nvPr/>
            </p:nvSpPr>
            <p:spPr bwMode="auto">
              <a:xfrm rot="2553405">
                <a:off x="5973354" y="4082166"/>
                <a:ext cx="2314791" cy="1518396"/>
              </a:xfrm>
              <a:prstGeom prst="ellipse">
                <a:avLst/>
              </a:prstGeom>
              <a:noFill/>
              <a:ln w="3175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2" name="AutoShape 3"/>
              <p:cNvSpPr>
                <a:spLocks noChangeArrowheads="1"/>
              </p:cNvSpPr>
              <p:nvPr/>
            </p:nvSpPr>
            <p:spPr bwMode="auto">
              <a:xfrm rot="1414701">
                <a:off x="6497207" y="4226860"/>
                <a:ext cx="2419704" cy="1650412"/>
              </a:xfrm>
              <a:prstGeom prst="parallelogram">
                <a:avLst>
                  <a:gd name="adj" fmla="val 62563"/>
                </a:avLst>
              </a:prstGeom>
              <a:solidFill>
                <a:srgbClr val="0000FF">
                  <a:alpha val="69000"/>
                </a:srgbClr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itchFamily="34" charset="0"/>
                </a:endParaRPr>
              </a:p>
            </p:txBody>
          </p:sp>
          <p:sp>
            <p:nvSpPr>
              <p:cNvPr id="163" name="Elipse 162"/>
              <p:cNvSpPr>
                <a:spLocks/>
              </p:cNvSpPr>
              <p:nvPr/>
            </p:nvSpPr>
            <p:spPr bwMode="auto">
              <a:xfrm rot="21089018">
                <a:off x="6938088" y="4629374"/>
                <a:ext cx="313962" cy="313961"/>
              </a:xfrm>
              <a:prstGeom prst="ellipse">
                <a:avLst/>
              </a:prstGeom>
              <a:solidFill>
                <a:srgbClr val="66CC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4" name="Lua 163"/>
              <p:cNvSpPr/>
              <p:nvPr/>
            </p:nvSpPr>
            <p:spPr bwMode="auto">
              <a:xfrm rot="19235168">
                <a:off x="6962834" y="4681222"/>
                <a:ext cx="141926" cy="313961"/>
              </a:xfrm>
              <a:prstGeom prst="moon">
                <a:avLst>
                  <a:gd name="adj" fmla="val 34057"/>
                </a:avLst>
              </a:prstGeom>
              <a:solidFill>
                <a:schemeClr val="bg1">
                  <a:lumMod val="85000"/>
                  <a:alpha val="94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5" name="Elipse 164"/>
              <p:cNvSpPr/>
              <p:nvPr/>
            </p:nvSpPr>
            <p:spPr bwMode="auto">
              <a:xfrm rot="13197170">
                <a:off x="6983408" y="4655064"/>
                <a:ext cx="264418" cy="297470"/>
              </a:xfrm>
              <a:prstGeom prst="ellipse">
                <a:avLst/>
              </a:prstGeom>
              <a:solidFill>
                <a:schemeClr val="tx1">
                  <a:alpha val="51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Lua 165"/>
              <p:cNvSpPr/>
              <p:nvPr/>
            </p:nvSpPr>
            <p:spPr bwMode="auto">
              <a:xfrm rot="16200000">
                <a:off x="7021484" y="4713338"/>
                <a:ext cx="148719" cy="313962"/>
              </a:xfrm>
              <a:prstGeom prst="moon">
                <a:avLst>
                  <a:gd name="adj" fmla="val 62855"/>
                </a:avLst>
              </a:prstGeom>
              <a:solidFill>
                <a:srgbClr val="0000FF">
                  <a:alpha val="36000"/>
                </a:srgb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7" name="Forma livre 166"/>
              <p:cNvSpPr/>
              <p:nvPr/>
            </p:nvSpPr>
            <p:spPr bwMode="auto">
              <a:xfrm>
                <a:off x="6934855" y="4648043"/>
                <a:ext cx="85506" cy="214239"/>
              </a:xfrm>
              <a:custGeom>
                <a:avLst/>
                <a:gdLst>
                  <a:gd name="connsiteX0" fmla="*/ 14534 w 131221"/>
                  <a:gd name="connsiteY0" fmla="*/ 2492 h 129146"/>
                  <a:gd name="connsiteX1" fmla="*/ 109213 w 131221"/>
                  <a:gd name="connsiteY1" fmla="*/ 49832 h 129146"/>
                  <a:gd name="connsiteX2" fmla="*/ 129145 w 131221"/>
                  <a:gd name="connsiteY2" fmla="*/ 62289 h 129146"/>
                  <a:gd name="connsiteX3" fmla="*/ 96755 w 131221"/>
                  <a:gd name="connsiteY3" fmla="*/ 89696 h 129146"/>
                  <a:gd name="connsiteX4" fmla="*/ 44433 w 131221"/>
                  <a:gd name="connsiteY4" fmla="*/ 127070 h 129146"/>
                  <a:gd name="connsiteX5" fmla="*/ 31975 w 131221"/>
                  <a:gd name="connsiteY5" fmla="*/ 102154 h 129146"/>
                  <a:gd name="connsiteX6" fmla="*/ 22009 w 131221"/>
                  <a:gd name="connsiteY6" fmla="*/ 64781 h 129146"/>
                  <a:gd name="connsiteX7" fmla="*/ 14534 w 131221"/>
                  <a:gd name="connsiteY7" fmla="*/ 2492 h 129146"/>
                  <a:gd name="connsiteX0" fmla="*/ 7977 w 127068"/>
                  <a:gd name="connsiteY0" fmla="*/ 4492 h 131146"/>
                  <a:gd name="connsiteX1" fmla="*/ 63316 w 127068"/>
                  <a:gd name="connsiteY1" fmla="*/ 39827 h 131146"/>
                  <a:gd name="connsiteX2" fmla="*/ 122588 w 127068"/>
                  <a:gd name="connsiteY2" fmla="*/ 64289 h 131146"/>
                  <a:gd name="connsiteX3" fmla="*/ 90198 w 127068"/>
                  <a:gd name="connsiteY3" fmla="*/ 91696 h 131146"/>
                  <a:gd name="connsiteX4" fmla="*/ 37876 w 127068"/>
                  <a:gd name="connsiteY4" fmla="*/ 129070 h 131146"/>
                  <a:gd name="connsiteX5" fmla="*/ 25418 w 127068"/>
                  <a:gd name="connsiteY5" fmla="*/ 104154 h 131146"/>
                  <a:gd name="connsiteX6" fmla="*/ 15452 w 127068"/>
                  <a:gd name="connsiteY6" fmla="*/ 66781 h 131146"/>
                  <a:gd name="connsiteX7" fmla="*/ 7977 w 127068"/>
                  <a:gd name="connsiteY7" fmla="*/ 4492 h 131146"/>
                  <a:gd name="connsiteX0" fmla="*/ 8771 w 127862"/>
                  <a:gd name="connsiteY0" fmla="*/ 2508 h 129162"/>
                  <a:gd name="connsiteX1" fmla="*/ 64110 w 127862"/>
                  <a:gd name="connsiteY1" fmla="*/ 37843 h 129162"/>
                  <a:gd name="connsiteX2" fmla="*/ 123382 w 127862"/>
                  <a:gd name="connsiteY2" fmla="*/ 62305 h 129162"/>
                  <a:gd name="connsiteX3" fmla="*/ 90992 w 127862"/>
                  <a:gd name="connsiteY3" fmla="*/ 89712 h 129162"/>
                  <a:gd name="connsiteX4" fmla="*/ 38670 w 127862"/>
                  <a:gd name="connsiteY4" fmla="*/ 127086 h 129162"/>
                  <a:gd name="connsiteX5" fmla="*/ 26212 w 127862"/>
                  <a:gd name="connsiteY5" fmla="*/ 102170 h 129162"/>
                  <a:gd name="connsiteX6" fmla="*/ 11483 w 127862"/>
                  <a:gd name="connsiteY6" fmla="*/ 52891 h 129162"/>
                  <a:gd name="connsiteX7" fmla="*/ 8771 w 127862"/>
                  <a:gd name="connsiteY7" fmla="*/ 2508 h 129162"/>
                  <a:gd name="connsiteX0" fmla="*/ 8771 w 127862"/>
                  <a:gd name="connsiteY0" fmla="*/ 2508 h 128765"/>
                  <a:gd name="connsiteX1" fmla="*/ 64110 w 127862"/>
                  <a:gd name="connsiteY1" fmla="*/ 37843 h 128765"/>
                  <a:gd name="connsiteX2" fmla="*/ 123382 w 127862"/>
                  <a:gd name="connsiteY2" fmla="*/ 62305 h 128765"/>
                  <a:gd name="connsiteX3" fmla="*/ 90992 w 127862"/>
                  <a:gd name="connsiteY3" fmla="*/ 89712 h 128765"/>
                  <a:gd name="connsiteX4" fmla="*/ 38670 w 127862"/>
                  <a:gd name="connsiteY4" fmla="*/ 127086 h 128765"/>
                  <a:gd name="connsiteX5" fmla="*/ 19068 w 127862"/>
                  <a:gd name="connsiteY5" fmla="*/ 99788 h 128765"/>
                  <a:gd name="connsiteX6" fmla="*/ 11483 w 127862"/>
                  <a:gd name="connsiteY6" fmla="*/ 52891 h 128765"/>
                  <a:gd name="connsiteX7" fmla="*/ 8771 w 127862"/>
                  <a:gd name="connsiteY7" fmla="*/ 2508 h 128765"/>
                  <a:gd name="connsiteX0" fmla="*/ 9962 w 129053"/>
                  <a:gd name="connsiteY0" fmla="*/ 2508 h 128765"/>
                  <a:gd name="connsiteX1" fmla="*/ 65301 w 129053"/>
                  <a:gd name="connsiteY1" fmla="*/ 37843 h 128765"/>
                  <a:gd name="connsiteX2" fmla="*/ 124573 w 129053"/>
                  <a:gd name="connsiteY2" fmla="*/ 62305 h 128765"/>
                  <a:gd name="connsiteX3" fmla="*/ 92183 w 129053"/>
                  <a:gd name="connsiteY3" fmla="*/ 89712 h 128765"/>
                  <a:gd name="connsiteX4" fmla="*/ 39861 w 129053"/>
                  <a:gd name="connsiteY4" fmla="*/ 127086 h 128765"/>
                  <a:gd name="connsiteX5" fmla="*/ 20259 w 129053"/>
                  <a:gd name="connsiteY5" fmla="*/ 99788 h 128765"/>
                  <a:gd name="connsiteX6" fmla="*/ 5531 w 129053"/>
                  <a:gd name="connsiteY6" fmla="*/ 52891 h 128765"/>
                  <a:gd name="connsiteX7" fmla="*/ 9962 w 129053"/>
                  <a:gd name="connsiteY7" fmla="*/ 2508 h 128765"/>
                  <a:gd name="connsiteX0" fmla="*/ 9962 w 127863"/>
                  <a:gd name="connsiteY0" fmla="*/ 2508 h 127391"/>
                  <a:gd name="connsiteX1" fmla="*/ 65301 w 127863"/>
                  <a:gd name="connsiteY1" fmla="*/ 37843 h 127391"/>
                  <a:gd name="connsiteX2" fmla="*/ 124573 w 127863"/>
                  <a:gd name="connsiteY2" fmla="*/ 62305 h 127391"/>
                  <a:gd name="connsiteX3" fmla="*/ 85039 w 127863"/>
                  <a:gd name="connsiteY3" fmla="*/ 101618 h 127391"/>
                  <a:gd name="connsiteX4" fmla="*/ 39861 w 127863"/>
                  <a:gd name="connsiteY4" fmla="*/ 127086 h 127391"/>
                  <a:gd name="connsiteX5" fmla="*/ 20259 w 127863"/>
                  <a:gd name="connsiteY5" fmla="*/ 99788 h 127391"/>
                  <a:gd name="connsiteX6" fmla="*/ 5531 w 127863"/>
                  <a:gd name="connsiteY6" fmla="*/ 52891 h 127391"/>
                  <a:gd name="connsiteX7" fmla="*/ 9962 w 127863"/>
                  <a:gd name="connsiteY7" fmla="*/ 2508 h 127391"/>
                  <a:gd name="connsiteX0" fmla="*/ 9962 w 127069"/>
                  <a:gd name="connsiteY0" fmla="*/ 2508 h 127575"/>
                  <a:gd name="connsiteX1" fmla="*/ 65301 w 127069"/>
                  <a:gd name="connsiteY1" fmla="*/ 37843 h 127575"/>
                  <a:gd name="connsiteX2" fmla="*/ 124573 w 127069"/>
                  <a:gd name="connsiteY2" fmla="*/ 62305 h 127575"/>
                  <a:gd name="connsiteX3" fmla="*/ 80277 w 127069"/>
                  <a:gd name="connsiteY3" fmla="*/ 96855 h 127575"/>
                  <a:gd name="connsiteX4" fmla="*/ 39861 w 127069"/>
                  <a:gd name="connsiteY4" fmla="*/ 127086 h 127575"/>
                  <a:gd name="connsiteX5" fmla="*/ 20259 w 127069"/>
                  <a:gd name="connsiteY5" fmla="*/ 99788 h 127575"/>
                  <a:gd name="connsiteX6" fmla="*/ 5531 w 127069"/>
                  <a:gd name="connsiteY6" fmla="*/ 52891 h 127575"/>
                  <a:gd name="connsiteX7" fmla="*/ 9962 w 127069"/>
                  <a:gd name="connsiteY7" fmla="*/ 2508 h 127575"/>
                  <a:gd name="connsiteX0" fmla="*/ 9962 w 134212"/>
                  <a:gd name="connsiteY0" fmla="*/ 2508 h 134719"/>
                  <a:gd name="connsiteX1" fmla="*/ 72444 w 134212"/>
                  <a:gd name="connsiteY1" fmla="*/ 44987 h 134719"/>
                  <a:gd name="connsiteX2" fmla="*/ 131716 w 134212"/>
                  <a:gd name="connsiteY2" fmla="*/ 69449 h 134719"/>
                  <a:gd name="connsiteX3" fmla="*/ 87420 w 134212"/>
                  <a:gd name="connsiteY3" fmla="*/ 103999 h 134719"/>
                  <a:gd name="connsiteX4" fmla="*/ 47004 w 134212"/>
                  <a:gd name="connsiteY4" fmla="*/ 134230 h 134719"/>
                  <a:gd name="connsiteX5" fmla="*/ 27402 w 134212"/>
                  <a:gd name="connsiteY5" fmla="*/ 106932 h 134719"/>
                  <a:gd name="connsiteX6" fmla="*/ 12674 w 134212"/>
                  <a:gd name="connsiteY6" fmla="*/ 60035 h 134719"/>
                  <a:gd name="connsiteX7" fmla="*/ 9962 w 134212"/>
                  <a:gd name="connsiteY7" fmla="*/ 2508 h 134719"/>
                  <a:gd name="connsiteX0" fmla="*/ 8659 w 134211"/>
                  <a:gd name="connsiteY0" fmla="*/ 2525 h 134736"/>
                  <a:gd name="connsiteX1" fmla="*/ 63328 w 134211"/>
                  <a:gd name="connsiteY1" fmla="*/ 44905 h 134736"/>
                  <a:gd name="connsiteX2" fmla="*/ 130413 w 134211"/>
                  <a:gd name="connsiteY2" fmla="*/ 69466 h 134736"/>
                  <a:gd name="connsiteX3" fmla="*/ 86117 w 134211"/>
                  <a:gd name="connsiteY3" fmla="*/ 104016 h 134736"/>
                  <a:gd name="connsiteX4" fmla="*/ 45701 w 134211"/>
                  <a:gd name="connsiteY4" fmla="*/ 134247 h 134736"/>
                  <a:gd name="connsiteX5" fmla="*/ 26099 w 134211"/>
                  <a:gd name="connsiteY5" fmla="*/ 106949 h 134736"/>
                  <a:gd name="connsiteX6" fmla="*/ 11371 w 134211"/>
                  <a:gd name="connsiteY6" fmla="*/ 60052 h 134736"/>
                  <a:gd name="connsiteX7" fmla="*/ 8659 w 134211"/>
                  <a:gd name="connsiteY7" fmla="*/ 2525 h 134736"/>
                  <a:gd name="connsiteX0" fmla="*/ 9056 w 134211"/>
                  <a:gd name="connsiteY0" fmla="*/ 3715 h 135926"/>
                  <a:gd name="connsiteX1" fmla="*/ 66106 w 134211"/>
                  <a:gd name="connsiteY1" fmla="*/ 38952 h 135926"/>
                  <a:gd name="connsiteX2" fmla="*/ 130810 w 134211"/>
                  <a:gd name="connsiteY2" fmla="*/ 70656 h 135926"/>
                  <a:gd name="connsiteX3" fmla="*/ 86514 w 134211"/>
                  <a:gd name="connsiteY3" fmla="*/ 105206 h 135926"/>
                  <a:gd name="connsiteX4" fmla="*/ 46098 w 134211"/>
                  <a:gd name="connsiteY4" fmla="*/ 135437 h 135926"/>
                  <a:gd name="connsiteX5" fmla="*/ 26496 w 134211"/>
                  <a:gd name="connsiteY5" fmla="*/ 108139 h 135926"/>
                  <a:gd name="connsiteX6" fmla="*/ 11768 w 134211"/>
                  <a:gd name="connsiteY6" fmla="*/ 61242 h 135926"/>
                  <a:gd name="connsiteX7" fmla="*/ 9056 w 134211"/>
                  <a:gd name="connsiteY7" fmla="*/ 3715 h 135926"/>
                  <a:gd name="connsiteX0" fmla="*/ 9056 w 133418"/>
                  <a:gd name="connsiteY0" fmla="*/ 3715 h 136139"/>
                  <a:gd name="connsiteX1" fmla="*/ 66106 w 133418"/>
                  <a:gd name="connsiteY1" fmla="*/ 38952 h 136139"/>
                  <a:gd name="connsiteX2" fmla="*/ 130810 w 133418"/>
                  <a:gd name="connsiteY2" fmla="*/ 70656 h 136139"/>
                  <a:gd name="connsiteX3" fmla="*/ 81751 w 133418"/>
                  <a:gd name="connsiteY3" fmla="*/ 112350 h 136139"/>
                  <a:gd name="connsiteX4" fmla="*/ 46098 w 133418"/>
                  <a:gd name="connsiteY4" fmla="*/ 135437 h 136139"/>
                  <a:gd name="connsiteX5" fmla="*/ 26496 w 133418"/>
                  <a:gd name="connsiteY5" fmla="*/ 108139 h 136139"/>
                  <a:gd name="connsiteX6" fmla="*/ 11768 w 133418"/>
                  <a:gd name="connsiteY6" fmla="*/ 61242 h 136139"/>
                  <a:gd name="connsiteX7" fmla="*/ 9056 w 133418"/>
                  <a:gd name="connsiteY7" fmla="*/ 3715 h 136139"/>
                  <a:gd name="connsiteX0" fmla="*/ 9056 w 133418"/>
                  <a:gd name="connsiteY0" fmla="*/ 3715 h 138521"/>
                  <a:gd name="connsiteX1" fmla="*/ 66106 w 133418"/>
                  <a:gd name="connsiteY1" fmla="*/ 38952 h 138521"/>
                  <a:gd name="connsiteX2" fmla="*/ 130810 w 133418"/>
                  <a:gd name="connsiteY2" fmla="*/ 70656 h 138521"/>
                  <a:gd name="connsiteX3" fmla="*/ 81751 w 133418"/>
                  <a:gd name="connsiteY3" fmla="*/ 112350 h 138521"/>
                  <a:gd name="connsiteX4" fmla="*/ 41336 w 133418"/>
                  <a:gd name="connsiteY4" fmla="*/ 137819 h 138521"/>
                  <a:gd name="connsiteX5" fmla="*/ 26496 w 133418"/>
                  <a:gd name="connsiteY5" fmla="*/ 108139 h 138521"/>
                  <a:gd name="connsiteX6" fmla="*/ 11768 w 133418"/>
                  <a:gd name="connsiteY6" fmla="*/ 61242 h 138521"/>
                  <a:gd name="connsiteX7" fmla="*/ 9056 w 133418"/>
                  <a:gd name="connsiteY7" fmla="*/ 3715 h 138521"/>
                  <a:gd name="connsiteX0" fmla="*/ 9056 w 133159"/>
                  <a:gd name="connsiteY0" fmla="*/ 3715 h 138521"/>
                  <a:gd name="connsiteX1" fmla="*/ 66106 w 133159"/>
                  <a:gd name="connsiteY1" fmla="*/ 38952 h 138521"/>
                  <a:gd name="connsiteX2" fmla="*/ 95845 w 133159"/>
                  <a:gd name="connsiteY2" fmla="*/ 53625 h 138521"/>
                  <a:gd name="connsiteX3" fmla="*/ 130810 w 133159"/>
                  <a:gd name="connsiteY3" fmla="*/ 70656 h 138521"/>
                  <a:gd name="connsiteX4" fmla="*/ 81751 w 133159"/>
                  <a:gd name="connsiteY4" fmla="*/ 112350 h 138521"/>
                  <a:gd name="connsiteX5" fmla="*/ 41336 w 133159"/>
                  <a:gd name="connsiteY5" fmla="*/ 137819 h 138521"/>
                  <a:gd name="connsiteX6" fmla="*/ 26496 w 133159"/>
                  <a:gd name="connsiteY6" fmla="*/ 108139 h 138521"/>
                  <a:gd name="connsiteX7" fmla="*/ 11768 w 133159"/>
                  <a:gd name="connsiteY7" fmla="*/ 61242 h 138521"/>
                  <a:gd name="connsiteX8" fmla="*/ 9056 w 133159"/>
                  <a:gd name="connsiteY8" fmla="*/ 3715 h 138521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54816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31572"/>
                  <a:gd name="connsiteY0" fmla="*/ 4906 h 139712"/>
                  <a:gd name="connsiteX1" fmla="*/ 54994 w 131572"/>
                  <a:gd name="connsiteY1" fmla="*/ 32999 h 139712"/>
                  <a:gd name="connsiteX2" fmla="*/ 94258 w 131572"/>
                  <a:gd name="connsiteY2" fmla="*/ 64341 h 139712"/>
                  <a:gd name="connsiteX3" fmla="*/ 129223 w 131572"/>
                  <a:gd name="connsiteY3" fmla="*/ 71847 h 139712"/>
                  <a:gd name="connsiteX4" fmla="*/ 80164 w 131572"/>
                  <a:gd name="connsiteY4" fmla="*/ 113541 h 139712"/>
                  <a:gd name="connsiteX5" fmla="*/ 39749 w 131572"/>
                  <a:gd name="connsiteY5" fmla="*/ 139010 h 139712"/>
                  <a:gd name="connsiteX6" fmla="*/ 24909 w 131572"/>
                  <a:gd name="connsiteY6" fmla="*/ 109330 h 139712"/>
                  <a:gd name="connsiteX7" fmla="*/ 10181 w 131572"/>
                  <a:gd name="connsiteY7" fmla="*/ 62433 h 139712"/>
                  <a:gd name="connsiteX8" fmla="*/ 7469 w 131572"/>
                  <a:gd name="connsiteY8" fmla="*/ 4906 h 139712"/>
                  <a:gd name="connsiteX0" fmla="*/ 7469 w 129255"/>
                  <a:gd name="connsiteY0" fmla="*/ 4906 h 139712"/>
                  <a:gd name="connsiteX1" fmla="*/ 54994 w 129255"/>
                  <a:gd name="connsiteY1" fmla="*/ 32999 h 139712"/>
                  <a:gd name="connsiteX2" fmla="*/ 79971 w 129255"/>
                  <a:gd name="connsiteY2" fmla="*/ 52435 h 139712"/>
                  <a:gd name="connsiteX3" fmla="*/ 129223 w 129255"/>
                  <a:gd name="connsiteY3" fmla="*/ 71847 h 139712"/>
                  <a:gd name="connsiteX4" fmla="*/ 80164 w 129255"/>
                  <a:gd name="connsiteY4" fmla="*/ 113541 h 139712"/>
                  <a:gd name="connsiteX5" fmla="*/ 39749 w 129255"/>
                  <a:gd name="connsiteY5" fmla="*/ 139010 h 139712"/>
                  <a:gd name="connsiteX6" fmla="*/ 24909 w 129255"/>
                  <a:gd name="connsiteY6" fmla="*/ 109330 h 139712"/>
                  <a:gd name="connsiteX7" fmla="*/ 10181 w 129255"/>
                  <a:gd name="connsiteY7" fmla="*/ 62433 h 139712"/>
                  <a:gd name="connsiteX8" fmla="*/ 7469 w 129255"/>
                  <a:gd name="connsiteY8" fmla="*/ 4906 h 139712"/>
                  <a:gd name="connsiteX0" fmla="*/ 5881 w 127667"/>
                  <a:gd name="connsiteY0" fmla="*/ 4509 h 139315"/>
                  <a:gd name="connsiteX1" fmla="*/ 43881 w 127667"/>
                  <a:gd name="connsiteY1" fmla="*/ 34983 h 139315"/>
                  <a:gd name="connsiteX2" fmla="*/ 78383 w 127667"/>
                  <a:gd name="connsiteY2" fmla="*/ 52038 h 139315"/>
                  <a:gd name="connsiteX3" fmla="*/ 127635 w 127667"/>
                  <a:gd name="connsiteY3" fmla="*/ 71450 h 139315"/>
                  <a:gd name="connsiteX4" fmla="*/ 78576 w 127667"/>
                  <a:gd name="connsiteY4" fmla="*/ 113144 h 139315"/>
                  <a:gd name="connsiteX5" fmla="*/ 38161 w 127667"/>
                  <a:gd name="connsiteY5" fmla="*/ 138613 h 139315"/>
                  <a:gd name="connsiteX6" fmla="*/ 23321 w 127667"/>
                  <a:gd name="connsiteY6" fmla="*/ 108933 h 139315"/>
                  <a:gd name="connsiteX7" fmla="*/ 8593 w 127667"/>
                  <a:gd name="connsiteY7" fmla="*/ 62036 h 139315"/>
                  <a:gd name="connsiteX8" fmla="*/ 5881 w 127667"/>
                  <a:gd name="connsiteY8" fmla="*/ 4509 h 139315"/>
                  <a:gd name="connsiteX0" fmla="*/ 5881 w 127667"/>
                  <a:gd name="connsiteY0" fmla="*/ 6096 h 140902"/>
                  <a:gd name="connsiteX1" fmla="*/ 43881 w 127667"/>
                  <a:gd name="connsiteY1" fmla="*/ 27045 h 140902"/>
                  <a:gd name="connsiteX2" fmla="*/ 78383 w 127667"/>
                  <a:gd name="connsiteY2" fmla="*/ 53625 h 140902"/>
                  <a:gd name="connsiteX3" fmla="*/ 127635 w 127667"/>
                  <a:gd name="connsiteY3" fmla="*/ 73037 h 140902"/>
                  <a:gd name="connsiteX4" fmla="*/ 78576 w 127667"/>
                  <a:gd name="connsiteY4" fmla="*/ 114731 h 140902"/>
                  <a:gd name="connsiteX5" fmla="*/ 38161 w 127667"/>
                  <a:gd name="connsiteY5" fmla="*/ 140200 h 140902"/>
                  <a:gd name="connsiteX6" fmla="*/ 23321 w 127667"/>
                  <a:gd name="connsiteY6" fmla="*/ 110520 h 140902"/>
                  <a:gd name="connsiteX7" fmla="*/ 8593 w 127667"/>
                  <a:gd name="connsiteY7" fmla="*/ 63623 h 140902"/>
                  <a:gd name="connsiteX8" fmla="*/ 5881 w 127667"/>
                  <a:gd name="connsiteY8" fmla="*/ 6096 h 140902"/>
                  <a:gd name="connsiteX0" fmla="*/ 5881 w 127667"/>
                  <a:gd name="connsiteY0" fmla="*/ 6096 h 148046"/>
                  <a:gd name="connsiteX1" fmla="*/ 43881 w 127667"/>
                  <a:gd name="connsiteY1" fmla="*/ 34189 h 148046"/>
                  <a:gd name="connsiteX2" fmla="*/ 78383 w 127667"/>
                  <a:gd name="connsiteY2" fmla="*/ 60769 h 148046"/>
                  <a:gd name="connsiteX3" fmla="*/ 127635 w 127667"/>
                  <a:gd name="connsiteY3" fmla="*/ 80181 h 148046"/>
                  <a:gd name="connsiteX4" fmla="*/ 78576 w 127667"/>
                  <a:gd name="connsiteY4" fmla="*/ 121875 h 148046"/>
                  <a:gd name="connsiteX5" fmla="*/ 38161 w 127667"/>
                  <a:gd name="connsiteY5" fmla="*/ 147344 h 148046"/>
                  <a:gd name="connsiteX6" fmla="*/ 23321 w 127667"/>
                  <a:gd name="connsiteY6" fmla="*/ 117664 h 148046"/>
                  <a:gd name="connsiteX7" fmla="*/ 8593 w 127667"/>
                  <a:gd name="connsiteY7" fmla="*/ 70767 h 148046"/>
                  <a:gd name="connsiteX8" fmla="*/ 5881 w 127667"/>
                  <a:gd name="connsiteY8" fmla="*/ 6096 h 148046"/>
                  <a:gd name="connsiteX0" fmla="*/ 5881 w 120523"/>
                  <a:gd name="connsiteY0" fmla="*/ 6096 h 148046"/>
                  <a:gd name="connsiteX1" fmla="*/ 43881 w 120523"/>
                  <a:gd name="connsiteY1" fmla="*/ 34189 h 148046"/>
                  <a:gd name="connsiteX2" fmla="*/ 78383 w 120523"/>
                  <a:gd name="connsiteY2" fmla="*/ 60769 h 148046"/>
                  <a:gd name="connsiteX3" fmla="*/ 120491 w 120523"/>
                  <a:gd name="connsiteY3" fmla="*/ 82563 h 148046"/>
                  <a:gd name="connsiteX4" fmla="*/ 78576 w 120523"/>
                  <a:gd name="connsiteY4" fmla="*/ 121875 h 148046"/>
                  <a:gd name="connsiteX5" fmla="*/ 38161 w 120523"/>
                  <a:gd name="connsiteY5" fmla="*/ 147344 h 148046"/>
                  <a:gd name="connsiteX6" fmla="*/ 23321 w 120523"/>
                  <a:gd name="connsiteY6" fmla="*/ 117664 h 148046"/>
                  <a:gd name="connsiteX7" fmla="*/ 8593 w 120523"/>
                  <a:gd name="connsiteY7" fmla="*/ 70767 h 148046"/>
                  <a:gd name="connsiteX8" fmla="*/ 5881 w 120523"/>
                  <a:gd name="connsiteY8" fmla="*/ 6096 h 148046"/>
                  <a:gd name="connsiteX0" fmla="*/ 5881 w 122840"/>
                  <a:gd name="connsiteY0" fmla="*/ 6096 h 149633"/>
                  <a:gd name="connsiteX1" fmla="*/ 43881 w 122840"/>
                  <a:gd name="connsiteY1" fmla="*/ 34189 h 149633"/>
                  <a:gd name="connsiteX2" fmla="*/ 78383 w 122840"/>
                  <a:gd name="connsiteY2" fmla="*/ 60769 h 149633"/>
                  <a:gd name="connsiteX3" fmla="*/ 120491 w 122840"/>
                  <a:gd name="connsiteY3" fmla="*/ 82563 h 149633"/>
                  <a:gd name="connsiteX4" fmla="*/ 64288 w 122840"/>
                  <a:gd name="connsiteY4" fmla="*/ 131400 h 149633"/>
                  <a:gd name="connsiteX5" fmla="*/ 38161 w 122840"/>
                  <a:gd name="connsiteY5" fmla="*/ 147344 h 149633"/>
                  <a:gd name="connsiteX6" fmla="*/ 23321 w 122840"/>
                  <a:gd name="connsiteY6" fmla="*/ 117664 h 149633"/>
                  <a:gd name="connsiteX7" fmla="*/ 8593 w 122840"/>
                  <a:gd name="connsiteY7" fmla="*/ 70767 h 149633"/>
                  <a:gd name="connsiteX8" fmla="*/ 5881 w 122840"/>
                  <a:gd name="connsiteY8" fmla="*/ 6096 h 149633"/>
                  <a:gd name="connsiteX0" fmla="*/ 5881 w 123666"/>
                  <a:gd name="connsiteY0" fmla="*/ 6096 h 149633"/>
                  <a:gd name="connsiteX1" fmla="*/ 43881 w 123666"/>
                  <a:gd name="connsiteY1" fmla="*/ 34189 h 149633"/>
                  <a:gd name="connsiteX2" fmla="*/ 78383 w 123666"/>
                  <a:gd name="connsiteY2" fmla="*/ 60769 h 149633"/>
                  <a:gd name="connsiteX3" fmla="*/ 120491 w 123666"/>
                  <a:gd name="connsiteY3" fmla="*/ 82563 h 149633"/>
                  <a:gd name="connsiteX4" fmla="*/ 97433 w 123666"/>
                  <a:gd name="connsiteY4" fmla="*/ 103632 h 149633"/>
                  <a:gd name="connsiteX5" fmla="*/ 64288 w 123666"/>
                  <a:gd name="connsiteY5" fmla="*/ 131400 h 149633"/>
                  <a:gd name="connsiteX6" fmla="*/ 38161 w 123666"/>
                  <a:gd name="connsiteY6" fmla="*/ 147344 h 149633"/>
                  <a:gd name="connsiteX7" fmla="*/ 23321 w 123666"/>
                  <a:gd name="connsiteY7" fmla="*/ 117664 h 149633"/>
                  <a:gd name="connsiteX8" fmla="*/ 8593 w 123666"/>
                  <a:gd name="connsiteY8" fmla="*/ 70767 h 149633"/>
                  <a:gd name="connsiteX9" fmla="*/ 5881 w 123666"/>
                  <a:gd name="connsiteY9" fmla="*/ 6096 h 149633"/>
                  <a:gd name="connsiteX0" fmla="*/ 5881 w 123269"/>
                  <a:gd name="connsiteY0" fmla="*/ 6096 h 149633"/>
                  <a:gd name="connsiteX1" fmla="*/ 43881 w 123269"/>
                  <a:gd name="connsiteY1" fmla="*/ 34189 h 149633"/>
                  <a:gd name="connsiteX2" fmla="*/ 78383 w 123269"/>
                  <a:gd name="connsiteY2" fmla="*/ 60769 h 149633"/>
                  <a:gd name="connsiteX3" fmla="*/ 120491 w 123269"/>
                  <a:gd name="connsiteY3" fmla="*/ 82563 h 149633"/>
                  <a:gd name="connsiteX4" fmla="*/ 95052 w 123269"/>
                  <a:gd name="connsiteY4" fmla="*/ 101250 h 149633"/>
                  <a:gd name="connsiteX5" fmla="*/ 64288 w 123269"/>
                  <a:gd name="connsiteY5" fmla="*/ 131400 h 149633"/>
                  <a:gd name="connsiteX6" fmla="*/ 38161 w 123269"/>
                  <a:gd name="connsiteY6" fmla="*/ 147344 h 149633"/>
                  <a:gd name="connsiteX7" fmla="*/ 23321 w 123269"/>
                  <a:gd name="connsiteY7" fmla="*/ 117664 h 149633"/>
                  <a:gd name="connsiteX8" fmla="*/ 8593 w 123269"/>
                  <a:gd name="connsiteY8" fmla="*/ 70767 h 149633"/>
                  <a:gd name="connsiteX9" fmla="*/ 5881 w 123269"/>
                  <a:gd name="connsiteY9" fmla="*/ 6096 h 149633"/>
                  <a:gd name="connsiteX0" fmla="*/ 5881 w 123269"/>
                  <a:gd name="connsiteY0" fmla="*/ 6096 h 148443"/>
                  <a:gd name="connsiteX1" fmla="*/ 43881 w 123269"/>
                  <a:gd name="connsiteY1" fmla="*/ 34189 h 148443"/>
                  <a:gd name="connsiteX2" fmla="*/ 78383 w 123269"/>
                  <a:gd name="connsiteY2" fmla="*/ 60769 h 148443"/>
                  <a:gd name="connsiteX3" fmla="*/ 120491 w 123269"/>
                  <a:gd name="connsiteY3" fmla="*/ 82563 h 148443"/>
                  <a:gd name="connsiteX4" fmla="*/ 95052 w 123269"/>
                  <a:gd name="connsiteY4" fmla="*/ 101250 h 148443"/>
                  <a:gd name="connsiteX5" fmla="*/ 57144 w 123269"/>
                  <a:gd name="connsiteY5" fmla="*/ 124256 h 148443"/>
                  <a:gd name="connsiteX6" fmla="*/ 38161 w 123269"/>
                  <a:gd name="connsiteY6" fmla="*/ 147344 h 148443"/>
                  <a:gd name="connsiteX7" fmla="*/ 23321 w 123269"/>
                  <a:gd name="connsiteY7" fmla="*/ 117664 h 148443"/>
                  <a:gd name="connsiteX8" fmla="*/ 8593 w 123269"/>
                  <a:gd name="connsiteY8" fmla="*/ 70767 h 148443"/>
                  <a:gd name="connsiteX9" fmla="*/ 5881 w 123269"/>
                  <a:gd name="connsiteY9" fmla="*/ 6096 h 148443"/>
                  <a:gd name="connsiteX0" fmla="*/ 5881 w 123269"/>
                  <a:gd name="connsiteY0" fmla="*/ 6096 h 149236"/>
                  <a:gd name="connsiteX1" fmla="*/ 43881 w 123269"/>
                  <a:gd name="connsiteY1" fmla="*/ 34189 h 149236"/>
                  <a:gd name="connsiteX2" fmla="*/ 78383 w 123269"/>
                  <a:gd name="connsiteY2" fmla="*/ 60769 h 149236"/>
                  <a:gd name="connsiteX3" fmla="*/ 120491 w 123269"/>
                  <a:gd name="connsiteY3" fmla="*/ 82563 h 149236"/>
                  <a:gd name="connsiteX4" fmla="*/ 95052 w 123269"/>
                  <a:gd name="connsiteY4" fmla="*/ 101250 h 149236"/>
                  <a:gd name="connsiteX5" fmla="*/ 57144 w 123269"/>
                  <a:gd name="connsiteY5" fmla="*/ 129018 h 149236"/>
                  <a:gd name="connsiteX6" fmla="*/ 38161 w 123269"/>
                  <a:gd name="connsiteY6" fmla="*/ 147344 h 149236"/>
                  <a:gd name="connsiteX7" fmla="*/ 23321 w 123269"/>
                  <a:gd name="connsiteY7" fmla="*/ 117664 h 149236"/>
                  <a:gd name="connsiteX8" fmla="*/ 8593 w 123269"/>
                  <a:gd name="connsiteY8" fmla="*/ 70767 h 149236"/>
                  <a:gd name="connsiteX9" fmla="*/ 5881 w 123269"/>
                  <a:gd name="connsiteY9" fmla="*/ 6096 h 149236"/>
                  <a:gd name="connsiteX0" fmla="*/ 5881 w 123269"/>
                  <a:gd name="connsiteY0" fmla="*/ 6096 h 148839"/>
                  <a:gd name="connsiteX1" fmla="*/ 43881 w 123269"/>
                  <a:gd name="connsiteY1" fmla="*/ 34189 h 148839"/>
                  <a:gd name="connsiteX2" fmla="*/ 78383 w 123269"/>
                  <a:gd name="connsiteY2" fmla="*/ 60769 h 148839"/>
                  <a:gd name="connsiteX3" fmla="*/ 120491 w 123269"/>
                  <a:gd name="connsiteY3" fmla="*/ 82563 h 148839"/>
                  <a:gd name="connsiteX4" fmla="*/ 95052 w 123269"/>
                  <a:gd name="connsiteY4" fmla="*/ 101250 h 148839"/>
                  <a:gd name="connsiteX5" fmla="*/ 66669 w 123269"/>
                  <a:gd name="connsiteY5" fmla="*/ 126637 h 148839"/>
                  <a:gd name="connsiteX6" fmla="*/ 38161 w 123269"/>
                  <a:gd name="connsiteY6" fmla="*/ 147344 h 148839"/>
                  <a:gd name="connsiteX7" fmla="*/ 23321 w 123269"/>
                  <a:gd name="connsiteY7" fmla="*/ 117664 h 148839"/>
                  <a:gd name="connsiteX8" fmla="*/ 8593 w 123269"/>
                  <a:gd name="connsiteY8" fmla="*/ 70767 h 148839"/>
                  <a:gd name="connsiteX9" fmla="*/ 5881 w 123269"/>
                  <a:gd name="connsiteY9" fmla="*/ 6096 h 148839"/>
                  <a:gd name="connsiteX0" fmla="*/ 5881 w 123666"/>
                  <a:gd name="connsiteY0" fmla="*/ 6096 h 148839"/>
                  <a:gd name="connsiteX1" fmla="*/ 43881 w 123666"/>
                  <a:gd name="connsiteY1" fmla="*/ 34189 h 148839"/>
                  <a:gd name="connsiteX2" fmla="*/ 78383 w 123666"/>
                  <a:gd name="connsiteY2" fmla="*/ 60769 h 148839"/>
                  <a:gd name="connsiteX3" fmla="*/ 120491 w 123666"/>
                  <a:gd name="connsiteY3" fmla="*/ 82563 h 148839"/>
                  <a:gd name="connsiteX4" fmla="*/ 97433 w 123666"/>
                  <a:gd name="connsiteY4" fmla="*/ 108394 h 148839"/>
                  <a:gd name="connsiteX5" fmla="*/ 66669 w 123666"/>
                  <a:gd name="connsiteY5" fmla="*/ 126637 h 148839"/>
                  <a:gd name="connsiteX6" fmla="*/ 38161 w 123666"/>
                  <a:gd name="connsiteY6" fmla="*/ 147344 h 148839"/>
                  <a:gd name="connsiteX7" fmla="*/ 23321 w 123666"/>
                  <a:gd name="connsiteY7" fmla="*/ 117664 h 148839"/>
                  <a:gd name="connsiteX8" fmla="*/ 8593 w 123666"/>
                  <a:gd name="connsiteY8" fmla="*/ 70767 h 148839"/>
                  <a:gd name="connsiteX9" fmla="*/ 5881 w 123666"/>
                  <a:gd name="connsiteY9" fmla="*/ 6096 h 148839"/>
                  <a:gd name="connsiteX0" fmla="*/ 5881 w 116962"/>
                  <a:gd name="connsiteY0" fmla="*/ 6096 h 312499"/>
                  <a:gd name="connsiteX1" fmla="*/ 37177 w 116962"/>
                  <a:gd name="connsiteY1" fmla="*/ 197849 h 312499"/>
                  <a:gd name="connsiteX2" fmla="*/ 71679 w 116962"/>
                  <a:gd name="connsiteY2" fmla="*/ 224429 h 312499"/>
                  <a:gd name="connsiteX3" fmla="*/ 113787 w 116962"/>
                  <a:gd name="connsiteY3" fmla="*/ 246223 h 312499"/>
                  <a:gd name="connsiteX4" fmla="*/ 90729 w 116962"/>
                  <a:gd name="connsiteY4" fmla="*/ 272054 h 312499"/>
                  <a:gd name="connsiteX5" fmla="*/ 59965 w 116962"/>
                  <a:gd name="connsiteY5" fmla="*/ 290297 h 312499"/>
                  <a:gd name="connsiteX6" fmla="*/ 31457 w 116962"/>
                  <a:gd name="connsiteY6" fmla="*/ 311004 h 312499"/>
                  <a:gd name="connsiteX7" fmla="*/ 16617 w 116962"/>
                  <a:gd name="connsiteY7" fmla="*/ 281324 h 312499"/>
                  <a:gd name="connsiteX8" fmla="*/ 1889 w 116962"/>
                  <a:gd name="connsiteY8" fmla="*/ 234427 h 312499"/>
                  <a:gd name="connsiteX9" fmla="*/ 5881 w 116962"/>
                  <a:gd name="connsiteY9" fmla="*/ 6096 h 312499"/>
                  <a:gd name="connsiteX0" fmla="*/ 11390 w 122471"/>
                  <a:gd name="connsiteY0" fmla="*/ 17572 h 323975"/>
                  <a:gd name="connsiteX1" fmla="*/ 75737 w 122471"/>
                  <a:gd name="connsiteY1" fmla="*/ 140469 h 323975"/>
                  <a:gd name="connsiteX2" fmla="*/ 77188 w 122471"/>
                  <a:gd name="connsiteY2" fmla="*/ 235905 h 323975"/>
                  <a:gd name="connsiteX3" fmla="*/ 119296 w 122471"/>
                  <a:gd name="connsiteY3" fmla="*/ 257699 h 323975"/>
                  <a:gd name="connsiteX4" fmla="*/ 96238 w 122471"/>
                  <a:gd name="connsiteY4" fmla="*/ 283530 h 323975"/>
                  <a:gd name="connsiteX5" fmla="*/ 65474 w 122471"/>
                  <a:gd name="connsiteY5" fmla="*/ 301773 h 323975"/>
                  <a:gd name="connsiteX6" fmla="*/ 36966 w 122471"/>
                  <a:gd name="connsiteY6" fmla="*/ 322480 h 323975"/>
                  <a:gd name="connsiteX7" fmla="*/ 22126 w 122471"/>
                  <a:gd name="connsiteY7" fmla="*/ 292800 h 323975"/>
                  <a:gd name="connsiteX8" fmla="*/ 7398 w 122471"/>
                  <a:gd name="connsiteY8" fmla="*/ 245903 h 323975"/>
                  <a:gd name="connsiteX9" fmla="*/ 11390 w 122471"/>
                  <a:gd name="connsiteY9" fmla="*/ 17572 h 323975"/>
                  <a:gd name="connsiteX0" fmla="*/ 11390 w 119793"/>
                  <a:gd name="connsiteY0" fmla="*/ 17572 h 323975"/>
                  <a:gd name="connsiteX1" fmla="*/ 75737 w 119793"/>
                  <a:gd name="connsiteY1" fmla="*/ 140469 h 323975"/>
                  <a:gd name="connsiteX2" fmla="*/ 99221 w 119793"/>
                  <a:gd name="connsiteY2" fmla="*/ 200100 h 323975"/>
                  <a:gd name="connsiteX3" fmla="*/ 119296 w 119793"/>
                  <a:gd name="connsiteY3" fmla="*/ 257699 h 323975"/>
                  <a:gd name="connsiteX4" fmla="*/ 96238 w 119793"/>
                  <a:gd name="connsiteY4" fmla="*/ 283530 h 323975"/>
                  <a:gd name="connsiteX5" fmla="*/ 65474 w 119793"/>
                  <a:gd name="connsiteY5" fmla="*/ 301773 h 323975"/>
                  <a:gd name="connsiteX6" fmla="*/ 36966 w 119793"/>
                  <a:gd name="connsiteY6" fmla="*/ 322480 h 323975"/>
                  <a:gd name="connsiteX7" fmla="*/ 22126 w 119793"/>
                  <a:gd name="connsiteY7" fmla="*/ 292800 h 323975"/>
                  <a:gd name="connsiteX8" fmla="*/ 7398 w 119793"/>
                  <a:gd name="connsiteY8" fmla="*/ 245903 h 323975"/>
                  <a:gd name="connsiteX9" fmla="*/ 11390 w 119793"/>
                  <a:gd name="connsiteY9" fmla="*/ 17572 h 323975"/>
                  <a:gd name="connsiteX0" fmla="*/ 88961 w 123000"/>
                  <a:gd name="connsiteY0" fmla="*/ 17572 h 379060"/>
                  <a:gd name="connsiteX1" fmla="*/ 78944 w 123000"/>
                  <a:gd name="connsiteY1" fmla="*/ 195554 h 379060"/>
                  <a:gd name="connsiteX2" fmla="*/ 102428 w 123000"/>
                  <a:gd name="connsiteY2" fmla="*/ 255185 h 379060"/>
                  <a:gd name="connsiteX3" fmla="*/ 122503 w 123000"/>
                  <a:gd name="connsiteY3" fmla="*/ 312784 h 379060"/>
                  <a:gd name="connsiteX4" fmla="*/ 99445 w 123000"/>
                  <a:gd name="connsiteY4" fmla="*/ 338615 h 379060"/>
                  <a:gd name="connsiteX5" fmla="*/ 68681 w 123000"/>
                  <a:gd name="connsiteY5" fmla="*/ 356858 h 379060"/>
                  <a:gd name="connsiteX6" fmla="*/ 40173 w 123000"/>
                  <a:gd name="connsiteY6" fmla="*/ 377565 h 379060"/>
                  <a:gd name="connsiteX7" fmla="*/ 25333 w 123000"/>
                  <a:gd name="connsiteY7" fmla="*/ 347885 h 379060"/>
                  <a:gd name="connsiteX8" fmla="*/ 10605 w 123000"/>
                  <a:gd name="connsiteY8" fmla="*/ 300988 h 379060"/>
                  <a:gd name="connsiteX9" fmla="*/ 88961 w 123000"/>
                  <a:gd name="connsiteY9" fmla="*/ 17572 h 379060"/>
                  <a:gd name="connsiteX0" fmla="*/ 91715 w 125754"/>
                  <a:gd name="connsiteY0" fmla="*/ 4002 h 368653"/>
                  <a:gd name="connsiteX1" fmla="*/ 81698 w 125754"/>
                  <a:gd name="connsiteY1" fmla="*/ 181984 h 368653"/>
                  <a:gd name="connsiteX2" fmla="*/ 105182 w 125754"/>
                  <a:gd name="connsiteY2" fmla="*/ 241615 h 368653"/>
                  <a:gd name="connsiteX3" fmla="*/ 125257 w 125754"/>
                  <a:gd name="connsiteY3" fmla="*/ 299214 h 368653"/>
                  <a:gd name="connsiteX4" fmla="*/ 102199 w 125754"/>
                  <a:gd name="connsiteY4" fmla="*/ 325045 h 368653"/>
                  <a:gd name="connsiteX5" fmla="*/ 71435 w 125754"/>
                  <a:gd name="connsiteY5" fmla="*/ 343288 h 368653"/>
                  <a:gd name="connsiteX6" fmla="*/ 42927 w 125754"/>
                  <a:gd name="connsiteY6" fmla="*/ 363995 h 368653"/>
                  <a:gd name="connsiteX7" fmla="*/ 28087 w 125754"/>
                  <a:gd name="connsiteY7" fmla="*/ 334315 h 368653"/>
                  <a:gd name="connsiteX8" fmla="*/ 10605 w 125754"/>
                  <a:gd name="connsiteY8" fmla="*/ 157969 h 368653"/>
                  <a:gd name="connsiteX9" fmla="*/ 91715 w 125754"/>
                  <a:gd name="connsiteY9" fmla="*/ 4002 h 368653"/>
                  <a:gd name="connsiteX0" fmla="*/ 94928 w 128967"/>
                  <a:gd name="connsiteY0" fmla="*/ 4002 h 373294"/>
                  <a:gd name="connsiteX1" fmla="*/ 84911 w 128967"/>
                  <a:gd name="connsiteY1" fmla="*/ 181984 h 373294"/>
                  <a:gd name="connsiteX2" fmla="*/ 108395 w 128967"/>
                  <a:gd name="connsiteY2" fmla="*/ 241615 h 373294"/>
                  <a:gd name="connsiteX3" fmla="*/ 128470 w 128967"/>
                  <a:gd name="connsiteY3" fmla="*/ 299214 h 373294"/>
                  <a:gd name="connsiteX4" fmla="*/ 105412 w 128967"/>
                  <a:gd name="connsiteY4" fmla="*/ 325045 h 373294"/>
                  <a:gd name="connsiteX5" fmla="*/ 74648 w 128967"/>
                  <a:gd name="connsiteY5" fmla="*/ 343288 h 373294"/>
                  <a:gd name="connsiteX6" fmla="*/ 46140 w 128967"/>
                  <a:gd name="connsiteY6" fmla="*/ 363995 h 373294"/>
                  <a:gd name="connsiteX7" fmla="*/ 12020 w 128967"/>
                  <a:gd name="connsiteY7" fmla="*/ 287493 h 373294"/>
                  <a:gd name="connsiteX8" fmla="*/ 13818 w 128967"/>
                  <a:gd name="connsiteY8" fmla="*/ 157969 h 373294"/>
                  <a:gd name="connsiteX9" fmla="*/ 94928 w 128967"/>
                  <a:gd name="connsiteY9" fmla="*/ 4002 h 373294"/>
                  <a:gd name="connsiteX0" fmla="*/ 92174 w 126213"/>
                  <a:gd name="connsiteY0" fmla="*/ 4002 h 372835"/>
                  <a:gd name="connsiteX1" fmla="*/ 82157 w 126213"/>
                  <a:gd name="connsiteY1" fmla="*/ 181984 h 372835"/>
                  <a:gd name="connsiteX2" fmla="*/ 105641 w 126213"/>
                  <a:gd name="connsiteY2" fmla="*/ 241615 h 372835"/>
                  <a:gd name="connsiteX3" fmla="*/ 125716 w 126213"/>
                  <a:gd name="connsiteY3" fmla="*/ 299214 h 372835"/>
                  <a:gd name="connsiteX4" fmla="*/ 102658 w 126213"/>
                  <a:gd name="connsiteY4" fmla="*/ 325045 h 372835"/>
                  <a:gd name="connsiteX5" fmla="*/ 71894 w 126213"/>
                  <a:gd name="connsiteY5" fmla="*/ 343288 h 372835"/>
                  <a:gd name="connsiteX6" fmla="*/ 43386 w 126213"/>
                  <a:gd name="connsiteY6" fmla="*/ 363995 h 372835"/>
                  <a:gd name="connsiteX7" fmla="*/ 25792 w 126213"/>
                  <a:gd name="connsiteY7" fmla="*/ 290247 h 372835"/>
                  <a:gd name="connsiteX8" fmla="*/ 11064 w 126213"/>
                  <a:gd name="connsiteY8" fmla="*/ 157969 h 372835"/>
                  <a:gd name="connsiteX9" fmla="*/ 92174 w 126213"/>
                  <a:gd name="connsiteY9" fmla="*/ 4002 h 372835"/>
                  <a:gd name="connsiteX0" fmla="*/ 93551 w 127590"/>
                  <a:gd name="connsiteY0" fmla="*/ 4002 h 372376"/>
                  <a:gd name="connsiteX1" fmla="*/ 83534 w 127590"/>
                  <a:gd name="connsiteY1" fmla="*/ 181984 h 372376"/>
                  <a:gd name="connsiteX2" fmla="*/ 107018 w 127590"/>
                  <a:gd name="connsiteY2" fmla="*/ 241615 h 372376"/>
                  <a:gd name="connsiteX3" fmla="*/ 127093 w 127590"/>
                  <a:gd name="connsiteY3" fmla="*/ 299214 h 372376"/>
                  <a:gd name="connsiteX4" fmla="*/ 104035 w 127590"/>
                  <a:gd name="connsiteY4" fmla="*/ 325045 h 372376"/>
                  <a:gd name="connsiteX5" fmla="*/ 73271 w 127590"/>
                  <a:gd name="connsiteY5" fmla="*/ 343288 h 372376"/>
                  <a:gd name="connsiteX6" fmla="*/ 44763 w 127590"/>
                  <a:gd name="connsiteY6" fmla="*/ 363995 h 372376"/>
                  <a:gd name="connsiteX7" fmla="*/ 18906 w 127590"/>
                  <a:gd name="connsiteY7" fmla="*/ 293001 h 372376"/>
                  <a:gd name="connsiteX8" fmla="*/ 12441 w 127590"/>
                  <a:gd name="connsiteY8" fmla="*/ 157969 h 372376"/>
                  <a:gd name="connsiteX9" fmla="*/ 93551 w 127590"/>
                  <a:gd name="connsiteY9" fmla="*/ 4002 h 372376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93551 w 127590"/>
                  <a:gd name="connsiteY0" fmla="*/ 2883 h 371257"/>
                  <a:gd name="connsiteX1" fmla="*/ 94551 w 127590"/>
                  <a:gd name="connsiteY1" fmla="*/ 139551 h 371257"/>
                  <a:gd name="connsiteX2" fmla="*/ 107018 w 127590"/>
                  <a:gd name="connsiteY2" fmla="*/ 240496 h 371257"/>
                  <a:gd name="connsiteX3" fmla="*/ 127093 w 127590"/>
                  <a:gd name="connsiteY3" fmla="*/ 298095 h 371257"/>
                  <a:gd name="connsiteX4" fmla="*/ 104035 w 127590"/>
                  <a:gd name="connsiteY4" fmla="*/ 323926 h 371257"/>
                  <a:gd name="connsiteX5" fmla="*/ 73271 w 127590"/>
                  <a:gd name="connsiteY5" fmla="*/ 342169 h 371257"/>
                  <a:gd name="connsiteX6" fmla="*/ 44763 w 127590"/>
                  <a:gd name="connsiteY6" fmla="*/ 362876 h 371257"/>
                  <a:gd name="connsiteX7" fmla="*/ 18906 w 127590"/>
                  <a:gd name="connsiteY7" fmla="*/ 291882 h 371257"/>
                  <a:gd name="connsiteX8" fmla="*/ 12441 w 127590"/>
                  <a:gd name="connsiteY8" fmla="*/ 156850 h 371257"/>
                  <a:gd name="connsiteX9" fmla="*/ 93551 w 127590"/>
                  <a:gd name="connsiteY9" fmla="*/ 2883 h 371257"/>
                  <a:gd name="connsiteX0" fmla="*/ 34334 w 119130"/>
                  <a:gd name="connsiteY0" fmla="*/ 2883 h 335195"/>
                  <a:gd name="connsiteX1" fmla="*/ 86091 w 119130"/>
                  <a:gd name="connsiteY1" fmla="*/ 103489 h 335195"/>
                  <a:gd name="connsiteX2" fmla="*/ 98558 w 119130"/>
                  <a:gd name="connsiteY2" fmla="*/ 204434 h 335195"/>
                  <a:gd name="connsiteX3" fmla="*/ 118633 w 119130"/>
                  <a:gd name="connsiteY3" fmla="*/ 262033 h 335195"/>
                  <a:gd name="connsiteX4" fmla="*/ 95575 w 119130"/>
                  <a:gd name="connsiteY4" fmla="*/ 287864 h 335195"/>
                  <a:gd name="connsiteX5" fmla="*/ 64811 w 119130"/>
                  <a:gd name="connsiteY5" fmla="*/ 306107 h 335195"/>
                  <a:gd name="connsiteX6" fmla="*/ 36303 w 119130"/>
                  <a:gd name="connsiteY6" fmla="*/ 326814 h 335195"/>
                  <a:gd name="connsiteX7" fmla="*/ 10446 w 119130"/>
                  <a:gd name="connsiteY7" fmla="*/ 255820 h 335195"/>
                  <a:gd name="connsiteX8" fmla="*/ 3981 w 119130"/>
                  <a:gd name="connsiteY8" fmla="*/ 120788 h 335195"/>
                  <a:gd name="connsiteX9" fmla="*/ 34334 w 119130"/>
                  <a:gd name="connsiteY9" fmla="*/ 2883 h 335195"/>
                  <a:gd name="connsiteX0" fmla="*/ 93567 w 127592"/>
                  <a:gd name="connsiteY0" fmla="*/ 2883 h 384737"/>
                  <a:gd name="connsiteX1" fmla="*/ 94553 w 127592"/>
                  <a:gd name="connsiteY1" fmla="*/ 153031 h 384737"/>
                  <a:gd name="connsiteX2" fmla="*/ 107020 w 127592"/>
                  <a:gd name="connsiteY2" fmla="*/ 253976 h 384737"/>
                  <a:gd name="connsiteX3" fmla="*/ 127095 w 127592"/>
                  <a:gd name="connsiteY3" fmla="*/ 311575 h 384737"/>
                  <a:gd name="connsiteX4" fmla="*/ 104037 w 127592"/>
                  <a:gd name="connsiteY4" fmla="*/ 337406 h 384737"/>
                  <a:gd name="connsiteX5" fmla="*/ 73273 w 127592"/>
                  <a:gd name="connsiteY5" fmla="*/ 355649 h 384737"/>
                  <a:gd name="connsiteX6" fmla="*/ 44765 w 127592"/>
                  <a:gd name="connsiteY6" fmla="*/ 376356 h 384737"/>
                  <a:gd name="connsiteX7" fmla="*/ 18908 w 127592"/>
                  <a:gd name="connsiteY7" fmla="*/ 305362 h 384737"/>
                  <a:gd name="connsiteX8" fmla="*/ 12443 w 127592"/>
                  <a:gd name="connsiteY8" fmla="*/ 170330 h 384737"/>
                  <a:gd name="connsiteX9" fmla="*/ 93567 w 127592"/>
                  <a:gd name="connsiteY9" fmla="*/ 2883 h 384737"/>
                  <a:gd name="connsiteX0" fmla="*/ 83927 w 117952"/>
                  <a:gd name="connsiteY0" fmla="*/ 8499 h 390353"/>
                  <a:gd name="connsiteX1" fmla="*/ 84913 w 117952"/>
                  <a:gd name="connsiteY1" fmla="*/ 158647 h 390353"/>
                  <a:gd name="connsiteX2" fmla="*/ 97380 w 117952"/>
                  <a:gd name="connsiteY2" fmla="*/ 259592 h 390353"/>
                  <a:gd name="connsiteX3" fmla="*/ 117455 w 117952"/>
                  <a:gd name="connsiteY3" fmla="*/ 317191 h 390353"/>
                  <a:gd name="connsiteX4" fmla="*/ 94397 w 117952"/>
                  <a:gd name="connsiteY4" fmla="*/ 343022 h 390353"/>
                  <a:gd name="connsiteX5" fmla="*/ 63633 w 117952"/>
                  <a:gd name="connsiteY5" fmla="*/ 361265 h 390353"/>
                  <a:gd name="connsiteX6" fmla="*/ 35125 w 117952"/>
                  <a:gd name="connsiteY6" fmla="*/ 381972 h 390353"/>
                  <a:gd name="connsiteX7" fmla="*/ 9268 w 117952"/>
                  <a:gd name="connsiteY7" fmla="*/ 310978 h 390353"/>
                  <a:gd name="connsiteX8" fmla="*/ 2803 w 117952"/>
                  <a:gd name="connsiteY8" fmla="*/ 175946 h 390353"/>
                  <a:gd name="connsiteX9" fmla="*/ 26088 w 117952"/>
                  <a:gd name="connsiteY9" fmla="*/ 107651 h 390353"/>
                  <a:gd name="connsiteX10" fmla="*/ 83927 w 117952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75946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8499 h 390353"/>
                  <a:gd name="connsiteX1" fmla="*/ 86490 w 119529"/>
                  <a:gd name="connsiteY1" fmla="*/ 158647 h 390353"/>
                  <a:gd name="connsiteX2" fmla="*/ 98957 w 119529"/>
                  <a:gd name="connsiteY2" fmla="*/ 259592 h 390353"/>
                  <a:gd name="connsiteX3" fmla="*/ 119032 w 119529"/>
                  <a:gd name="connsiteY3" fmla="*/ 317191 h 390353"/>
                  <a:gd name="connsiteX4" fmla="*/ 95974 w 119529"/>
                  <a:gd name="connsiteY4" fmla="*/ 343022 h 390353"/>
                  <a:gd name="connsiteX5" fmla="*/ 65210 w 119529"/>
                  <a:gd name="connsiteY5" fmla="*/ 361265 h 390353"/>
                  <a:gd name="connsiteX6" fmla="*/ 36702 w 119529"/>
                  <a:gd name="connsiteY6" fmla="*/ 381972 h 390353"/>
                  <a:gd name="connsiteX7" fmla="*/ 10845 w 119529"/>
                  <a:gd name="connsiteY7" fmla="*/ 310978 h 390353"/>
                  <a:gd name="connsiteX8" fmla="*/ 4380 w 119529"/>
                  <a:gd name="connsiteY8" fmla="*/ 197979 h 390353"/>
                  <a:gd name="connsiteX9" fmla="*/ 37123 w 119529"/>
                  <a:gd name="connsiteY9" fmla="*/ 79745 h 390353"/>
                  <a:gd name="connsiteX10" fmla="*/ 85504 w 119529"/>
                  <a:gd name="connsiteY10" fmla="*/ 8499 h 390353"/>
                  <a:gd name="connsiteX0" fmla="*/ 85504 w 119529"/>
                  <a:gd name="connsiteY0" fmla="*/ 3274 h 385128"/>
                  <a:gd name="connsiteX1" fmla="*/ 85505 w 119529"/>
                  <a:gd name="connsiteY1" fmla="*/ 94164 h 385128"/>
                  <a:gd name="connsiteX2" fmla="*/ 86490 w 119529"/>
                  <a:gd name="connsiteY2" fmla="*/ 153422 h 385128"/>
                  <a:gd name="connsiteX3" fmla="*/ 98957 w 119529"/>
                  <a:gd name="connsiteY3" fmla="*/ 254367 h 385128"/>
                  <a:gd name="connsiteX4" fmla="*/ 119032 w 119529"/>
                  <a:gd name="connsiteY4" fmla="*/ 311966 h 385128"/>
                  <a:gd name="connsiteX5" fmla="*/ 95974 w 119529"/>
                  <a:gd name="connsiteY5" fmla="*/ 337797 h 385128"/>
                  <a:gd name="connsiteX6" fmla="*/ 65210 w 119529"/>
                  <a:gd name="connsiteY6" fmla="*/ 356040 h 385128"/>
                  <a:gd name="connsiteX7" fmla="*/ 36702 w 119529"/>
                  <a:gd name="connsiteY7" fmla="*/ 376747 h 385128"/>
                  <a:gd name="connsiteX8" fmla="*/ 10845 w 119529"/>
                  <a:gd name="connsiteY8" fmla="*/ 305753 h 385128"/>
                  <a:gd name="connsiteX9" fmla="*/ 4380 w 119529"/>
                  <a:gd name="connsiteY9" fmla="*/ 192754 h 385128"/>
                  <a:gd name="connsiteX10" fmla="*/ 37123 w 119529"/>
                  <a:gd name="connsiteY10" fmla="*/ 74520 h 385128"/>
                  <a:gd name="connsiteX11" fmla="*/ 85504 w 119529"/>
                  <a:gd name="connsiteY11" fmla="*/ 3274 h 385128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6490 w 119529"/>
                  <a:gd name="connsiteY2" fmla="*/ 15244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3388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85504 w 119529"/>
                  <a:gd name="connsiteY0" fmla="*/ 2295 h 384149"/>
                  <a:gd name="connsiteX1" fmla="*/ 86302 w 119529"/>
                  <a:gd name="connsiteY1" fmla="*/ 59770 h 384149"/>
                  <a:gd name="connsiteX2" fmla="*/ 83736 w 119529"/>
                  <a:gd name="connsiteY2" fmla="*/ 171723 h 384149"/>
                  <a:gd name="connsiteX3" fmla="*/ 98957 w 119529"/>
                  <a:gd name="connsiteY3" fmla="*/ 256143 h 384149"/>
                  <a:gd name="connsiteX4" fmla="*/ 119032 w 119529"/>
                  <a:gd name="connsiteY4" fmla="*/ 310987 h 384149"/>
                  <a:gd name="connsiteX5" fmla="*/ 95974 w 119529"/>
                  <a:gd name="connsiteY5" fmla="*/ 336818 h 384149"/>
                  <a:gd name="connsiteX6" fmla="*/ 65210 w 119529"/>
                  <a:gd name="connsiteY6" fmla="*/ 355061 h 384149"/>
                  <a:gd name="connsiteX7" fmla="*/ 36702 w 119529"/>
                  <a:gd name="connsiteY7" fmla="*/ 375768 h 384149"/>
                  <a:gd name="connsiteX8" fmla="*/ 10845 w 119529"/>
                  <a:gd name="connsiteY8" fmla="*/ 304774 h 384149"/>
                  <a:gd name="connsiteX9" fmla="*/ 4380 w 119529"/>
                  <a:gd name="connsiteY9" fmla="*/ 191775 h 384149"/>
                  <a:gd name="connsiteX10" fmla="*/ 37123 w 119529"/>
                  <a:gd name="connsiteY10" fmla="*/ 73541 h 384149"/>
                  <a:gd name="connsiteX11" fmla="*/ 85504 w 119529"/>
                  <a:gd name="connsiteY11" fmla="*/ 2295 h 384149"/>
                  <a:gd name="connsiteX0" fmla="*/ 104084 w 119529"/>
                  <a:gd name="connsiteY0" fmla="*/ 2295 h 403958"/>
                  <a:gd name="connsiteX1" fmla="*/ 86302 w 119529"/>
                  <a:gd name="connsiteY1" fmla="*/ 79579 h 403958"/>
                  <a:gd name="connsiteX2" fmla="*/ 83736 w 119529"/>
                  <a:gd name="connsiteY2" fmla="*/ 191532 h 403958"/>
                  <a:gd name="connsiteX3" fmla="*/ 98957 w 119529"/>
                  <a:gd name="connsiteY3" fmla="*/ 275952 h 403958"/>
                  <a:gd name="connsiteX4" fmla="*/ 119032 w 119529"/>
                  <a:gd name="connsiteY4" fmla="*/ 330796 h 403958"/>
                  <a:gd name="connsiteX5" fmla="*/ 95974 w 119529"/>
                  <a:gd name="connsiteY5" fmla="*/ 356627 h 403958"/>
                  <a:gd name="connsiteX6" fmla="*/ 65210 w 119529"/>
                  <a:gd name="connsiteY6" fmla="*/ 374870 h 403958"/>
                  <a:gd name="connsiteX7" fmla="*/ 36702 w 119529"/>
                  <a:gd name="connsiteY7" fmla="*/ 395577 h 403958"/>
                  <a:gd name="connsiteX8" fmla="*/ 10845 w 119529"/>
                  <a:gd name="connsiteY8" fmla="*/ 324583 h 403958"/>
                  <a:gd name="connsiteX9" fmla="*/ 4380 w 119529"/>
                  <a:gd name="connsiteY9" fmla="*/ 211584 h 403958"/>
                  <a:gd name="connsiteX10" fmla="*/ 37123 w 119529"/>
                  <a:gd name="connsiteY10" fmla="*/ 93350 h 403958"/>
                  <a:gd name="connsiteX11" fmla="*/ 104084 w 119529"/>
                  <a:gd name="connsiteY11" fmla="*/ 2295 h 403958"/>
                  <a:gd name="connsiteX0" fmla="*/ 167138 w 175335"/>
                  <a:gd name="connsiteY0" fmla="*/ 2295 h 463688"/>
                  <a:gd name="connsiteX1" fmla="*/ 86302 w 175335"/>
                  <a:gd name="connsiteY1" fmla="*/ 139309 h 463688"/>
                  <a:gd name="connsiteX2" fmla="*/ 83736 w 175335"/>
                  <a:gd name="connsiteY2" fmla="*/ 251262 h 463688"/>
                  <a:gd name="connsiteX3" fmla="*/ 98957 w 175335"/>
                  <a:gd name="connsiteY3" fmla="*/ 335682 h 463688"/>
                  <a:gd name="connsiteX4" fmla="*/ 119032 w 175335"/>
                  <a:gd name="connsiteY4" fmla="*/ 390526 h 463688"/>
                  <a:gd name="connsiteX5" fmla="*/ 95974 w 175335"/>
                  <a:gd name="connsiteY5" fmla="*/ 416357 h 463688"/>
                  <a:gd name="connsiteX6" fmla="*/ 65210 w 175335"/>
                  <a:gd name="connsiteY6" fmla="*/ 434600 h 463688"/>
                  <a:gd name="connsiteX7" fmla="*/ 36702 w 175335"/>
                  <a:gd name="connsiteY7" fmla="*/ 455307 h 463688"/>
                  <a:gd name="connsiteX8" fmla="*/ 10845 w 175335"/>
                  <a:gd name="connsiteY8" fmla="*/ 384313 h 463688"/>
                  <a:gd name="connsiteX9" fmla="*/ 4380 w 175335"/>
                  <a:gd name="connsiteY9" fmla="*/ 271314 h 463688"/>
                  <a:gd name="connsiteX10" fmla="*/ 37123 w 175335"/>
                  <a:gd name="connsiteY10" fmla="*/ 153080 h 463688"/>
                  <a:gd name="connsiteX11" fmla="*/ 167138 w 175335"/>
                  <a:gd name="connsiteY11" fmla="*/ 2295 h 463688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81413 w 175335"/>
                  <a:gd name="connsiteY11" fmla="*/ 104196 h 467957"/>
                  <a:gd name="connsiteX12" fmla="*/ 167138 w 175335"/>
                  <a:gd name="connsiteY12" fmla="*/ 6564 h 467957"/>
                  <a:gd name="connsiteX0" fmla="*/ 167138 w 175335"/>
                  <a:gd name="connsiteY0" fmla="*/ 6564 h 467957"/>
                  <a:gd name="connsiteX1" fmla="*/ 86302 w 175335"/>
                  <a:gd name="connsiteY1" fmla="*/ 143578 h 467957"/>
                  <a:gd name="connsiteX2" fmla="*/ 83736 w 175335"/>
                  <a:gd name="connsiteY2" fmla="*/ 255531 h 467957"/>
                  <a:gd name="connsiteX3" fmla="*/ 98957 w 175335"/>
                  <a:gd name="connsiteY3" fmla="*/ 339951 h 467957"/>
                  <a:gd name="connsiteX4" fmla="*/ 119032 w 175335"/>
                  <a:gd name="connsiteY4" fmla="*/ 394795 h 467957"/>
                  <a:gd name="connsiteX5" fmla="*/ 95974 w 175335"/>
                  <a:gd name="connsiteY5" fmla="*/ 420626 h 467957"/>
                  <a:gd name="connsiteX6" fmla="*/ 65210 w 175335"/>
                  <a:gd name="connsiteY6" fmla="*/ 438869 h 467957"/>
                  <a:gd name="connsiteX7" fmla="*/ 36702 w 175335"/>
                  <a:gd name="connsiteY7" fmla="*/ 459576 h 467957"/>
                  <a:gd name="connsiteX8" fmla="*/ 10845 w 175335"/>
                  <a:gd name="connsiteY8" fmla="*/ 388582 h 467957"/>
                  <a:gd name="connsiteX9" fmla="*/ 4380 w 175335"/>
                  <a:gd name="connsiteY9" fmla="*/ 275583 h 467957"/>
                  <a:gd name="connsiteX10" fmla="*/ 37123 w 175335"/>
                  <a:gd name="connsiteY10" fmla="*/ 157349 h 467957"/>
                  <a:gd name="connsiteX11" fmla="*/ 90938 w 175335"/>
                  <a:gd name="connsiteY11" fmla="*/ 78002 h 467957"/>
                  <a:gd name="connsiteX12" fmla="*/ 167138 w 175335"/>
                  <a:gd name="connsiteY12" fmla="*/ 6564 h 467957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90938 w 182479"/>
                  <a:gd name="connsiteY11" fmla="*/ 75621 h 465576"/>
                  <a:gd name="connsiteX12" fmla="*/ 174282 w 182479"/>
                  <a:gd name="connsiteY12" fmla="*/ 6564 h 465576"/>
                  <a:gd name="connsiteX0" fmla="*/ 174282 w 182479"/>
                  <a:gd name="connsiteY0" fmla="*/ 6564 h 465576"/>
                  <a:gd name="connsiteX1" fmla="*/ 86302 w 182479"/>
                  <a:gd name="connsiteY1" fmla="*/ 141197 h 465576"/>
                  <a:gd name="connsiteX2" fmla="*/ 83736 w 182479"/>
                  <a:gd name="connsiteY2" fmla="*/ 253150 h 465576"/>
                  <a:gd name="connsiteX3" fmla="*/ 98957 w 182479"/>
                  <a:gd name="connsiteY3" fmla="*/ 337570 h 465576"/>
                  <a:gd name="connsiteX4" fmla="*/ 119032 w 182479"/>
                  <a:gd name="connsiteY4" fmla="*/ 392414 h 465576"/>
                  <a:gd name="connsiteX5" fmla="*/ 95974 w 182479"/>
                  <a:gd name="connsiteY5" fmla="*/ 418245 h 465576"/>
                  <a:gd name="connsiteX6" fmla="*/ 65210 w 182479"/>
                  <a:gd name="connsiteY6" fmla="*/ 436488 h 465576"/>
                  <a:gd name="connsiteX7" fmla="*/ 36702 w 182479"/>
                  <a:gd name="connsiteY7" fmla="*/ 457195 h 465576"/>
                  <a:gd name="connsiteX8" fmla="*/ 10845 w 182479"/>
                  <a:gd name="connsiteY8" fmla="*/ 386201 h 465576"/>
                  <a:gd name="connsiteX9" fmla="*/ 4380 w 182479"/>
                  <a:gd name="connsiteY9" fmla="*/ 273202 h 465576"/>
                  <a:gd name="connsiteX10" fmla="*/ 37123 w 182479"/>
                  <a:gd name="connsiteY10" fmla="*/ 154968 h 465576"/>
                  <a:gd name="connsiteX11" fmla="*/ 83794 w 182479"/>
                  <a:gd name="connsiteY11" fmla="*/ 78002 h 465576"/>
                  <a:gd name="connsiteX12" fmla="*/ 174282 w 182479"/>
                  <a:gd name="connsiteY12" fmla="*/ 6564 h 465576"/>
                  <a:gd name="connsiteX0" fmla="*/ 172694 w 180891"/>
                  <a:gd name="connsiteY0" fmla="*/ 6564 h 465576"/>
                  <a:gd name="connsiteX1" fmla="*/ 84714 w 180891"/>
                  <a:gd name="connsiteY1" fmla="*/ 141197 h 465576"/>
                  <a:gd name="connsiteX2" fmla="*/ 82148 w 180891"/>
                  <a:gd name="connsiteY2" fmla="*/ 253150 h 465576"/>
                  <a:gd name="connsiteX3" fmla="*/ 97369 w 180891"/>
                  <a:gd name="connsiteY3" fmla="*/ 337570 h 465576"/>
                  <a:gd name="connsiteX4" fmla="*/ 117444 w 180891"/>
                  <a:gd name="connsiteY4" fmla="*/ 392414 h 465576"/>
                  <a:gd name="connsiteX5" fmla="*/ 94386 w 180891"/>
                  <a:gd name="connsiteY5" fmla="*/ 418245 h 465576"/>
                  <a:gd name="connsiteX6" fmla="*/ 63622 w 180891"/>
                  <a:gd name="connsiteY6" fmla="*/ 436488 h 465576"/>
                  <a:gd name="connsiteX7" fmla="*/ 35114 w 180891"/>
                  <a:gd name="connsiteY7" fmla="*/ 457195 h 465576"/>
                  <a:gd name="connsiteX8" fmla="*/ 9257 w 180891"/>
                  <a:gd name="connsiteY8" fmla="*/ 386201 h 465576"/>
                  <a:gd name="connsiteX9" fmla="*/ 2792 w 180891"/>
                  <a:gd name="connsiteY9" fmla="*/ 273202 h 465576"/>
                  <a:gd name="connsiteX10" fmla="*/ 26010 w 180891"/>
                  <a:gd name="connsiteY10" fmla="*/ 174018 h 465576"/>
                  <a:gd name="connsiteX11" fmla="*/ 82206 w 180891"/>
                  <a:gd name="connsiteY11" fmla="*/ 78002 h 465576"/>
                  <a:gd name="connsiteX12" fmla="*/ 172694 w 180891"/>
                  <a:gd name="connsiteY12" fmla="*/ 6564 h 465576"/>
                  <a:gd name="connsiteX0" fmla="*/ 177457 w 185654"/>
                  <a:gd name="connsiteY0" fmla="*/ 6564 h 465576"/>
                  <a:gd name="connsiteX1" fmla="*/ 89477 w 185654"/>
                  <a:gd name="connsiteY1" fmla="*/ 141197 h 465576"/>
                  <a:gd name="connsiteX2" fmla="*/ 86911 w 185654"/>
                  <a:gd name="connsiteY2" fmla="*/ 253150 h 465576"/>
                  <a:gd name="connsiteX3" fmla="*/ 102132 w 185654"/>
                  <a:gd name="connsiteY3" fmla="*/ 337570 h 465576"/>
                  <a:gd name="connsiteX4" fmla="*/ 122207 w 185654"/>
                  <a:gd name="connsiteY4" fmla="*/ 392414 h 465576"/>
                  <a:gd name="connsiteX5" fmla="*/ 99149 w 185654"/>
                  <a:gd name="connsiteY5" fmla="*/ 418245 h 465576"/>
                  <a:gd name="connsiteX6" fmla="*/ 68385 w 185654"/>
                  <a:gd name="connsiteY6" fmla="*/ 436488 h 465576"/>
                  <a:gd name="connsiteX7" fmla="*/ 39877 w 185654"/>
                  <a:gd name="connsiteY7" fmla="*/ 457195 h 465576"/>
                  <a:gd name="connsiteX8" fmla="*/ 14020 w 185654"/>
                  <a:gd name="connsiteY8" fmla="*/ 386201 h 465576"/>
                  <a:gd name="connsiteX9" fmla="*/ 2792 w 185654"/>
                  <a:gd name="connsiteY9" fmla="*/ 292252 h 465576"/>
                  <a:gd name="connsiteX10" fmla="*/ 30773 w 185654"/>
                  <a:gd name="connsiteY10" fmla="*/ 174018 h 465576"/>
                  <a:gd name="connsiteX11" fmla="*/ 86969 w 185654"/>
                  <a:gd name="connsiteY11" fmla="*/ 78002 h 465576"/>
                  <a:gd name="connsiteX12" fmla="*/ 177457 w 185654"/>
                  <a:gd name="connsiteY12" fmla="*/ 6564 h 465576"/>
                  <a:gd name="connsiteX0" fmla="*/ 177457 w 185654"/>
                  <a:gd name="connsiteY0" fmla="*/ 6564 h 463988"/>
                  <a:gd name="connsiteX1" fmla="*/ 89477 w 185654"/>
                  <a:gd name="connsiteY1" fmla="*/ 141197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86911 w 185654"/>
                  <a:gd name="connsiteY2" fmla="*/ 253150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77386 w 185654"/>
                  <a:gd name="connsiteY2" fmla="*/ 257912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5654"/>
                  <a:gd name="connsiteY0" fmla="*/ 6564 h 463988"/>
                  <a:gd name="connsiteX1" fmla="*/ 96621 w 185654"/>
                  <a:gd name="connsiteY1" fmla="*/ 162628 h 463988"/>
                  <a:gd name="connsiteX2" fmla="*/ 94055 w 185654"/>
                  <a:gd name="connsiteY2" fmla="*/ 248387 h 463988"/>
                  <a:gd name="connsiteX3" fmla="*/ 102132 w 185654"/>
                  <a:gd name="connsiteY3" fmla="*/ 337570 h 463988"/>
                  <a:gd name="connsiteX4" fmla="*/ 122207 w 185654"/>
                  <a:gd name="connsiteY4" fmla="*/ 392414 h 463988"/>
                  <a:gd name="connsiteX5" fmla="*/ 99149 w 185654"/>
                  <a:gd name="connsiteY5" fmla="*/ 418245 h 463988"/>
                  <a:gd name="connsiteX6" fmla="*/ 68385 w 185654"/>
                  <a:gd name="connsiteY6" fmla="*/ 436488 h 463988"/>
                  <a:gd name="connsiteX7" fmla="*/ 39877 w 185654"/>
                  <a:gd name="connsiteY7" fmla="*/ 457195 h 463988"/>
                  <a:gd name="connsiteX8" fmla="*/ 14020 w 185654"/>
                  <a:gd name="connsiteY8" fmla="*/ 395726 h 463988"/>
                  <a:gd name="connsiteX9" fmla="*/ 2792 w 185654"/>
                  <a:gd name="connsiteY9" fmla="*/ 292252 h 463988"/>
                  <a:gd name="connsiteX10" fmla="*/ 30773 w 185654"/>
                  <a:gd name="connsiteY10" fmla="*/ 174018 h 463988"/>
                  <a:gd name="connsiteX11" fmla="*/ 86969 w 185654"/>
                  <a:gd name="connsiteY11" fmla="*/ 78002 h 463988"/>
                  <a:gd name="connsiteX12" fmla="*/ 177457 w 185654"/>
                  <a:gd name="connsiteY12" fmla="*/ 6564 h 463988"/>
                  <a:gd name="connsiteX0" fmla="*/ 177457 w 183013"/>
                  <a:gd name="connsiteY0" fmla="*/ 5159 h 462583"/>
                  <a:gd name="connsiteX1" fmla="*/ 120306 w 183013"/>
                  <a:gd name="connsiteY1" fmla="*/ 107553 h 462583"/>
                  <a:gd name="connsiteX2" fmla="*/ 96621 w 183013"/>
                  <a:gd name="connsiteY2" fmla="*/ 161223 h 462583"/>
                  <a:gd name="connsiteX3" fmla="*/ 94055 w 183013"/>
                  <a:gd name="connsiteY3" fmla="*/ 246982 h 462583"/>
                  <a:gd name="connsiteX4" fmla="*/ 102132 w 183013"/>
                  <a:gd name="connsiteY4" fmla="*/ 336165 h 462583"/>
                  <a:gd name="connsiteX5" fmla="*/ 122207 w 183013"/>
                  <a:gd name="connsiteY5" fmla="*/ 391009 h 462583"/>
                  <a:gd name="connsiteX6" fmla="*/ 99149 w 183013"/>
                  <a:gd name="connsiteY6" fmla="*/ 416840 h 462583"/>
                  <a:gd name="connsiteX7" fmla="*/ 68385 w 183013"/>
                  <a:gd name="connsiteY7" fmla="*/ 435083 h 462583"/>
                  <a:gd name="connsiteX8" fmla="*/ 39877 w 183013"/>
                  <a:gd name="connsiteY8" fmla="*/ 455790 h 462583"/>
                  <a:gd name="connsiteX9" fmla="*/ 14020 w 183013"/>
                  <a:gd name="connsiteY9" fmla="*/ 394321 h 462583"/>
                  <a:gd name="connsiteX10" fmla="*/ 2792 w 183013"/>
                  <a:gd name="connsiteY10" fmla="*/ 290847 h 462583"/>
                  <a:gd name="connsiteX11" fmla="*/ 30773 w 183013"/>
                  <a:gd name="connsiteY11" fmla="*/ 172613 h 462583"/>
                  <a:gd name="connsiteX12" fmla="*/ 86969 w 183013"/>
                  <a:gd name="connsiteY12" fmla="*/ 76597 h 462583"/>
                  <a:gd name="connsiteX13" fmla="*/ 177457 w 183013"/>
                  <a:gd name="connsiteY13" fmla="*/ 5159 h 462583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61620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94055 w 182616"/>
                  <a:gd name="connsiteY3" fmla="*/ 247379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2132 w 182616"/>
                  <a:gd name="connsiteY4" fmla="*/ 336562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2616"/>
                  <a:gd name="connsiteY0" fmla="*/ 5556 h 462980"/>
                  <a:gd name="connsiteX1" fmla="*/ 117925 w 182616"/>
                  <a:gd name="connsiteY1" fmla="*/ 110331 h 462980"/>
                  <a:gd name="connsiteX2" fmla="*/ 96621 w 182616"/>
                  <a:gd name="connsiteY2" fmla="*/ 183051 h 462980"/>
                  <a:gd name="connsiteX3" fmla="*/ 89293 w 182616"/>
                  <a:gd name="connsiteY3" fmla="*/ 268811 h 462980"/>
                  <a:gd name="connsiteX4" fmla="*/ 104513 w 182616"/>
                  <a:gd name="connsiteY4" fmla="*/ 350850 h 462980"/>
                  <a:gd name="connsiteX5" fmla="*/ 122207 w 182616"/>
                  <a:gd name="connsiteY5" fmla="*/ 391406 h 462980"/>
                  <a:gd name="connsiteX6" fmla="*/ 99149 w 182616"/>
                  <a:gd name="connsiteY6" fmla="*/ 417237 h 462980"/>
                  <a:gd name="connsiteX7" fmla="*/ 68385 w 182616"/>
                  <a:gd name="connsiteY7" fmla="*/ 435480 h 462980"/>
                  <a:gd name="connsiteX8" fmla="*/ 39877 w 182616"/>
                  <a:gd name="connsiteY8" fmla="*/ 456187 h 462980"/>
                  <a:gd name="connsiteX9" fmla="*/ 14020 w 182616"/>
                  <a:gd name="connsiteY9" fmla="*/ 394718 h 462980"/>
                  <a:gd name="connsiteX10" fmla="*/ 2792 w 182616"/>
                  <a:gd name="connsiteY10" fmla="*/ 291244 h 462980"/>
                  <a:gd name="connsiteX11" fmla="*/ 30773 w 182616"/>
                  <a:gd name="connsiteY11" fmla="*/ 173010 h 462980"/>
                  <a:gd name="connsiteX12" fmla="*/ 86969 w 182616"/>
                  <a:gd name="connsiteY12" fmla="*/ 76994 h 462980"/>
                  <a:gd name="connsiteX13" fmla="*/ 177457 w 182616"/>
                  <a:gd name="connsiteY13" fmla="*/ 5556 h 462980"/>
                  <a:gd name="connsiteX0" fmla="*/ 177457 w 188570"/>
                  <a:gd name="connsiteY0" fmla="*/ 3572 h 460996"/>
                  <a:gd name="connsiteX1" fmla="*/ 153645 w 188570"/>
                  <a:gd name="connsiteY1" fmla="*/ 53579 h 460996"/>
                  <a:gd name="connsiteX2" fmla="*/ 117925 w 188570"/>
                  <a:gd name="connsiteY2" fmla="*/ 108347 h 460996"/>
                  <a:gd name="connsiteX3" fmla="*/ 96621 w 188570"/>
                  <a:gd name="connsiteY3" fmla="*/ 181067 h 460996"/>
                  <a:gd name="connsiteX4" fmla="*/ 89293 w 188570"/>
                  <a:gd name="connsiteY4" fmla="*/ 266827 h 460996"/>
                  <a:gd name="connsiteX5" fmla="*/ 104513 w 188570"/>
                  <a:gd name="connsiteY5" fmla="*/ 348866 h 460996"/>
                  <a:gd name="connsiteX6" fmla="*/ 122207 w 188570"/>
                  <a:gd name="connsiteY6" fmla="*/ 389422 h 460996"/>
                  <a:gd name="connsiteX7" fmla="*/ 99149 w 188570"/>
                  <a:gd name="connsiteY7" fmla="*/ 415253 h 460996"/>
                  <a:gd name="connsiteX8" fmla="*/ 68385 w 188570"/>
                  <a:gd name="connsiteY8" fmla="*/ 433496 h 460996"/>
                  <a:gd name="connsiteX9" fmla="*/ 39877 w 188570"/>
                  <a:gd name="connsiteY9" fmla="*/ 454203 h 460996"/>
                  <a:gd name="connsiteX10" fmla="*/ 14020 w 188570"/>
                  <a:gd name="connsiteY10" fmla="*/ 392734 h 460996"/>
                  <a:gd name="connsiteX11" fmla="*/ 2792 w 188570"/>
                  <a:gd name="connsiteY11" fmla="*/ 289260 h 460996"/>
                  <a:gd name="connsiteX12" fmla="*/ 30773 w 188570"/>
                  <a:gd name="connsiteY12" fmla="*/ 171026 h 460996"/>
                  <a:gd name="connsiteX13" fmla="*/ 86969 w 188570"/>
                  <a:gd name="connsiteY13" fmla="*/ 75010 h 460996"/>
                  <a:gd name="connsiteX14" fmla="*/ 177457 w 188570"/>
                  <a:gd name="connsiteY14" fmla="*/ 3572 h 460996"/>
                  <a:gd name="connsiteX0" fmla="*/ 177457 w 186284"/>
                  <a:gd name="connsiteY0" fmla="*/ 1621 h 459045"/>
                  <a:gd name="connsiteX1" fmla="*/ 139928 w 186284"/>
                  <a:gd name="connsiteY1" fmla="*/ 63336 h 459045"/>
                  <a:gd name="connsiteX2" fmla="*/ 117925 w 186284"/>
                  <a:gd name="connsiteY2" fmla="*/ 106396 h 459045"/>
                  <a:gd name="connsiteX3" fmla="*/ 96621 w 186284"/>
                  <a:gd name="connsiteY3" fmla="*/ 179116 h 459045"/>
                  <a:gd name="connsiteX4" fmla="*/ 89293 w 186284"/>
                  <a:gd name="connsiteY4" fmla="*/ 264876 h 459045"/>
                  <a:gd name="connsiteX5" fmla="*/ 104513 w 186284"/>
                  <a:gd name="connsiteY5" fmla="*/ 346915 h 459045"/>
                  <a:gd name="connsiteX6" fmla="*/ 122207 w 186284"/>
                  <a:gd name="connsiteY6" fmla="*/ 387471 h 459045"/>
                  <a:gd name="connsiteX7" fmla="*/ 99149 w 186284"/>
                  <a:gd name="connsiteY7" fmla="*/ 413302 h 459045"/>
                  <a:gd name="connsiteX8" fmla="*/ 68385 w 186284"/>
                  <a:gd name="connsiteY8" fmla="*/ 431545 h 459045"/>
                  <a:gd name="connsiteX9" fmla="*/ 39877 w 186284"/>
                  <a:gd name="connsiteY9" fmla="*/ 452252 h 459045"/>
                  <a:gd name="connsiteX10" fmla="*/ 14020 w 186284"/>
                  <a:gd name="connsiteY10" fmla="*/ 390783 h 459045"/>
                  <a:gd name="connsiteX11" fmla="*/ 2792 w 186284"/>
                  <a:gd name="connsiteY11" fmla="*/ 287309 h 459045"/>
                  <a:gd name="connsiteX12" fmla="*/ 30773 w 186284"/>
                  <a:gd name="connsiteY12" fmla="*/ 169075 h 459045"/>
                  <a:gd name="connsiteX13" fmla="*/ 86969 w 186284"/>
                  <a:gd name="connsiteY13" fmla="*/ 73059 h 459045"/>
                  <a:gd name="connsiteX14" fmla="*/ 177457 w 186284"/>
                  <a:gd name="connsiteY14" fmla="*/ 1621 h 459045"/>
                  <a:gd name="connsiteX0" fmla="*/ 177457 w 186284"/>
                  <a:gd name="connsiteY0" fmla="*/ 1621 h 459839"/>
                  <a:gd name="connsiteX1" fmla="*/ 139928 w 186284"/>
                  <a:gd name="connsiteY1" fmla="*/ 63336 h 459839"/>
                  <a:gd name="connsiteX2" fmla="*/ 117925 w 186284"/>
                  <a:gd name="connsiteY2" fmla="*/ 106396 h 459839"/>
                  <a:gd name="connsiteX3" fmla="*/ 96621 w 186284"/>
                  <a:gd name="connsiteY3" fmla="*/ 179116 h 459839"/>
                  <a:gd name="connsiteX4" fmla="*/ 89293 w 186284"/>
                  <a:gd name="connsiteY4" fmla="*/ 264876 h 459839"/>
                  <a:gd name="connsiteX5" fmla="*/ 104513 w 186284"/>
                  <a:gd name="connsiteY5" fmla="*/ 346915 h 459839"/>
                  <a:gd name="connsiteX6" fmla="*/ 122207 w 186284"/>
                  <a:gd name="connsiteY6" fmla="*/ 387471 h 459839"/>
                  <a:gd name="connsiteX7" fmla="*/ 99149 w 186284"/>
                  <a:gd name="connsiteY7" fmla="*/ 413302 h 459839"/>
                  <a:gd name="connsiteX8" fmla="*/ 68385 w 186284"/>
                  <a:gd name="connsiteY8" fmla="*/ 436307 h 459839"/>
                  <a:gd name="connsiteX9" fmla="*/ 39877 w 186284"/>
                  <a:gd name="connsiteY9" fmla="*/ 452252 h 459839"/>
                  <a:gd name="connsiteX10" fmla="*/ 14020 w 186284"/>
                  <a:gd name="connsiteY10" fmla="*/ 390783 h 459839"/>
                  <a:gd name="connsiteX11" fmla="*/ 2792 w 186284"/>
                  <a:gd name="connsiteY11" fmla="*/ 287309 h 459839"/>
                  <a:gd name="connsiteX12" fmla="*/ 30773 w 186284"/>
                  <a:gd name="connsiteY12" fmla="*/ 169075 h 459839"/>
                  <a:gd name="connsiteX13" fmla="*/ 86969 w 186284"/>
                  <a:gd name="connsiteY13" fmla="*/ 73059 h 459839"/>
                  <a:gd name="connsiteX14" fmla="*/ 177457 w 186284"/>
                  <a:gd name="connsiteY14" fmla="*/ 1621 h 45983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99149 w 186284"/>
                  <a:gd name="connsiteY7" fmla="*/ 413302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462109"/>
                  <a:gd name="connsiteX1" fmla="*/ 139928 w 186284"/>
                  <a:gd name="connsiteY1" fmla="*/ 63336 h 462109"/>
                  <a:gd name="connsiteX2" fmla="*/ 117925 w 186284"/>
                  <a:gd name="connsiteY2" fmla="*/ 106396 h 462109"/>
                  <a:gd name="connsiteX3" fmla="*/ 96621 w 186284"/>
                  <a:gd name="connsiteY3" fmla="*/ 179116 h 462109"/>
                  <a:gd name="connsiteX4" fmla="*/ 89293 w 186284"/>
                  <a:gd name="connsiteY4" fmla="*/ 264876 h 462109"/>
                  <a:gd name="connsiteX5" fmla="*/ 104513 w 186284"/>
                  <a:gd name="connsiteY5" fmla="*/ 346915 h 462109"/>
                  <a:gd name="connsiteX6" fmla="*/ 122207 w 186284"/>
                  <a:gd name="connsiteY6" fmla="*/ 387471 h 462109"/>
                  <a:gd name="connsiteX7" fmla="*/ 120580 w 186284"/>
                  <a:gd name="connsiteY7" fmla="*/ 396633 h 462109"/>
                  <a:gd name="connsiteX8" fmla="*/ 33807 w 186284"/>
                  <a:gd name="connsiteY8" fmla="*/ 449925 h 462109"/>
                  <a:gd name="connsiteX9" fmla="*/ 39877 w 186284"/>
                  <a:gd name="connsiteY9" fmla="*/ 452252 h 462109"/>
                  <a:gd name="connsiteX10" fmla="*/ 14020 w 186284"/>
                  <a:gd name="connsiteY10" fmla="*/ 390783 h 462109"/>
                  <a:gd name="connsiteX11" fmla="*/ 2792 w 186284"/>
                  <a:gd name="connsiteY11" fmla="*/ 287309 h 462109"/>
                  <a:gd name="connsiteX12" fmla="*/ 30773 w 186284"/>
                  <a:gd name="connsiteY12" fmla="*/ 169075 h 462109"/>
                  <a:gd name="connsiteX13" fmla="*/ 86969 w 186284"/>
                  <a:gd name="connsiteY13" fmla="*/ 73059 h 462109"/>
                  <a:gd name="connsiteX14" fmla="*/ 177457 w 186284"/>
                  <a:gd name="connsiteY14" fmla="*/ 1621 h 462109"/>
                  <a:gd name="connsiteX0" fmla="*/ 177457 w 186284"/>
                  <a:gd name="connsiteY0" fmla="*/ 1621 h 500875"/>
                  <a:gd name="connsiteX1" fmla="*/ 139928 w 186284"/>
                  <a:gd name="connsiteY1" fmla="*/ 63336 h 500875"/>
                  <a:gd name="connsiteX2" fmla="*/ 117925 w 186284"/>
                  <a:gd name="connsiteY2" fmla="*/ 106396 h 500875"/>
                  <a:gd name="connsiteX3" fmla="*/ 96621 w 186284"/>
                  <a:gd name="connsiteY3" fmla="*/ 179116 h 500875"/>
                  <a:gd name="connsiteX4" fmla="*/ 89293 w 186284"/>
                  <a:gd name="connsiteY4" fmla="*/ 264876 h 500875"/>
                  <a:gd name="connsiteX5" fmla="*/ 104513 w 186284"/>
                  <a:gd name="connsiteY5" fmla="*/ 346915 h 500875"/>
                  <a:gd name="connsiteX6" fmla="*/ 122207 w 186284"/>
                  <a:gd name="connsiteY6" fmla="*/ 387471 h 500875"/>
                  <a:gd name="connsiteX7" fmla="*/ 120580 w 186284"/>
                  <a:gd name="connsiteY7" fmla="*/ 396633 h 500875"/>
                  <a:gd name="connsiteX8" fmla="*/ 33807 w 186284"/>
                  <a:gd name="connsiteY8" fmla="*/ 449925 h 500875"/>
                  <a:gd name="connsiteX9" fmla="*/ 29642 w 186284"/>
                  <a:gd name="connsiteY9" fmla="*/ 491018 h 500875"/>
                  <a:gd name="connsiteX10" fmla="*/ 14020 w 186284"/>
                  <a:gd name="connsiteY10" fmla="*/ 390783 h 500875"/>
                  <a:gd name="connsiteX11" fmla="*/ 2792 w 186284"/>
                  <a:gd name="connsiteY11" fmla="*/ 287309 h 500875"/>
                  <a:gd name="connsiteX12" fmla="*/ 30773 w 186284"/>
                  <a:gd name="connsiteY12" fmla="*/ 169075 h 500875"/>
                  <a:gd name="connsiteX13" fmla="*/ 86969 w 186284"/>
                  <a:gd name="connsiteY13" fmla="*/ 73059 h 500875"/>
                  <a:gd name="connsiteX14" fmla="*/ 177457 w 186284"/>
                  <a:gd name="connsiteY14" fmla="*/ 1621 h 500875"/>
                  <a:gd name="connsiteX0" fmla="*/ 177457 w 186284"/>
                  <a:gd name="connsiteY0" fmla="*/ 1621 h 462775"/>
                  <a:gd name="connsiteX1" fmla="*/ 139928 w 186284"/>
                  <a:gd name="connsiteY1" fmla="*/ 63336 h 462775"/>
                  <a:gd name="connsiteX2" fmla="*/ 117925 w 186284"/>
                  <a:gd name="connsiteY2" fmla="*/ 106396 h 462775"/>
                  <a:gd name="connsiteX3" fmla="*/ 96621 w 186284"/>
                  <a:gd name="connsiteY3" fmla="*/ 179116 h 462775"/>
                  <a:gd name="connsiteX4" fmla="*/ 89293 w 186284"/>
                  <a:gd name="connsiteY4" fmla="*/ 264876 h 462775"/>
                  <a:gd name="connsiteX5" fmla="*/ 104513 w 186284"/>
                  <a:gd name="connsiteY5" fmla="*/ 346915 h 462775"/>
                  <a:gd name="connsiteX6" fmla="*/ 122207 w 186284"/>
                  <a:gd name="connsiteY6" fmla="*/ 387471 h 462775"/>
                  <a:gd name="connsiteX7" fmla="*/ 120580 w 186284"/>
                  <a:gd name="connsiteY7" fmla="*/ 396633 h 462775"/>
                  <a:gd name="connsiteX8" fmla="*/ 33807 w 186284"/>
                  <a:gd name="connsiteY8" fmla="*/ 449925 h 462775"/>
                  <a:gd name="connsiteX9" fmla="*/ 43930 w 186284"/>
                  <a:gd name="connsiteY9" fmla="*/ 452918 h 462775"/>
                  <a:gd name="connsiteX10" fmla="*/ 14020 w 186284"/>
                  <a:gd name="connsiteY10" fmla="*/ 390783 h 462775"/>
                  <a:gd name="connsiteX11" fmla="*/ 2792 w 186284"/>
                  <a:gd name="connsiteY11" fmla="*/ 287309 h 462775"/>
                  <a:gd name="connsiteX12" fmla="*/ 30773 w 186284"/>
                  <a:gd name="connsiteY12" fmla="*/ 169075 h 462775"/>
                  <a:gd name="connsiteX13" fmla="*/ 86969 w 186284"/>
                  <a:gd name="connsiteY13" fmla="*/ 73059 h 462775"/>
                  <a:gd name="connsiteX14" fmla="*/ 177457 w 186284"/>
                  <a:gd name="connsiteY14" fmla="*/ 1621 h 462775"/>
                  <a:gd name="connsiteX0" fmla="*/ 177457 w 186284"/>
                  <a:gd name="connsiteY0" fmla="*/ 1621 h 474681"/>
                  <a:gd name="connsiteX1" fmla="*/ 139928 w 186284"/>
                  <a:gd name="connsiteY1" fmla="*/ 63336 h 474681"/>
                  <a:gd name="connsiteX2" fmla="*/ 117925 w 186284"/>
                  <a:gd name="connsiteY2" fmla="*/ 106396 h 474681"/>
                  <a:gd name="connsiteX3" fmla="*/ 96621 w 186284"/>
                  <a:gd name="connsiteY3" fmla="*/ 179116 h 474681"/>
                  <a:gd name="connsiteX4" fmla="*/ 89293 w 186284"/>
                  <a:gd name="connsiteY4" fmla="*/ 264876 h 474681"/>
                  <a:gd name="connsiteX5" fmla="*/ 104513 w 186284"/>
                  <a:gd name="connsiteY5" fmla="*/ 346915 h 474681"/>
                  <a:gd name="connsiteX6" fmla="*/ 122207 w 186284"/>
                  <a:gd name="connsiteY6" fmla="*/ 387471 h 474681"/>
                  <a:gd name="connsiteX7" fmla="*/ 120580 w 186284"/>
                  <a:gd name="connsiteY7" fmla="*/ 396633 h 474681"/>
                  <a:gd name="connsiteX8" fmla="*/ 33807 w 186284"/>
                  <a:gd name="connsiteY8" fmla="*/ 449925 h 474681"/>
                  <a:gd name="connsiteX9" fmla="*/ 34405 w 186284"/>
                  <a:gd name="connsiteY9" fmla="*/ 464824 h 474681"/>
                  <a:gd name="connsiteX10" fmla="*/ 14020 w 186284"/>
                  <a:gd name="connsiteY10" fmla="*/ 390783 h 474681"/>
                  <a:gd name="connsiteX11" fmla="*/ 2792 w 186284"/>
                  <a:gd name="connsiteY11" fmla="*/ 287309 h 474681"/>
                  <a:gd name="connsiteX12" fmla="*/ 30773 w 186284"/>
                  <a:gd name="connsiteY12" fmla="*/ 169075 h 474681"/>
                  <a:gd name="connsiteX13" fmla="*/ 86969 w 186284"/>
                  <a:gd name="connsiteY13" fmla="*/ 73059 h 474681"/>
                  <a:gd name="connsiteX14" fmla="*/ 177457 w 186284"/>
                  <a:gd name="connsiteY14" fmla="*/ 1621 h 474681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8692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69919"/>
                  <a:gd name="connsiteX1" fmla="*/ 139928 w 186284"/>
                  <a:gd name="connsiteY1" fmla="*/ 63336 h 469919"/>
                  <a:gd name="connsiteX2" fmla="*/ 117925 w 186284"/>
                  <a:gd name="connsiteY2" fmla="*/ 106396 h 469919"/>
                  <a:gd name="connsiteX3" fmla="*/ 96621 w 186284"/>
                  <a:gd name="connsiteY3" fmla="*/ 179116 h 469919"/>
                  <a:gd name="connsiteX4" fmla="*/ 89293 w 186284"/>
                  <a:gd name="connsiteY4" fmla="*/ 264876 h 469919"/>
                  <a:gd name="connsiteX5" fmla="*/ 104513 w 186284"/>
                  <a:gd name="connsiteY5" fmla="*/ 346915 h 469919"/>
                  <a:gd name="connsiteX6" fmla="*/ 122207 w 186284"/>
                  <a:gd name="connsiteY6" fmla="*/ 387471 h 469919"/>
                  <a:gd name="connsiteX7" fmla="*/ 120580 w 186284"/>
                  <a:gd name="connsiteY7" fmla="*/ 396633 h 469919"/>
                  <a:gd name="connsiteX8" fmla="*/ 33807 w 186284"/>
                  <a:gd name="connsiteY8" fmla="*/ 449925 h 469919"/>
                  <a:gd name="connsiteX9" fmla="*/ 41549 w 186284"/>
                  <a:gd name="connsiteY9" fmla="*/ 460062 h 469919"/>
                  <a:gd name="connsiteX10" fmla="*/ 14020 w 186284"/>
                  <a:gd name="connsiteY10" fmla="*/ 390783 h 469919"/>
                  <a:gd name="connsiteX11" fmla="*/ 2792 w 186284"/>
                  <a:gd name="connsiteY11" fmla="*/ 287309 h 469919"/>
                  <a:gd name="connsiteX12" fmla="*/ 30773 w 186284"/>
                  <a:gd name="connsiteY12" fmla="*/ 169075 h 469919"/>
                  <a:gd name="connsiteX13" fmla="*/ 86969 w 186284"/>
                  <a:gd name="connsiteY13" fmla="*/ 73059 h 469919"/>
                  <a:gd name="connsiteX14" fmla="*/ 177457 w 186284"/>
                  <a:gd name="connsiteY14" fmla="*/ 1621 h 469919"/>
                  <a:gd name="connsiteX0" fmla="*/ 177457 w 186284"/>
                  <a:gd name="connsiteY0" fmla="*/ 1621 h 456925"/>
                  <a:gd name="connsiteX1" fmla="*/ 139928 w 186284"/>
                  <a:gd name="connsiteY1" fmla="*/ 63336 h 456925"/>
                  <a:gd name="connsiteX2" fmla="*/ 117925 w 186284"/>
                  <a:gd name="connsiteY2" fmla="*/ 106396 h 456925"/>
                  <a:gd name="connsiteX3" fmla="*/ 96621 w 186284"/>
                  <a:gd name="connsiteY3" fmla="*/ 179116 h 456925"/>
                  <a:gd name="connsiteX4" fmla="*/ 89293 w 186284"/>
                  <a:gd name="connsiteY4" fmla="*/ 264876 h 456925"/>
                  <a:gd name="connsiteX5" fmla="*/ 104513 w 186284"/>
                  <a:gd name="connsiteY5" fmla="*/ 346915 h 456925"/>
                  <a:gd name="connsiteX6" fmla="*/ 122207 w 186284"/>
                  <a:gd name="connsiteY6" fmla="*/ 387471 h 456925"/>
                  <a:gd name="connsiteX7" fmla="*/ 120580 w 186284"/>
                  <a:gd name="connsiteY7" fmla="*/ 396633 h 456925"/>
                  <a:gd name="connsiteX8" fmla="*/ 33807 w 186284"/>
                  <a:gd name="connsiteY8" fmla="*/ 449925 h 456925"/>
                  <a:gd name="connsiteX9" fmla="*/ 72505 w 186284"/>
                  <a:gd name="connsiteY9" fmla="*/ 438631 h 456925"/>
                  <a:gd name="connsiteX10" fmla="*/ 14020 w 186284"/>
                  <a:gd name="connsiteY10" fmla="*/ 390783 h 456925"/>
                  <a:gd name="connsiteX11" fmla="*/ 2792 w 186284"/>
                  <a:gd name="connsiteY11" fmla="*/ 287309 h 456925"/>
                  <a:gd name="connsiteX12" fmla="*/ 30773 w 186284"/>
                  <a:gd name="connsiteY12" fmla="*/ 169075 h 456925"/>
                  <a:gd name="connsiteX13" fmla="*/ 86969 w 186284"/>
                  <a:gd name="connsiteY13" fmla="*/ 73059 h 456925"/>
                  <a:gd name="connsiteX14" fmla="*/ 177457 w 186284"/>
                  <a:gd name="connsiteY14" fmla="*/ 1621 h 456925"/>
                  <a:gd name="connsiteX0" fmla="*/ 177457 w 186284"/>
                  <a:gd name="connsiteY0" fmla="*/ 1621 h 484207"/>
                  <a:gd name="connsiteX1" fmla="*/ 139928 w 186284"/>
                  <a:gd name="connsiteY1" fmla="*/ 63336 h 484207"/>
                  <a:gd name="connsiteX2" fmla="*/ 117925 w 186284"/>
                  <a:gd name="connsiteY2" fmla="*/ 106396 h 484207"/>
                  <a:gd name="connsiteX3" fmla="*/ 96621 w 186284"/>
                  <a:gd name="connsiteY3" fmla="*/ 179116 h 484207"/>
                  <a:gd name="connsiteX4" fmla="*/ 89293 w 186284"/>
                  <a:gd name="connsiteY4" fmla="*/ 264876 h 484207"/>
                  <a:gd name="connsiteX5" fmla="*/ 104513 w 186284"/>
                  <a:gd name="connsiteY5" fmla="*/ 346915 h 484207"/>
                  <a:gd name="connsiteX6" fmla="*/ 122207 w 186284"/>
                  <a:gd name="connsiteY6" fmla="*/ 387471 h 484207"/>
                  <a:gd name="connsiteX7" fmla="*/ 120580 w 186284"/>
                  <a:gd name="connsiteY7" fmla="*/ 396633 h 484207"/>
                  <a:gd name="connsiteX8" fmla="*/ 33807 w 186284"/>
                  <a:gd name="connsiteY8" fmla="*/ 449925 h 484207"/>
                  <a:gd name="connsiteX9" fmla="*/ 10593 w 186284"/>
                  <a:gd name="connsiteY9" fmla="*/ 474350 h 484207"/>
                  <a:gd name="connsiteX10" fmla="*/ 14020 w 186284"/>
                  <a:gd name="connsiteY10" fmla="*/ 390783 h 484207"/>
                  <a:gd name="connsiteX11" fmla="*/ 2792 w 186284"/>
                  <a:gd name="connsiteY11" fmla="*/ 287309 h 484207"/>
                  <a:gd name="connsiteX12" fmla="*/ 30773 w 186284"/>
                  <a:gd name="connsiteY12" fmla="*/ 169075 h 484207"/>
                  <a:gd name="connsiteX13" fmla="*/ 86969 w 186284"/>
                  <a:gd name="connsiteY13" fmla="*/ 73059 h 484207"/>
                  <a:gd name="connsiteX14" fmla="*/ 177457 w 186284"/>
                  <a:gd name="connsiteY14" fmla="*/ 1621 h 484207"/>
                  <a:gd name="connsiteX0" fmla="*/ 177457 w 186284"/>
                  <a:gd name="connsiteY0" fmla="*/ 1621 h 483413"/>
                  <a:gd name="connsiteX1" fmla="*/ 139928 w 186284"/>
                  <a:gd name="connsiteY1" fmla="*/ 63336 h 483413"/>
                  <a:gd name="connsiteX2" fmla="*/ 117925 w 186284"/>
                  <a:gd name="connsiteY2" fmla="*/ 106396 h 483413"/>
                  <a:gd name="connsiteX3" fmla="*/ 96621 w 186284"/>
                  <a:gd name="connsiteY3" fmla="*/ 179116 h 483413"/>
                  <a:gd name="connsiteX4" fmla="*/ 89293 w 186284"/>
                  <a:gd name="connsiteY4" fmla="*/ 264876 h 483413"/>
                  <a:gd name="connsiteX5" fmla="*/ 104513 w 186284"/>
                  <a:gd name="connsiteY5" fmla="*/ 346915 h 483413"/>
                  <a:gd name="connsiteX6" fmla="*/ 122207 w 186284"/>
                  <a:gd name="connsiteY6" fmla="*/ 387471 h 483413"/>
                  <a:gd name="connsiteX7" fmla="*/ 120580 w 186284"/>
                  <a:gd name="connsiteY7" fmla="*/ 396633 h 483413"/>
                  <a:gd name="connsiteX8" fmla="*/ 52857 w 186284"/>
                  <a:gd name="connsiteY8" fmla="*/ 445163 h 483413"/>
                  <a:gd name="connsiteX9" fmla="*/ 10593 w 186284"/>
                  <a:gd name="connsiteY9" fmla="*/ 474350 h 483413"/>
                  <a:gd name="connsiteX10" fmla="*/ 14020 w 186284"/>
                  <a:gd name="connsiteY10" fmla="*/ 390783 h 483413"/>
                  <a:gd name="connsiteX11" fmla="*/ 2792 w 186284"/>
                  <a:gd name="connsiteY11" fmla="*/ 287309 h 483413"/>
                  <a:gd name="connsiteX12" fmla="*/ 30773 w 186284"/>
                  <a:gd name="connsiteY12" fmla="*/ 169075 h 483413"/>
                  <a:gd name="connsiteX13" fmla="*/ 86969 w 186284"/>
                  <a:gd name="connsiteY13" fmla="*/ 73059 h 483413"/>
                  <a:gd name="connsiteX14" fmla="*/ 177457 w 186284"/>
                  <a:gd name="connsiteY14" fmla="*/ 1621 h 483413"/>
                  <a:gd name="connsiteX0" fmla="*/ 177457 w 186284"/>
                  <a:gd name="connsiteY0" fmla="*/ 1621 h 466744"/>
                  <a:gd name="connsiteX1" fmla="*/ 139928 w 186284"/>
                  <a:gd name="connsiteY1" fmla="*/ 63336 h 466744"/>
                  <a:gd name="connsiteX2" fmla="*/ 117925 w 186284"/>
                  <a:gd name="connsiteY2" fmla="*/ 106396 h 466744"/>
                  <a:gd name="connsiteX3" fmla="*/ 96621 w 186284"/>
                  <a:gd name="connsiteY3" fmla="*/ 179116 h 466744"/>
                  <a:gd name="connsiteX4" fmla="*/ 89293 w 186284"/>
                  <a:gd name="connsiteY4" fmla="*/ 264876 h 466744"/>
                  <a:gd name="connsiteX5" fmla="*/ 104513 w 186284"/>
                  <a:gd name="connsiteY5" fmla="*/ 346915 h 466744"/>
                  <a:gd name="connsiteX6" fmla="*/ 122207 w 186284"/>
                  <a:gd name="connsiteY6" fmla="*/ 387471 h 466744"/>
                  <a:gd name="connsiteX7" fmla="*/ 120580 w 186284"/>
                  <a:gd name="connsiteY7" fmla="*/ 396633 h 466744"/>
                  <a:gd name="connsiteX8" fmla="*/ 52857 w 186284"/>
                  <a:gd name="connsiteY8" fmla="*/ 445163 h 466744"/>
                  <a:gd name="connsiteX9" fmla="*/ 39168 w 186284"/>
                  <a:gd name="connsiteY9" fmla="*/ 457681 h 466744"/>
                  <a:gd name="connsiteX10" fmla="*/ 14020 w 186284"/>
                  <a:gd name="connsiteY10" fmla="*/ 390783 h 466744"/>
                  <a:gd name="connsiteX11" fmla="*/ 2792 w 186284"/>
                  <a:gd name="connsiteY11" fmla="*/ 287309 h 466744"/>
                  <a:gd name="connsiteX12" fmla="*/ 30773 w 186284"/>
                  <a:gd name="connsiteY12" fmla="*/ 169075 h 466744"/>
                  <a:gd name="connsiteX13" fmla="*/ 86969 w 186284"/>
                  <a:gd name="connsiteY13" fmla="*/ 73059 h 466744"/>
                  <a:gd name="connsiteX14" fmla="*/ 177457 w 186284"/>
                  <a:gd name="connsiteY14" fmla="*/ 1621 h 46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6284" h="466744">
                    <a:moveTo>
                      <a:pt x="177457" y="1621"/>
                    </a:moveTo>
                    <a:cubicBezTo>
                      <a:pt x="186284" y="0"/>
                      <a:pt x="149850" y="45874"/>
                      <a:pt x="139928" y="63336"/>
                    </a:cubicBezTo>
                    <a:cubicBezTo>
                      <a:pt x="130006" y="80799"/>
                      <a:pt x="125143" y="87099"/>
                      <a:pt x="117925" y="106396"/>
                    </a:cubicBezTo>
                    <a:cubicBezTo>
                      <a:pt x="110707" y="125693"/>
                      <a:pt x="101393" y="152703"/>
                      <a:pt x="96621" y="179116"/>
                    </a:cubicBezTo>
                    <a:cubicBezTo>
                      <a:pt x="91849" y="205529"/>
                      <a:pt x="87051" y="238176"/>
                      <a:pt x="89293" y="264876"/>
                    </a:cubicBezTo>
                    <a:cubicBezTo>
                      <a:pt x="89987" y="292474"/>
                      <a:pt x="99027" y="326483"/>
                      <a:pt x="104513" y="346915"/>
                    </a:cubicBezTo>
                    <a:cubicBezTo>
                      <a:pt x="109999" y="367348"/>
                      <a:pt x="119529" y="379185"/>
                      <a:pt x="122207" y="387471"/>
                    </a:cubicBezTo>
                    <a:cubicBezTo>
                      <a:pt x="124885" y="395757"/>
                      <a:pt x="132138" y="387018"/>
                      <a:pt x="120580" y="396633"/>
                    </a:cubicBezTo>
                    <a:cubicBezTo>
                      <a:pt x="109022" y="406248"/>
                      <a:pt x="66426" y="434988"/>
                      <a:pt x="52857" y="445163"/>
                    </a:cubicBezTo>
                    <a:cubicBezTo>
                      <a:pt x="39288" y="455338"/>
                      <a:pt x="45641" y="466744"/>
                      <a:pt x="39168" y="457681"/>
                    </a:cubicBezTo>
                    <a:cubicBezTo>
                      <a:pt x="32695" y="448618"/>
                      <a:pt x="20083" y="419178"/>
                      <a:pt x="14020" y="390783"/>
                    </a:cubicBezTo>
                    <a:cubicBezTo>
                      <a:pt x="7957" y="362388"/>
                      <a:pt x="0" y="324260"/>
                      <a:pt x="2792" y="287309"/>
                    </a:cubicBezTo>
                    <a:cubicBezTo>
                      <a:pt x="5584" y="250358"/>
                      <a:pt x="16744" y="204783"/>
                      <a:pt x="30773" y="169075"/>
                    </a:cubicBezTo>
                    <a:cubicBezTo>
                      <a:pt x="44802" y="133367"/>
                      <a:pt x="62522" y="100968"/>
                      <a:pt x="86969" y="73059"/>
                    </a:cubicBezTo>
                    <a:cubicBezTo>
                      <a:pt x="111416" y="45150"/>
                      <a:pt x="168630" y="3242"/>
                      <a:pt x="177457" y="1621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  <a:alpha val="8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8" name="Triângulo isósceles 167"/>
              <p:cNvSpPr/>
              <p:nvPr/>
            </p:nvSpPr>
            <p:spPr bwMode="auto">
              <a:xfrm rot="10056987">
                <a:off x="6108142" y="4542902"/>
                <a:ext cx="99157" cy="198313"/>
              </a:xfrm>
              <a:prstGeom prst="triangle">
                <a:avLst/>
              </a:prstGeom>
              <a:solidFill>
                <a:schemeClr val="bg1">
                  <a:lumMod val="9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7" name="Grupo 33"/>
              <p:cNvGrpSpPr/>
              <p:nvPr/>
            </p:nvGrpSpPr>
            <p:grpSpPr>
              <a:xfrm>
                <a:off x="6405708" y="3881213"/>
                <a:ext cx="118403" cy="117276"/>
                <a:chOff x="3170987" y="1123351"/>
                <a:chExt cx="257954" cy="255498"/>
              </a:xfrm>
            </p:grpSpPr>
            <p:sp>
              <p:nvSpPr>
                <p:cNvPr id="177" name="Elipse 176"/>
                <p:cNvSpPr>
                  <a:spLocks noChangeAspect="1"/>
                </p:cNvSpPr>
                <p:nvPr/>
              </p:nvSpPr>
              <p:spPr bwMode="auto">
                <a:xfrm rot="21089018">
                  <a:off x="3170987" y="1123351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8" name="Lua 177"/>
                <p:cNvSpPr>
                  <a:spLocks noChangeAspect="1"/>
                </p:cNvSpPr>
                <p:nvPr/>
              </p:nvSpPr>
              <p:spPr bwMode="auto">
                <a:xfrm rot="16200000">
                  <a:off x="3233820" y="1188974"/>
                  <a:ext cx="127749" cy="252001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9" name="Elipse 178"/>
                <p:cNvSpPr>
                  <a:spLocks noChangeAspect="1"/>
                </p:cNvSpPr>
                <p:nvPr/>
              </p:nvSpPr>
              <p:spPr bwMode="auto">
                <a:xfrm rot="2891367">
                  <a:off x="3190941" y="1132949"/>
                  <a:ext cx="224000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70" name="Cilindro 169"/>
              <p:cNvSpPr/>
              <p:nvPr/>
            </p:nvSpPr>
            <p:spPr bwMode="auto">
              <a:xfrm rot="18409310">
                <a:off x="7591480" y="4388842"/>
                <a:ext cx="295989" cy="1738203"/>
              </a:xfrm>
              <a:prstGeom prst="can">
                <a:avLst>
                  <a:gd name="adj" fmla="val 74507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1" name="Cilindro 170"/>
              <p:cNvSpPr/>
              <p:nvPr/>
            </p:nvSpPr>
            <p:spPr bwMode="auto">
              <a:xfrm rot="18288476">
                <a:off x="6644160" y="3759376"/>
                <a:ext cx="112058" cy="682773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2" name="Cilindro 171"/>
              <p:cNvSpPr/>
              <p:nvPr/>
            </p:nvSpPr>
            <p:spPr bwMode="auto">
              <a:xfrm rot="18224012">
                <a:off x="8231918" y="5429780"/>
                <a:ext cx="112369" cy="839388"/>
              </a:xfrm>
              <a:prstGeom prst="can">
                <a:avLst>
                  <a:gd name="adj" fmla="val 97673"/>
                </a:avLst>
              </a:prstGeom>
              <a:gradFill flip="none" rotWithShape="1">
                <a:gsLst>
                  <a:gs pos="81000">
                    <a:schemeClr val="tx1">
                      <a:alpha val="56000"/>
                    </a:schemeClr>
                  </a:gs>
                  <a:gs pos="100000">
                    <a:schemeClr val="bg1">
                      <a:lumMod val="75000"/>
                      <a:alpha val="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8" name="Grupo 42"/>
              <p:cNvGrpSpPr/>
              <p:nvPr/>
            </p:nvGrpSpPr>
            <p:grpSpPr>
              <a:xfrm>
                <a:off x="7928760" y="5586160"/>
                <a:ext cx="118012" cy="117280"/>
                <a:chOff x="3715333" y="6699596"/>
                <a:chExt cx="257101" cy="255504"/>
              </a:xfrm>
            </p:grpSpPr>
            <p:sp>
              <p:nvSpPr>
                <p:cNvPr id="174" name="Elipse 173"/>
                <p:cNvSpPr>
                  <a:spLocks noChangeAspect="1"/>
                </p:cNvSpPr>
                <p:nvPr/>
              </p:nvSpPr>
              <p:spPr bwMode="auto">
                <a:xfrm rot="21089018">
                  <a:off x="3715333" y="6699596"/>
                  <a:ext cx="253508" cy="251999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5" name="Lua 174"/>
                <p:cNvSpPr>
                  <a:spLocks noChangeAspect="1"/>
                </p:cNvSpPr>
                <p:nvPr/>
              </p:nvSpPr>
              <p:spPr bwMode="auto">
                <a:xfrm rot="16200000">
                  <a:off x="3778167" y="6765226"/>
                  <a:ext cx="127749" cy="252000"/>
                </a:xfrm>
                <a:prstGeom prst="moon">
                  <a:avLst>
                    <a:gd name="adj" fmla="val 49681"/>
                  </a:avLst>
                </a:pr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6" name="Elipse 175"/>
                <p:cNvSpPr>
                  <a:spLocks noChangeAspect="1"/>
                </p:cNvSpPr>
                <p:nvPr/>
              </p:nvSpPr>
              <p:spPr bwMode="auto">
                <a:xfrm rot="14409863">
                  <a:off x="3734435" y="6714211"/>
                  <a:ext cx="223997" cy="252000"/>
                </a:xfrm>
                <a:prstGeom prst="ellipse">
                  <a:avLst/>
                </a:prstGeom>
                <a:solidFill>
                  <a:schemeClr val="tx1">
                    <a:alpha val="51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sp>
          <p:nvSpPr>
            <p:cNvPr id="135" name="Arco 134"/>
            <p:cNvSpPr/>
            <p:nvPr/>
          </p:nvSpPr>
          <p:spPr bwMode="auto">
            <a:xfrm>
              <a:off x="959592" y="741061"/>
              <a:ext cx="7591425" cy="4495800"/>
            </a:xfrm>
            <a:prstGeom prst="arc">
              <a:avLst>
                <a:gd name="adj1" fmla="val 1181442"/>
                <a:gd name="adj2" fmla="val 1964807"/>
              </a:avLst>
            </a:prstGeom>
            <a:noFill/>
            <a:ln w="38100" cap="flat" cmpd="sng" algn="ctr">
              <a:solidFill>
                <a:srgbClr val="66CC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08" name="Conector reto 107"/>
          <p:cNvCxnSpPr/>
          <p:nvPr/>
        </p:nvCxnSpPr>
        <p:spPr bwMode="auto">
          <a:xfrm flipH="1">
            <a:off x="3733674" y="153068"/>
            <a:ext cx="1963271" cy="1326776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109" name="Rectangle 30"/>
          <p:cNvSpPr>
            <a:spLocks noChangeArrowheads="1"/>
          </p:cNvSpPr>
          <p:nvPr/>
        </p:nvSpPr>
        <p:spPr bwMode="auto">
          <a:xfrm>
            <a:off x="6660232" y="6381328"/>
            <a:ext cx="2301912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chemeClr val="accent6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10" name="Arco 109"/>
          <p:cNvSpPr/>
          <p:nvPr/>
        </p:nvSpPr>
        <p:spPr bwMode="auto">
          <a:xfrm>
            <a:off x="1005075" y="777324"/>
            <a:ext cx="7591425" cy="4495800"/>
          </a:xfrm>
          <a:prstGeom prst="arc">
            <a:avLst>
              <a:gd name="adj1" fmla="val 3344774"/>
              <a:gd name="adj2" fmla="val 3615144"/>
            </a:avLst>
          </a:prstGeom>
          <a:noFill/>
          <a:ln w="38100" cap="flat" cmpd="sng" algn="ctr">
            <a:solidFill>
              <a:srgbClr val="66CC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56 0.00278 C 0.22691 0.00278 0.41285 0.14838 0.41285 0.32778 C 0.41285 0.50695 0.22691 0.65301 -0.00156 0.65301 C -0.2302 0.65301 -0.41597 0.50695 -0.41597 0.32778 C -0.41597 0.14838 -0.2302 0.00278 -0.00156 0.00278 Z " pathEditMode="relative" rAng="0" ptsTypes="fffff">
                                      <p:cBhvr>
                                        <p:cTn id="6" dur="10000" spd="-10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8144</TotalTime>
  <Words>643</Words>
  <Application>Microsoft Office PowerPoint</Application>
  <PresentationFormat>Apresentação na tela (4:3)</PresentationFormat>
  <Paragraphs>174</Paragraphs>
  <Slides>43</Slides>
  <Notes>23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Blank Presentation</vt:lpstr>
      <vt:lpstr>Slide 1</vt:lpstr>
      <vt:lpstr>O mecanismo dos eclipses</vt:lpstr>
      <vt:lpstr>Slide 3</vt:lpstr>
      <vt:lpstr>Slide 4</vt:lpstr>
      <vt:lpstr>Slide 5</vt:lpstr>
      <vt:lpstr>Slide 6</vt:lpstr>
      <vt:lpstr>Slide 7</vt:lpstr>
      <vt:lpstr>Slide 8</vt:lpstr>
      <vt:lpstr>Slide 9</vt:lpstr>
      <vt:lpstr>A estrutura das sombras</vt:lpstr>
      <vt:lpstr>Slide 11</vt:lpstr>
      <vt:lpstr>Slide 12</vt:lpstr>
      <vt:lpstr>Eclipses Solares</vt:lpstr>
      <vt:lpstr>tipos:</vt:lpstr>
      <vt:lpstr>eclipse solar total</vt:lpstr>
      <vt:lpstr>Slide 16</vt:lpstr>
      <vt:lpstr>Slide 17</vt:lpstr>
      <vt:lpstr>Eclipse Solar Total</vt:lpstr>
      <vt:lpstr>eclipse solar anular</vt:lpstr>
      <vt:lpstr>Slide 20</vt:lpstr>
      <vt:lpstr>Slide 21</vt:lpstr>
      <vt:lpstr>eclipse solar parcial</vt:lpstr>
      <vt:lpstr>Slide 23</vt:lpstr>
      <vt:lpstr>Próximos eclipses solares</vt:lpstr>
      <vt:lpstr>Slide 25</vt:lpstr>
      <vt:lpstr>Slide 26</vt:lpstr>
      <vt:lpstr>Eclipses Lunares</vt:lpstr>
      <vt:lpstr>Slide 28</vt:lpstr>
      <vt:lpstr>Tipos de eclipses lunares</vt:lpstr>
      <vt:lpstr>eclipse lunar total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Resumindo: eclipses solares</vt:lpstr>
      <vt:lpstr>Resumindo... Eclipses lunares</vt:lpstr>
      <vt:lpstr>Slide 42</vt:lpstr>
      <vt:lpstr>Data e visibilidade dos próximos eclipses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480</cp:revision>
  <cp:lastPrinted>2000-05-01T12:23:36Z</cp:lastPrinted>
  <dcterms:created xsi:type="dcterms:W3CDTF">1995-06-17T23:31:02Z</dcterms:created>
  <dcterms:modified xsi:type="dcterms:W3CDTF">2015-08-27T21:09:20Z</dcterms:modified>
</cp:coreProperties>
</file>