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61" r:id="rId2"/>
    <p:sldId id="962" r:id="rId3"/>
    <p:sldId id="963" r:id="rId4"/>
    <p:sldId id="964" r:id="rId5"/>
    <p:sldId id="992" r:id="rId6"/>
    <p:sldId id="965" r:id="rId7"/>
    <p:sldId id="966" r:id="rId8"/>
    <p:sldId id="999" r:id="rId9"/>
    <p:sldId id="969" r:id="rId10"/>
    <p:sldId id="970" r:id="rId11"/>
    <p:sldId id="971" r:id="rId12"/>
    <p:sldId id="982" r:id="rId13"/>
    <p:sldId id="975" r:id="rId14"/>
    <p:sldId id="976" r:id="rId15"/>
    <p:sldId id="977" r:id="rId16"/>
    <p:sldId id="978" r:id="rId17"/>
    <p:sldId id="979" r:id="rId18"/>
    <p:sldId id="989" r:id="rId19"/>
    <p:sldId id="998" r:id="rId20"/>
    <p:sldId id="996" r:id="rId21"/>
    <p:sldId id="983" r:id="rId22"/>
    <p:sldId id="991" r:id="rId23"/>
    <p:sldId id="984" r:id="rId24"/>
    <p:sldId id="985" r:id="rId25"/>
    <p:sldId id="986" r:id="rId26"/>
    <p:sldId id="993" r:id="rId27"/>
    <p:sldId id="988" r:id="rId28"/>
    <p:sldId id="997" r:id="rId29"/>
    <p:sldId id="994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99"/>
    <a:srgbClr val="00FF00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eclipticsimulator.html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50317" y="2509215"/>
            <a:ext cx="636551" cy="636551"/>
            <a:chOff x="7097745" y="2064314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097745" y="206431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56516" y="2372802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24894" y="1343710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769770" y="3580267"/>
            <a:ext cx="837238" cy="855158"/>
            <a:chOff x="7101472" y="2060354"/>
            <a:chExt cx="636552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1472" y="2060354"/>
              <a:ext cx="636552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0503"/>
              <a:gd name="adj2" fmla="val 14674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2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latin typeface="Century Gothic" pitchFamily="34" charset="0"/>
              </a:rPr>
              <a:t> 22 </a:t>
            </a:r>
            <a:r>
              <a:rPr lang="pt-BR" sz="3200" dirty="0">
                <a:latin typeface="Century Gothic" pitchFamily="34" charset="0"/>
              </a:rPr>
              <a:t>de </a:t>
            </a:r>
            <a:r>
              <a:rPr lang="pt-BR" sz="32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2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2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 visão topocêntrica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(o caso de São Carlos)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4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4" name="Elipse 43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6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6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5" name="Elipse 44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1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4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908720"/>
            <a:ext cx="8101408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 de Inverno: maior noite do ano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 de Verão: menor noite do ano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 e região: 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solstícios-equinócios – diferença de 1h20min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diferenças entre solstícios: chega a quase 3h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61" y="3068960"/>
            <a:ext cx="2455263" cy="2520000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visão topocêntrica das estações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352928" cy="252028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As estações do ano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vistas do espaço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6183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50678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950404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827767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834375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692990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612990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950962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620374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49055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207778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78670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643205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946632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Título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Zonas climáticas da Terra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72412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940152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Nas figuras usamos perspectiva oblíqua. Cuidado para não interpretar que a órbita é achatada!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4890" r="1397"/>
          <a:stretch>
            <a:fillRect/>
          </a:stretch>
        </p:blipFill>
        <p:spPr bwMode="auto">
          <a:xfrm>
            <a:off x="3524769" y="3000773"/>
            <a:ext cx="2559399" cy="254936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Univerdidade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Nebraska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as estações do ano vistas do espaço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Gostou do assunto? 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Então venha fazer o minicurso de aprofundamento em Estações do Ano – consulte a programação para o próximo oferecimento!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45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46" name="Lua 45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8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7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8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8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49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52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71" name="Elipse 7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2" name="Conector reto 71"/>
              <p:cNvCxnSpPr>
                <a:stCxn id="7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3" name="Conector reto 7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4" name="Conector reto 7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5" name="Conector reto 7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6" name="Conector reto 7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6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6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5" name="Elipse 84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5" grpId="0"/>
      <p:bldP spid="56" grpId="0"/>
      <p:bldP spid="84" grpId="0" animBg="1"/>
      <p:bldP spid="85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0" y="6536377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1717299" y="986236"/>
            <a:ext cx="5665788" cy="5203626"/>
            <a:chOff x="1717299" y="986236"/>
            <a:chExt cx="5665788" cy="5203626"/>
          </a:xfrm>
        </p:grpSpPr>
        <p:grpSp>
          <p:nvGrpSpPr>
            <p:cNvPr id="53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79" name="Lua 78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81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39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40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44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4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82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4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5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16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33" name="Elipse 132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34" name="Conector reto 133"/>
                <p:cNvCxnSpPr>
                  <a:stCxn id="133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5" name="Conector reto 134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Conector reto 135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7" name="Conector reto 136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8" name="Conector reto 137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8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1" name="Elipse 120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122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23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4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5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6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7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8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29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30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31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32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7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46" name="Arco 145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7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8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9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1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48" grpId="0"/>
      <p:bldP spid="60" grpId="0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Equador Celeste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5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60" name="Lua 59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4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32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5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6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7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8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66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9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3" name="Elipse 112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Conector reto 113"/>
              <p:cNvCxnSpPr>
                <a:stCxn id="113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0" name="Conector reto 119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1" name="Conector reto 120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1" name="Conector reto 130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Elipse 87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4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1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2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40" name="Arco 139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149" name="Arco 148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4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5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6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6" grpId="0"/>
      <p:bldP spid="63" grpId="0"/>
      <p:bldP spid="140" grpId="0" animBg="1"/>
      <p:bldP spid="144" grpId="0" animBg="1"/>
      <p:bldP spid="144" grpId="1" animBg="1"/>
      <p:bldP spid="149" grpId="0" animBg="1"/>
      <p:bldP spid="150" grpId="0" animBg="1"/>
      <p:bldP spid="1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Celestes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1" name="Lua 7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76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45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6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7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8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9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10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38" name="Elipse 137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9" name="Conector reto 138"/>
              <p:cNvCxnSpPr>
                <a:stCxn id="138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0" name="Conector reto 139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2" name="Conector reto 141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3" name="Conector reto 142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4" name="Conector reto 143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Elipse 110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112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11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6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1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2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3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" name="Arco 152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4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6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8" name="Elipse 157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59" name="Elipse 15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1" name="Retângulo 160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Arco 161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5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66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67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8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9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70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71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6" grpId="0"/>
      <p:bldP spid="63" grpId="0"/>
      <p:bldP spid="154" grpId="0" animBg="1"/>
      <p:bldP spid="156" grpId="0" animBg="1"/>
      <p:bldP spid="158" grpId="0" animBg="1"/>
      <p:bldP spid="159" grpId="0" animBg="1"/>
      <p:bldP spid="161" grpId="0"/>
      <p:bldP spid="164" grpId="0" animBg="1"/>
      <p:bldP spid="170" grpId="0" animBg="1"/>
      <p:bldP spid="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113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4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133" name="Lua 132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135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62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4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65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66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67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8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36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139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56" name="Elipse 155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7" name="Conector reto 156"/>
              <p:cNvCxnSpPr>
                <a:stCxn id="156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8" name="Conector reto 157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9" name="Conector reto 158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0" name="Conector reto 159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1" name="Conector reto 160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40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41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42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43" name="Elipse 142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144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146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7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8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49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0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1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2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3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4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45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9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6" name="Arco 185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Arco 186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1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92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3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73" name="Arco 172"/>
          <p:cNvSpPr/>
          <p:nvPr/>
        </p:nvSpPr>
        <p:spPr bwMode="auto">
          <a:xfrm rot="10128726">
            <a:off x="3631679" y="1527104"/>
            <a:ext cx="2294935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Arco 173"/>
          <p:cNvSpPr/>
          <p:nvPr/>
        </p:nvSpPr>
        <p:spPr bwMode="auto">
          <a:xfrm rot="10128726">
            <a:off x="3622436" y="1542968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75" name="Grupo 54"/>
          <p:cNvGrpSpPr/>
          <p:nvPr/>
        </p:nvGrpSpPr>
        <p:grpSpPr>
          <a:xfrm>
            <a:off x="3131840" y="2276872"/>
            <a:ext cx="864096" cy="899960"/>
            <a:chOff x="7618448" y="2832375"/>
            <a:chExt cx="864096" cy="899960"/>
          </a:xfrm>
        </p:grpSpPr>
        <p:grpSp>
          <p:nvGrpSpPr>
            <p:cNvPr id="17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7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9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0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1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2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8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77" name="Elipse 17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4" name="Conector de seta reta 183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8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7" grpId="0"/>
      <p:bldP spid="68" grpId="0"/>
      <p:bldP spid="188" grpId="0" animBg="1"/>
      <p:bldP spid="173" grpId="0" animBg="1"/>
      <p:bldP spid="174" grpId="0" animBg="1"/>
      <p:bldP spid="1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8774</TotalTime>
  <Words>702</Words>
  <Application>Microsoft Office PowerPoint</Application>
  <PresentationFormat>Apresentação na tela (4:3)</PresentationFormat>
  <Paragraphs>192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Repassando:  elementos da Esfera Celeste </vt:lpstr>
      <vt:lpstr>O Zênite</vt:lpstr>
      <vt:lpstr>O Meridiano</vt:lpstr>
      <vt:lpstr>Equador Celeste</vt:lpstr>
      <vt:lpstr>Os Polos Celestes</vt:lpstr>
      <vt:lpstr>A Eclíptica</vt:lpstr>
      <vt:lpstr>Slide 8</vt:lpstr>
      <vt:lpstr>solstícios e equinócios</vt:lpstr>
      <vt:lpstr>Slide 10</vt:lpstr>
      <vt:lpstr>Slide 11</vt:lpstr>
      <vt:lpstr>A visão topocêntrica  das estações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Slide 19</vt:lpstr>
      <vt:lpstr>Simulador: visão topocêntrica das estações</vt:lpstr>
      <vt:lpstr>As estações do ano  vistas do espaço</vt:lpstr>
      <vt:lpstr>Zonas climáticas da Terra</vt:lpstr>
      <vt:lpstr>Visão geocêntrica</vt:lpstr>
      <vt:lpstr>Movimento pendular</vt:lpstr>
      <vt:lpstr>Visão heliocêntrica</vt:lpstr>
      <vt:lpstr>Visão heliocêntrica</vt:lpstr>
      <vt:lpstr>Slide 27</vt:lpstr>
      <vt:lpstr>Simulador: as estações do ano vistas do espaço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557</cp:revision>
  <cp:lastPrinted>2000-05-01T12:23:36Z</cp:lastPrinted>
  <dcterms:created xsi:type="dcterms:W3CDTF">1995-06-17T23:31:02Z</dcterms:created>
  <dcterms:modified xsi:type="dcterms:W3CDTF">2016-08-26T15:58:28Z</dcterms:modified>
</cp:coreProperties>
</file>