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1021" r:id="rId3"/>
    <p:sldId id="1011" r:id="rId4"/>
    <p:sldId id="1031" r:id="rId5"/>
    <p:sldId id="1032" r:id="rId6"/>
    <p:sldId id="1033" r:id="rId7"/>
    <p:sldId id="1034" r:id="rId8"/>
    <p:sldId id="1035" r:id="rId9"/>
    <p:sldId id="1036" r:id="rId10"/>
    <p:sldId id="1037" r:id="rId11"/>
    <p:sldId id="1029" r:id="rId12"/>
    <p:sldId id="1039" r:id="rId13"/>
    <p:sldId id="1040" r:id="rId14"/>
    <p:sldId id="1041" r:id="rId15"/>
    <p:sldId id="1038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66"/>
    <a:srgbClr val="00FF00"/>
    <a:srgbClr val="37CBFF"/>
    <a:srgbClr val="00CC99"/>
    <a:srgbClr val="000066"/>
    <a:srgbClr val="0066FF"/>
    <a:srgbClr val="143C2B"/>
    <a:srgbClr val="00539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77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8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2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54" name="Lua 5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8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3339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13340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13335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7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13315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30" name="Elipse 29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Conector reto 30"/>
              <p:cNvCxnSpPr>
                <a:stCxn id="30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Conector reto 31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Conector reto 35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Conector reto 36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09" name="CaixaDeTexto 34"/>
          <p:cNvSpPr txBox="1">
            <a:spLocks noChangeArrowheads="1"/>
          </p:cNvSpPr>
          <p:nvPr/>
        </p:nvSpPr>
        <p:spPr bwMode="auto">
          <a:xfrm>
            <a:off x="4728567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>
            <a:off x="4644008" y="3946119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3072383" y="616530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 rot="18342476">
            <a:off x="4334202" y="5867147"/>
            <a:ext cx="636551" cy="636551"/>
          </a:xfrm>
          <a:prstGeom prst="ellipse">
            <a:avLst/>
          </a:prstGeom>
          <a:gradFill>
            <a:gsLst>
              <a:gs pos="7000">
                <a:srgbClr val="00B0F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 rot="18342476">
            <a:off x="4585690" y="612854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7" grpId="0" animBg="1"/>
      <p:bldP spid="109" grpId="0"/>
      <p:bldP spid="110" grpId="0" animBg="1"/>
      <p:bldP spid="112" grpId="0"/>
      <p:bldP spid="111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o 150"/>
          <p:cNvGrpSpPr/>
          <p:nvPr/>
        </p:nvGrpSpPr>
        <p:grpSpPr>
          <a:xfrm>
            <a:off x="1717299" y="986236"/>
            <a:ext cx="5665788" cy="5707796"/>
            <a:chOff x="1717299" y="986236"/>
            <a:chExt cx="5665788" cy="5707796"/>
          </a:xfrm>
        </p:grpSpPr>
        <p:grpSp>
          <p:nvGrpSpPr>
            <p:cNvPr id="152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161" name="Lua 160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3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90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1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95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164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5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6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7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84" name="Elipse 183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5" name="Conector reto 184"/>
                <p:cNvCxnSpPr>
                  <a:stCxn id="184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6" name="Conector reto 185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7" name="Conector reto 186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8" name="Conector reto 187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9" name="Conector reto 188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68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0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1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2" name="Elipse 171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173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74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9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0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5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6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4646783" y="3951627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8" name="CaixaDeTexto 34"/>
            <p:cNvSpPr txBox="1">
              <a:spLocks noChangeArrowheads="1"/>
            </p:cNvSpPr>
            <p:nvPr/>
          </p:nvSpPr>
          <p:spPr bwMode="auto">
            <a:xfrm>
              <a:off x="3075158" y="6170812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 rot="18342476">
              <a:off x="4336977" y="587265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18342476">
              <a:off x="4588465" y="613405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9" name="Arco 58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8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0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202" name="Oval 25"/>
          <p:cNvSpPr>
            <a:spLocks noChangeArrowheads="1"/>
          </p:cNvSpPr>
          <p:nvPr/>
        </p:nvSpPr>
        <p:spPr bwMode="auto">
          <a:xfrm rot="18342476">
            <a:off x="4577980" y="6132608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/>
          <p:cNvGrpSpPr/>
          <p:nvPr/>
        </p:nvGrpSpPr>
        <p:grpSpPr>
          <a:xfrm>
            <a:off x="1719816" y="992448"/>
            <a:ext cx="5665788" cy="5707796"/>
            <a:chOff x="1691680" y="1133128"/>
            <a:chExt cx="5665788" cy="5707796"/>
          </a:xfrm>
        </p:grpSpPr>
        <p:grpSp>
          <p:nvGrpSpPr>
            <p:cNvPr id="57" name="Grupo 66"/>
            <p:cNvGrpSpPr/>
            <p:nvPr/>
          </p:nvGrpSpPr>
          <p:grpSpPr>
            <a:xfrm>
              <a:off x="1691680" y="1656754"/>
              <a:ext cx="5665788" cy="4680000"/>
              <a:chOff x="1706194" y="1472815"/>
              <a:chExt cx="5665788" cy="4680000"/>
            </a:xfrm>
          </p:grpSpPr>
          <p:sp>
            <p:nvSpPr>
              <p:cNvPr id="72" name="Lua 71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4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2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0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0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06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75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6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8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95" name="Elipse 94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Conector reto 95"/>
                <p:cNvCxnSpPr>
                  <a:stCxn id="95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7" name="Conector reto 96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8" name="Conector reto 97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2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84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85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6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7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8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9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2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3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4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4621164" y="1649776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 rot="18342476">
              <a:off x="4311206" y="134412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 rot="18342476">
              <a:off x="4554956" y="159240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CaixaDeTexto 34"/>
            <p:cNvSpPr txBox="1">
              <a:spLocks noChangeArrowheads="1"/>
            </p:cNvSpPr>
            <p:nvPr/>
          </p:nvSpPr>
          <p:spPr bwMode="auto">
            <a:xfrm>
              <a:off x="4705723" y="1133128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4621164" y="4098519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9" name="CaixaDeTexto 34"/>
            <p:cNvSpPr txBox="1">
              <a:spLocks noChangeArrowheads="1"/>
            </p:cNvSpPr>
            <p:nvPr/>
          </p:nvSpPr>
          <p:spPr bwMode="auto">
            <a:xfrm>
              <a:off x="3049539" y="6317704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 rot="18342476">
              <a:off x="4311358" y="601954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 rot="18342476">
              <a:off x="4562846" y="628094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8" name="Lua 77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0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2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01" name="Elipse 10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2" name="Conector reto 101"/>
              <p:cNvCxnSpPr>
                <a:stCxn id="10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Conector reto 10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Conector reto 10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Conector reto 10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Conector reto 10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9" name="Arco 138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20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1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14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63" grpId="0"/>
      <p:bldP spid="139" grpId="0" animBg="1"/>
      <p:bldP spid="116" grpId="0" animBg="1"/>
      <p:bldP spid="13343" grpId="0"/>
      <p:bldP spid="122" grpId="0" animBg="1"/>
      <p:bldP spid="34" grpId="0" animBg="1"/>
      <p:bldP spid="34" grpId="1" animBg="1"/>
      <p:bldP spid="34" grpId="2" animBg="1"/>
      <p:bldP spid="55" grpId="0" animBg="1"/>
      <p:bldP spid="58" grpId="0" animBg="1"/>
      <p:bldP spid="59" grpId="0"/>
      <p:bldP spid="62" grpId="0"/>
      <p:bldP spid="138" grpId="0" animBg="1"/>
      <p:bldP spid="35" grpId="0" animBg="1"/>
      <p:bldP spid="35" grpId="1" animBg="1"/>
      <p:bldP spid="35" grpId="2" animBg="1"/>
      <p:bldP spid="61" grpId="0" animBg="1"/>
      <p:bldP spid="115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81" name="Lua 8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4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8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1" name="Elipse 11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3" name="Conector reto 112"/>
              <p:cNvCxnSpPr>
                <a:stCxn id="11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7" name="Conector reto 116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8" name="Conector reto 117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Conector reto 118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4" name="Elipse 93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1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3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2483768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10128726">
            <a:off x="3631679" y="1527104"/>
            <a:ext cx="2294936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59116"/>
              <a:gd name="adj2" fmla="val 1011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616624" y="6525344"/>
            <a:ext cx="352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0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3" name="Arco 132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co 133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o 29"/>
          <p:cNvSpPr/>
          <p:nvPr/>
        </p:nvSpPr>
        <p:spPr bwMode="auto">
          <a:xfrm rot="10128726">
            <a:off x="3623401" y="1542969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4"/>
          <p:cNvGrpSpPr/>
          <p:nvPr/>
        </p:nvGrpSpPr>
        <p:grpSpPr>
          <a:xfrm>
            <a:off x="3186730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7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4224524" y="2104188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1" grpId="0" animBg="1"/>
      <p:bldP spid="98" grpId="0" animBg="1"/>
      <p:bldP spid="67" grpId="0"/>
      <p:bldP spid="180" grpId="0" animBg="1"/>
      <p:bldP spid="30" grpId="0" animBg="1"/>
      <p:bldP spid="1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9433</TotalTime>
  <Words>326</Words>
  <Application>Microsoft Office PowerPoint</Application>
  <PresentationFormat>Apresentação na tela (4:3)</PresentationFormat>
  <Paragraphs>103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13</vt:lpstr>
      <vt:lpstr>Slide 14</vt:lpstr>
      <vt:lpstr>Simulando as trajetórias diárias dos astros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611</cp:revision>
  <cp:lastPrinted>2000-05-01T12:23:36Z</cp:lastPrinted>
  <dcterms:created xsi:type="dcterms:W3CDTF">1995-06-17T23:31:02Z</dcterms:created>
  <dcterms:modified xsi:type="dcterms:W3CDTF">2016-08-26T15:44:13Z</dcterms:modified>
</cp:coreProperties>
</file>