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961" r:id="rId2"/>
    <p:sldId id="962" r:id="rId3"/>
    <p:sldId id="963" r:id="rId4"/>
    <p:sldId id="964" r:id="rId5"/>
    <p:sldId id="992" r:id="rId6"/>
    <p:sldId id="965" r:id="rId7"/>
    <p:sldId id="966" r:id="rId8"/>
    <p:sldId id="995" r:id="rId9"/>
    <p:sldId id="969" r:id="rId10"/>
    <p:sldId id="970" r:id="rId11"/>
    <p:sldId id="971" r:id="rId12"/>
    <p:sldId id="982" r:id="rId13"/>
    <p:sldId id="975" r:id="rId14"/>
    <p:sldId id="976" r:id="rId15"/>
    <p:sldId id="977" r:id="rId16"/>
    <p:sldId id="978" r:id="rId17"/>
    <p:sldId id="979" r:id="rId18"/>
    <p:sldId id="989" r:id="rId19"/>
    <p:sldId id="998" r:id="rId20"/>
    <p:sldId id="996" r:id="rId21"/>
    <p:sldId id="983" r:id="rId22"/>
    <p:sldId id="991" r:id="rId23"/>
    <p:sldId id="984" r:id="rId24"/>
    <p:sldId id="985" r:id="rId25"/>
    <p:sldId id="986" r:id="rId26"/>
    <p:sldId id="993" r:id="rId27"/>
    <p:sldId id="988" r:id="rId28"/>
    <p:sldId id="997" r:id="rId29"/>
    <p:sldId id="994" r:id="rId30"/>
  </p:sldIdLst>
  <p:sldSz cx="9144000" cy="6858000" type="screen4x3"/>
  <p:notesSz cx="6858000" cy="8686800"/>
  <p:defaultTextStyle>
    <a:defPPr>
      <a:defRPr lang="pt-BR"/>
    </a:defPPr>
    <a:lvl1pPr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00CC99"/>
    <a:srgbClr val="00FF00"/>
    <a:srgbClr val="000066"/>
    <a:srgbClr val="0066FF"/>
    <a:srgbClr val="143C2B"/>
    <a:srgbClr val="005392"/>
    <a:srgbClr val="0000FF"/>
    <a:srgbClr val="EE88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65" autoAdjust="0"/>
    <p:restoredTop sz="94634" autoAdjust="0"/>
  </p:normalViewPr>
  <p:slideViewPr>
    <p:cSldViewPr>
      <p:cViewPr varScale="1">
        <p:scale>
          <a:sx n="60" d="100"/>
          <a:sy n="60" d="100"/>
        </p:scale>
        <p:origin x="-1446" y="-96"/>
      </p:cViewPr>
      <p:guideLst>
        <p:guide orient="horz" pos="225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66" d="100"/>
          <a:sy n="66" d="100"/>
        </p:scale>
        <p:origin x="-39" y="863"/>
      </p:cViewPr>
      <p:guideLst>
        <p:guide orient="horz" pos="2160"/>
        <p:guide pos="288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CFA652CD-3B31-4DA3-A018-E4E32F35A5A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3650" y="657225"/>
            <a:ext cx="4330700" cy="3244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125913"/>
            <a:ext cx="5029200" cy="391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4C27E86-A91C-48BC-BC6F-3157D93EDA5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E9EFDE-3931-4916-A185-632897AC7FC4}" type="slidenum">
              <a:rPr lang="pt-BR" smtClean="0"/>
              <a:pPr/>
              <a:t>1</a:t>
            </a:fld>
            <a:endParaRPr lang="pt-BR" smtClean="0"/>
          </a:p>
        </p:txBody>
      </p:sp>
      <p:sp>
        <p:nvSpPr>
          <p:cNvPr id="32771" name="Text Box 2"/>
          <p:cNvSpPr txBox="1">
            <a:spLocks noChangeArrowheads="1"/>
          </p:cNvSpPr>
          <p:nvPr/>
        </p:nvSpPr>
        <p:spPr bwMode="auto">
          <a:xfrm>
            <a:off x="1190625" y="835025"/>
            <a:ext cx="4476750" cy="30067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/>
          </p:nvPr>
        </p:nvSpPr>
        <p:spPr>
          <a:xfrm>
            <a:off x="1062038" y="4132263"/>
            <a:ext cx="4735512" cy="3333750"/>
          </a:xfrm>
          <a:noFill/>
          <a:ln/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27E86-A91C-48BC-BC6F-3157D93EDA57}" type="slidenum">
              <a:rPr lang="pt-BR" smtClean="0"/>
              <a:pPr>
                <a:defRPr/>
              </a:pPr>
              <a:t>18</a:t>
            </a:fld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sz="1200" dirty="0" smtClean="0">
                <a:solidFill>
                  <a:srgbClr val="FF0000"/>
                </a:solidFill>
                <a:latin typeface="Century Gothic" pitchFamily="34" charset="0"/>
              </a:rPr>
              <a:t>Em São Carlos e região, o Sol, no Solstício de Verão, fica </a:t>
            </a:r>
            <a:r>
              <a:rPr lang="pt-BR" sz="1200" u="sng" dirty="0" smtClean="0">
                <a:solidFill>
                  <a:srgbClr val="FF0000"/>
                </a:solidFill>
                <a:latin typeface="Century Gothic" pitchFamily="34" charset="0"/>
              </a:rPr>
              <a:t>acima do horizonte</a:t>
            </a:r>
            <a:r>
              <a:rPr lang="pt-BR" sz="1200" dirty="0" smtClean="0">
                <a:solidFill>
                  <a:srgbClr val="FF0000"/>
                </a:solidFill>
                <a:latin typeface="Century Gothic" pitchFamily="34" charset="0"/>
              </a:rPr>
              <a:t> por cerca de 1h30min a mais em relação aos equinócios</a:t>
            </a:r>
          </a:p>
          <a:p>
            <a:r>
              <a:rPr lang="pt-BR" sz="1200" dirty="0" smtClean="0">
                <a:solidFill>
                  <a:srgbClr val="00B0F0"/>
                </a:solidFill>
                <a:latin typeface="Century Gothic" pitchFamily="34" charset="0"/>
              </a:rPr>
              <a:t>No Solstício de Inverno, este é o tempo adicional que ele fica </a:t>
            </a:r>
            <a:r>
              <a:rPr lang="pt-BR" sz="1200" u="sng" dirty="0" smtClean="0">
                <a:solidFill>
                  <a:srgbClr val="00B0F0"/>
                </a:solidFill>
                <a:latin typeface="Century Gothic" pitchFamily="34" charset="0"/>
              </a:rPr>
              <a:t>abaixo do horizonte</a:t>
            </a:r>
            <a:r>
              <a:rPr lang="pt-BR" sz="1200" dirty="0" smtClean="0">
                <a:solidFill>
                  <a:srgbClr val="00B0F0"/>
                </a:solidFill>
                <a:latin typeface="Century Gothic" pitchFamily="34" charset="0"/>
              </a:rPr>
              <a:t>, ou seja, a “noite” fica 1h30min maior nessa época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itchFamily="34" charset="0"/>
              </a:rPr>
              <a:t>A diferença entre o tempo que o Sol fica acima do horizonte entre os Solstícios de Inverno e Verão, então, chega a 3h!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27E86-A91C-48BC-BC6F-3157D93EDA57}" type="slidenum">
              <a:rPr lang="pt-BR" smtClean="0"/>
              <a:pPr>
                <a:defRPr/>
              </a:pPr>
              <a:t>19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343F6D-B3BC-43C7-9F61-0D3E4270499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955AC8-A920-4769-B1A2-5912854039D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F7A315-CC19-44C3-8593-18B8EBEC57D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7B8734-B6FD-4E2E-86CF-4B48DF8D703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331C9D-6521-4E9E-9867-0D56DF9C17A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92774E-4E5F-42E4-9C2D-D1ED87FE5F0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347BA4-A96F-4A96-AB57-9474F243713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A8D6FD-40CF-4EB0-807D-3CD31BDC69B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BE96D3-7929-4008-98A5-E4F536520FE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11A674-F612-46AE-A196-8603CB9EACB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F229ED-2D68-4DDB-BE4F-5D3D651D7D6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6C6CC0E-1808-46ED-B6CB-D709E7537B0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sunmotions.html" TargetMode="Externa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eclipticsimulator.html" TargetMode="Externa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ubtítulo 3"/>
          <p:cNvSpPr>
            <a:spLocks noGrp="1"/>
          </p:cNvSpPr>
          <p:nvPr>
            <p:ph type="subTitle" idx="1"/>
          </p:nvPr>
        </p:nvSpPr>
        <p:spPr>
          <a:xfrm>
            <a:off x="0" y="2852936"/>
            <a:ext cx="9144000" cy="1752600"/>
          </a:xfrm>
        </p:spPr>
        <p:txBody>
          <a:bodyPr/>
          <a:lstStyle/>
          <a:p>
            <a:r>
              <a:rPr lang="pt-BR" sz="6000" b="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Estações do ano 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0" y="6596063"/>
            <a:ext cx="9144000" cy="261937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pt-BR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pt-BR" sz="11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itchFamily="34" charset="0"/>
              </a:rPr>
              <a:t>Imagem de fundo: céu de São Carlos na data de fundação do observatório Dietrich </a:t>
            </a:r>
            <a:r>
              <a:rPr lang="pt-BR" sz="110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itchFamily="34" charset="0"/>
              </a:rPr>
              <a:t>Schiel</a:t>
            </a:r>
            <a:r>
              <a:rPr lang="pt-BR" sz="11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itchFamily="34" charset="0"/>
              </a:rPr>
              <a:t> (10/04/86, 20:00 TL) crédito: </a:t>
            </a:r>
            <a:r>
              <a:rPr lang="pt-BR" sz="110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itchFamily="34" charset="0"/>
              </a:rPr>
              <a:t>Stellarium</a:t>
            </a:r>
            <a:endParaRPr lang="pt-BR" sz="1100" dirty="0">
              <a:solidFill>
                <a:schemeClr val="accent6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3076" name="AutoShape 9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077" name="AutoShape 11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078" name="AutoShape 13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016" y="66528"/>
            <a:ext cx="2699792" cy="1448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44624"/>
            <a:ext cx="152382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tângulo 10"/>
          <p:cNvSpPr/>
          <p:nvPr/>
        </p:nvSpPr>
        <p:spPr>
          <a:xfrm>
            <a:off x="5701362" y="1213302"/>
            <a:ext cx="405521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050" b="1" dirty="0" smtClean="0">
                <a:solidFill>
                  <a:schemeClr val="bg1"/>
                </a:solidFill>
                <a:latin typeface="Century Gothic" pitchFamily="34" charset="0"/>
              </a:rPr>
              <a:t>Centro de Divulgação da Astronomia</a:t>
            </a:r>
          </a:p>
          <a:p>
            <a:pPr algn="ctr"/>
            <a:r>
              <a:rPr lang="pt-BR" sz="1050" b="1" dirty="0" smtClean="0">
                <a:solidFill>
                  <a:schemeClr val="bg1"/>
                </a:solidFill>
                <a:latin typeface="Century Gothic" pitchFamily="34" charset="0"/>
              </a:rPr>
              <a:t>Observatório Dietrich </a:t>
            </a:r>
            <a:r>
              <a:rPr lang="pt-BR" sz="1050" b="1" dirty="0" err="1" smtClean="0">
                <a:solidFill>
                  <a:schemeClr val="bg1"/>
                </a:solidFill>
                <a:latin typeface="Century Gothic" pitchFamily="34" charset="0"/>
              </a:rPr>
              <a:t>Schiel</a:t>
            </a:r>
            <a:endParaRPr lang="pt-BR" sz="1050" b="1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5652120" y="5212357"/>
            <a:ext cx="34563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0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itchFamily="34" charset="0"/>
              </a:rPr>
              <a:t>André Luiz da Silva</a:t>
            </a:r>
          </a:p>
          <a:p>
            <a:pPr algn="l"/>
            <a:r>
              <a:rPr lang="pt-BR" sz="14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itchFamily="34" charset="0"/>
              </a:rPr>
              <a:t>Observatório  Dietrich </a:t>
            </a:r>
            <a:r>
              <a:rPr lang="pt-BR" sz="140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itchFamily="34" charset="0"/>
              </a:rPr>
              <a:t>Schiel</a:t>
            </a:r>
            <a:endParaRPr lang="pt-BR" sz="1400" dirty="0" smtClean="0">
              <a:solidFill>
                <a:schemeClr val="accent6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  <a:p>
            <a:pPr algn="l"/>
            <a:r>
              <a:rPr lang="pt-BR" sz="14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itchFamily="34" charset="0"/>
              </a:rPr>
              <a:t>/CDCC/USP</a:t>
            </a:r>
          </a:p>
          <a:p>
            <a:endParaRPr lang="pt-BR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5" name="Picture 2" descr="C:\Users\ANDRE\Documents\1-OBSERVATÓRIO\1-ATIVIDADES\4-Minicursos\minicursos-2015\1-minicurso-IA-prim-sem-2015\divulgacao\figura-para-facebook-e-site-I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07904" y="188640"/>
            <a:ext cx="2016224" cy="201622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Arco 41"/>
          <p:cNvSpPr/>
          <p:nvPr/>
        </p:nvSpPr>
        <p:spPr bwMode="auto">
          <a:xfrm rot="6957849">
            <a:off x="3490417" y="1273692"/>
            <a:ext cx="2232645" cy="4669769"/>
          </a:xfrm>
          <a:prstGeom prst="arc">
            <a:avLst>
              <a:gd name="adj1" fmla="val 5455419"/>
              <a:gd name="adj2" fmla="val 16031859"/>
            </a:avLst>
          </a:prstGeom>
          <a:noFill/>
          <a:ln w="63500" cap="flat" cmpd="sng" algn="ctr">
            <a:solidFill>
              <a:schemeClr val="bg1">
                <a:alpha val="7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>
            <a:prstTxWarp prst="textNoShape">
              <a:avLst/>
            </a:prstTxWarp>
          </a:bodyPr>
          <a:lstStyle/>
          <a:p>
            <a:pPr defTabSz="914053"/>
            <a:endParaRPr lang="pt-BR" dirty="0" smtClean="0"/>
          </a:p>
        </p:txBody>
      </p:sp>
      <p:sp>
        <p:nvSpPr>
          <p:cNvPr id="13315" name="Arc 3"/>
          <p:cNvSpPr>
            <a:spLocks/>
          </p:cNvSpPr>
          <p:nvPr/>
        </p:nvSpPr>
        <p:spPr bwMode="auto">
          <a:xfrm rot="20930720" flipV="1">
            <a:off x="2766210" y="3031307"/>
            <a:ext cx="4094162" cy="196850"/>
          </a:xfrm>
          <a:custGeom>
            <a:avLst/>
            <a:gdLst>
              <a:gd name="T0" fmla="*/ 2147483647 w 21407"/>
              <a:gd name="T1" fmla="*/ 2147483647 h 3672"/>
              <a:gd name="T2" fmla="*/ 2147483647 w 21407"/>
              <a:gd name="T3" fmla="*/ 2147483647 h 3672"/>
              <a:gd name="T4" fmla="*/ 0 w 21407"/>
              <a:gd name="T5" fmla="*/ 0 h 3672"/>
              <a:gd name="T6" fmla="*/ 0 60000 65536"/>
              <a:gd name="T7" fmla="*/ 0 60000 65536"/>
              <a:gd name="T8" fmla="*/ 0 60000 65536"/>
              <a:gd name="T9" fmla="*/ 0 w 21407"/>
              <a:gd name="T10" fmla="*/ 0 h 3672"/>
              <a:gd name="T11" fmla="*/ 21407 w 21407"/>
              <a:gd name="T12" fmla="*/ 3672 h 3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07" h="3672" fill="none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</a:path>
              <a:path w="21407" h="3672" stroke="0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05" tIns="45703" rIns="91405" bIns="45703" anchor="ctr"/>
          <a:lstStyle/>
          <a:p>
            <a:endParaRPr lang="pt-BR">
              <a:latin typeface="Helvetica 55 Roman" pitchFamily="34" charset="0"/>
            </a:endParaRPr>
          </a:p>
        </p:txBody>
      </p:sp>
      <p:sp>
        <p:nvSpPr>
          <p:cNvPr id="35" name="Oval 2"/>
          <p:cNvSpPr>
            <a:spLocks noChangeAspect="1" noChangeArrowheads="1"/>
          </p:cNvSpPr>
          <p:nvPr/>
        </p:nvSpPr>
        <p:spPr bwMode="auto">
          <a:xfrm rot="18342476">
            <a:off x="2272116" y="1083406"/>
            <a:ext cx="4752000" cy="4752975"/>
          </a:xfrm>
          <a:prstGeom prst="ellipse">
            <a:avLst/>
          </a:prstGeom>
          <a:gradFill flip="none" rotWithShape="1">
            <a:gsLst>
              <a:gs pos="64000">
                <a:srgbClr val="000000">
                  <a:alpha val="57000"/>
                </a:srgbClr>
              </a:gs>
              <a:gs pos="39999">
                <a:srgbClr val="0A128C">
                  <a:alpha val="37000"/>
                </a:srgbClr>
              </a:gs>
              <a:gs pos="71000">
                <a:srgbClr val="873AC0">
                  <a:alpha val="65000"/>
                </a:srgbClr>
              </a:gs>
            </a:gsLst>
            <a:path path="circle">
              <a:fillToRect l="50000" t="50000" r="50000" b="50000"/>
            </a:path>
            <a:tileRect/>
          </a:gradFill>
          <a:ln w="63500">
            <a:solidFill>
              <a:schemeClr val="accent6">
                <a:lumMod val="60000"/>
                <a:lumOff val="40000"/>
                <a:alpha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Helvetica 55 Roman" pitchFamily="34" charset="0"/>
            </a:endParaRPr>
          </a:p>
        </p:txBody>
      </p:sp>
      <p:sp>
        <p:nvSpPr>
          <p:cNvPr id="83" name="Arco 82"/>
          <p:cNvSpPr/>
          <p:nvPr/>
        </p:nvSpPr>
        <p:spPr bwMode="auto">
          <a:xfrm rot="5400000">
            <a:off x="3994057" y="1094116"/>
            <a:ext cx="1296146" cy="4669769"/>
          </a:xfrm>
          <a:prstGeom prst="arc">
            <a:avLst>
              <a:gd name="adj1" fmla="val 5300658"/>
              <a:gd name="adj2" fmla="val 16218859"/>
            </a:avLst>
          </a:prstGeom>
          <a:noFill/>
          <a:ln w="66675" cap="flat" cmpd="sng" algn="ctr">
            <a:solidFill>
              <a:srgbClr val="00B0F0">
                <a:alpha val="42000"/>
              </a:srgb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>
            <a:prstTxWarp prst="textNoShape">
              <a:avLst/>
            </a:prstTxWarp>
          </a:bodyPr>
          <a:lstStyle/>
          <a:p>
            <a:pPr defTabSz="914053"/>
            <a:endParaRPr lang="pt-BR" dirty="0" smtClean="0"/>
          </a:p>
        </p:txBody>
      </p:sp>
      <p:grpSp>
        <p:nvGrpSpPr>
          <p:cNvPr id="2" name="Grupo 101"/>
          <p:cNvGrpSpPr/>
          <p:nvPr/>
        </p:nvGrpSpPr>
        <p:grpSpPr>
          <a:xfrm rot="18342476">
            <a:off x="5150317" y="2509215"/>
            <a:ext cx="636551" cy="636551"/>
            <a:chOff x="7097745" y="2064314"/>
            <a:chExt cx="636551" cy="636551"/>
          </a:xfrm>
        </p:grpSpPr>
        <p:sp>
          <p:nvSpPr>
            <p:cNvPr id="74" name="Elipse 73"/>
            <p:cNvSpPr>
              <a:spLocks noChangeAspect="1"/>
            </p:cNvSpPr>
            <p:nvPr/>
          </p:nvSpPr>
          <p:spPr bwMode="auto">
            <a:xfrm>
              <a:off x="7097745" y="2064314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FFC000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  <p:sp>
          <p:nvSpPr>
            <p:cNvPr id="72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Helvetica 55 Roman" pitchFamily="34" charset="0"/>
              </a:endParaRPr>
            </a:p>
          </p:txBody>
        </p:sp>
      </p:grpSp>
      <p:grpSp>
        <p:nvGrpSpPr>
          <p:cNvPr id="3" name="Grupo 91"/>
          <p:cNvGrpSpPr/>
          <p:nvPr/>
        </p:nvGrpSpPr>
        <p:grpSpPr>
          <a:xfrm>
            <a:off x="5056516" y="2372802"/>
            <a:ext cx="864096" cy="899960"/>
            <a:chOff x="7618448" y="2832375"/>
            <a:chExt cx="864096" cy="899960"/>
          </a:xfrm>
        </p:grpSpPr>
        <p:grpSp>
          <p:nvGrpSpPr>
            <p:cNvPr id="4" name="Group 2"/>
            <p:cNvGrpSpPr>
              <a:grpSpLocks/>
            </p:cNvGrpSpPr>
            <p:nvPr/>
          </p:nvGrpSpPr>
          <p:grpSpPr bwMode="auto">
            <a:xfrm>
              <a:off x="7781428" y="3005336"/>
              <a:ext cx="534988" cy="546100"/>
              <a:chOff x="5090" y="4425"/>
              <a:chExt cx="843" cy="860"/>
            </a:xfrm>
          </p:grpSpPr>
          <p:sp>
            <p:nvSpPr>
              <p:cNvPr id="104" name="AutoShape 3"/>
              <p:cNvSpPr>
                <a:spLocks noChangeArrowheads="1"/>
              </p:cNvSpPr>
              <p:nvPr/>
            </p:nvSpPr>
            <p:spPr bwMode="auto">
              <a:xfrm>
                <a:off x="5090" y="4425"/>
                <a:ext cx="843" cy="860"/>
              </a:xfrm>
              <a:prstGeom prst="star16">
                <a:avLst>
                  <a:gd name="adj" fmla="val 37500"/>
                </a:avLst>
              </a:prstGeom>
              <a:solidFill>
                <a:srgbClr val="FFC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05" name="Oval 4"/>
              <p:cNvSpPr>
                <a:spLocks noChangeArrowheads="1"/>
              </p:cNvSpPr>
              <p:nvPr/>
            </p:nvSpPr>
            <p:spPr bwMode="auto">
              <a:xfrm>
                <a:off x="5265" y="4612"/>
                <a:ext cx="495" cy="48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06" name="Arc 5"/>
              <p:cNvSpPr>
                <a:spLocks/>
              </p:cNvSpPr>
              <p:nvPr/>
            </p:nvSpPr>
            <p:spPr bwMode="auto">
              <a:xfrm rot="245137" flipV="1">
                <a:off x="5411" y="4855"/>
                <a:ext cx="200" cy="143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15760"/>
                  <a:gd name="T1" fmla="*/ 0 h 21600"/>
                  <a:gd name="T2" fmla="*/ 15760 w 15760"/>
                  <a:gd name="T3" fmla="*/ 6829 h 21600"/>
                  <a:gd name="T4" fmla="*/ 0 w 1576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760" h="21600" fill="none" extrusionOk="0">
                    <a:moveTo>
                      <a:pt x="-1" y="0"/>
                    </a:moveTo>
                    <a:cubicBezTo>
                      <a:pt x="5971" y="0"/>
                      <a:pt x="11676" y="2472"/>
                      <a:pt x="15759" y="6829"/>
                    </a:cubicBezTo>
                  </a:path>
                  <a:path w="15760" h="21600" stroke="0" extrusionOk="0">
                    <a:moveTo>
                      <a:pt x="-1" y="0"/>
                    </a:moveTo>
                    <a:cubicBezTo>
                      <a:pt x="5971" y="0"/>
                      <a:pt x="11676" y="2472"/>
                      <a:pt x="15759" y="6829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07" name="Oval 6"/>
              <p:cNvSpPr>
                <a:spLocks noChangeArrowheads="1"/>
              </p:cNvSpPr>
              <p:nvPr/>
            </p:nvSpPr>
            <p:spPr bwMode="auto">
              <a:xfrm>
                <a:off x="5306" y="4797"/>
                <a:ext cx="184" cy="89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08" name="Oval 7"/>
              <p:cNvSpPr>
                <a:spLocks noChangeArrowheads="1"/>
              </p:cNvSpPr>
              <p:nvPr/>
            </p:nvSpPr>
            <p:spPr bwMode="auto">
              <a:xfrm>
                <a:off x="5536" y="4797"/>
                <a:ext cx="184" cy="89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cxnSp>
            <p:nvCxnSpPr>
              <p:cNvPr id="109" name="AutoShape 8"/>
              <p:cNvCxnSpPr>
                <a:cxnSpLocks noChangeShapeType="1"/>
              </p:cNvCxnSpPr>
              <p:nvPr/>
            </p:nvCxnSpPr>
            <p:spPr bwMode="auto">
              <a:xfrm>
                <a:off x="5265" y="4812"/>
                <a:ext cx="495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  <p:sp>
          <p:nvSpPr>
            <p:cNvPr id="101" name="Elipse 100"/>
            <p:cNvSpPr/>
            <p:nvPr/>
          </p:nvSpPr>
          <p:spPr bwMode="auto">
            <a:xfrm>
              <a:off x="7618448" y="2832375"/>
              <a:ext cx="864096" cy="899960"/>
            </a:xfrm>
            <a:prstGeom prst="ellipse">
              <a:avLst/>
            </a:prstGeom>
            <a:gradFill>
              <a:gsLst>
                <a:gs pos="7000">
                  <a:schemeClr val="bg1">
                    <a:alpha val="0"/>
                  </a:schemeClr>
                </a:gs>
                <a:gs pos="42000">
                  <a:srgbClr val="FFFFCC">
                    <a:alpha val="85000"/>
                  </a:srgbClr>
                </a:gs>
                <a:gs pos="100000">
                  <a:schemeClr val="tx1">
                    <a:alpha val="2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48" name="Elipse 47"/>
          <p:cNvSpPr>
            <a:spLocks noChangeAspect="1"/>
          </p:cNvSpPr>
          <p:nvPr/>
        </p:nvSpPr>
        <p:spPr bwMode="auto">
          <a:xfrm>
            <a:off x="3024894" y="1343710"/>
            <a:ext cx="3240361" cy="2304256"/>
          </a:xfrm>
          <a:prstGeom prst="ellipse">
            <a:avLst/>
          </a:prstGeom>
          <a:gradFill>
            <a:gsLst>
              <a:gs pos="48000">
                <a:srgbClr val="7030A0">
                  <a:alpha val="77000"/>
                </a:srgbClr>
              </a:gs>
              <a:gs pos="91000">
                <a:schemeClr val="tx1">
                  <a:alpha val="2000"/>
                </a:schemeClr>
              </a:gs>
              <a:gs pos="2000">
                <a:schemeClr val="bg1">
                  <a:alpha val="58000"/>
                </a:schemeClr>
              </a:gs>
            </a:gsLst>
            <a:lin ang="5400000" scaled="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>
            <a:prstTxWarp prst="textNoShape">
              <a:avLst/>
            </a:prstTxWarp>
          </a:bodyPr>
          <a:lstStyle/>
          <a:p>
            <a:pPr defTabSz="914053"/>
            <a:endParaRPr lang="pt-BR" dirty="0" smtClean="0">
              <a:latin typeface="Helvetica 55 Roman" pitchFamily="34" charset="0"/>
            </a:endParaRPr>
          </a:p>
        </p:txBody>
      </p:sp>
      <p:sp>
        <p:nvSpPr>
          <p:cNvPr id="37" name="Lua 36"/>
          <p:cNvSpPr/>
          <p:nvPr/>
        </p:nvSpPr>
        <p:spPr bwMode="auto">
          <a:xfrm rot="16200000">
            <a:off x="4081208" y="3370624"/>
            <a:ext cx="1125232" cy="3312000"/>
          </a:xfrm>
          <a:prstGeom prst="moon">
            <a:avLst>
              <a:gd name="adj" fmla="val 87500"/>
            </a:avLst>
          </a:prstGeom>
          <a:gradFill flip="none" rotWithShape="1">
            <a:gsLst>
              <a:gs pos="94000">
                <a:schemeClr val="tx1">
                  <a:alpha val="22000"/>
                </a:schemeClr>
              </a:gs>
              <a:gs pos="66000">
                <a:srgbClr val="7030A0">
                  <a:alpha val="47000"/>
                </a:srgbClr>
              </a:gs>
              <a:gs pos="19000">
                <a:schemeClr val="bg1">
                  <a:alpha val="35000"/>
                </a:schemeClr>
              </a:gs>
            </a:gsLst>
            <a:lin ang="21594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42"/>
            <a:endParaRPr lang="pt-BR" dirty="0" smtClean="0"/>
          </a:p>
        </p:txBody>
      </p:sp>
      <p:grpSp>
        <p:nvGrpSpPr>
          <p:cNvPr id="5" name="Grupo 46"/>
          <p:cNvGrpSpPr>
            <a:grpSpLocks noChangeAspect="1"/>
          </p:cNvGrpSpPr>
          <p:nvPr/>
        </p:nvGrpSpPr>
        <p:grpSpPr>
          <a:xfrm>
            <a:off x="4355976" y="3140969"/>
            <a:ext cx="576067" cy="576000"/>
            <a:chOff x="-985786" y="1102671"/>
            <a:chExt cx="4795558" cy="4984734"/>
          </a:xfrm>
        </p:grpSpPr>
        <p:sp>
          <p:nvSpPr>
            <p:cNvPr id="44" name="Oval 2"/>
            <p:cNvSpPr>
              <a:spLocks noChangeArrowheads="1"/>
            </p:cNvSpPr>
            <p:nvPr/>
          </p:nvSpPr>
          <p:spPr bwMode="auto">
            <a:xfrm rot="18342476">
              <a:off x="-1080374" y="1197259"/>
              <a:ext cx="4984734" cy="4795558"/>
            </a:xfrm>
            <a:prstGeom prst="ellipse">
              <a:avLst/>
            </a:prstGeom>
            <a:solidFill>
              <a:srgbClr val="0070C0"/>
            </a:solidFill>
            <a:ln w="4445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Helvetica 55 Roman" pitchFamily="34" charset="0"/>
              </a:endParaRPr>
            </a:p>
          </p:txBody>
        </p:sp>
        <p:sp>
          <p:nvSpPr>
            <p:cNvPr id="45" name="Elipse 44"/>
            <p:cNvSpPr>
              <a:spLocks/>
            </p:cNvSpPr>
            <p:nvPr/>
          </p:nvSpPr>
          <p:spPr bwMode="auto">
            <a:xfrm>
              <a:off x="-258644" y="1560955"/>
              <a:ext cx="3402511" cy="2803913"/>
            </a:xfrm>
            <a:prstGeom prst="ellipse">
              <a:avLst/>
            </a:prstGeom>
            <a:gradFill>
              <a:gsLst>
                <a:gs pos="85000">
                  <a:srgbClr val="00B0F0">
                    <a:alpha val="12000"/>
                  </a:srgbClr>
                </a:gs>
                <a:gs pos="100000">
                  <a:schemeClr val="accent1">
                    <a:lumMod val="20000"/>
                    <a:lumOff val="80000"/>
                    <a:alpha val="0"/>
                  </a:schemeClr>
                </a:gs>
                <a:gs pos="3000">
                  <a:schemeClr val="bg1"/>
                </a:gs>
              </a:gsLst>
              <a:lin ang="5400000" scaled="0"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05" tIns="45703" rIns="91405" bIns="45703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  <p:sp>
          <p:nvSpPr>
            <p:cNvPr id="46" name="Lua 45"/>
            <p:cNvSpPr/>
            <p:nvPr/>
          </p:nvSpPr>
          <p:spPr bwMode="auto">
            <a:xfrm rot="16200000">
              <a:off x="818874" y="3590212"/>
              <a:ext cx="1223467" cy="2996875"/>
            </a:xfrm>
            <a:prstGeom prst="moon">
              <a:avLst>
                <a:gd name="adj" fmla="val 87500"/>
              </a:avLst>
            </a:prstGeom>
            <a:gradFill flip="none" rotWithShape="1">
              <a:gsLst>
                <a:gs pos="100000">
                  <a:schemeClr val="tx1">
                    <a:alpha val="0"/>
                  </a:schemeClr>
                </a:gs>
                <a:gs pos="66000">
                  <a:srgbClr val="00B0F0">
                    <a:alpha val="44000"/>
                  </a:srgbClr>
                </a:gs>
                <a:gs pos="19000">
                  <a:schemeClr val="bg1">
                    <a:alpha val="70000"/>
                  </a:schemeClr>
                </a:gs>
              </a:gsLst>
              <a:lin ang="21594000" scaled="0"/>
              <a:tileRect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42"/>
              <a:endParaRPr lang="pt-BR" dirty="0" smtClean="0"/>
            </a:p>
          </p:txBody>
        </p:sp>
      </p:grpSp>
      <p:sp>
        <p:nvSpPr>
          <p:cNvPr id="49" name="CaixaDeTexto 48"/>
          <p:cNvSpPr txBox="1"/>
          <p:nvPr/>
        </p:nvSpPr>
        <p:spPr>
          <a:xfrm>
            <a:off x="4139952" y="3218542"/>
            <a:ext cx="252028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rgbClr val="00B0F0"/>
                </a:solidFill>
                <a:latin typeface="Century Gothic" pitchFamily="34" charset="0"/>
                <a:cs typeface="Arial" pitchFamily="34" charset="0"/>
              </a:rPr>
              <a:t>Terra</a:t>
            </a:r>
            <a:endParaRPr lang="pt-BR" sz="2400" dirty="0">
              <a:solidFill>
                <a:srgbClr val="00B0F0"/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73" name="Arco 72"/>
          <p:cNvSpPr/>
          <p:nvPr/>
        </p:nvSpPr>
        <p:spPr bwMode="auto">
          <a:xfrm rot="5400000">
            <a:off x="3926837" y="1094116"/>
            <a:ext cx="1440159" cy="4669769"/>
          </a:xfrm>
          <a:prstGeom prst="arc">
            <a:avLst>
              <a:gd name="adj1" fmla="val 16205770"/>
              <a:gd name="adj2" fmla="val 5408790"/>
            </a:avLst>
          </a:prstGeom>
          <a:noFill/>
          <a:ln w="88900" cap="flat" cmpd="sng" algn="ctr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>
            <a:prstTxWarp prst="textNoShape">
              <a:avLst/>
            </a:prstTxWarp>
          </a:bodyPr>
          <a:lstStyle/>
          <a:p>
            <a:pPr defTabSz="914053"/>
            <a:endParaRPr lang="pt-BR" dirty="0" smtClean="0"/>
          </a:p>
        </p:txBody>
      </p:sp>
      <p:grpSp>
        <p:nvGrpSpPr>
          <p:cNvPr id="6" name="Grupo 42"/>
          <p:cNvGrpSpPr>
            <a:grpSpLocks noChangeAspect="1"/>
          </p:cNvGrpSpPr>
          <p:nvPr/>
        </p:nvGrpSpPr>
        <p:grpSpPr>
          <a:xfrm rot="8589899">
            <a:off x="4841326" y="3630042"/>
            <a:ext cx="144017" cy="324036"/>
            <a:chOff x="4499992" y="3313216"/>
            <a:chExt cx="288032" cy="648072"/>
          </a:xfrm>
        </p:grpSpPr>
        <p:sp>
          <p:nvSpPr>
            <p:cNvPr id="47" name="Elipse 46"/>
            <p:cNvSpPr/>
            <p:nvPr/>
          </p:nvSpPr>
          <p:spPr bwMode="auto">
            <a:xfrm>
              <a:off x="4572000" y="3313216"/>
              <a:ext cx="216024" cy="216024"/>
            </a:xfrm>
            <a:prstGeom prst="ellipse">
              <a:avLst/>
            </a:prstGeom>
            <a:noFill/>
            <a:ln w="190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cxnSp>
          <p:nvCxnSpPr>
            <p:cNvPr id="50" name="Conector reto 49"/>
            <p:cNvCxnSpPr>
              <a:stCxn id="47" idx="4"/>
            </p:cNvCxnSpPr>
            <p:nvPr/>
          </p:nvCxnSpPr>
          <p:spPr bwMode="auto">
            <a:xfrm flipH="1">
              <a:off x="4644008" y="3529240"/>
              <a:ext cx="36004" cy="216024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51" name="Conector reto 50"/>
            <p:cNvCxnSpPr/>
            <p:nvPr/>
          </p:nvCxnSpPr>
          <p:spPr bwMode="auto">
            <a:xfrm>
              <a:off x="4644008" y="3745264"/>
              <a:ext cx="144016" cy="216024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52" name="Conector reto 51"/>
            <p:cNvCxnSpPr/>
            <p:nvPr/>
          </p:nvCxnSpPr>
          <p:spPr bwMode="auto">
            <a:xfrm flipH="1">
              <a:off x="4572000" y="3745264"/>
              <a:ext cx="72008" cy="216024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53" name="Conector reto 52"/>
            <p:cNvCxnSpPr/>
            <p:nvPr/>
          </p:nvCxnSpPr>
          <p:spPr bwMode="auto">
            <a:xfrm>
              <a:off x="4644008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54" name="Conector reto 53"/>
            <p:cNvCxnSpPr/>
            <p:nvPr/>
          </p:nvCxnSpPr>
          <p:spPr bwMode="auto">
            <a:xfrm flipV="1">
              <a:off x="4499992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grpSp>
        <p:nvGrpSpPr>
          <p:cNvPr id="7" name="Grupo 32"/>
          <p:cNvGrpSpPr/>
          <p:nvPr/>
        </p:nvGrpSpPr>
        <p:grpSpPr>
          <a:xfrm rot="8327644" flipH="1">
            <a:off x="2800868" y="1442342"/>
            <a:ext cx="3698234" cy="3989721"/>
            <a:chOff x="2555875" y="2204156"/>
            <a:chExt cx="3805696" cy="3089301"/>
          </a:xfrm>
        </p:grpSpPr>
        <p:sp>
          <p:nvSpPr>
            <p:cNvPr id="62" name="AutoShape 12"/>
            <p:cNvSpPr>
              <a:spLocks noChangeArrowheads="1"/>
            </p:cNvSpPr>
            <p:nvPr/>
          </p:nvSpPr>
          <p:spPr bwMode="auto">
            <a:xfrm>
              <a:off x="6144083" y="2925366"/>
              <a:ext cx="217488" cy="144463"/>
            </a:xfrm>
            <a:prstGeom prst="star5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56" name="AutoShape 9"/>
            <p:cNvSpPr>
              <a:spLocks noChangeArrowheads="1"/>
            </p:cNvSpPr>
            <p:nvPr/>
          </p:nvSpPr>
          <p:spPr bwMode="auto">
            <a:xfrm>
              <a:off x="3445499" y="4868887"/>
              <a:ext cx="217488" cy="144462"/>
            </a:xfrm>
            <a:prstGeom prst="star5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57" name="AutoShape 17"/>
            <p:cNvSpPr>
              <a:spLocks noChangeArrowheads="1"/>
            </p:cNvSpPr>
            <p:nvPr/>
          </p:nvSpPr>
          <p:spPr bwMode="auto">
            <a:xfrm>
              <a:off x="5879747" y="4747872"/>
              <a:ext cx="217488" cy="144462"/>
            </a:xfrm>
            <a:prstGeom prst="star5">
              <a:avLst/>
            </a:prstGeom>
            <a:solidFill>
              <a:srgbClr val="C0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58" name="AutoShape 18"/>
            <p:cNvSpPr>
              <a:spLocks noChangeArrowheads="1"/>
            </p:cNvSpPr>
            <p:nvPr/>
          </p:nvSpPr>
          <p:spPr bwMode="auto">
            <a:xfrm>
              <a:off x="4483547" y="5148995"/>
              <a:ext cx="217487" cy="144462"/>
            </a:xfrm>
            <a:prstGeom prst="star5">
              <a:avLst/>
            </a:prstGeom>
            <a:solidFill>
              <a:srgbClr val="00B0F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59" name="AutoShape 19"/>
            <p:cNvSpPr>
              <a:spLocks noChangeArrowheads="1"/>
            </p:cNvSpPr>
            <p:nvPr/>
          </p:nvSpPr>
          <p:spPr bwMode="auto">
            <a:xfrm>
              <a:off x="2771775" y="4724400"/>
              <a:ext cx="217488" cy="144463"/>
            </a:xfrm>
            <a:prstGeom prst="star5">
              <a:avLst/>
            </a:prstGeom>
            <a:solidFill>
              <a:schemeClr val="accent3">
                <a:lumMod val="85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60" name="AutoShape 8"/>
            <p:cNvSpPr>
              <a:spLocks noChangeArrowheads="1"/>
            </p:cNvSpPr>
            <p:nvPr/>
          </p:nvSpPr>
          <p:spPr bwMode="auto">
            <a:xfrm>
              <a:off x="2555875" y="2852738"/>
              <a:ext cx="217488" cy="144462"/>
            </a:xfrm>
            <a:prstGeom prst="star5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61" name="AutoShape 10"/>
            <p:cNvSpPr>
              <a:spLocks noChangeArrowheads="1"/>
            </p:cNvSpPr>
            <p:nvPr/>
          </p:nvSpPr>
          <p:spPr bwMode="auto">
            <a:xfrm>
              <a:off x="5669626" y="2781300"/>
              <a:ext cx="217488" cy="144463"/>
            </a:xfrm>
            <a:prstGeom prst="star5">
              <a:avLst/>
            </a:prstGeom>
            <a:solidFill>
              <a:srgbClr val="FFC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63" name="AutoShape 14"/>
            <p:cNvSpPr>
              <a:spLocks noChangeArrowheads="1"/>
            </p:cNvSpPr>
            <p:nvPr/>
          </p:nvSpPr>
          <p:spPr bwMode="auto">
            <a:xfrm>
              <a:off x="4427538" y="2205038"/>
              <a:ext cx="217487" cy="144462"/>
            </a:xfrm>
            <a:prstGeom prst="star5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64" name="AutoShape 15"/>
            <p:cNvSpPr>
              <a:spLocks noChangeArrowheads="1"/>
            </p:cNvSpPr>
            <p:nvPr/>
          </p:nvSpPr>
          <p:spPr bwMode="auto">
            <a:xfrm>
              <a:off x="3904585" y="2204156"/>
              <a:ext cx="217487" cy="144463"/>
            </a:xfrm>
            <a:prstGeom prst="star5">
              <a:avLst/>
            </a:prstGeom>
            <a:solidFill>
              <a:srgbClr val="FFFF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</p:grpSp>
      <p:sp>
        <p:nvSpPr>
          <p:cNvPr id="65" name="Arco 64"/>
          <p:cNvSpPr>
            <a:spLocks noChangeAspect="1"/>
          </p:cNvSpPr>
          <p:nvPr/>
        </p:nvSpPr>
        <p:spPr bwMode="auto">
          <a:xfrm rot="5400000">
            <a:off x="4558387" y="3147955"/>
            <a:ext cx="169362" cy="549165"/>
          </a:xfrm>
          <a:prstGeom prst="arc">
            <a:avLst>
              <a:gd name="adj1" fmla="val 16266446"/>
              <a:gd name="adj2" fmla="val 5408790"/>
            </a:avLst>
          </a:prstGeom>
          <a:noFill/>
          <a:ln w="38100" cap="flat" cmpd="sng" algn="ctr">
            <a:solidFill>
              <a:srgbClr val="37CBFF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>
            <a:prstTxWarp prst="textNoShape">
              <a:avLst/>
            </a:prstTxWarp>
          </a:bodyPr>
          <a:lstStyle/>
          <a:p>
            <a:pPr defTabSz="914053"/>
            <a:endParaRPr lang="pt-BR" dirty="0" smtClean="0"/>
          </a:p>
        </p:txBody>
      </p:sp>
      <p:sp>
        <p:nvSpPr>
          <p:cNvPr id="66" name="Arco 65"/>
          <p:cNvSpPr>
            <a:spLocks noChangeAspect="1"/>
          </p:cNvSpPr>
          <p:nvPr/>
        </p:nvSpPr>
        <p:spPr bwMode="auto">
          <a:xfrm rot="5400000">
            <a:off x="4554768" y="3161394"/>
            <a:ext cx="174444" cy="565640"/>
          </a:xfrm>
          <a:prstGeom prst="arc">
            <a:avLst>
              <a:gd name="adj1" fmla="val 5539178"/>
              <a:gd name="adj2" fmla="val 16097651"/>
            </a:avLst>
          </a:prstGeom>
          <a:noFill/>
          <a:ln w="25400" cap="flat" cmpd="sng" algn="ctr">
            <a:solidFill>
              <a:srgbClr val="37CBFF">
                <a:alpha val="35000"/>
              </a:srgb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>
            <a:prstTxWarp prst="textNoShape">
              <a:avLst/>
            </a:prstTxWarp>
          </a:bodyPr>
          <a:lstStyle/>
          <a:p>
            <a:pPr defTabSz="914053"/>
            <a:endParaRPr lang="pt-BR" dirty="0" smtClean="0"/>
          </a:p>
        </p:txBody>
      </p:sp>
      <p:sp>
        <p:nvSpPr>
          <p:cNvPr id="43" name="Arco 42"/>
          <p:cNvSpPr/>
          <p:nvPr/>
        </p:nvSpPr>
        <p:spPr bwMode="auto">
          <a:xfrm rot="6957849">
            <a:off x="3497161" y="1239976"/>
            <a:ext cx="2232645" cy="4669769"/>
          </a:xfrm>
          <a:prstGeom prst="arc">
            <a:avLst>
              <a:gd name="adj1" fmla="val 16092204"/>
              <a:gd name="adj2" fmla="val 5376935"/>
            </a:avLst>
          </a:prstGeom>
          <a:noFill/>
          <a:ln w="889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>
            <a:prstTxWarp prst="textNoShape">
              <a:avLst/>
            </a:prstTxWarp>
          </a:bodyPr>
          <a:lstStyle/>
          <a:p>
            <a:pPr defTabSz="914053"/>
            <a:endParaRPr lang="pt-BR" dirty="0" smtClean="0"/>
          </a:p>
        </p:txBody>
      </p:sp>
      <p:grpSp>
        <p:nvGrpSpPr>
          <p:cNvPr id="8" name="Grupo 101"/>
          <p:cNvGrpSpPr/>
          <p:nvPr/>
        </p:nvGrpSpPr>
        <p:grpSpPr>
          <a:xfrm rot="18342476">
            <a:off x="2769770" y="3580267"/>
            <a:ext cx="837238" cy="855158"/>
            <a:chOff x="7101472" y="2060354"/>
            <a:chExt cx="636552" cy="636551"/>
          </a:xfrm>
        </p:grpSpPr>
        <p:sp>
          <p:nvSpPr>
            <p:cNvPr id="70" name="Elipse 69"/>
            <p:cNvSpPr>
              <a:spLocks noChangeAspect="1"/>
            </p:cNvSpPr>
            <p:nvPr/>
          </p:nvSpPr>
          <p:spPr bwMode="auto">
            <a:xfrm>
              <a:off x="7101472" y="2060354"/>
              <a:ext cx="636552" cy="636551"/>
            </a:xfrm>
            <a:prstGeom prst="ellipse">
              <a:avLst/>
            </a:prstGeom>
            <a:gradFill>
              <a:gsLst>
                <a:gs pos="7000">
                  <a:srgbClr val="FFC000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  <p:sp>
          <p:nvSpPr>
            <p:cNvPr id="69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Helvetica 55 Roman" pitchFamily="34" charset="0"/>
              </a:endParaRPr>
            </a:p>
          </p:txBody>
        </p:sp>
      </p:grpSp>
      <p:sp>
        <p:nvSpPr>
          <p:cNvPr id="81" name="CaixaDeTexto 80"/>
          <p:cNvSpPr txBox="1"/>
          <p:nvPr/>
        </p:nvSpPr>
        <p:spPr>
          <a:xfrm>
            <a:off x="7055768" y="2996952"/>
            <a:ext cx="20882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rgbClr val="00B0F0"/>
                </a:solidFill>
                <a:latin typeface="Century Gothic" pitchFamily="34" charset="0"/>
                <a:cs typeface="Arial" pitchFamily="34" charset="0"/>
              </a:rPr>
              <a:t>Equador </a:t>
            </a:r>
          </a:p>
          <a:p>
            <a:r>
              <a:rPr lang="pt-BR" sz="2800" dirty="0" smtClean="0">
                <a:solidFill>
                  <a:srgbClr val="00B0F0"/>
                </a:solidFill>
                <a:latin typeface="Century Gothic" pitchFamily="34" charset="0"/>
                <a:cs typeface="Arial" pitchFamily="34" charset="0"/>
              </a:rPr>
              <a:t>Celeste</a:t>
            </a:r>
            <a:endParaRPr lang="pt-BR" sz="2800" dirty="0">
              <a:solidFill>
                <a:srgbClr val="00B0F0"/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82" name="CaixaDeTexto 81"/>
          <p:cNvSpPr txBox="1"/>
          <p:nvPr/>
        </p:nvSpPr>
        <p:spPr>
          <a:xfrm>
            <a:off x="3563888" y="4849996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chemeClr val="bg1"/>
                </a:solidFill>
                <a:latin typeface="Century Gothic" pitchFamily="34" charset="0"/>
                <a:cs typeface="Arial" pitchFamily="34" charset="0"/>
              </a:rPr>
              <a:t>Eclíptica</a:t>
            </a:r>
            <a:endParaRPr lang="pt-BR" sz="2800" dirty="0">
              <a:solidFill>
                <a:schemeClr val="bg1"/>
              </a:solidFill>
              <a:latin typeface="Century Gothic" pitchFamily="34" charset="0"/>
              <a:cs typeface="Arial" pitchFamily="34" charset="0"/>
            </a:endParaRPr>
          </a:p>
        </p:txBody>
      </p:sp>
      <p:grpSp>
        <p:nvGrpSpPr>
          <p:cNvPr id="9" name="Grupo 91"/>
          <p:cNvGrpSpPr/>
          <p:nvPr/>
        </p:nvGrpSpPr>
        <p:grpSpPr>
          <a:xfrm>
            <a:off x="2771800" y="3573016"/>
            <a:ext cx="864096" cy="899960"/>
            <a:chOff x="7618448" y="2832375"/>
            <a:chExt cx="864096" cy="899960"/>
          </a:xfrm>
        </p:grpSpPr>
        <p:grpSp>
          <p:nvGrpSpPr>
            <p:cNvPr id="10" name="Group 2"/>
            <p:cNvGrpSpPr>
              <a:grpSpLocks/>
            </p:cNvGrpSpPr>
            <p:nvPr/>
          </p:nvGrpSpPr>
          <p:grpSpPr bwMode="auto">
            <a:xfrm>
              <a:off x="7781428" y="3005336"/>
              <a:ext cx="534988" cy="546100"/>
              <a:chOff x="5090" y="4425"/>
              <a:chExt cx="843" cy="860"/>
            </a:xfrm>
          </p:grpSpPr>
          <p:sp>
            <p:nvSpPr>
              <p:cNvPr id="95" name="AutoShape 3"/>
              <p:cNvSpPr>
                <a:spLocks noChangeArrowheads="1"/>
              </p:cNvSpPr>
              <p:nvPr/>
            </p:nvSpPr>
            <p:spPr bwMode="auto">
              <a:xfrm>
                <a:off x="5090" y="4425"/>
                <a:ext cx="843" cy="860"/>
              </a:xfrm>
              <a:prstGeom prst="star16">
                <a:avLst>
                  <a:gd name="adj" fmla="val 37500"/>
                </a:avLst>
              </a:prstGeom>
              <a:solidFill>
                <a:srgbClr val="FFC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96" name="Oval 4"/>
              <p:cNvSpPr>
                <a:spLocks noChangeArrowheads="1"/>
              </p:cNvSpPr>
              <p:nvPr/>
            </p:nvSpPr>
            <p:spPr bwMode="auto">
              <a:xfrm>
                <a:off x="5265" y="4612"/>
                <a:ext cx="495" cy="48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97" name="Arc 5"/>
              <p:cNvSpPr>
                <a:spLocks/>
              </p:cNvSpPr>
              <p:nvPr/>
            </p:nvSpPr>
            <p:spPr bwMode="auto">
              <a:xfrm rot="245137" flipV="1">
                <a:off x="5411" y="4855"/>
                <a:ext cx="200" cy="143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15760"/>
                  <a:gd name="T1" fmla="*/ 0 h 21600"/>
                  <a:gd name="T2" fmla="*/ 15760 w 15760"/>
                  <a:gd name="T3" fmla="*/ 6829 h 21600"/>
                  <a:gd name="T4" fmla="*/ 0 w 1576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760" h="21600" fill="none" extrusionOk="0">
                    <a:moveTo>
                      <a:pt x="-1" y="0"/>
                    </a:moveTo>
                    <a:cubicBezTo>
                      <a:pt x="5971" y="0"/>
                      <a:pt x="11676" y="2472"/>
                      <a:pt x="15759" y="6829"/>
                    </a:cubicBezTo>
                  </a:path>
                  <a:path w="15760" h="21600" stroke="0" extrusionOk="0">
                    <a:moveTo>
                      <a:pt x="-1" y="0"/>
                    </a:moveTo>
                    <a:cubicBezTo>
                      <a:pt x="5971" y="0"/>
                      <a:pt x="11676" y="2472"/>
                      <a:pt x="15759" y="6829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98" name="Oval 6"/>
              <p:cNvSpPr>
                <a:spLocks noChangeArrowheads="1"/>
              </p:cNvSpPr>
              <p:nvPr/>
            </p:nvSpPr>
            <p:spPr bwMode="auto">
              <a:xfrm>
                <a:off x="5306" y="4797"/>
                <a:ext cx="184" cy="89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99" name="Oval 7"/>
              <p:cNvSpPr>
                <a:spLocks noChangeArrowheads="1"/>
              </p:cNvSpPr>
              <p:nvPr/>
            </p:nvSpPr>
            <p:spPr bwMode="auto">
              <a:xfrm>
                <a:off x="5536" y="4797"/>
                <a:ext cx="184" cy="89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cxnSp>
            <p:nvCxnSpPr>
              <p:cNvPr id="100" name="AutoShape 8"/>
              <p:cNvCxnSpPr>
                <a:cxnSpLocks noChangeShapeType="1"/>
              </p:cNvCxnSpPr>
              <p:nvPr/>
            </p:nvCxnSpPr>
            <p:spPr bwMode="auto">
              <a:xfrm>
                <a:off x="5265" y="4812"/>
                <a:ext cx="495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  <p:sp>
          <p:nvSpPr>
            <p:cNvPr id="94" name="Elipse 93"/>
            <p:cNvSpPr/>
            <p:nvPr/>
          </p:nvSpPr>
          <p:spPr bwMode="auto">
            <a:xfrm>
              <a:off x="7618448" y="2832375"/>
              <a:ext cx="864096" cy="899960"/>
            </a:xfrm>
            <a:prstGeom prst="ellipse">
              <a:avLst/>
            </a:prstGeom>
            <a:gradFill>
              <a:gsLst>
                <a:gs pos="7000">
                  <a:schemeClr val="bg1">
                    <a:alpha val="0"/>
                  </a:schemeClr>
                </a:gs>
                <a:gs pos="42000">
                  <a:srgbClr val="FFFFCC">
                    <a:alpha val="85000"/>
                  </a:srgbClr>
                </a:gs>
                <a:gs pos="100000">
                  <a:schemeClr val="tx1">
                    <a:alpha val="2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02" name="CaixaDeTexto 101"/>
          <p:cNvSpPr txBox="1"/>
          <p:nvPr/>
        </p:nvSpPr>
        <p:spPr>
          <a:xfrm>
            <a:off x="2555776" y="4027711"/>
            <a:ext cx="8640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0" dirty="0" smtClean="0">
                <a:solidFill>
                  <a:schemeClr val="bg1"/>
                </a:solidFill>
                <a:latin typeface="Century Gothic" pitchFamily="34" charset="0"/>
                <a:cs typeface="Arial" pitchFamily="34" charset="0"/>
                <a:sym typeface="Wingdings"/>
              </a:rPr>
              <a:t></a:t>
            </a:r>
            <a:endParaRPr lang="pt-BR" sz="4400" b="0" dirty="0">
              <a:solidFill>
                <a:schemeClr val="bg1"/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103" name="CaixaDeTexto 102"/>
          <p:cNvSpPr txBox="1"/>
          <p:nvPr/>
        </p:nvSpPr>
        <p:spPr>
          <a:xfrm>
            <a:off x="5364088" y="2132856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chemeClr val="bg1"/>
                </a:solidFill>
                <a:latin typeface="Century Gothic" pitchFamily="34" charset="0"/>
                <a:cs typeface="Arial" pitchFamily="34" charset="0"/>
                <a:sym typeface="Wingdings"/>
              </a:rPr>
              <a:t></a:t>
            </a:r>
            <a:endParaRPr lang="pt-BR" sz="2800" dirty="0">
              <a:solidFill>
                <a:schemeClr val="bg1"/>
              </a:solidFill>
              <a:latin typeface="Century Gothic" pitchFamily="34" charset="0"/>
              <a:cs typeface="Arial" pitchFamily="34" charset="0"/>
            </a:endParaRPr>
          </a:p>
        </p:txBody>
      </p:sp>
      <p:grpSp>
        <p:nvGrpSpPr>
          <p:cNvPr id="11" name="Grupo 91"/>
          <p:cNvGrpSpPr/>
          <p:nvPr/>
        </p:nvGrpSpPr>
        <p:grpSpPr>
          <a:xfrm>
            <a:off x="2123728" y="1988840"/>
            <a:ext cx="864096" cy="899960"/>
            <a:chOff x="7618448" y="2832375"/>
            <a:chExt cx="864096" cy="899960"/>
          </a:xfrm>
        </p:grpSpPr>
        <p:grpSp>
          <p:nvGrpSpPr>
            <p:cNvPr id="12" name="Group 2"/>
            <p:cNvGrpSpPr>
              <a:grpSpLocks/>
            </p:cNvGrpSpPr>
            <p:nvPr/>
          </p:nvGrpSpPr>
          <p:grpSpPr bwMode="auto">
            <a:xfrm>
              <a:off x="7781428" y="3005336"/>
              <a:ext cx="534988" cy="546100"/>
              <a:chOff x="5090" y="4425"/>
              <a:chExt cx="843" cy="860"/>
            </a:xfrm>
          </p:grpSpPr>
          <p:sp>
            <p:nvSpPr>
              <p:cNvPr id="77" name="AutoShape 3"/>
              <p:cNvSpPr>
                <a:spLocks noChangeArrowheads="1"/>
              </p:cNvSpPr>
              <p:nvPr/>
            </p:nvSpPr>
            <p:spPr bwMode="auto">
              <a:xfrm>
                <a:off x="5090" y="4425"/>
                <a:ext cx="843" cy="860"/>
              </a:xfrm>
              <a:prstGeom prst="star16">
                <a:avLst>
                  <a:gd name="adj" fmla="val 37500"/>
                </a:avLst>
              </a:prstGeom>
              <a:solidFill>
                <a:srgbClr val="FFC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78" name="Oval 4"/>
              <p:cNvSpPr>
                <a:spLocks noChangeArrowheads="1"/>
              </p:cNvSpPr>
              <p:nvPr/>
            </p:nvSpPr>
            <p:spPr bwMode="auto">
              <a:xfrm>
                <a:off x="5265" y="4612"/>
                <a:ext cx="495" cy="48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79" name="Arc 5"/>
              <p:cNvSpPr>
                <a:spLocks/>
              </p:cNvSpPr>
              <p:nvPr/>
            </p:nvSpPr>
            <p:spPr bwMode="auto">
              <a:xfrm rot="245137" flipV="1">
                <a:off x="5411" y="4855"/>
                <a:ext cx="200" cy="143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15760"/>
                  <a:gd name="T1" fmla="*/ 0 h 21600"/>
                  <a:gd name="T2" fmla="*/ 15760 w 15760"/>
                  <a:gd name="T3" fmla="*/ 6829 h 21600"/>
                  <a:gd name="T4" fmla="*/ 0 w 1576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760" h="21600" fill="none" extrusionOk="0">
                    <a:moveTo>
                      <a:pt x="-1" y="0"/>
                    </a:moveTo>
                    <a:cubicBezTo>
                      <a:pt x="5971" y="0"/>
                      <a:pt x="11676" y="2472"/>
                      <a:pt x="15759" y="6829"/>
                    </a:cubicBezTo>
                  </a:path>
                  <a:path w="15760" h="21600" stroke="0" extrusionOk="0">
                    <a:moveTo>
                      <a:pt x="-1" y="0"/>
                    </a:moveTo>
                    <a:cubicBezTo>
                      <a:pt x="5971" y="0"/>
                      <a:pt x="11676" y="2472"/>
                      <a:pt x="15759" y="6829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80" name="Oval 6"/>
              <p:cNvSpPr>
                <a:spLocks noChangeArrowheads="1"/>
              </p:cNvSpPr>
              <p:nvPr/>
            </p:nvSpPr>
            <p:spPr bwMode="auto">
              <a:xfrm>
                <a:off x="5306" y="4797"/>
                <a:ext cx="184" cy="89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84" name="Oval 7"/>
              <p:cNvSpPr>
                <a:spLocks noChangeArrowheads="1"/>
              </p:cNvSpPr>
              <p:nvPr/>
            </p:nvSpPr>
            <p:spPr bwMode="auto">
              <a:xfrm>
                <a:off x="5536" y="4797"/>
                <a:ext cx="184" cy="89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cxnSp>
            <p:nvCxnSpPr>
              <p:cNvPr id="88" name="AutoShape 8"/>
              <p:cNvCxnSpPr>
                <a:cxnSpLocks noChangeShapeType="1"/>
              </p:cNvCxnSpPr>
              <p:nvPr/>
            </p:nvCxnSpPr>
            <p:spPr bwMode="auto">
              <a:xfrm>
                <a:off x="5265" y="4812"/>
                <a:ext cx="495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  <p:sp>
          <p:nvSpPr>
            <p:cNvPr id="76" name="Elipse 75"/>
            <p:cNvSpPr/>
            <p:nvPr/>
          </p:nvSpPr>
          <p:spPr bwMode="auto">
            <a:xfrm>
              <a:off x="7618448" y="2832375"/>
              <a:ext cx="864096" cy="899960"/>
            </a:xfrm>
            <a:prstGeom prst="ellipse">
              <a:avLst/>
            </a:prstGeom>
            <a:gradFill>
              <a:gsLst>
                <a:gs pos="7000">
                  <a:schemeClr val="bg1">
                    <a:alpha val="0"/>
                  </a:schemeClr>
                </a:gs>
                <a:gs pos="42000">
                  <a:srgbClr val="FFFFCC">
                    <a:alpha val="85000"/>
                  </a:srgbClr>
                </a:gs>
                <a:gs pos="100000">
                  <a:schemeClr val="tx1">
                    <a:alpha val="2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3" name="Grupo 91"/>
          <p:cNvGrpSpPr/>
          <p:nvPr/>
        </p:nvGrpSpPr>
        <p:grpSpPr>
          <a:xfrm>
            <a:off x="6156176" y="4293096"/>
            <a:ext cx="864096" cy="899960"/>
            <a:chOff x="7618448" y="2832375"/>
            <a:chExt cx="864096" cy="899960"/>
          </a:xfrm>
        </p:grpSpPr>
        <p:grpSp>
          <p:nvGrpSpPr>
            <p:cNvPr id="14" name="Group 2"/>
            <p:cNvGrpSpPr>
              <a:grpSpLocks/>
            </p:cNvGrpSpPr>
            <p:nvPr/>
          </p:nvGrpSpPr>
          <p:grpSpPr bwMode="auto">
            <a:xfrm>
              <a:off x="7781428" y="3005336"/>
              <a:ext cx="534988" cy="546100"/>
              <a:chOff x="5090" y="4425"/>
              <a:chExt cx="843" cy="860"/>
            </a:xfrm>
          </p:grpSpPr>
          <p:sp>
            <p:nvSpPr>
              <p:cNvPr id="113" name="AutoShape 3"/>
              <p:cNvSpPr>
                <a:spLocks noChangeArrowheads="1"/>
              </p:cNvSpPr>
              <p:nvPr/>
            </p:nvSpPr>
            <p:spPr bwMode="auto">
              <a:xfrm>
                <a:off x="5090" y="4425"/>
                <a:ext cx="843" cy="860"/>
              </a:xfrm>
              <a:prstGeom prst="star16">
                <a:avLst>
                  <a:gd name="adj" fmla="val 37500"/>
                </a:avLst>
              </a:prstGeom>
              <a:solidFill>
                <a:srgbClr val="FFC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14" name="Oval 4"/>
              <p:cNvSpPr>
                <a:spLocks noChangeArrowheads="1"/>
              </p:cNvSpPr>
              <p:nvPr/>
            </p:nvSpPr>
            <p:spPr bwMode="auto">
              <a:xfrm>
                <a:off x="5265" y="4612"/>
                <a:ext cx="495" cy="48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15" name="Arc 5"/>
              <p:cNvSpPr>
                <a:spLocks/>
              </p:cNvSpPr>
              <p:nvPr/>
            </p:nvSpPr>
            <p:spPr bwMode="auto">
              <a:xfrm rot="245137" flipV="1">
                <a:off x="5411" y="4855"/>
                <a:ext cx="200" cy="143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15760"/>
                  <a:gd name="T1" fmla="*/ 0 h 21600"/>
                  <a:gd name="T2" fmla="*/ 15760 w 15760"/>
                  <a:gd name="T3" fmla="*/ 6829 h 21600"/>
                  <a:gd name="T4" fmla="*/ 0 w 1576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760" h="21600" fill="none" extrusionOk="0">
                    <a:moveTo>
                      <a:pt x="-1" y="0"/>
                    </a:moveTo>
                    <a:cubicBezTo>
                      <a:pt x="5971" y="0"/>
                      <a:pt x="11676" y="2472"/>
                      <a:pt x="15759" y="6829"/>
                    </a:cubicBezTo>
                  </a:path>
                  <a:path w="15760" h="21600" stroke="0" extrusionOk="0">
                    <a:moveTo>
                      <a:pt x="-1" y="0"/>
                    </a:moveTo>
                    <a:cubicBezTo>
                      <a:pt x="5971" y="0"/>
                      <a:pt x="11676" y="2472"/>
                      <a:pt x="15759" y="6829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16" name="Oval 6"/>
              <p:cNvSpPr>
                <a:spLocks noChangeArrowheads="1"/>
              </p:cNvSpPr>
              <p:nvPr/>
            </p:nvSpPr>
            <p:spPr bwMode="auto">
              <a:xfrm>
                <a:off x="5306" y="4797"/>
                <a:ext cx="184" cy="89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17" name="Oval 7"/>
              <p:cNvSpPr>
                <a:spLocks noChangeArrowheads="1"/>
              </p:cNvSpPr>
              <p:nvPr/>
            </p:nvSpPr>
            <p:spPr bwMode="auto">
              <a:xfrm>
                <a:off x="5536" y="4797"/>
                <a:ext cx="184" cy="89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cxnSp>
            <p:nvCxnSpPr>
              <p:cNvPr id="118" name="AutoShape 8"/>
              <p:cNvCxnSpPr>
                <a:cxnSpLocks noChangeShapeType="1"/>
              </p:cNvCxnSpPr>
              <p:nvPr/>
            </p:nvCxnSpPr>
            <p:spPr bwMode="auto">
              <a:xfrm>
                <a:off x="5265" y="4812"/>
                <a:ext cx="495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  <p:sp>
          <p:nvSpPr>
            <p:cNvPr id="112" name="Elipse 111"/>
            <p:cNvSpPr/>
            <p:nvPr/>
          </p:nvSpPr>
          <p:spPr bwMode="auto">
            <a:xfrm>
              <a:off x="7618448" y="2832375"/>
              <a:ext cx="864096" cy="899960"/>
            </a:xfrm>
            <a:prstGeom prst="ellipse">
              <a:avLst/>
            </a:prstGeom>
            <a:gradFill>
              <a:gsLst>
                <a:gs pos="7000">
                  <a:schemeClr val="bg1">
                    <a:alpha val="0"/>
                  </a:schemeClr>
                </a:gs>
                <a:gs pos="42000">
                  <a:srgbClr val="FFFFCC">
                    <a:alpha val="85000"/>
                  </a:srgbClr>
                </a:gs>
                <a:gs pos="100000">
                  <a:schemeClr val="tx1">
                    <a:alpha val="2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21" name="Text Box 29"/>
          <p:cNvSpPr txBox="1">
            <a:spLocks noChangeArrowheads="1"/>
          </p:cNvSpPr>
          <p:nvPr/>
        </p:nvSpPr>
        <p:spPr bwMode="auto">
          <a:xfrm>
            <a:off x="2339752" y="457508"/>
            <a:ext cx="482453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t-BR" sz="2800" dirty="0" smtClean="0">
                <a:solidFill>
                  <a:srgbClr val="FFFF00"/>
                </a:solidFill>
                <a:latin typeface="Century Gothic" pitchFamily="34" charset="0"/>
              </a:rPr>
              <a:t>Hemisfério Celeste Norte</a:t>
            </a:r>
            <a:endParaRPr lang="pt-BR" sz="2800" dirty="0">
              <a:solidFill>
                <a:srgbClr val="FFFF00"/>
              </a:solidFill>
              <a:latin typeface="Century Gothic" pitchFamily="34" charset="0"/>
            </a:endParaRPr>
          </a:p>
        </p:txBody>
      </p:sp>
      <p:sp>
        <p:nvSpPr>
          <p:cNvPr id="123" name="Text Box 29"/>
          <p:cNvSpPr txBox="1">
            <a:spLocks noChangeArrowheads="1"/>
          </p:cNvSpPr>
          <p:nvPr/>
        </p:nvSpPr>
        <p:spPr bwMode="auto">
          <a:xfrm>
            <a:off x="2195736" y="6021288"/>
            <a:ext cx="482453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t-BR" sz="2800" dirty="0" smtClean="0">
                <a:solidFill>
                  <a:srgbClr val="FFFF00"/>
                </a:solidFill>
                <a:latin typeface="Century Gothic" pitchFamily="34" charset="0"/>
              </a:rPr>
              <a:t>Hemisfério Celeste Sul</a:t>
            </a:r>
            <a:endParaRPr lang="pt-BR" sz="2800" dirty="0">
              <a:solidFill>
                <a:srgbClr val="FFFF00"/>
              </a:solidFill>
              <a:latin typeface="Century Gothic" pitchFamily="34" charset="0"/>
            </a:endParaRPr>
          </a:p>
        </p:txBody>
      </p:sp>
      <p:sp>
        <p:nvSpPr>
          <p:cNvPr id="86" name="Texto explicativo retangular 85"/>
          <p:cNvSpPr/>
          <p:nvPr/>
        </p:nvSpPr>
        <p:spPr bwMode="auto">
          <a:xfrm>
            <a:off x="6804248" y="980728"/>
            <a:ext cx="1907704" cy="936104"/>
          </a:xfrm>
          <a:prstGeom prst="wedgeRectCallout">
            <a:avLst>
              <a:gd name="adj1" fmla="val -120503"/>
              <a:gd name="adj2" fmla="val 146747"/>
            </a:avLst>
          </a:prstGeom>
          <a:noFill/>
          <a:ln w="1905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2400" dirty="0" smtClean="0">
                <a:solidFill>
                  <a:schemeClr val="bg1"/>
                </a:solidFill>
                <a:latin typeface="Century Gothic" pitchFamily="34" charset="0"/>
              </a:rPr>
              <a:t>Equinócio de março</a:t>
            </a:r>
            <a:endParaRPr kumimoji="0" lang="pt-BR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entury Gothic" pitchFamily="34" charset="0"/>
            </a:endParaRPr>
          </a:p>
        </p:txBody>
      </p:sp>
      <p:sp>
        <p:nvSpPr>
          <p:cNvPr id="87" name="Texto explicativo retangular 86"/>
          <p:cNvSpPr/>
          <p:nvPr/>
        </p:nvSpPr>
        <p:spPr bwMode="auto">
          <a:xfrm>
            <a:off x="323528" y="1196752"/>
            <a:ext cx="1907704" cy="936104"/>
          </a:xfrm>
          <a:prstGeom prst="wedgeRectCallout">
            <a:avLst>
              <a:gd name="adj1" fmla="val 67749"/>
              <a:gd name="adj2" fmla="val 79737"/>
            </a:avLst>
          </a:prstGeom>
          <a:noFill/>
          <a:ln w="1905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2400" dirty="0" smtClean="0">
                <a:solidFill>
                  <a:schemeClr val="bg1"/>
                </a:solidFill>
                <a:latin typeface="Century Gothic" pitchFamily="34" charset="0"/>
              </a:rPr>
              <a:t>Solstício de junho</a:t>
            </a:r>
            <a:endParaRPr kumimoji="0" lang="pt-BR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entury Gothic" pitchFamily="34" charset="0"/>
            </a:endParaRPr>
          </a:p>
        </p:txBody>
      </p:sp>
      <p:sp>
        <p:nvSpPr>
          <p:cNvPr id="89" name="Texto explicativo retangular 88"/>
          <p:cNvSpPr/>
          <p:nvPr/>
        </p:nvSpPr>
        <p:spPr bwMode="auto">
          <a:xfrm>
            <a:off x="323528" y="4293096"/>
            <a:ext cx="2160240" cy="936104"/>
          </a:xfrm>
          <a:prstGeom prst="wedgeRectCallout">
            <a:avLst>
              <a:gd name="adj1" fmla="val 82922"/>
              <a:gd name="adj2" fmla="val -78392"/>
            </a:avLst>
          </a:prstGeom>
          <a:noFill/>
          <a:ln w="1905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2400" dirty="0" smtClean="0">
                <a:solidFill>
                  <a:schemeClr val="bg1"/>
                </a:solidFill>
                <a:latin typeface="Century Gothic" pitchFamily="34" charset="0"/>
              </a:rPr>
              <a:t>Equinócio de setembro</a:t>
            </a:r>
            <a:endParaRPr kumimoji="0" lang="pt-BR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entury Gothic" pitchFamily="34" charset="0"/>
            </a:endParaRPr>
          </a:p>
        </p:txBody>
      </p:sp>
      <p:sp>
        <p:nvSpPr>
          <p:cNvPr id="90" name="Texto explicativo retangular 89"/>
          <p:cNvSpPr/>
          <p:nvPr/>
        </p:nvSpPr>
        <p:spPr bwMode="auto">
          <a:xfrm>
            <a:off x="6858327" y="5373216"/>
            <a:ext cx="1907704" cy="936104"/>
          </a:xfrm>
          <a:prstGeom prst="wedgeRectCallout">
            <a:avLst>
              <a:gd name="adj1" fmla="val -64732"/>
              <a:gd name="adj2" fmla="val -116699"/>
            </a:avLst>
          </a:prstGeom>
          <a:noFill/>
          <a:ln w="1905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2400" dirty="0" smtClean="0">
                <a:solidFill>
                  <a:schemeClr val="bg1"/>
                </a:solidFill>
                <a:latin typeface="Century Gothic" pitchFamily="34" charset="0"/>
              </a:rPr>
              <a:t>Solstício de dezembro</a:t>
            </a:r>
            <a:endParaRPr kumimoji="0" lang="pt-BR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entury Gothic" pitchFamily="34" charset="0"/>
            </a:endParaRPr>
          </a:p>
        </p:txBody>
      </p:sp>
      <p:sp>
        <p:nvSpPr>
          <p:cNvPr id="91" name="CaixaDeTexto 90"/>
          <p:cNvSpPr txBox="1"/>
          <p:nvPr/>
        </p:nvSpPr>
        <p:spPr>
          <a:xfrm>
            <a:off x="0" y="6525344"/>
            <a:ext cx="939653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Crédito: André Luiz da Silva/CDA/CDCC/USP </a:t>
            </a:r>
            <a:endParaRPr lang="pt-BR" sz="1200" dirty="0">
              <a:solidFill>
                <a:schemeClr val="accent2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 animBg="1"/>
      <p:bldP spid="86" grpId="1" animBg="1"/>
      <p:bldP spid="87" grpId="0" animBg="1"/>
      <p:bldP spid="87" grpId="1" animBg="1"/>
      <p:bldP spid="89" grpId="0" animBg="1"/>
      <p:bldP spid="89" grpId="1" animBg="1"/>
      <p:bldP spid="90" grpId="0" animBg="1"/>
      <p:bldP spid="9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85"/>
          <p:cNvSpPr txBox="1">
            <a:spLocks noChangeArrowheads="1"/>
          </p:cNvSpPr>
          <p:nvPr/>
        </p:nvSpPr>
        <p:spPr bwMode="auto">
          <a:xfrm>
            <a:off x="324544" y="620688"/>
            <a:ext cx="8819456" cy="107721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l">
              <a:buFont typeface="Wingdings" pitchFamily="2" charset="2"/>
              <a:buChar char="v"/>
            </a:pPr>
            <a:r>
              <a:rPr lang="pt-BR" sz="3200" dirty="0" smtClean="0">
                <a:solidFill>
                  <a:srgbClr val="FF9900"/>
                </a:solidFill>
                <a:latin typeface="Century Gothic" pitchFamily="34" charset="0"/>
              </a:rPr>
              <a:t> 21 </a:t>
            </a:r>
            <a:r>
              <a:rPr lang="pt-BR" sz="3200" dirty="0">
                <a:solidFill>
                  <a:srgbClr val="FF9900"/>
                </a:solidFill>
                <a:latin typeface="Century Gothic" pitchFamily="34" charset="0"/>
              </a:rPr>
              <a:t>de </a:t>
            </a:r>
            <a:r>
              <a:rPr lang="pt-BR" sz="3200" dirty="0" smtClean="0">
                <a:solidFill>
                  <a:srgbClr val="FF9900"/>
                </a:solidFill>
                <a:latin typeface="Century Gothic" pitchFamily="34" charset="0"/>
              </a:rPr>
              <a:t>março: Equinócio de Outono – início do Outono HS</a:t>
            </a:r>
            <a:endParaRPr lang="pt-BR" sz="3200" dirty="0">
              <a:solidFill>
                <a:srgbClr val="FF9900"/>
              </a:solidFill>
              <a:latin typeface="Century Gothic" pitchFamily="34" charset="0"/>
            </a:endParaRPr>
          </a:p>
        </p:txBody>
      </p:sp>
      <p:sp>
        <p:nvSpPr>
          <p:cNvPr id="4" name="Text Box 86"/>
          <p:cNvSpPr txBox="1">
            <a:spLocks noChangeArrowheads="1"/>
          </p:cNvSpPr>
          <p:nvPr/>
        </p:nvSpPr>
        <p:spPr bwMode="auto">
          <a:xfrm>
            <a:off x="323528" y="3645024"/>
            <a:ext cx="8715375" cy="107721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>
              <a:buFont typeface="Wingdings" pitchFamily="2" charset="2"/>
              <a:buChar char="v"/>
            </a:pPr>
            <a:r>
              <a:rPr lang="pt-BR" sz="3200" dirty="0" smtClean="0">
                <a:latin typeface="Century Gothic" pitchFamily="34" charset="0"/>
              </a:rPr>
              <a:t> 22 </a:t>
            </a:r>
            <a:r>
              <a:rPr lang="pt-BR" sz="3200" dirty="0">
                <a:latin typeface="Century Gothic" pitchFamily="34" charset="0"/>
              </a:rPr>
              <a:t>de </a:t>
            </a:r>
            <a:r>
              <a:rPr lang="pt-BR" sz="3200" dirty="0" smtClean="0">
                <a:latin typeface="Century Gothic" pitchFamily="34" charset="0"/>
              </a:rPr>
              <a:t>setembro: Equinócio de Primavera – início da Primavera HS</a:t>
            </a:r>
            <a:endParaRPr lang="pt-BR" sz="3200" dirty="0">
              <a:latin typeface="Century Gothic" pitchFamily="34" charset="0"/>
            </a:endParaRPr>
          </a:p>
        </p:txBody>
      </p:sp>
      <p:sp>
        <p:nvSpPr>
          <p:cNvPr id="5" name="Text Box 87"/>
          <p:cNvSpPr txBox="1">
            <a:spLocks noChangeArrowheads="1"/>
          </p:cNvSpPr>
          <p:nvPr/>
        </p:nvSpPr>
        <p:spPr bwMode="auto">
          <a:xfrm>
            <a:off x="323528" y="2084655"/>
            <a:ext cx="8143875" cy="107721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>
              <a:buFont typeface="Wingdings" pitchFamily="2" charset="2"/>
              <a:buChar char="v"/>
            </a:pPr>
            <a:r>
              <a:rPr lang="pt-BR" sz="3200" dirty="0" smtClean="0">
                <a:solidFill>
                  <a:srgbClr val="99CCFF"/>
                </a:solidFill>
                <a:latin typeface="Century Gothic" pitchFamily="34" charset="0"/>
              </a:rPr>
              <a:t> 21 </a:t>
            </a:r>
            <a:r>
              <a:rPr lang="pt-BR" sz="3200" dirty="0">
                <a:solidFill>
                  <a:srgbClr val="99CCFF"/>
                </a:solidFill>
                <a:latin typeface="Century Gothic" pitchFamily="34" charset="0"/>
              </a:rPr>
              <a:t>de </a:t>
            </a:r>
            <a:r>
              <a:rPr lang="pt-BR" sz="3200" dirty="0" smtClean="0">
                <a:solidFill>
                  <a:srgbClr val="99CCFF"/>
                </a:solidFill>
                <a:latin typeface="Century Gothic" pitchFamily="34" charset="0"/>
              </a:rPr>
              <a:t>junho: Solstício de Inverno – início do Inverno HS</a:t>
            </a:r>
            <a:endParaRPr lang="pt-BR" sz="3200" dirty="0">
              <a:solidFill>
                <a:srgbClr val="99CCFF"/>
              </a:solidFill>
              <a:latin typeface="Century Gothic" pitchFamily="34" charset="0"/>
            </a:endParaRPr>
          </a:p>
        </p:txBody>
      </p:sp>
      <p:sp>
        <p:nvSpPr>
          <p:cNvPr id="6" name="Text Box 90"/>
          <p:cNvSpPr txBox="1">
            <a:spLocks noChangeArrowheads="1"/>
          </p:cNvSpPr>
          <p:nvPr/>
        </p:nvSpPr>
        <p:spPr bwMode="auto">
          <a:xfrm>
            <a:off x="323528" y="5157192"/>
            <a:ext cx="8568952" cy="107721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l">
              <a:buFont typeface="Wingdings" pitchFamily="2" charset="2"/>
              <a:buChar char="v"/>
            </a:pPr>
            <a:r>
              <a:rPr lang="pt-BR" sz="3200" dirty="0" smtClean="0">
                <a:solidFill>
                  <a:srgbClr val="FF0000"/>
                </a:solidFill>
                <a:latin typeface="Century Gothic" pitchFamily="34" charset="0"/>
              </a:rPr>
              <a:t> 21 </a:t>
            </a:r>
            <a:r>
              <a:rPr lang="pt-BR" sz="3200" dirty="0">
                <a:solidFill>
                  <a:srgbClr val="FF0000"/>
                </a:solidFill>
                <a:latin typeface="Century Gothic" pitchFamily="34" charset="0"/>
              </a:rPr>
              <a:t>de </a:t>
            </a:r>
            <a:r>
              <a:rPr lang="pt-BR" sz="3200" dirty="0" smtClean="0">
                <a:solidFill>
                  <a:srgbClr val="FF0000"/>
                </a:solidFill>
                <a:latin typeface="Century Gothic" pitchFamily="34" charset="0"/>
              </a:rPr>
              <a:t>dezembro: Solstício de Verão – início do Verão do HS</a:t>
            </a:r>
            <a:endParaRPr lang="pt-BR" sz="3200" dirty="0">
              <a:solidFill>
                <a:srgbClr val="FF000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714375" y="3000375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pt-BR" b="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itchFamily="34" charset="0"/>
              </a:rPr>
              <a:t>A visão topocêntrica </a:t>
            </a:r>
            <a:br>
              <a:rPr lang="pt-BR" b="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itchFamily="34" charset="0"/>
              </a:rPr>
            </a:br>
            <a:r>
              <a:rPr lang="pt-BR" b="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itchFamily="34" charset="0"/>
              </a:rPr>
              <a:t>das estações</a:t>
            </a:r>
            <a:endParaRPr lang="pt-BR" b="0" dirty="0">
              <a:solidFill>
                <a:schemeClr val="accent6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323528" y="980728"/>
            <a:ext cx="8352928" cy="1143000"/>
          </a:xfrm>
        </p:spPr>
        <p:txBody>
          <a:bodyPr/>
          <a:lstStyle/>
          <a:p>
            <a:pPr>
              <a:defRPr/>
            </a:pPr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Trajetórias diurnas do Sol em locais intertropicais </a:t>
            </a:r>
            <a:b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</a:br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(o caso de São Carlos)</a:t>
            </a:r>
            <a:r>
              <a:rPr lang="pt-BR" b="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itchFamily="34" charset="0"/>
              </a:rPr>
              <a:t/>
            </a:r>
            <a:br>
              <a:rPr lang="pt-BR" b="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itchFamily="34" charset="0"/>
              </a:rPr>
            </a:br>
            <a:endParaRPr lang="pt-BR" b="0" dirty="0">
              <a:solidFill>
                <a:schemeClr val="accent6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1026" name="Picture 2" descr="C:\Users\ANDRE\Documents\1-OBSERVATÓRIO\1-ATIVIDADES\4-Minicursos\minicursos-2015\1-minicurso-IA-prim-sem-2015\apresentacoes\aula-2-Astrometria-e-estacoes-do-ano\zonas-climaticas.png"/>
          <p:cNvPicPr>
            <a:picLocks noChangeAspect="1" noChangeArrowheads="1"/>
          </p:cNvPicPr>
          <p:nvPr/>
        </p:nvPicPr>
        <p:blipFill>
          <a:blip r:embed="rId2" cstate="print"/>
          <a:srcRect l="22444" t="11025" r="11419" b="11550"/>
          <a:stretch>
            <a:fillRect/>
          </a:stretch>
        </p:blipFill>
        <p:spPr bwMode="auto">
          <a:xfrm>
            <a:off x="3131840" y="3140968"/>
            <a:ext cx="3657579" cy="3211565"/>
          </a:xfrm>
          <a:prstGeom prst="rect">
            <a:avLst/>
          </a:prstGeom>
          <a:noFill/>
        </p:spPr>
      </p:pic>
      <p:sp>
        <p:nvSpPr>
          <p:cNvPr id="55" name="Chave direita 54"/>
          <p:cNvSpPr/>
          <p:nvPr/>
        </p:nvSpPr>
        <p:spPr bwMode="auto">
          <a:xfrm>
            <a:off x="6012160" y="4267200"/>
            <a:ext cx="504056" cy="1033220"/>
          </a:xfrm>
          <a:prstGeom prst="rightBrace">
            <a:avLst>
              <a:gd name="adj1" fmla="val 43826"/>
              <a:gd name="adj2" fmla="val 48800"/>
            </a:avLst>
          </a:prstGeom>
          <a:noFill/>
          <a:ln w="4445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56" name="CaixaDeTexto 55"/>
          <p:cNvSpPr txBox="1"/>
          <p:nvPr/>
        </p:nvSpPr>
        <p:spPr>
          <a:xfrm>
            <a:off x="6372200" y="4437112"/>
            <a:ext cx="17281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rgbClr val="FF0000"/>
                </a:solidFill>
                <a:latin typeface="Century Gothic" pitchFamily="34" charset="0"/>
              </a:rPr>
              <a:t>Zona Tropical</a:t>
            </a:r>
            <a:endParaRPr lang="pt-BR" sz="2000" dirty="0">
              <a:solidFill>
                <a:srgbClr val="FF000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Elipse 68"/>
          <p:cNvSpPr>
            <a:spLocks noChangeAspect="1"/>
          </p:cNvSpPr>
          <p:nvPr/>
        </p:nvSpPr>
        <p:spPr bwMode="auto">
          <a:xfrm>
            <a:off x="3079929" y="2081428"/>
            <a:ext cx="3240361" cy="2304256"/>
          </a:xfrm>
          <a:prstGeom prst="ellipse">
            <a:avLst/>
          </a:prstGeom>
          <a:gradFill>
            <a:gsLst>
              <a:gs pos="48000">
                <a:srgbClr val="00B0F0">
                  <a:alpha val="42000"/>
                </a:srgbClr>
              </a:gs>
              <a:gs pos="91000">
                <a:schemeClr val="tx1">
                  <a:alpha val="10000"/>
                </a:schemeClr>
              </a:gs>
              <a:gs pos="6000">
                <a:schemeClr val="bg1">
                  <a:alpha val="58000"/>
                </a:schemeClr>
              </a:gs>
            </a:gsLst>
            <a:lin ang="5400000" scaled="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>
            <a:prstTxWarp prst="textNoShape">
              <a:avLst/>
            </a:prstTxWarp>
          </a:bodyPr>
          <a:lstStyle/>
          <a:p>
            <a:pPr defTabSz="914053"/>
            <a:endParaRPr lang="pt-BR" dirty="0" smtClean="0">
              <a:latin typeface="Helvetica 55 Roman" pitchFamily="34" charset="0"/>
            </a:endParaRPr>
          </a:p>
        </p:txBody>
      </p:sp>
      <p:sp>
        <p:nvSpPr>
          <p:cNvPr id="16393" name="Arc 3"/>
          <p:cNvSpPr>
            <a:spLocks/>
          </p:cNvSpPr>
          <p:nvPr/>
        </p:nvSpPr>
        <p:spPr bwMode="auto">
          <a:xfrm rot="20930720" flipV="1">
            <a:off x="2823146" y="3712212"/>
            <a:ext cx="4094162" cy="196850"/>
          </a:xfrm>
          <a:custGeom>
            <a:avLst/>
            <a:gdLst>
              <a:gd name="T0" fmla="*/ 2147483647 w 21407"/>
              <a:gd name="T1" fmla="*/ 2147483647 h 3672"/>
              <a:gd name="T2" fmla="*/ 2147483647 w 21407"/>
              <a:gd name="T3" fmla="*/ 2147483647 h 3672"/>
              <a:gd name="T4" fmla="*/ 0 w 21407"/>
              <a:gd name="T5" fmla="*/ 0 h 3672"/>
              <a:gd name="T6" fmla="*/ 0 60000 65536"/>
              <a:gd name="T7" fmla="*/ 0 60000 65536"/>
              <a:gd name="T8" fmla="*/ 0 60000 65536"/>
              <a:gd name="T9" fmla="*/ 0 w 21407"/>
              <a:gd name="T10" fmla="*/ 0 h 3672"/>
              <a:gd name="T11" fmla="*/ 21407 w 21407"/>
              <a:gd name="T12" fmla="*/ 3672 h 3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07" h="3672" fill="none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</a:path>
              <a:path w="21407" h="3672" stroke="0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grpSp>
        <p:nvGrpSpPr>
          <p:cNvPr id="2" name="Grupo 40"/>
          <p:cNvGrpSpPr>
            <a:grpSpLocks/>
          </p:cNvGrpSpPr>
          <p:nvPr/>
        </p:nvGrpSpPr>
        <p:grpSpPr bwMode="auto">
          <a:xfrm>
            <a:off x="1835696" y="1793396"/>
            <a:ext cx="5665787" cy="4752975"/>
            <a:chOff x="1714480" y="1484313"/>
            <a:chExt cx="5665808" cy="4752975"/>
          </a:xfrm>
        </p:grpSpPr>
        <p:sp>
          <p:nvSpPr>
            <p:cNvPr id="42" name="Oval 2"/>
            <p:cNvSpPr>
              <a:spLocks noChangeArrowheads="1"/>
            </p:cNvSpPr>
            <p:nvPr/>
          </p:nvSpPr>
          <p:spPr bwMode="auto">
            <a:xfrm>
              <a:off x="2237634" y="1484313"/>
              <a:ext cx="4681537" cy="4752975"/>
            </a:xfrm>
            <a:prstGeom prst="ellipse">
              <a:avLst/>
            </a:prstGeom>
            <a:gradFill flip="none" rotWithShape="1">
              <a:gsLst>
                <a:gs pos="65000">
                  <a:srgbClr val="0070C0">
                    <a:alpha val="24000"/>
                  </a:srgbClr>
                </a:gs>
                <a:gs pos="70000">
                  <a:srgbClr val="00B0F0"/>
                </a:gs>
              </a:gsLst>
              <a:path path="circle">
                <a:fillToRect l="50000" t="50000" r="50000" b="50000"/>
              </a:path>
              <a:tileRect/>
            </a:gradFill>
            <a:ln w="101600">
              <a:solidFill>
                <a:srgbClr val="7030A0">
                  <a:alpha val="70000"/>
                </a:srgb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44" name="Line 6"/>
            <p:cNvSpPr>
              <a:spLocks noChangeShapeType="1"/>
            </p:cNvSpPr>
            <p:nvPr/>
          </p:nvSpPr>
          <p:spPr bwMode="auto">
            <a:xfrm flipV="1">
              <a:off x="4094151" y="3140496"/>
              <a:ext cx="860701" cy="1596603"/>
            </a:xfrm>
            <a:prstGeom prst="line">
              <a:avLst/>
            </a:prstGeom>
            <a:noFill/>
            <a:ln w="50800">
              <a:solidFill>
                <a:schemeClr val="accent6">
                  <a:lumMod val="40000"/>
                  <a:lumOff val="60000"/>
                  <a:alpha val="4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16418" name="Text Box 20"/>
            <p:cNvSpPr txBox="1">
              <a:spLocks noChangeArrowheads="1"/>
            </p:cNvSpPr>
            <p:nvPr/>
          </p:nvSpPr>
          <p:spPr bwMode="auto">
            <a:xfrm>
              <a:off x="3714744" y="4797425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 dirty="0">
                  <a:solidFill>
                    <a:srgbClr val="FF3300"/>
                  </a:solidFill>
                  <a:latin typeface="Century Gothic" pitchFamily="34" charset="0"/>
                </a:rPr>
                <a:t>O</a:t>
              </a:r>
            </a:p>
          </p:txBody>
        </p:sp>
        <p:sp>
          <p:nvSpPr>
            <p:cNvPr id="16419" name="Text Box 21"/>
            <p:cNvSpPr txBox="1">
              <a:spLocks noChangeArrowheads="1"/>
            </p:cNvSpPr>
            <p:nvPr/>
          </p:nvSpPr>
          <p:spPr bwMode="auto">
            <a:xfrm>
              <a:off x="1714480" y="3573463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 dirty="0">
                  <a:solidFill>
                    <a:srgbClr val="FF3300"/>
                  </a:solidFill>
                  <a:latin typeface="Century Gothic" pitchFamily="34" charset="0"/>
                </a:rPr>
                <a:t>N</a:t>
              </a:r>
            </a:p>
          </p:txBody>
        </p:sp>
        <p:sp>
          <p:nvSpPr>
            <p:cNvPr id="16420" name="Text Box 22"/>
            <p:cNvSpPr txBox="1">
              <a:spLocks noChangeArrowheads="1"/>
            </p:cNvSpPr>
            <p:nvPr/>
          </p:nvSpPr>
          <p:spPr bwMode="auto">
            <a:xfrm>
              <a:off x="4857752" y="2428868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 dirty="0">
                  <a:solidFill>
                    <a:srgbClr val="FF3300"/>
                  </a:solidFill>
                  <a:latin typeface="Century Gothic" pitchFamily="34" charset="0"/>
                </a:rPr>
                <a:t>L</a:t>
              </a:r>
            </a:p>
          </p:txBody>
        </p:sp>
        <p:sp>
          <p:nvSpPr>
            <p:cNvPr id="16421" name="Text Box 23"/>
            <p:cNvSpPr txBox="1">
              <a:spLocks noChangeArrowheads="1"/>
            </p:cNvSpPr>
            <p:nvPr/>
          </p:nvSpPr>
          <p:spPr bwMode="auto">
            <a:xfrm>
              <a:off x="7019925" y="3571876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>
                  <a:solidFill>
                    <a:srgbClr val="FF3300"/>
                  </a:solidFill>
                  <a:latin typeface="Century Gothic" pitchFamily="34" charset="0"/>
                </a:rPr>
                <a:t>S</a:t>
              </a:r>
            </a:p>
          </p:txBody>
        </p:sp>
        <p:sp>
          <p:nvSpPr>
            <p:cNvPr id="49" name="Line 7"/>
            <p:cNvSpPr>
              <a:spLocks noChangeShapeType="1"/>
            </p:cNvSpPr>
            <p:nvPr/>
          </p:nvSpPr>
          <p:spPr bwMode="auto">
            <a:xfrm>
              <a:off x="2285982" y="3929063"/>
              <a:ext cx="4679967" cy="0"/>
            </a:xfrm>
            <a:prstGeom prst="line">
              <a:avLst/>
            </a:prstGeom>
            <a:noFill/>
            <a:ln w="50800">
              <a:solidFill>
                <a:schemeClr val="accent6">
                  <a:lumMod val="40000"/>
                  <a:lumOff val="60000"/>
                  <a:alpha val="42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16416" name="Arc 4"/>
            <p:cNvSpPr>
              <a:spLocks/>
            </p:cNvSpPr>
            <p:nvPr/>
          </p:nvSpPr>
          <p:spPr bwMode="auto">
            <a:xfrm flipV="1">
              <a:off x="2248442" y="3141663"/>
              <a:ext cx="4679950" cy="1584325"/>
            </a:xfrm>
            <a:custGeom>
              <a:avLst/>
              <a:gdLst>
                <a:gd name="T0" fmla="*/ 2147483647 w 43200"/>
                <a:gd name="T1" fmla="*/ 2147483647 h 43200"/>
                <a:gd name="T2" fmla="*/ 2147483647 w 43200"/>
                <a:gd name="T3" fmla="*/ 2147483647 h 43200"/>
                <a:gd name="T4" fmla="*/ 2147483647 w 43200"/>
                <a:gd name="T5" fmla="*/ 2147483647 h 43200"/>
                <a:gd name="T6" fmla="*/ 0 60000 65536"/>
                <a:gd name="T7" fmla="*/ 0 60000 65536"/>
                <a:gd name="T8" fmla="*/ 0 60000 65536"/>
                <a:gd name="T9" fmla="*/ 0 w 43200"/>
                <a:gd name="T10" fmla="*/ 0 h 43200"/>
                <a:gd name="T11" fmla="*/ 43200 w 432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43200" fill="none" extrusionOk="0">
                  <a:moveTo>
                    <a:pt x="43199" y="21728"/>
                  </a:moveTo>
                  <a:cubicBezTo>
                    <a:pt x="43128" y="33607"/>
                    <a:pt x="3347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43200" stroke="0" extrusionOk="0">
                  <a:moveTo>
                    <a:pt x="43199" y="21728"/>
                  </a:moveTo>
                  <a:cubicBezTo>
                    <a:pt x="43128" y="33607"/>
                    <a:pt x="3347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rgbClr val="00B050">
                <a:alpha val="50000"/>
              </a:srgbClr>
            </a:solidFill>
            <a:ln w="38100" cap="rnd">
              <a:solidFill>
                <a:srgbClr val="339966"/>
              </a:solidFill>
              <a:prstDash val="sysDash"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entury Gothic" pitchFamily="34" charset="0"/>
              </a:endParaRPr>
            </a:p>
          </p:txBody>
        </p:sp>
      </p:grpSp>
      <p:sp>
        <p:nvSpPr>
          <p:cNvPr id="16394" name="Rectangle 13"/>
          <p:cNvSpPr>
            <a:spLocks noGrp="1" noChangeArrowheads="1"/>
          </p:cNvSpPr>
          <p:nvPr>
            <p:ph type="title"/>
          </p:nvPr>
        </p:nvSpPr>
        <p:spPr>
          <a:xfrm>
            <a:off x="571500" y="214313"/>
            <a:ext cx="7772400" cy="1143000"/>
          </a:xfrm>
        </p:spPr>
        <p:txBody>
          <a:bodyPr/>
          <a:lstStyle/>
          <a:p>
            <a:r>
              <a:rPr lang="pt-BR" sz="3600" dirty="0" smtClean="0">
                <a:solidFill>
                  <a:schemeClr val="bg1"/>
                </a:solidFill>
                <a:latin typeface="Century Gothic" pitchFamily="34" charset="0"/>
              </a:rPr>
              <a:t>Trajetória diurna do Sol no Solstício de Verão do HS</a:t>
            </a:r>
          </a:p>
        </p:txBody>
      </p:sp>
      <p:sp>
        <p:nvSpPr>
          <p:cNvPr id="16408" name="Arc 5"/>
          <p:cNvSpPr>
            <a:spLocks/>
          </p:cNvSpPr>
          <p:nvPr/>
        </p:nvSpPr>
        <p:spPr bwMode="auto">
          <a:xfrm flipV="1">
            <a:off x="2377892" y="4169660"/>
            <a:ext cx="4642867" cy="879475"/>
          </a:xfrm>
          <a:custGeom>
            <a:avLst/>
            <a:gdLst>
              <a:gd name="T0" fmla="*/ 2147483647 w 43200"/>
              <a:gd name="T1" fmla="*/ 2147483647 h 23987"/>
              <a:gd name="T2" fmla="*/ 2147483647 w 43200"/>
              <a:gd name="T3" fmla="*/ 2147483647 h 23987"/>
              <a:gd name="T4" fmla="*/ 2147483647 w 43200"/>
              <a:gd name="T5" fmla="*/ 2147483647 h 23987"/>
              <a:gd name="T6" fmla="*/ 0 60000 65536"/>
              <a:gd name="T7" fmla="*/ 0 60000 65536"/>
              <a:gd name="T8" fmla="*/ 0 60000 65536"/>
              <a:gd name="T9" fmla="*/ 0 w 43200"/>
              <a:gd name="T10" fmla="*/ 0 h 23987"/>
              <a:gd name="T11" fmla="*/ 43200 w 43200"/>
              <a:gd name="T12" fmla="*/ 23987 h 239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3987" fill="none" extrusionOk="0">
                <a:moveTo>
                  <a:pt x="132" y="23986"/>
                </a:moveTo>
                <a:cubicBezTo>
                  <a:pt x="44" y="23194"/>
                  <a:pt x="0" y="223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</a:path>
              <a:path w="43200" h="23987" stroke="0" extrusionOk="0">
                <a:moveTo>
                  <a:pt x="132" y="23986"/>
                </a:moveTo>
                <a:cubicBezTo>
                  <a:pt x="44" y="23194"/>
                  <a:pt x="0" y="223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  <a:lnTo>
                  <a:pt x="21600" y="21600"/>
                </a:lnTo>
                <a:close/>
              </a:path>
            </a:pathLst>
          </a:custGeom>
          <a:solidFill>
            <a:srgbClr val="143C2B">
              <a:alpha val="2000"/>
            </a:srgbClr>
          </a:solidFill>
          <a:ln w="101600">
            <a:solidFill>
              <a:srgbClr val="339966">
                <a:alpha val="90000"/>
              </a:srgbClr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grpSp>
        <p:nvGrpSpPr>
          <p:cNvPr id="3" name="Grupo 55"/>
          <p:cNvGrpSpPr/>
          <p:nvPr/>
        </p:nvGrpSpPr>
        <p:grpSpPr>
          <a:xfrm>
            <a:off x="4516343" y="3621828"/>
            <a:ext cx="288032" cy="648072"/>
            <a:chOff x="4499992" y="3313216"/>
            <a:chExt cx="288032" cy="648072"/>
          </a:xfrm>
        </p:grpSpPr>
        <p:sp>
          <p:nvSpPr>
            <p:cNvPr id="60" name="Elipse 59"/>
            <p:cNvSpPr/>
            <p:nvPr/>
          </p:nvSpPr>
          <p:spPr bwMode="auto">
            <a:xfrm>
              <a:off x="4572000" y="3313216"/>
              <a:ext cx="216024" cy="216024"/>
            </a:xfrm>
            <a:prstGeom prst="ellipse">
              <a:avLst/>
            </a:prstGeom>
            <a:noFill/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cxnSp>
          <p:nvCxnSpPr>
            <p:cNvPr id="61" name="Conector reto 60"/>
            <p:cNvCxnSpPr>
              <a:stCxn id="60" idx="4"/>
            </p:cNvCxnSpPr>
            <p:nvPr/>
          </p:nvCxnSpPr>
          <p:spPr bwMode="auto">
            <a:xfrm flipH="1">
              <a:off x="4644008" y="3529240"/>
              <a:ext cx="36004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62" name="Conector reto 61"/>
            <p:cNvCxnSpPr/>
            <p:nvPr/>
          </p:nvCxnSpPr>
          <p:spPr bwMode="auto">
            <a:xfrm>
              <a:off x="4644008" y="3745264"/>
              <a:ext cx="144016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63" name="Conector reto 62"/>
            <p:cNvCxnSpPr/>
            <p:nvPr/>
          </p:nvCxnSpPr>
          <p:spPr bwMode="auto">
            <a:xfrm flipH="1">
              <a:off x="4572000" y="3745264"/>
              <a:ext cx="72008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64" name="Conector reto 63"/>
            <p:cNvCxnSpPr/>
            <p:nvPr/>
          </p:nvCxnSpPr>
          <p:spPr bwMode="auto">
            <a:xfrm>
              <a:off x="4644008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65" name="Conector reto 64"/>
            <p:cNvCxnSpPr/>
            <p:nvPr/>
          </p:nvCxnSpPr>
          <p:spPr bwMode="auto">
            <a:xfrm flipV="1">
              <a:off x="4499992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sp>
        <p:nvSpPr>
          <p:cNvPr id="45" name="Oval 25"/>
          <p:cNvSpPr>
            <a:spLocks noChangeArrowheads="1"/>
          </p:cNvSpPr>
          <p:nvPr/>
        </p:nvSpPr>
        <p:spPr bwMode="auto">
          <a:xfrm>
            <a:off x="2307025" y="4169660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48" name="Oval 25"/>
          <p:cNvSpPr>
            <a:spLocks noChangeArrowheads="1"/>
          </p:cNvSpPr>
          <p:nvPr/>
        </p:nvSpPr>
        <p:spPr bwMode="auto">
          <a:xfrm>
            <a:off x="6987545" y="4169660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70" name="Lua 69"/>
          <p:cNvSpPr/>
          <p:nvPr/>
        </p:nvSpPr>
        <p:spPr bwMode="auto">
          <a:xfrm rot="16200000">
            <a:off x="4131392" y="4088098"/>
            <a:ext cx="1125232" cy="3276000"/>
          </a:xfrm>
          <a:prstGeom prst="moon">
            <a:avLst>
              <a:gd name="adj" fmla="val 87500"/>
            </a:avLst>
          </a:prstGeom>
          <a:gradFill flip="none" rotWithShape="1">
            <a:gsLst>
              <a:gs pos="94000">
                <a:schemeClr val="tx1">
                  <a:alpha val="0"/>
                </a:schemeClr>
              </a:gs>
              <a:gs pos="68000">
                <a:srgbClr val="00B0F0">
                  <a:alpha val="20000"/>
                </a:srgbClr>
              </a:gs>
              <a:gs pos="3000">
                <a:schemeClr val="bg1">
                  <a:alpha val="37000"/>
                </a:schemeClr>
              </a:gs>
            </a:gsLst>
            <a:lin ang="21594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42"/>
            <a:endParaRPr lang="pt-BR" dirty="0" smtClean="0"/>
          </a:p>
        </p:txBody>
      </p:sp>
      <p:sp>
        <p:nvSpPr>
          <p:cNvPr id="50" name="Line 26"/>
          <p:cNvSpPr>
            <a:spLocks noChangeShapeType="1"/>
          </p:cNvSpPr>
          <p:nvPr/>
        </p:nvSpPr>
        <p:spPr bwMode="auto">
          <a:xfrm>
            <a:off x="4675812" y="1792925"/>
            <a:ext cx="0" cy="2449512"/>
          </a:xfrm>
          <a:prstGeom prst="line">
            <a:avLst/>
          </a:prstGeom>
          <a:noFill/>
          <a:ln w="25400">
            <a:solidFill>
              <a:schemeClr val="bg1">
                <a:alpha val="50000"/>
              </a:schemeClr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pt-BR">
              <a:latin typeface="Century Gothic" pitchFamily="34" charset="0"/>
            </a:endParaRPr>
          </a:p>
        </p:txBody>
      </p:sp>
      <p:grpSp>
        <p:nvGrpSpPr>
          <p:cNvPr id="7" name="Grupo 101"/>
          <p:cNvGrpSpPr/>
          <p:nvPr/>
        </p:nvGrpSpPr>
        <p:grpSpPr>
          <a:xfrm rot="18342476">
            <a:off x="4378632" y="1534776"/>
            <a:ext cx="636551" cy="636551"/>
            <a:chOff x="7113623" y="2077292"/>
            <a:chExt cx="636551" cy="636551"/>
          </a:xfrm>
        </p:grpSpPr>
        <p:sp>
          <p:nvSpPr>
            <p:cNvPr id="58" name="Elipse 57"/>
            <p:cNvSpPr>
              <a:spLocks noChangeAspect="1"/>
            </p:cNvSpPr>
            <p:nvPr/>
          </p:nvSpPr>
          <p:spPr bwMode="auto">
            <a:xfrm>
              <a:off x="7113623" y="2077292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21FF46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  <p:sp>
          <p:nvSpPr>
            <p:cNvPr id="57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Helvetica 55 Roman" pitchFamily="34" charset="0"/>
              </a:endParaRPr>
            </a:p>
          </p:txBody>
        </p:sp>
      </p:grpSp>
      <p:sp>
        <p:nvSpPr>
          <p:cNvPr id="71" name="CaixaDeTexto 34"/>
          <p:cNvSpPr txBox="1">
            <a:spLocks noChangeArrowheads="1"/>
          </p:cNvSpPr>
          <p:nvPr/>
        </p:nvSpPr>
        <p:spPr bwMode="auto">
          <a:xfrm>
            <a:off x="3995936" y="1285744"/>
            <a:ext cx="15716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800" dirty="0" smtClean="0">
                <a:solidFill>
                  <a:srgbClr val="00FF00"/>
                </a:solidFill>
                <a:latin typeface="Century Gothic" pitchFamily="34" charset="0"/>
              </a:rPr>
              <a:t>Zênite</a:t>
            </a:r>
            <a:endParaRPr lang="pt-BR" sz="2800" dirty="0">
              <a:solidFill>
                <a:srgbClr val="00FF00"/>
              </a:solidFill>
              <a:latin typeface="Century Gothic" pitchFamily="34" charset="0"/>
            </a:endParaRPr>
          </a:p>
        </p:txBody>
      </p:sp>
      <p:sp>
        <p:nvSpPr>
          <p:cNvPr id="56" name="CaixaDeTexto 55"/>
          <p:cNvSpPr txBox="1"/>
          <p:nvPr/>
        </p:nvSpPr>
        <p:spPr>
          <a:xfrm>
            <a:off x="0" y="6525344"/>
            <a:ext cx="939653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Crédito: André Luiz da Silva/CDA/CDCC/USP </a:t>
            </a:r>
            <a:endParaRPr lang="pt-BR" sz="1200" dirty="0">
              <a:solidFill>
                <a:schemeClr val="accent2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74" name="Arco 73"/>
          <p:cNvSpPr/>
          <p:nvPr/>
        </p:nvSpPr>
        <p:spPr bwMode="auto">
          <a:xfrm rot="9691245">
            <a:off x="3962644" y="1913406"/>
            <a:ext cx="1297481" cy="4643961"/>
          </a:xfrm>
          <a:prstGeom prst="arc">
            <a:avLst>
              <a:gd name="adj1" fmla="val 18975847"/>
              <a:gd name="adj2" fmla="val 8205678"/>
            </a:avLst>
          </a:prstGeom>
          <a:noFill/>
          <a:ln w="101600" cap="flat" cmpd="sng" algn="ctr">
            <a:solidFill>
              <a:srgbClr val="00B0F0">
                <a:alpha val="72000"/>
              </a:srgb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76" name="Arco 75"/>
          <p:cNvSpPr/>
          <p:nvPr/>
        </p:nvSpPr>
        <p:spPr bwMode="auto">
          <a:xfrm rot="9616622">
            <a:off x="4817479" y="1778987"/>
            <a:ext cx="1279817" cy="4237784"/>
          </a:xfrm>
          <a:prstGeom prst="arc">
            <a:avLst>
              <a:gd name="adj1" fmla="val 18008657"/>
              <a:gd name="adj2" fmla="val 10273742"/>
            </a:avLst>
          </a:prstGeom>
          <a:noFill/>
          <a:ln w="101600" cap="flat" cmpd="sng" algn="ctr">
            <a:solidFill>
              <a:srgbClr val="FFFF00">
                <a:alpha val="60000"/>
              </a:srgb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46" name="Oval 25"/>
          <p:cNvSpPr>
            <a:spLocks noChangeArrowheads="1"/>
          </p:cNvSpPr>
          <p:nvPr/>
        </p:nvSpPr>
        <p:spPr bwMode="auto">
          <a:xfrm>
            <a:off x="4971321" y="3402973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47" name="Oval 25"/>
          <p:cNvSpPr>
            <a:spLocks noChangeArrowheads="1"/>
          </p:cNvSpPr>
          <p:nvPr/>
        </p:nvSpPr>
        <p:spPr bwMode="auto">
          <a:xfrm>
            <a:off x="4141093" y="4961748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grpSp>
        <p:nvGrpSpPr>
          <p:cNvPr id="5" name="Grupo 42"/>
          <p:cNvGrpSpPr/>
          <p:nvPr/>
        </p:nvGrpSpPr>
        <p:grpSpPr>
          <a:xfrm>
            <a:off x="5580112" y="3068960"/>
            <a:ext cx="864096" cy="899960"/>
            <a:chOff x="7618448" y="2832375"/>
            <a:chExt cx="864096" cy="899960"/>
          </a:xfrm>
        </p:grpSpPr>
        <p:grpSp>
          <p:nvGrpSpPr>
            <p:cNvPr id="6" name="Group 2"/>
            <p:cNvGrpSpPr>
              <a:grpSpLocks/>
            </p:cNvGrpSpPr>
            <p:nvPr/>
          </p:nvGrpSpPr>
          <p:grpSpPr bwMode="auto">
            <a:xfrm>
              <a:off x="7781428" y="3005336"/>
              <a:ext cx="534988" cy="546100"/>
              <a:chOff x="5090" y="4425"/>
              <a:chExt cx="843" cy="860"/>
            </a:xfrm>
          </p:grpSpPr>
          <p:sp>
            <p:nvSpPr>
              <p:cNvPr id="54" name="AutoShape 3"/>
              <p:cNvSpPr>
                <a:spLocks noChangeArrowheads="1"/>
              </p:cNvSpPr>
              <p:nvPr/>
            </p:nvSpPr>
            <p:spPr bwMode="auto">
              <a:xfrm>
                <a:off x="5090" y="4425"/>
                <a:ext cx="843" cy="860"/>
              </a:xfrm>
              <a:prstGeom prst="star16">
                <a:avLst>
                  <a:gd name="adj" fmla="val 37500"/>
                </a:avLst>
              </a:prstGeom>
              <a:solidFill>
                <a:srgbClr val="FFC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55" name="Oval 4"/>
              <p:cNvSpPr>
                <a:spLocks noChangeArrowheads="1"/>
              </p:cNvSpPr>
              <p:nvPr/>
            </p:nvSpPr>
            <p:spPr bwMode="auto">
              <a:xfrm>
                <a:off x="5265" y="4612"/>
                <a:ext cx="495" cy="48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59" name="Arc 5"/>
              <p:cNvSpPr>
                <a:spLocks/>
              </p:cNvSpPr>
              <p:nvPr/>
            </p:nvSpPr>
            <p:spPr bwMode="auto">
              <a:xfrm rot="245137" flipV="1">
                <a:off x="5411" y="4855"/>
                <a:ext cx="200" cy="143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15760"/>
                  <a:gd name="T1" fmla="*/ 0 h 21600"/>
                  <a:gd name="T2" fmla="*/ 15760 w 15760"/>
                  <a:gd name="T3" fmla="*/ 6829 h 21600"/>
                  <a:gd name="T4" fmla="*/ 0 w 1576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760" h="21600" fill="none" extrusionOk="0">
                    <a:moveTo>
                      <a:pt x="-1" y="0"/>
                    </a:moveTo>
                    <a:cubicBezTo>
                      <a:pt x="5971" y="0"/>
                      <a:pt x="11676" y="2472"/>
                      <a:pt x="15759" y="6829"/>
                    </a:cubicBezTo>
                  </a:path>
                  <a:path w="15760" h="21600" stroke="0" extrusionOk="0">
                    <a:moveTo>
                      <a:pt x="-1" y="0"/>
                    </a:moveTo>
                    <a:cubicBezTo>
                      <a:pt x="5971" y="0"/>
                      <a:pt x="11676" y="2472"/>
                      <a:pt x="15759" y="6829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66" name="Oval 6"/>
              <p:cNvSpPr>
                <a:spLocks noChangeArrowheads="1"/>
              </p:cNvSpPr>
              <p:nvPr/>
            </p:nvSpPr>
            <p:spPr bwMode="auto">
              <a:xfrm>
                <a:off x="5306" y="4797"/>
                <a:ext cx="184" cy="89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67" name="Oval 7"/>
              <p:cNvSpPr>
                <a:spLocks noChangeArrowheads="1"/>
              </p:cNvSpPr>
              <p:nvPr/>
            </p:nvSpPr>
            <p:spPr bwMode="auto">
              <a:xfrm>
                <a:off x="5536" y="4797"/>
                <a:ext cx="184" cy="89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cxnSp>
            <p:nvCxnSpPr>
              <p:cNvPr id="68" name="AutoShape 8"/>
              <p:cNvCxnSpPr>
                <a:cxnSpLocks noChangeShapeType="1"/>
              </p:cNvCxnSpPr>
              <p:nvPr/>
            </p:nvCxnSpPr>
            <p:spPr bwMode="auto">
              <a:xfrm>
                <a:off x="5265" y="4812"/>
                <a:ext cx="495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  <p:sp>
          <p:nvSpPr>
            <p:cNvPr id="53" name="Elipse 52"/>
            <p:cNvSpPr/>
            <p:nvPr/>
          </p:nvSpPr>
          <p:spPr bwMode="auto">
            <a:xfrm>
              <a:off x="7618448" y="2832375"/>
              <a:ext cx="864096" cy="899960"/>
            </a:xfrm>
            <a:prstGeom prst="ellipse">
              <a:avLst/>
            </a:prstGeom>
            <a:gradFill>
              <a:gsLst>
                <a:gs pos="7000">
                  <a:schemeClr val="bg1">
                    <a:alpha val="0"/>
                  </a:schemeClr>
                </a:gs>
                <a:gs pos="42000">
                  <a:srgbClr val="FFFFCC">
                    <a:alpha val="85000"/>
                  </a:srgbClr>
                </a:gs>
                <a:gs pos="100000">
                  <a:schemeClr val="tx1">
                    <a:alpha val="2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73 0.00209 C -0.0007 -0.00463 -0.0073 -0.02361 -0.0125 -0.03819 C -0.01771 -0.05277 -0.02396 -0.07106 -0.02934 -0.08565 C -0.03473 -0.10023 -0.03959 -0.11296 -0.04514 -0.12615 C -0.0507 -0.13935 -0.0566 -0.15254 -0.06268 -0.16435 C -0.06875 -0.17615 -0.07309 -0.18541 -0.08195 -0.19722 C -0.0908 -0.20902 -0.10487 -0.22963 -0.11615 -0.23472 C -0.12744 -0.23981 -0.14184 -0.23958 -0.14983 -0.22754 C -0.15782 -0.21551 -0.16181 -0.18102 -0.16407 -0.16227 C -0.16632 -0.14352 -0.16389 -0.1294 -0.1632 -0.11435 C -0.1625 -0.0993 -0.16129 -0.08634 -0.15973 -0.07245 C -0.15816 -0.05856 -0.15591 -0.04444 -0.1533 -0.03032 C -0.1507 -0.0162 -0.14671 -0.00023 -0.1441 0.0125 C -0.1415 0.02523 -0.14063 0.03241 -0.1375 0.04607 C -0.13438 0.05973 -0.12934 0.08056 -0.12535 0.09445 C -0.12136 0.10834 -0.11789 0.11598 -0.11337 0.1294 C -0.10886 0.14283 -0.10278 0.16065 -0.09792 0.175 C -0.09306 0.18935 -0.08716 0.20695 -0.08438 0.21528 " pathEditMode="relative" rAng="0" ptsTypes="aaaaaaaaaaaaaaaaaa">
                                      <p:cBhvr>
                                        <p:cTn id="6" dur="1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" y="-1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4" name="Rectangle 13"/>
          <p:cNvSpPr>
            <a:spLocks noGrp="1" noChangeArrowheads="1"/>
          </p:cNvSpPr>
          <p:nvPr>
            <p:ph type="title"/>
          </p:nvPr>
        </p:nvSpPr>
        <p:spPr>
          <a:xfrm>
            <a:off x="571500" y="214313"/>
            <a:ext cx="7772400" cy="1143000"/>
          </a:xfrm>
        </p:spPr>
        <p:txBody>
          <a:bodyPr/>
          <a:lstStyle/>
          <a:p>
            <a:r>
              <a:rPr lang="pt-BR" sz="3600" dirty="0" smtClean="0">
                <a:solidFill>
                  <a:schemeClr val="bg1"/>
                </a:solidFill>
                <a:latin typeface="Century Gothic" pitchFamily="34" charset="0"/>
              </a:rPr>
              <a:t>Trajetória diurna do Sol nos equinócios</a:t>
            </a:r>
          </a:p>
        </p:txBody>
      </p:sp>
      <p:sp>
        <p:nvSpPr>
          <p:cNvPr id="51" name="CaixaDeTexto 50"/>
          <p:cNvSpPr txBox="1"/>
          <p:nvPr/>
        </p:nvSpPr>
        <p:spPr>
          <a:xfrm>
            <a:off x="0" y="6525344"/>
            <a:ext cx="939653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Crédito: André Luiz da Silva/CDA/CDCC/USP </a:t>
            </a:r>
            <a:endParaRPr lang="pt-BR" sz="1200" dirty="0">
              <a:solidFill>
                <a:schemeClr val="accent2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56" name="Elipse 55"/>
          <p:cNvSpPr>
            <a:spLocks noChangeAspect="1"/>
          </p:cNvSpPr>
          <p:nvPr/>
        </p:nvSpPr>
        <p:spPr bwMode="auto">
          <a:xfrm>
            <a:off x="3079929" y="2081428"/>
            <a:ext cx="3240361" cy="2304256"/>
          </a:xfrm>
          <a:prstGeom prst="ellipse">
            <a:avLst/>
          </a:prstGeom>
          <a:gradFill>
            <a:gsLst>
              <a:gs pos="48000">
                <a:srgbClr val="00B0F0">
                  <a:alpha val="42000"/>
                </a:srgbClr>
              </a:gs>
              <a:gs pos="91000">
                <a:schemeClr val="tx1">
                  <a:alpha val="10000"/>
                </a:schemeClr>
              </a:gs>
              <a:gs pos="6000">
                <a:schemeClr val="bg1">
                  <a:alpha val="58000"/>
                </a:schemeClr>
              </a:gs>
            </a:gsLst>
            <a:lin ang="5400000" scaled="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>
            <a:prstTxWarp prst="textNoShape">
              <a:avLst/>
            </a:prstTxWarp>
          </a:bodyPr>
          <a:lstStyle/>
          <a:p>
            <a:pPr defTabSz="914053"/>
            <a:endParaRPr lang="pt-BR" dirty="0" smtClean="0">
              <a:latin typeface="Helvetica 55 Roman" pitchFamily="34" charset="0"/>
            </a:endParaRPr>
          </a:p>
        </p:txBody>
      </p:sp>
      <p:sp>
        <p:nvSpPr>
          <p:cNvPr id="57" name="Arc 3"/>
          <p:cNvSpPr>
            <a:spLocks/>
          </p:cNvSpPr>
          <p:nvPr/>
        </p:nvSpPr>
        <p:spPr bwMode="auto">
          <a:xfrm rot="20930720" flipV="1">
            <a:off x="2823146" y="3712212"/>
            <a:ext cx="4094162" cy="196850"/>
          </a:xfrm>
          <a:custGeom>
            <a:avLst/>
            <a:gdLst>
              <a:gd name="T0" fmla="*/ 2147483647 w 21407"/>
              <a:gd name="T1" fmla="*/ 2147483647 h 3672"/>
              <a:gd name="T2" fmla="*/ 2147483647 w 21407"/>
              <a:gd name="T3" fmla="*/ 2147483647 h 3672"/>
              <a:gd name="T4" fmla="*/ 0 w 21407"/>
              <a:gd name="T5" fmla="*/ 0 h 3672"/>
              <a:gd name="T6" fmla="*/ 0 60000 65536"/>
              <a:gd name="T7" fmla="*/ 0 60000 65536"/>
              <a:gd name="T8" fmla="*/ 0 60000 65536"/>
              <a:gd name="T9" fmla="*/ 0 w 21407"/>
              <a:gd name="T10" fmla="*/ 0 h 3672"/>
              <a:gd name="T11" fmla="*/ 21407 w 21407"/>
              <a:gd name="T12" fmla="*/ 3672 h 3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07" h="3672" fill="none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</a:path>
              <a:path w="21407" h="3672" stroke="0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grpSp>
        <p:nvGrpSpPr>
          <p:cNvPr id="58" name="Grupo 40"/>
          <p:cNvGrpSpPr>
            <a:grpSpLocks/>
          </p:cNvGrpSpPr>
          <p:nvPr/>
        </p:nvGrpSpPr>
        <p:grpSpPr bwMode="auto">
          <a:xfrm>
            <a:off x="1835696" y="1793396"/>
            <a:ext cx="5665787" cy="4752975"/>
            <a:chOff x="1714480" y="1484313"/>
            <a:chExt cx="5665808" cy="4752975"/>
          </a:xfrm>
        </p:grpSpPr>
        <p:sp>
          <p:nvSpPr>
            <p:cNvPr id="71" name="Oval 2"/>
            <p:cNvSpPr>
              <a:spLocks noChangeArrowheads="1"/>
            </p:cNvSpPr>
            <p:nvPr/>
          </p:nvSpPr>
          <p:spPr bwMode="auto">
            <a:xfrm>
              <a:off x="2237634" y="1484313"/>
              <a:ext cx="4681537" cy="4752975"/>
            </a:xfrm>
            <a:prstGeom prst="ellipse">
              <a:avLst/>
            </a:prstGeom>
            <a:gradFill flip="none" rotWithShape="1">
              <a:gsLst>
                <a:gs pos="65000">
                  <a:srgbClr val="0070C0">
                    <a:alpha val="24000"/>
                  </a:srgbClr>
                </a:gs>
                <a:gs pos="70000">
                  <a:srgbClr val="00B0F0"/>
                </a:gs>
              </a:gsLst>
              <a:path path="circle">
                <a:fillToRect l="50000" t="50000" r="50000" b="50000"/>
              </a:path>
              <a:tileRect/>
            </a:gradFill>
            <a:ln w="101600">
              <a:solidFill>
                <a:srgbClr val="7030A0">
                  <a:alpha val="70000"/>
                </a:srgb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72" name="Line 6"/>
            <p:cNvSpPr>
              <a:spLocks noChangeShapeType="1"/>
            </p:cNvSpPr>
            <p:nvPr/>
          </p:nvSpPr>
          <p:spPr bwMode="auto">
            <a:xfrm flipV="1">
              <a:off x="4094151" y="3140496"/>
              <a:ext cx="860701" cy="1596603"/>
            </a:xfrm>
            <a:prstGeom prst="line">
              <a:avLst/>
            </a:prstGeom>
            <a:noFill/>
            <a:ln w="50800">
              <a:solidFill>
                <a:schemeClr val="accent6">
                  <a:lumMod val="40000"/>
                  <a:lumOff val="60000"/>
                  <a:alpha val="4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73" name="Text Box 20"/>
            <p:cNvSpPr txBox="1">
              <a:spLocks noChangeArrowheads="1"/>
            </p:cNvSpPr>
            <p:nvPr/>
          </p:nvSpPr>
          <p:spPr bwMode="auto">
            <a:xfrm>
              <a:off x="3714744" y="4797425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 dirty="0">
                  <a:solidFill>
                    <a:srgbClr val="FF3300"/>
                  </a:solidFill>
                  <a:latin typeface="Century Gothic" pitchFamily="34" charset="0"/>
                </a:rPr>
                <a:t>O</a:t>
              </a:r>
            </a:p>
          </p:txBody>
        </p:sp>
        <p:sp>
          <p:nvSpPr>
            <p:cNvPr id="75" name="Text Box 21"/>
            <p:cNvSpPr txBox="1">
              <a:spLocks noChangeArrowheads="1"/>
            </p:cNvSpPr>
            <p:nvPr/>
          </p:nvSpPr>
          <p:spPr bwMode="auto">
            <a:xfrm>
              <a:off x="1714480" y="3573463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 dirty="0">
                  <a:solidFill>
                    <a:srgbClr val="FF3300"/>
                  </a:solidFill>
                  <a:latin typeface="Century Gothic" pitchFamily="34" charset="0"/>
                </a:rPr>
                <a:t>N</a:t>
              </a:r>
            </a:p>
          </p:txBody>
        </p:sp>
        <p:sp>
          <p:nvSpPr>
            <p:cNvPr id="76" name="Text Box 22"/>
            <p:cNvSpPr txBox="1">
              <a:spLocks noChangeArrowheads="1"/>
            </p:cNvSpPr>
            <p:nvPr/>
          </p:nvSpPr>
          <p:spPr bwMode="auto">
            <a:xfrm>
              <a:off x="4857752" y="2428868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 dirty="0">
                  <a:solidFill>
                    <a:srgbClr val="FF3300"/>
                  </a:solidFill>
                  <a:latin typeface="Century Gothic" pitchFamily="34" charset="0"/>
                </a:rPr>
                <a:t>L</a:t>
              </a:r>
            </a:p>
          </p:txBody>
        </p:sp>
        <p:sp>
          <p:nvSpPr>
            <p:cNvPr id="78" name="Text Box 23"/>
            <p:cNvSpPr txBox="1">
              <a:spLocks noChangeArrowheads="1"/>
            </p:cNvSpPr>
            <p:nvPr/>
          </p:nvSpPr>
          <p:spPr bwMode="auto">
            <a:xfrm>
              <a:off x="7019925" y="3571876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>
                  <a:solidFill>
                    <a:srgbClr val="FF3300"/>
                  </a:solidFill>
                  <a:latin typeface="Century Gothic" pitchFamily="34" charset="0"/>
                </a:rPr>
                <a:t>S</a:t>
              </a:r>
            </a:p>
          </p:txBody>
        </p:sp>
        <p:sp>
          <p:nvSpPr>
            <p:cNvPr id="80" name="Line 7"/>
            <p:cNvSpPr>
              <a:spLocks noChangeShapeType="1"/>
            </p:cNvSpPr>
            <p:nvPr/>
          </p:nvSpPr>
          <p:spPr bwMode="auto">
            <a:xfrm>
              <a:off x="2285982" y="3929063"/>
              <a:ext cx="4679967" cy="0"/>
            </a:xfrm>
            <a:prstGeom prst="line">
              <a:avLst/>
            </a:prstGeom>
            <a:noFill/>
            <a:ln w="50800">
              <a:solidFill>
                <a:schemeClr val="accent6">
                  <a:lumMod val="40000"/>
                  <a:lumOff val="60000"/>
                  <a:alpha val="42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83" name="Arc 4"/>
            <p:cNvSpPr>
              <a:spLocks/>
            </p:cNvSpPr>
            <p:nvPr/>
          </p:nvSpPr>
          <p:spPr bwMode="auto">
            <a:xfrm flipV="1">
              <a:off x="2248442" y="3141663"/>
              <a:ext cx="4679950" cy="1584325"/>
            </a:xfrm>
            <a:custGeom>
              <a:avLst/>
              <a:gdLst>
                <a:gd name="T0" fmla="*/ 2147483647 w 43200"/>
                <a:gd name="T1" fmla="*/ 2147483647 h 43200"/>
                <a:gd name="T2" fmla="*/ 2147483647 w 43200"/>
                <a:gd name="T3" fmla="*/ 2147483647 h 43200"/>
                <a:gd name="T4" fmla="*/ 2147483647 w 43200"/>
                <a:gd name="T5" fmla="*/ 2147483647 h 43200"/>
                <a:gd name="T6" fmla="*/ 0 60000 65536"/>
                <a:gd name="T7" fmla="*/ 0 60000 65536"/>
                <a:gd name="T8" fmla="*/ 0 60000 65536"/>
                <a:gd name="T9" fmla="*/ 0 w 43200"/>
                <a:gd name="T10" fmla="*/ 0 h 43200"/>
                <a:gd name="T11" fmla="*/ 43200 w 432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43200" fill="none" extrusionOk="0">
                  <a:moveTo>
                    <a:pt x="43199" y="21728"/>
                  </a:moveTo>
                  <a:cubicBezTo>
                    <a:pt x="43128" y="33607"/>
                    <a:pt x="3347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43200" stroke="0" extrusionOk="0">
                  <a:moveTo>
                    <a:pt x="43199" y="21728"/>
                  </a:moveTo>
                  <a:cubicBezTo>
                    <a:pt x="43128" y="33607"/>
                    <a:pt x="3347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rgbClr val="00B050">
                <a:alpha val="50000"/>
              </a:srgbClr>
            </a:solidFill>
            <a:ln w="38100" cap="rnd">
              <a:solidFill>
                <a:srgbClr val="339966"/>
              </a:solidFill>
              <a:prstDash val="sysDash"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entury Gothic" pitchFamily="34" charset="0"/>
              </a:endParaRPr>
            </a:p>
          </p:txBody>
        </p:sp>
      </p:grpSp>
      <p:sp>
        <p:nvSpPr>
          <p:cNvPr id="84" name="Arc 5"/>
          <p:cNvSpPr>
            <a:spLocks/>
          </p:cNvSpPr>
          <p:nvPr/>
        </p:nvSpPr>
        <p:spPr bwMode="auto">
          <a:xfrm flipV="1">
            <a:off x="2377892" y="4169660"/>
            <a:ext cx="4642867" cy="879475"/>
          </a:xfrm>
          <a:custGeom>
            <a:avLst/>
            <a:gdLst>
              <a:gd name="T0" fmla="*/ 2147483647 w 43200"/>
              <a:gd name="T1" fmla="*/ 2147483647 h 23987"/>
              <a:gd name="T2" fmla="*/ 2147483647 w 43200"/>
              <a:gd name="T3" fmla="*/ 2147483647 h 23987"/>
              <a:gd name="T4" fmla="*/ 2147483647 w 43200"/>
              <a:gd name="T5" fmla="*/ 2147483647 h 23987"/>
              <a:gd name="T6" fmla="*/ 0 60000 65536"/>
              <a:gd name="T7" fmla="*/ 0 60000 65536"/>
              <a:gd name="T8" fmla="*/ 0 60000 65536"/>
              <a:gd name="T9" fmla="*/ 0 w 43200"/>
              <a:gd name="T10" fmla="*/ 0 h 23987"/>
              <a:gd name="T11" fmla="*/ 43200 w 43200"/>
              <a:gd name="T12" fmla="*/ 23987 h 239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3987" fill="none" extrusionOk="0">
                <a:moveTo>
                  <a:pt x="132" y="23986"/>
                </a:moveTo>
                <a:cubicBezTo>
                  <a:pt x="44" y="23194"/>
                  <a:pt x="0" y="223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</a:path>
              <a:path w="43200" h="23987" stroke="0" extrusionOk="0">
                <a:moveTo>
                  <a:pt x="132" y="23986"/>
                </a:moveTo>
                <a:cubicBezTo>
                  <a:pt x="44" y="23194"/>
                  <a:pt x="0" y="223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  <a:lnTo>
                  <a:pt x="21600" y="21600"/>
                </a:lnTo>
                <a:close/>
              </a:path>
            </a:pathLst>
          </a:custGeom>
          <a:solidFill>
            <a:srgbClr val="143C2B">
              <a:alpha val="2000"/>
            </a:srgbClr>
          </a:solidFill>
          <a:ln w="101600">
            <a:solidFill>
              <a:srgbClr val="339966">
                <a:alpha val="90000"/>
              </a:srgbClr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grpSp>
        <p:nvGrpSpPr>
          <p:cNvPr id="85" name="Grupo 55"/>
          <p:cNvGrpSpPr/>
          <p:nvPr/>
        </p:nvGrpSpPr>
        <p:grpSpPr>
          <a:xfrm>
            <a:off x="4516343" y="3621828"/>
            <a:ext cx="288032" cy="648072"/>
            <a:chOff x="4499992" y="3313216"/>
            <a:chExt cx="288032" cy="648072"/>
          </a:xfrm>
        </p:grpSpPr>
        <p:sp>
          <p:nvSpPr>
            <p:cNvPr id="86" name="Elipse 85"/>
            <p:cNvSpPr/>
            <p:nvPr/>
          </p:nvSpPr>
          <p:spPr bwMode="auto">
            <a:xfrm>
              <a:off x="4572000" y="3313216"/>
              <a:ext cx="216024" cy="216024"/>
            </a:xfrm>
            <a:prstGeom prst="ellipse">
              <a:avLst/>
            </a:prstGeom>
            <a:noFill/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cxnSp>
          <p:nvCxnSpPr>
            <p:cNvPr id="87" name="Conector reto 86"/>
            <p:cNvCxnSpPr>
              <a:stCxn id="86" idx="4"/>
            </p:cNvCxnSpPr>
            <p:nvPr/>
          </p:nvCxnSpPr>
          <p:spPr bwMode="auto">
            <a:xfrm flipH="1">
              <a:off x="4644008" y="3529240"/>
              <a:ext cx="36004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88" name="Conector reto 87"/>
            <p:cNvCxnSpPr/>
            <p:nvPr/>
          </p:nvCxnSpPr>
          <p:spPr bwMode="auto">
            <a:xfrm>
              <a:off x="4644008" y="3745264"/>
              <a:ext cx="144016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89" name="Conector reto 88"/>
            <p:cNvCxnSpPr/>
            <p:nvPr/>
          </p:nvCxnSpPr>
          <p:spPr bwMode="auto">
            <a:xfrm flipH="1">
              <a:off x="4572000" y="3745264"/>
              <a:ext cx="72008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90" name="Conector reto 89"/>
            <p:cNvCxnSpPr/>
            <p:nvPr/>
          </p:nvCxnSpPr>
          <p:spPr bwMode="auto">
            <a:xfrm>
              <a:off x="4644008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91" name="Conector reto 90"/>
            <p:cNvCxnSpPr/>
            <p:nvPr/>
          </p:nvCxnSpPr>
          <p:spPr bwMode="auto">
            <a:xfrm flipV="1">
              <a:off x="4499992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sp>
        <p:nvSpPr>
          <p:cNvPr id="92" name="Oval 25"/>
          <p:cNvSpPr>
            <a:spLocks noChangeArrowheads="1"/>
          </p:cNvSpPr>
          <p:nvPr/>
        </p:nvSpPr>
        <p:spPr bwMode="auto">
          <a:xfrm>
            <a:off x="2307025" y="4169660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93" name="Oval 25"/>
          <p:cNvSpPr>
            <a:spLocks noChangeArrowheads="1"/>
          </p:cNvSpPr>
          <p:nvPr/>
        </p:nvSpPr>
        <p:spPr bwMode="auto">
          <a:xfrm>
            <a:off x="6987545" y="4169660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94" name="Lua 93"/>
          <p:cNvSpPr/>
          <p:nvPr/>
        </p:nvSpPr>
        <p:spPr bwMode="auto">
          <a:xfrm rot="16200000">
            <a:off x="4131392" y="4088098"/>
            <a:ext cx="1125232" cy="3276000"/>
          </a:xfrm>
          <a:prstGeom prst="moon">
            <a:avLst>
              <a:gd name="adj" fmla="val 87500"/>
            </a:avLst>
          </a:prstGeom>
          <a:gradFill flip="none" rotWithShape="1">
            <a:gsLst>
              <a:gs pos="94000">
                <a:schemeClr val="tx1">
                  <a:alpha val="0"/>
                </a:schemeClr>
              </a:gs>
              <a:gs pos="68000">
                <a:srgbClr val="00B0F0">
                  <a:alpha val="20000"/>
                </a:srgbClr>
              </a:gs>
              <a:gs pos="3000">
                <a:schemeClr val="bg1">
                  <a:alpha val="37000"/>
                </a:schemeClr>
              </a:gs>
            </a:gsLst>
            <a:lin ang="21594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42"/>
            <a:endParaRPr lang="pt-BR" dirty="0" smtClean="0"/>
          </a:p>
        </p:txBody>
      </p:sp>
      <p:sp>
        <p:nvSpPr>
          <p:cNvPr id="95" name="Line 26"/>
          <p:cNvSpPr>
            <a:spLocks noChangeShapeType="1"/>
          </p:cNvSpPr>
          <p:nvPr/>
        </p:nvSpPr>
        <p:spPr bwMode="auto">
          <a:xfrm>
            <a:off x="4675812" y="1792925"/>
            <a:ext cx="0" cy="2449512"/>
          </a:xfrm>
          <a:prstGeom prst="line">
            <a:avLst/>
          </a:prstGeom>
          <a:noFill/>
          <a:ln w="25400">
            <a:solidFill>
              <a:schemeClr val="bg1">
                <a:alpha val="50000"/>
              </a:schemeClr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102" name="Arco 101"/>
          <p:cNvSpPr/>
          <p:nvPr/>
        </p:nvSpPr>
        <p:spPr bwMode="auto">
          <a:xfrm rot="9691245">
            <a:off x="3962644" y="1913406"/>
            <a:ext cx="1297481" cy="4643961"/>
          </a:xfrm>
          <a:prstGeom prst="arc">
            <a:avLst>
              <a:gd name="adj1" fmla="val 18975847"/>
              <a:gd name="adj2" fmla="val 8205678"/>
            </a:avLst>
          </a:prstGeom>
          <a:noFill/>
          <a:ln w="101600" cap="flat" cmpd="sng" algn="ctr">
            <a:solidFill>
              <a:srgbClr val="00B0F0">
                <a:alpha val="72000"/>
              </a:srgb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04" name="Oval 25"/>
          <p:cNvSpPr>
            <a:spLocks noChangeArrowheads="1"/>
          </p:cNvSpPr>
          <p:nvPr/>
        </p:nvSpPr>
        <p:spPr bwMode="auto">
          <a:xfrm>
            <a:off x="4971321" y="3402973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105" name="Oval 25"/>
          <p:cNvSpPr>
            <a:spLocks noChangeArrowheads="1"/>
          </p:cNvSpPr>
          <p:nvPr/>
        </p:nvSpPr>
        <p:spPr bwMode="auto">
          <a:xfrm>
            <a:off x="4141093" y="4961748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grpSp>
        <p:nvGrpSpPr>
          <p:cNvPr id="106" name="Grupo 42"/>
          <p:cNvGrpSpPr/>
          <p:nvPr/>
        </p:nvGrpSpPr>
        <p:grpSpPr>
          <a:xfrm>
            <a:off x="4584374" y="2996952"/>
            <a:ext cx="864096" cy="899960"/>
            <a:chOff x="7618448" y="2832375"/>
            <a:chExt cx="864096" cy="899960"/>
          </a:xfrm>
        </p:grpSpPr>
        <p:grpSp>
          <p:nvGrpSpPr>
            <p:cNvPr id="107" name="Group 2"/>
            <p:cNvGrpSpPr>
              <a:grpSpLocks/>
            </p:cNvGrpSpPr>
            <p:nvPr/>
          </p:nvGrpSpPr>
          <p:grpSpPr bwMode="auto">
            <a:xfrm>
              <a:off x="7781428" y="3005336"/>
              <a:ext cx="534988" cy="546100"/>
              <a:chOff x="5090" y="4425"/>
              <a:chExt cx="843" cy="860"/>
            </a:xfrm>
          </p:grpSpPr>
          <p:sp>
            <p:nvSpPr>
              <p:cNvPr id="109" name="AutoShape 3"/>
              <p:cNvSpPr>
                <a:spLocks noChangeArrowheads="1"/>
              </p:cNvSpPr>
              <p:nvPr/>
            </p:nvSpPr>
            <p:spPr bwMode="auto">
              <a:xfrm>
                <a:off x="5090" y="4425"/>
                <a:ext cx="843" cy="860"/>
              </a:xfrm>
              <a:prstGeom prst="star16">
                <a:avLst>
                  <a:gd name="adj" fmla="val 37500"/>
                </a:avLst>
              </a:prstGeom>
              <a:solidFill>
                <a:srgbClr val="FFC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10" name="Oval 4"/>
              <p:cNvSpPr>
                <a:spLocks noChangeArrowheads="1"/>
              </p:cNvSpPr>
              <p:nvPr/>
            </p:nvSpPr>
            <p:spPr bwMode="auto">
              <a:xfrm>
                <a:off x="5265" y="4612"/>
                <a:ext cx="495" cy="48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11" name="Arc 5"/>
              <p:cNvSpPr>
                <a:spLocks/>
              </p:cNvSpPr>
              <p:nvPr/>
            </p:nvSpPr>
            <p:spPr bwMode="auto">
              <a:xfrm rot="245137" flipV="1">
                <a:off x="5411" y="4855"/>
                <a:ext cx="200" cy="143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15760"/>
                  <a:gd name="T1" fmla="*/ 0 h 21600"/>
                  <a:gd name="T2" fmla="*/ 15760 w 15760"/>
                  <a:gd name="T3" fmla="*/ 6829 h 21600"/>
                  <a:gd name="T4" fmla="*/ 0 w 1576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760" h="21600" fill="none" extrusionOk="0">
                    <a:moveTo>
                      <a:pt x="-1" y="0"/>
                    </a:moveTo>
                    <a:cubicBezTo>
                      <a:pt x="5971" y="0"/>
                      <a:pt x="11676" y="2472"/>
                      <a:pt x="15759" y="6829"/>
                    </a:cubicBezTo>
                  </a:path>
                  <a:path w="15760" h="21600" stroke="0" extrusionOk="0">
                    <a:moveTo>
                      <a:pt x="-1" y="0"/>
                    </a:moveTo>
                    <a:cubicBezTo>
                      <a:pt x="5971" y="0"/>
                      <a:pt x="11676" y="2472"/>
                      <a:pt x="15759" y="6829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12" name="Oval 6"/>
              <p:cNvSpPr>
                <a:spLocks noChangeArrowheads="1"/>
              </p:cNvSpPr>
              <p:nvPr/>
            </p:nvSpPr>
            <p:spPr bwMode="auto">
              <a:xfrm>
                <a:off x="5306" y="4797"/>
                <a:ext cx="184" cy="89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13" name="Oval 7"/>
              <p:cNvSpPr>
                <a:spLocks noChangeArrowheads="1"/>
              </p:cNvSpPr>
              <p:nvPr/>
            </p:nvSpPr>
            <p:spPr bwMode="auto">
              <a:xfrm>
                <a:off x="5536" y="4797"/>
                <a:ext cx="184" cy="89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cxnSp>
            <p:nvCxnSpPr>
              <p:cNvPr id="114" name="AutoShape 8"/>
              <p:cNvCxnSpPr>
                <a:cxnSpLocks noChangeShapeType="1"/>
              </p:cNvCxnSpPr>
              <p:nvPr/>
            </p:nvCxnSpPr>
            <p:spPr bwMode="auto">
              <a:xfrm>
                <a:off x="5265" y="4812"/>
                <a:ext cx="495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  <p:sp>
          <p:nvSpPr>
            <p:cNvPr id="108" name="Elipse 107"/>
            <p:cNvSpPr/>
            <p:nvPr/>
          </p:nvSpPr>
          <p:spPr bwMode="auto">
            <a:xfrm>
              <a:off x="7618448" y="2832375"/>
              <a:ext cx="864096" cy="899960"/>
            </a:xfrm>
            <a:prstGeom prst="ellipse">
              <a:avLst/>
            </a:prstGeom>
            <a:gradFill>
              <a:gsLst>
                <a:gs pos="7000">
                  <a:schemeClr val="bg1">
                    <a:alpha val="0"/>
                  </a:schemeClr>
                </a:gs>
                <a:gs pos="42000">
                  <a:srgbClr val="FFFFCC">
                    <a:alpha val="85000"/>
                  </a:srgbClr>
                </a:gs>
                <a:gs pos="100000">
                  <a:schemeClr val="tx1">
                    <a:alpha val="2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43" name="Grupo 101"/>
          <p:cNvGrpSpPr/>
          <p:nvPr/>
        </p:nvGrpSpPr>
        <p:grpSpPr>
          <a:xfrm rot="18342476">
            <a:off x="4378632" y="1534776"/>
            <a:ext cx="636551" cy="636551"/>
            <a:chOff x="7113623" y="2077292"/>
            <a:chExt cx="636551" cy="636551"/>
          </a:xfrm>
        </p:grpSpPr>
        <p:sp>
          <p:nvSpPr>
            <p:cNvPr id="44" name="Elipse 43"/>
            <p:cNvSpPr>
              <a:spLocks noChangeAspect="1"/>
            </p:cNvSpPr>
            <p:nvPr/>
          </p:nvSpPr>
          <p:spPr bwMode="auto">
            <a:xfrm>
              <a:off x="7113623" y="2077292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21FF46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  <p:sp>
          <p:nvSpPr>
            <p:cNvPr id="45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Helvetica 55 Roman" pitchFamily="34" charset="0"/>
              </a:endParaRPr>
            </a:p>
          </p:txBody>
        </p:sp>
      </p:grpSp>
      <p:sp>
        <p:nvSpPr>
          <p:cNvPr id="46" name="CaixaDeTexto 34"/>
          <p:cNvSpPr txBox="1">
            <a:spLocks noChangeArrowheads="1"/>
          </p:cNvSpPr>
          <p:nvPr/>
        </p:nvSpPr>
        <p:spPr bwMode="auto">
          <a:xfrm>
            <a:off x="3995936" y="1285744"/>
            <a:ext cx="15716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800" dirty="0" smtClean="0">
                <a:solidFill>
                  <a:srgbClr val="00FF00"/>
                </a:solidFill>
                <a:latin typeface="Century Gothic" pitchFamily="34" charset="0"/>
              </a:rPr>
              <a:t>Zênite</a:t>
            </a:r>
            <a:endParaRPr lang="pt-BR" sz="2800" dirty="0">
              <a:solidFill>
                <a:srgbClr val="00FF0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74 0.00208 C -0.00069 -0.00463 -0.00729 -0.02361 -0.0125 -0.0382 C -0.01771 -0.05278 -0.02344 -0.07176 -0.02934 -0.08565 C -0.03524 -0.09954 -0.04132 -0.10926 -0.04757 -0.1213 C -0.05382 -0.13334 -0.05989 -0.14584 -0.06701 -0.15764 C -0.07413 -0.16945 -0.08073 -0.18449 -0.08993 -0.19236 C -0.09913 -0.20024 -0.11371 -0.20811 -0.12257 -0.20556 C -0.13142 -0.20301 -0.13871 -0.19121 -0.14323 -0.17639 C -0.14774 -0.16158 -0.14896 -0.13473 -0.14965 -0.11713 C -0.15035 -0.09954 -0.14861 -0.08588 -0.14757 -0.07061 C -0.14653 -0.05533 -0.14479 -0.0419 -0.14323 -0.0257 C -0.14167 -0.00949 -0.14028 0.00879 -0.13767 0.02639 C -0.13507 0.04398 -0.13125 0.06435 -0.12795 0.08009 C -0.12465 0.09583 -0.12205 0.10648 -0.11823 0.1206 C -0.11441 0.13472 -0.11024 0.14699 -0.10521 0.16551 C -0.10017 0.18402 -0.09132 0.21828 -0.08767 0.23217 " pathEditMode="relative" rAng="0" ptsTypes="aaaaaaaaaaaaaaaa">
                                      <p:cBhvr>
                                        <p:cTn id="6" dur="1325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" y="1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4" name="Rectangle 13"/>
          <p:cNvSpPr>
            <a:spLocks noGrp="1" noChangeArrowheads="1"/>
          </p:cNvSpPr>
          <p:nvPr>
            <p:ph type="title"/>
          </p:nvPr>
        </p:nvSpPr>
        <p:spPr>
          <a:xfrm>
            <a:off x="571500" y="214313"/>
            <a:ext cx="7772400" cy="1143000"/>
          </a:xfrm>
        </p:spPr>
        <p:txBody>
          <a:bodyPr/>
          <a:lstStyle/>
          <a:p>
            <a:r>
              <a:rPr lang="pt-BR" sz="3600" dirty="0" smtClean="0">
                <a:solidFill>
                  <a:schemeClr val="bg1"/>
                </a:solidFill>
                <a:latin typeface="Century Gothic" pitchFamily="34" charset="0"/>
              </a:rPr>
              <a:t>Trajetória diurna do Sol no Solstício de Inverno do HS</a:t>
            </a:r>
          </a:p>
        </p:txBody>
      </p:sp>
      <p:sp>
        <p:nvSpPr>
          <p:cNvPr id="51" name="CaixaDeTexto 50"/>
          <p:cNvSpPr txBox="1"/>
          <p:nvPr/>
        </p:nvSpPr>
        <p:spPr>
          <a:xfrm>
            <a:off x="0" y="6525344"/>
            <a:ext cx="939653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Crédito: André Luiz da Silva/CDA/CDCC/USP </a:t>
            </a:r>
            <a:endParaRPr lang="pt-BR" sz="1200" dirty="0">
              <a:solidFill>
                <a:schemeClr val="accent2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56" name="Elipse 55"/>
          <p:cNvSpPr>
            <a:spLocks noChangeAspect="1"/>
          </p:cNvSpPr>
          <p:nvPr/>
        </p:nvSpPr>
        <p:spPr bwMode="auto">
          <a:xfrm>
            <a:off x="3079929" y="2081428"/>
            <a:ext cx="3240361" cy="2304256"/>
          </a:xfrm>
          <a:prstGeom prst="ellipse">
            <a:avLst/>
          </a:prstGeom>
          <a:gradFill>
            <a:gsLst>
              <a:gs pos="48000">
                <a:srgbClr val="00B0F0">
                  <a:alpha val="42000"/>
                </a:srgbClr>
              </a:gs>
              <a:gs pos="91000">
                <a:schemeClr val="tx1">
                  <a:alpha val="10000"/>
                </a:schemeClr>
              </a:gs>
              <a:gs pos="6000">
                <a:schemeClr val="bg1">
                  <a:alpha val="58000"/>
                </a:schemeClr>
              </a:gs>
            </a:gsLst>
            <a:lin ang="5400000" scaled="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>
            <a:prstTxWarp prst="textNoShape">
              <a:avLst/>
            </a:prstTxWarp>
          </a:bodyPr>
          <a:lstStyle/>
          <a:p>
            <a:pPr defTabSz="914053"/>
            <a:endParaRPr lang="pt-BR" dirty="0" smtClean="0">
              <a:latin typeface="Helvetica 55 Roman" pitchFamily="34" charset="0"/>
            </a:endParaRPr>
          </a:p>
        </p:txBody>
      </p:sp>
      <p:sp>
        <p:nvSpPr>
          <p:cNvPr id="57" name="Arc 3"/>
          <p:cNvSpPr>
            <a:spLocks/>
          </p:cNvSpPr>
          <p:nvPr/>
        </p:nvSpPr>
        <p:spPr bwMode="auto">
          <a:xfrm rot="20930720" flipV="1">
            <a:off x="2823146" y="3712212"/>
            <a:ext cx="4094162" cy="196850"/>
          </a:xfrm>
          <a:custGeom>
            <a:avLst/>
            <a:gdLst>
              <a:gd name="T0" fmla="*/ 2147483647 w 21407"/>
              <a:gd name="T1" fmla="*/ 2147483647 h 3672"/>
              <a:gd name="T2" fmla="*/ 2147483647 w 21407"/>
              <a:gd name="T3" fmla="*/ 2147483647 h 3672"/>
              <a:gd name="T4" fmla="*/ 0 w 21407"/>
              <a:gd name="T5" fmla="*/ 0 h 3672"/>
              <a:gd name="T6" fmla="*/ 0 60000 65536"/>
              <a:gd name="T7" fmla="*/ 0 60000 65536"/>
              <a:gd name="T8" fmla="*/ 0 60000 65536"/>
              <a:gd name="T9" fmla="*/ 0 w 21407"/>
              <a:gd name="T10" fmla="*/ 0 h 3672"/>
              <a:gd name="T11" fmla="*/ 21407 w 21407"/>
              <a:gd name="T12" fmla="*/ 3672 h 3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07" h="3672" fill="none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</a:path>
              <a:path w="21407" h="3672" stroke="0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grpSp>
        <p:nvGrpSpPr>
          <p:cNvPr id="58" name="Grupo 40"/>
          <p:cNvGrpSpPr>
            <a:grpSpLocks/>
          </p:cNvGrpSpPr>
          <p:nvPr/>
        </p:nvGrpSpPr>
        <p:grpSpPr bwMode="auto">
          <a:xfrm>
            <a:off x="1835696" y="1793396"/>
            <a:ext cx="5665787" cy="4752975"/>
            <a:chOff x="1714480" y="1484313"/>
            <a:chExt cx="5665808" cy="4752975"/>
          </a:xfrm>
        </p:grpSpPr>
        <p:sp>
          <p:nvSpPr>
            <p:cNvPr id="71" name="Oval 2"/>
            <p:cNvSpPr>
              <a:spLocks noChangeArrowheads="1"/>
            </p:cNvSpPr>
            <p:nvPr/>
          </p:nvSpPr>
          <p:spPr bwMode="auto">
            <a:xfrm>
              <a:off x="2237634" y="1484313"/>
              <a:ext cx="4681537" cy="4752975"/>
            </a:xfrm>
            <a:prstGeom prst="ellipse">
              <a:avLst/>
            </a:prstGeom>
            <a:gradFill flip="none" rotWithShape="1">
              <a:gsLst>
                <a:gs pos="65000">
                  <a:srgbClr val="0070C0">
                    <a:alpha val="24000"/>
                  </a:srgbClr>
                </a:gs>
                <a:gs pos="70000">
                  <a:srgbClr val="00B0F0"/>
                </a:gs>
              </a:gsLst>
              <a:path path="circle">
                <a:fillToRect l="50000" t="50000" r="50000" b="50000"/>
              </a:path>
              <a:tileRect/>
            </a:gradFill>
            <a:ln w="101600">
              <a:solidFill>
                <a:srgbClr val="7030A0">
                  <a:alpha val="70000"/>
                </a:srgb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75" name="Line 6"/>
            <p:cNvSpPr>
              <a:spLocks noChangeShapeType="1"/>
            </p:cNvSpPr>
            <p:nvPr/>
          </p:nvSpPr>
          <p:spPr bwMode="auto">
            <a:xfrm flipV="1">
              <a:off x="4094151" y="3140496"/>
              <a:ext cx="860701" cy="1596603"/>
            </a:xfrm>
            <a:prstGeom prst="line">
              <a:avLst/>
            </a:prstGeom>
            <a:noFill/>
            <a:ln w="50800">
              <a:solidFill>
                <a:schemeClr val="accent6">
                  <a:lumMod val="40000"/>
                  <a:lumOff val="60000"/>
                  <a:alpha val="4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77" name="Text Box 20"/>
            <p:cNvSpPr txBox="1">
              <a:spLocks noChangeArrowheads="1"/>
            </p:cNvSpPr>
            <p:nvPr/>
          </p:nvSpPr>
          <p:spPr bwMode="auto">
            <a:xfrm>
              <a:off x="3714744" y="4797425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 dirty="0">
                  <a:solidFill>
                    <a:srgbClr val="FF3300"/>
                  </a:solidFill>
                  <a:latin typeface="Century Gothic" pitchFamily="34" charset="0"/>
                </a:rPr>
                <a:t>O</a:t>
              </a:r>
            </a:p>
          </p:txBody>
        </p:sp>
        <p:sp>
          <p:nvSpPr>
            <p:cNvPr id="81" name="Text Box 21"/>
            <p:cNvSpPr txBox="1">
              <a:spLocks noChangeArrowheads="1"/>
            </p:cNvSpPr>
            <p:nvPr/>
          </p:nvSpPr>
          <p:spPr bwMode="auto">
            <a:xfrm>
              <a:off x="1714480" y="3573463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 dirty="0">
                  <a:solidFill>
                    <a:srgbClr val="FF3300"/>
                  </a:solidFill>
                  <a:latin typeface="Century Gothic" pitchFamily="34" charset="0"/>
                </a:rPr>
                <a:t>N</a:t>
              </a:r>
            </a:p>
          </p:txBody>
        </p:sp>
        <p:sp>
          <p:nvSpPr>
            <p:cNvPr id="82" name="Text Box 22"/>
            <p:cNvSpPr txBox="1">
              <a:spLocks noChangeArrowheads="1"/>
            </p:cNvSpPr>
            <p:nvPr/>
          </p:nvSpPr>
          <p:spPr bwMode="auto">
            <a:xfrm>
              <a:off x="4857752" y="2428868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 dirty="0">
                  <a:solidFill>
                    <a:srgbClr val="FF3300"/>
                  </a:solidFill>
                  <a:latin typeface="Century Gothic" pitchFamily="34" charset="0"/>
                </a:rPr>
                <a:t>L</a:t>
              </a:r>
            </a:p>
          </p:txBody>
        </p:sp>
        <p:sp>
          <p:nvSpPr>
            <p:cNvPr id="83" name="Text Box 23"/>
            <p:cNvSpPr txBox="1">
              <a:spLocks noChangeArrowheads="1"/>
            </p:cNvSpPr>
            <p:nvPr/>
          </p:nvSpPr>
          <p:spPr bwMode="auto">
            <a:xfrm>
              <a:off x="7019925" y="3571876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>
                  <a:solidFill>
                    <a:srgbClr val="FF3300"/>
                  </a:solidFill>
                  <a:latin typeface="Century Gothic" pitchFamily="34" charset="0"/>
                </a:rPr>
                <a:t>S</a:t>
              </a:r>
            </a:p>
          </p:txBody>
        </p:sp>
        <p:sp>
          <p:nvSpPr>
            <p:cNvPr id="84" name="Line 7"/>
            <p:cNvSpPr>
              <a:spLocks noChangeShapeType="1"/>
            </p:cNvSpPr>
            <p:nvPr/>
          </p:nvSpPr>
          <p:spPr bwMode="auto">
            <a:xfrm>
              <a:off x="2285982" y="3929063"/>
              <a:ext cx="4679967" cy="0"/>
            </a:xfrm>
            <a:prstGeom prst="line">
              <a:avLst/>
            </a:prstGeom>
            <a:noFill/>
            <a:ln w="50800">
              <a:solidFill>
                <a:schemeClr val="accent6">
                  <a:lumMod val="40000"/>
                  <a:lumOff val="60000"/>
                  <a:alpha val="42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85" name="Arc 4"/>
            <p:cNvSpPr>
              <a:spLocks/>
            </p:cNvSpPr>
            <p:nvPr/>
          </p:nvSpPr>
          <p:spPr bwMode="auto">
            <a:xfrm flipV="1">
              <a:off x="2248442" y="3141663"/>
              <a:ext cx="4679950" cy="1584325"/>
            </a:xfrm>
            <a:custGeom>
              <a:avLst/>
              <a:gdLst>
                <a:gd name="T0" fmla="*/ 2147483647 w 43200"/>
                <a:gd name="T1" fmla="*/ 2147483647 h 43200"/>
                <a:gd name="T2" fmla="*/ 2147483647 w 43200"/>
                <a:gd name="T3" fmla="*/ 2147483647 h 43200"/>
                <a:gd name="T4" fmla="*/ 2147483647 w 43200"/>
                <a:gd name="T5" fmla="*/ 2147483647 h 43200"/>
                <a:gd name="T6" fmla="*/ 0 60000 65536"/>
                <a:gd name="T7" fmla="*/ 0 60000 65536"/>
                <a:gd name="T8" fmla="*/ 0 60000 65536"/>
                <a:gd name="T9" fmla="*/ 0 w 43200"/>
                <a:gd name="T10" fmla="*/ 0 h 43200"/>
                <a:gd name="T11" fmla="*/ 43200 w 432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43200" fill="none" extrusionOk="0">
                  <a:moveTo>
                    <a:pt x="43199" y="21728"/>
                  </a:moveTo>
                  <a:cubicBezTo>
                    <a:pt x="43128" y="33607"/>
                    <a:pt x="3347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43200" stroke="0" extrusionOk="0">
                  <a:moveTo>
                    <a:pt x="43199" y="21728"/>
                  </a:moveTo>
                  <a:cubicBezTo>
                    <a:pt x="43128" y="33607"/>
                    <a:pt x="3347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rgbClr val="00B050">
                <a:alpha val="50000"/>
              </a:srgbClr>
            </a:solidFill>
            <a:ln w="38100" cap="rnd">
              <a:solidFill>
                <a:srgbClr val="339966"/>
              </a:solidFill>
              <a:prstDash val="sysDash"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entury Gothic" pitchFamily="34" charset="0"/>
              </a:endParaRPr>
            </a:p>
          </p:txBody>
        </p:sp>
      </p:grpSp>
      <p:sp>
        <p:nvSpPr>
          <p:cNvPr id="86" name="Arc 5"/>
          <p:cNvSpPr>
            <a:spLocks/>
          </p:cNvSpPr>
          <p:nvPr/>
        </p:nvSpPr>
        <p:spPr bwMode="auto">
          <a:xfrm flipV="1">
            <a:off x="2377892" y="4169660"/>
            <a:ext cx="4642867" cy="879475"/>
          </a:xfrm>
          <a:custGeom>
            <a:avLst/>
            <a:gdLst>
              <a:gd name="T0" fmla="*/ 2147483647 w 43200"/>
              <a:gd name="T1" fmla="*/ 2147483647 h 23987"/>
              <a:gd name="T2" fmla="*/ 2147483647 w 43200"/>
              <a:gd name="T3" fmla="*/ 2147483647 h 23987"/>
              <a:gd name="T4" fmla="*/ 2147483647 w 43200"/>
              <a:gd name="T5" fmla="*/ 2147483647 h 23987"/>
              <a:gd name="T6" fmla="*/ 0 60000 65536"/>
              <a:gd name="T7" fmla="*/ 0 60000 65536"/>
              <a:gd name="T8" fmla="*/ 0 60000 65536"/>
              <a:gd name="T9" fmla="*/ 0 w 43200"/>
              <a:gd name="T10" fmla="*/ 0 h 23987"/>
              <a:gd name="T11" fmla="*/ 43200 w 43200"/>
              <a:gd name="T12" fmla="*/ 23987 h 239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3987" fill="none" extrusionOk="0">
                <a:moveTo>
                  <a:pt x="132" y="23986"/>
                </a:moveTo>
                <a:cubicBezTo>
                  <a:pt x="44" y="23194"/>
                  <a:pt x="0" y="223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</a:path>
              <a:path w="43200" h="23987" stroke="0" extrusionOk="0">
                <a:moveTo>
                  <a:pt x="132" y="23986"/>
                </a:moveTo>
                <a:cubicBezTo>
                  <a:pt x="44" y="23194"/>
                  <a:pt x="0" y="223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  <a:lnTo>
                  <a:pt x="21600" y="21600"/>
                </a:lnTo>
                <a:close/>
              </a:path>
            </a:pathLst>
          </a:custGeom>
          <a:solidFill>
            <a:srgbClr val="143C2B">
              <a:alpha val="2000"/>
            </a:srgbClr>
          </a:solidFill>
          <a:ln w="101600">
            <a:solidFill>
              <a:srgbClr val="339966">
                <a:alpha val="90000"/>
              </a:srgbClr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grpSp>
        <p:nvGrpSpPr>
          <p:cNvPr id="87" name="Grupo 55"/>
          <p:cNvGrpSpPr/>
          <p:nvPr/>
        </p:nvGrpSpPr>
        <p:grpSpPr>
          <a:xfrm>
            <a:off x="4516343" y="3621828"/>
            <a:ext cx="288032" cy="648072"/>
            <a:chOff x="4499992" y="3313216"/>
            <a:chExt cx="288032" cy="648072"/>
          </a:xfrm>
        </p:grpSpPr>
        <p:sp>
          <p:nvSpPr>
            <p:cNvPr id="88" name="Elipse 87"/>
            <p:cNvSpPr/>
            <p:nvPr/>
          </p:nvSpPr>
          <p:spPr bwMode="auto">
            <a:xfrm>
              <a:off x="4572000" y="3313216"/>
              <a:ext cx="216024" cy="216024"/>
            </a:xfrm>
            <a:prstGeom prst="ellipse">
              <a:avLst/>
            </a:prstGeom>
            <a:noFill/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cxnSp>
          <p:nvCxnSpPr>
            <p:cNvPr id="89" name="Conector reto 88"/>
            <p:cNvCxnSpPr>
              <a:stCxn id="88" idx="4"/>
            </p:cNvCxnSpPr>
            <p:nvPr/>
          </p:nvCxnSpPr>
          <p:spPr bwMode="auto">
            <a:xfrm flipH="1">
              <a:off x="4644008" y="3529240"/>
              <a:ext cx="36004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90" name="Conector reto 89"/>
            <p:cNvCxnSpPr/>
            <p:nvPr/>
          </p:nvCxnSpPr>
          <p:spPr bwMode="auto">
            <a:xfrm>
              <a:off x="4644008" y="3745264"/>
              <a:ext cx="144016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91" name="Conector reto 90"/>
            <p:cNvCxnSpPr/>
            <p:nvPr/>
          </p:nvCxnSpPr>
          <p:spPr bwMode="auto">
            <a:xfrm flipH="1">
              <a:off x="4572000" y="3745264"/>
              <a:ext cx="72008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92" name="Conector reto 91"/>
            <p:cNvCxnSpPr/>
            <p:nvPr/>
          </p:nvCxnSpPr>
          <p:spPr bwMode="auto">
            <a:xfrm>
              <a:off x="4644008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93" name="Conector reto 92"/>
            <p:cNvCxnSpPr/>
            <p:nvPr/>
          </p:nvCxnSpPr>
          <p:spPr bwMode="auto">
            <a:xfrm flipV="1">
              <a:off x="4499992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sp>
        <p:nvSpPr>
          <p:cNvPr id="94" name="Oval 25"/>
          <p:cNvSpPr>
            <a:spLocks noChangeArrowheads="1"/>
          </p:cNvSpPr>
          <p:nvPr/>
        </p:nvSpPr>
        <p:spPr bwMode="auto">
          <a:xfrm>
            <a:off x="2307025" y="4169660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95" name="Oval 25"/>
          <p:cNvSpPr>
            <a:spLocks noChangeArrowheads="1"/>
          </p:cNvSpPr>
          <p:nvPr/>
        </p:nvSpPr>
        <p:spPr bwMode="auto">
          <a:xfrm>
            <a:off x="6987545" y="4169660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96" name="Lua 95"/>
          <p:cNvSpPr/>
          <p:nvPr/>
        </p:nvSpPr>
        <p:spPr bwMode="auto">
          <a:xfrm rot="16200000">
            <a:off x="4131392" y="4088098"/>
            <a:ext cx="1125232" cy="3276000"/>
          </a:xfrm>
          <a:prstGeom prst="moon">
            <a:avLst>
              <a:gd name="adj" fmla="val 87500"/>
            </a:avLst>
          </a:prstGeom>
          <a:gradFill flip="none" rotWithShape="1">
            <a:gsLst>
              <a:gs pos="94000">
                <a:schemeClr val="tx1">
                  <a:alpha val="0"/>
                </a:schemeClr>
              </a:gs>
              <a:gs pos="68000">
                <a:srgbClr val="00B0F0">
                  <a:alpha val="20000"/>
                </a:srgbClr>
              </a:gs>
              <a:gs pos="3000">
                <a:schemeClr val="bg1">
                  <a:alpha val="37000"/>
                </a:schemeClr>
              </a:gs>
            </a:gsLst>
            <a:lin ang="21594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42"/>
            <a:endParaRPr lang="pt-BR" dirty="0" smtClean="0"/>
          </a:p>
        </p:txBody>
      </p:sp>
      <p:sp>
        <p:nvSpPr>
          <p:cNvPr id="97" name="Line 26"/>
          <p:cNvSpPr>
            <a:spLocks noChangeShapeType="1"/>
          </p:cNvSpPr>
          <p:nvPr/>
        </p:nvSpPr>
        <p:spPr bwMode="auto">
          <a:xfrm>
            <a:off x="4675812" y="1792925"/>
            <a:ext cx="0" cy="2449512"/>
          </a:xfrm>
          <a:prstGeom prst="line">
            <a:avLst/>
          </a:prstGeom>
          <a:noFill/>
          <a:ln w="25400">
            <a:solidFill>
              <a:schemeClr val="bg1">
                <a:alpha val="50000"/>
              </a:schemeClr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103" name="Arco 102"/>
          <p:cNvSpPr/>
          <p:nvPr/>
        </p:nvSpPr>
        <p:spPr bwMode="auto">
          <a:xfrm rot="9617277">
            <a:off x="3232243" y="2415417"/>
            <a:ext cx="1279817" cy="4150201"/>
          </a:xfrm>
          <a:prstGeom prst="arc">
            <a:avLst>
              <a:gd name="adj1" fmla="val 20582531"/>
              <a:gd name="adj2" fmla="val 7418066"/>
            </a:avLst>
          </a:prstGeom>
          <a:noFill/>
          <a:ln w="101600" cap="flat" cmpd="sng" algn="ctr">
            <a:solidFill>
              <a:srgbClr val="FFFF00">
                <a:alpha val="60000"/>
              </a:srgb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108" name="Grupo 42"/>
          <p:cNvGrpSpPr/>
          <p:nvPr/>
        </p:nvGrpSpPr>
        <p:grpSpPr>
          <a:xfrm>
            <a:off x="3635896" y="2996952"/>
            <a:ext cx="864096" cy="899960"/>
            <a:chOff x="7618448" y="2832375"/>
            <a:chExt cx="864096" cy="899960"/>
          </a:xfrm>
        </p:grpSpPr>
        <p:grpSp>
          <p:nvGrpSpPr>
            <p:cNvPr id="109" name="Group 2"/>
            <p:cNvGrpSpPr>
              <a:grpSpLocks/>
            </p:cNvGrpSpPr>
            <p:nvPr/>
          </p:nvGrpSpPr>
          <p:grpSpPr bwMode="auto">
            <a:xfrm>
              <a:off x="7781428" y="3005336"/>
              <a:ext cx="534988" cy="546100"/>
              <a:chOff x="5090" y="4425"/>
              <a:chExt cx="843" cy="860"/>
            </a:xfrm>
          </p:grpSpPr>
          <p:sp>
            <p:nvSpPr>
              <p:cNvPr id="111" name="AutoShape 3"/>
              <p:cNvSpPr>
                <a:spLocks noChangeArrowheads="1"/>
              </p:cNvSpPr>
              <p:nvPr/>
            </p:nvSpPr>
            <p:spPr bwMode="auto">
              <a:xfrm>
                <a:off x="5090" y="4425"/>
                <a:ext cx="843" cy="860"/>
              </a:xfrm>
              <a:prstGeom prst="star16">
                <a:avLst>
                  <a:gd name="adj" fmla="val 37500"/>
                </a:avLst>
              </a:prstGeom>
              <a:solidFill>
                <a:srgbClr val="FFC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12" name="Oval 4"/>
              <p:cNvSpPr>
                <a:spLocks noChangeArrowheads="1"/>
              </p:cNvSpPr>
              <p:nvPr/>
            </p:nvSpPr>
            <p:spPr bwMode="auto">
              <a:xfrm>
                <a:off x="5265" y="4612"/>
                <a:ext cx="495" cy="48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13" name="Arc 5"/>
              <p:cNvSpPr>
                <a:spLocks/>
              </p:cNvSpPr>
              <p:nvPr/>
            </p:nvSpPr>
            <p:spPr bwMode="auto">
              <a:xfrm rot="245137" flipV="1">
                <a:off x="5411" y="4855"/>
                <a:ext cx="200" cy="143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15760"/>
                  <a:gd name="T1" fmla="*/ 0 h 21600"/>
                  <a:gd name="T2" fmla="*/ 15760 w 15760"/>
                  <a:gd name="T3" fmla="*/ 6829 h 21600"/>
                  <a:gd name="T4" fmla="*/ 0 w 1576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760" h="21600" fill="none" extrusionOk="0">
                    <a:moveTo>
                      <a:pt x="-1" y="0"/>
                    </a:moveTo>
                    <a:cubicBezTo>
                      <a:pt x="5971" y="0"/>
                      <a:pt x="11676" y="2472"/>
                      <a:pt x="15759" y="6829"/>
                    </a:cubicBezTo>
                  </a:path>
                  <a:path w="15760" h="21600" stroke="0" extrusionOk="0">
                    <a:moveTo>
                      <a:pt x="-1" y="0"/>
                    </a:moveTo>
                    <a:cubicBezTo>
                      <a:pt x="5971" y="0"/>
                      <a:pt x="11676" y="2472"/>
                      <a:pt x="15759" y="6829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14" name="Oval 6"/>
              <p:cNvSpPr>
                <a:spLocks noChangeArrowheads="1"/>
              </p:cNvSpPr>
              <p:nvPr/>
            </p:nvSpPr>
            <p:spPr bwMode="auto">
              <a:xfrm>
                <a:off x="5306" y="4797"/>
                <a:ext cx="184" cy="89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15" name="Oval 7"/>
              <p:cNvSpPr>
                <a:spLocks noChangeArrowheads="1"/>
              </p:cNvSpPr>
              <p:nvPr/>
            </p:nvSpPr>
            <p:spPr bwMode="auto">
              <a:xfrm>
                <a:off x="5536" y="4797"/>
                <a:ext cx="184" cy="89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cxnSp>
            <p:nvCxnSpPr>
              <p:cNvPr id="116" name="AutoShape 8"/>
              <p:cNvCxnSpPr>
                <a:cxnSpLocks noChangeShapeType="1"/>
              </p:cNvCxnSpPr>
              <p:nvPr/>
            </p:nvCxnSpPr>
            <p:spPr bwMode="auto">
              <a:xfrm>
                <a:off x="5265" y="4812"/>
                <a:ext cx="495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  <p:sp>
          <p:nvSpPr>
            <p:cNvPr id="110" name="Elipse 109"/>
            <p:cNvSpPr/>
            <p:nvPr/>
          </p:nvSpPr>
          <p:spPr bwMode="auto">
            <a:xfrm>
              <a:off x="7618448" y="2832375"/>
              <a:ext cx="864096" cy="899960"/>
            </a:xfrm>
            <a:prstGeom prst="ellipse">
              <a:avLst/>
            </a:prstGeom>
            <a:gradFill>
              <a:gsLst>
                <a:gs pos="7000">
                  <a:schemeClr val="bg1">
                    <a:alpha val="0"/>
                  </a:schemeClr>
                </a:gs>
                <a:gs pos="42000">
                  <a:srgbClr val="FFFFCC">
                    <a:alpha val="85000"/>
                  </a:srgbClr>
                </a:gs>
                <a:gs pos="100000">
                  <a:schemeClr val="tx1">
                    <a:alpha val="2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04" name="Arco 103"/>
          <p:cNvSpPr/>
          <p:nvPr/>
        </p:nvSpPr>
        <p:spPr bwMode="auto">
          <a:xfrm rot="9691245">
            <a:off x="3962644" y="1913406"/>
            <a:ext cx="1297481" cy="4643961"/>
          </a:xfrm>
          <a:prstGeom prst="arc">
            <a:avLst>
              <a:gd name="adj1" fmla="val 18975847"/>
              <a:gd name="adj2" fmla="val 8205678"/>
            </a:avLst>
          </a:prstGeom>
          <a:noFill/>
          <a:ln w="101600" cap="flat" cmpd="sng" algn="ctr">
            <a:solidFill>
              <a:srgbClr val="00B0F0">
                <a:alpha val="72000"/>
              </a:srgb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06" name="Oval 25"/>
          <p:cNvSpPr>
            <a:spLocks noChangeArrowheads="1"/>
          </p:cNvSpPr>
          <p:nvPr/>
        </p:nvSpPr>
        <p:spPr bwMode="auto">
          <a:xfrm>
            <a:off x="4971321" y="3402973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107" name="Oval 25"/>
          <p:cNvSpPr>
            <a:spLocks noChangeArrowheads="1"/>
          </p:cNvSpPr>
          <p:nvPr/>
        </p:nvSpPr>
        <p:spPr bwMode="auto">
          <a:xfrm>
            <a:off x="4141093" y="4961748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grpSp>
        <p:nvGrpSpPr>
          <p:cNvPr id="44" name="Grupo 101"/>
          <p:cNvGrpSpPr/>
          <p:nvPr/>
        </p:nvGrpSpPr>
        <p:grpSpPr>
          <a:xfrm rot="18342476">
            <a:off x="4378632" y="1534776"/>
            <a:ext cx="636551" cy="636551"/>
            <a:chOff x="7113623" y="2077292"/>
            <a:chExt cx="636551" cy="636551"/>
          </a:xfrm>
        </p:grpSpPr>
        <p:sp>
          <p:nvSpPr>
            <p:cNvPr id="45" name="Elipse 44"/>
            <p:cNvSpPr>
              <a:spLocks noChangeAspect="1"/>
            </p:cNvSpPr>
            <p:nvPr/>
          </p:nvSpPr>
          <p:spPr bwMode="auto">
            <a:xfrm>
              <a:off x="7113623" y="2077292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21FF46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  <p:sp>
          <p:nvSpPr>
            <p:cNvPr id="46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Helvetica 55 Roman" pitchFamily="34" charset="0"/>
              </a:endParaRPr>
            </a:p>
          </p:txBody>
        </p:sp>
      </p:grpSp>
      <p:sp>
        <p:nvSpPr>
          <p:cNvPr id="47" name="CaixaDeTexto 34"/>
          <p:cNvSpPr txBox="1">
            <a:spLocks noChangeArrowheads="1"/>
          </p:cNvSpPr>
          <p:nvPr/>
        </p:nvSpPr>
        <p:spPr bwMode="auto">
          <a:xfrm>
            <a:off x="3995936" y="1285744"/>
            <a:ext cx="15716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800" dirty="0" smtClean="0">
                <a:solidFill>
                  <a:srgbClr val="00FF00"/>
                </a:solidFill>
                <a:latin typeface="Century Gothic" pitchFamily="34" charset="0"/>
              </a:rPr>
              <a:t>Zênite</a:t>
            </a:r>
            <a:endParaRPr lang="pt-BR" sz="2800" dirty="0">
              <a:solidFill>
                <a:srgbClr val="00FF0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21 0.00231 C 0.0033 -0.00278 -0.00104 -0.01551 -0.00573 -0.02662 C -0.01041 -0.03774 -0.01719 -0.05301 -0.02326 -0.06482 C -0.02934 -0.07662 -0.03472 -0.08681 -0.04253 -0.09769 C -0.05035 -0.10857 -0.06232 -0.12269 -0.07066 -0.1294 C -0.07899 -0.13611 -0.08594 -0.13912 -0.09288 -0.13727 C -0.09982 -0.13542 -0.10781 -0.12848 -0.11285 -0.11852 C -0.11788 -0.10857 -0.12135 -0.08912 -0.12326 -0.07732 C -0.12517 -0.06551 -0.12465 -0.05857 -0.12482 -0.04815 C -0.125 -0.03774 -0.12448 -0.02732 -0.12378 -0.01482 C -0.12309 -0.00232 -0.12187 0.01319 -0.12031 0.02708 C -0.11875 0.04097 -0.11649 0.05509 -0.11389 0.06921 C -0.11128 0.08333 -0.10729 0.0993 -0.10469 0.11203 C -0.10208 0.12476 -0.10121 0.13194 -0.09809 0.14537 C -0.09496 0.15902 -0.08906 0.1824 -0.08594 0.19375 C -0.08281 0.20509 -0.0809 0.20949 -0.07969 0.21365 " pathEditMode="relative" rAng="0" ptsTypes="aaaaaaaaaaaaaaaa">
                                      <p:cBhvr>
                                        <p:cTn id="6" dur="1325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3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4" name="Rectangle 13"/>
          <p:cNvSpPr>
            <a:spLocks noGrp="1" noChangeArrowheads="1"/>
          </p:cNvSpPr>
          <p:nvPr>
            <p:ph type="title"/>
          </p:nvPr>
        </p:nvSpPr>
        <p:spPr>
          <a:xfrm>
            <a:off x="571500" y="214313"/>
            <a:ext cx="7772400" cy="1143000"/>
          </a:xfrm>
        </p:spPr>
        <p:txBody>
          <a:bodyPr/>
          <a:lstStyle/>
          <a:p>
            <a:r>
              <a:rPr lang="pt-BR" sz="3600" dirty="0" smtClean="0">
                <a:solidFill>
                  <a:schemeClr val="bg1"/>
                </a:solidFill>
                <a:latin typeface="Century Gothic" pitchFamily="34" charset="0"/>
              </a:rPr>
              <a:t>As trajetórias do Sol nos equinócios e nos solstícios</a:t>
            </a:r>
          </a:p>
        </p:txBody>
      </p:sp>
      <p:sp>
        <p:nvSpPr>
          <p:cNvPr id="54" name="CaixaDeTexto 53"/>
          <p:cNvSpPr txBox="1"/>
          <p:nvPr/>
        </p:nvSpPr>
        <p:spPr>
          <a:xfrm>
            <a:off x="0" y="6525344"/>
            <a:ext cx="939653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Crédito: André Luiz da Silva/CDA/CDCC/USP </a:t>
            </a:r>
            <a:endParaRPr lang="pt-BR" sz="1200" dirty="0">
              <a:solidFill>
                <a:schemeClr val="accent2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55" name="Elipse 54"/>
          <p:cNvSpPr>
            <a:spLocks noChangeAspect="1"/>
          </p:cNvSpPr>
          <p:nvPr/>
        </p:nvSpPr>
        <p:spPr bwMode="auto">
          <a:xfrm>
            <a:off x="3079929" y="2081428"/>
            <a:ext cx="3240361" cy="2304256"/>
          </a:xfrm>
          <a:prstGeom prst="ellipse">
            <a:avLst/>
          </a:prstGeom>
          <a:gradFill>
            <a:gsLst>
              <a:gs pos="48000">
                <a:srgbClr val="00B0F0">
                  <a:alpha val="42000"/>
                </a:srgbClr>
              </a:gs>
              <a:gs pos="91000">
                <a:schemeClr val="tx1">
                  <a:alpha val="10000"/>
                </a:schemeClr>
              </a:gs>
              <a:gs pos="6000">
                <a:schemeClr val="bg1">
                  <a:alpha val="58000"/>
                </a:schemeClr>
              </a:gs>
            </a:gsLst>
            <a:lin ang="5400000" scaled="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>
            <a:prstTxWarp prst="textNoShape">
              <a:avLst/>
            </a:prstTxWarp>
          </a:bodyPr>
          <a:lstStyle/>
          <a:p>
            <a:pPr defTabSz="914053"/>
            <a:endParaRPr lang="pt-BR" dirty="0" smtClean="0">
              <a:latin typeface="Helvetica 55 Roman" pitchFamily="34" charset="0"/>
            </a:endParaRPr>
          </a:p>
        </p:txBody>
      </p:sp>
      <p:sp>
        <p:nvSpPr>
          <p:cNvPr id="59" name="Arc 3"/>
          <p:cNvSpPr>
            <a:spLocks/>
          </p:cNvSpPr>
          <p:nvPr/>
        </p:nvSpPr>
        <p:spPr bwMode="auto">
          <a:xfrm rot="20930720" flipV="1">
            <a:off x="2823146" y="3712212"/>
            <a:ext cx="4094162" cy="196850"/>
          </a:xfrm>
          <a:custGeom>
            <a:avLst/>
            <a:gdLst>
              <a:gd name="T0" fmla="*/ 2147483647 w 21407"/>
              <a:gd name="T1" fmla="*/ 2147483647 h 3672"/>
              <a:gd name="T2" fmla="*/ 2147483647 w 21407"/>
              <a:gd name="T3" fmla="*/ 2147483647 h 3672"/>
              <a:gd name="T4" fmla="*/ 0 w 21407"/>
              <a:gd name="T5" fmla="*/ 0 h 3672"/>
              <a:gd name="T6" fmla="*/ 0 60000 65536"/>
              <a:gd name="T7" fmla="*/ 0 60000 65536"/>
              <a:gd name="T8" fmla="*/ 0 60000 65536"/>
              <a:gd name="T9" fmla="*/ 0 w 21407"/>
              <a:gd name="T10" fmla="*/ 0 h 3672"/>
              <a:gd name="T11" fmla="*/ 21407 w 21407"/>
              <a:gd name="T12" fmla="*/ 3672 h 3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07" h="3672" fill="none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</a:path>
              <a:path w="21407" h="3672" stroke="0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grpSp>
        <p:nvGrpSpPr>
          <p:cNvPr id="66" name="Grupo 40"/>
          <p:cNvGrpSpPr>
            <a:grpSpLocks/>
          </p:cNvGrpSpPr>
          <p:nvPr/>
        </p:nvGrpSpPr>
        <p:grpSpPr bwMode="auto">
          <a:xfrm>
            <a:off x="1835696" y="1793396"/>
            <a:ext cx="5665787" cy="4752975"/>
            <a:chOff x="1714480" y="1484313"/>
            <a:chExt cx="5665808" cy="4752975"/>
          </a:xfrm>
        </p:grpSpPr>
        <p:sp>
          <p:nvSpPr>
            <p:cNvPr id="67" name="Oval 2"/>
            <p:cNvSpPr>
              <a:spLocks noChangeArrowheads="1"/>
            </p:cNvSpPr>
            <p:nvPr/>
          </p:nvSpPr>
          <p:spPr bwMode="auto">
            <a:xfrm>
              <a:off x="2237634" y="1484313"/>
              <a:ext cx="4681537" cy="4752975"/>
            </a:xfrm>
            <a:prstGeom prst="ellipse">
              <a:avLst/>
            </a:prstGeom>
            <a:gradFill flip="none" rotWithShape="1">
              <a:gsLst>
                <a:gs pos="65000">
                  <a:srgbClr val="0070C0">
                    <a:alpha val="24000"/>
                  </a:srgbClr>
                </a:gs>
                <a:gs pos="70000">
                  <a:srgbClr val="00B0F0"/>
                </a:gs>
              </a:gsLst>
              <a:path path="circle">
                <a:fillToRect l="50000" t="50000" r="50000" b="50000"/>
              </a:path>
              <a:tileRect/>
            </a:gradFill>
            <a:ln w="101600">
              <a:solidFill>
                <a:srgbClr val="7030A0">
                  <a:alpha val="70000"/>
                </a:srgb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68" name="Line 6"/>
            <p:cNvSpPr>
              <a:spLocks noChangeShapeType="1"/>
            </p:cNvSpPr>
            <p:nvPr/>
          </p:nvSpPr>
          <p:spPr bwMode="auto">
            <a:xfrm flipV="1">
              <a:off x="4094151" y="3140496"/>
              <a:ext cx="860701" cy="1596603"/>
            </a:xfrm>
            <a:prstGeom prst="line">
              <a:avLst/>
            </a:prstGeom>
            <a:noFill/>
            <a:ln w="50800">
              <a:solidFill>
                <a:schemeClr val="accent6">
                  <a:lumMod val="40000"/>
                  <a:lumOff val="60000"/>
                  <a:alpha val="4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72" name="Text Box 20"/>
            <p:cNvSpPr txBox="1">
              <a:spLocks noChangeArrowheads="1"/>
            </p:cNvSpPr>
            <p:nvPr/>
          </p:nvSpPr>
          <p:spPr bwMode="auto">
            <a:xfrm>
              <a:off x="3714744" y="4797425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 dirty="0">
                  <a:solidFill>
                    <a:srgbClr val="FF3300"/>
                  </a:solidFill>
                  <a:latin typeface="Century Gothic" pitchFamily="34" charset="0"/>
                </a:rPr>
                <a:t>O</a:t>
              </a:r>
            </a:p>
          </p:txBody>
        </p:sp>
        <p:sp>
          <p:nvSpPr>
            <p:cNvPr id="73" name="Text Box 21"/>
            <p:cNvSpPr txBox="1">
              <a:spLocks noChangeArrowheads="1"/>
            </p:cNvSpPr>
            <p:nvPr/>
          </p:nvSpPr>
          <p:spPr bwMode="auto">
            <a:xfrm>
              <a:off x="1714480" y="3573463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 dirty="0">
                  <a:solidFill>
                    <a:srgbClr val="FF3300"/>
                  </a:solidFill>
                  <a:latin typeface="Century Gothic" pitchFamily="34" charset="0"/>
                </a:rPr>
                <a:t>N</a:t>
              </a:r>
            </a:p>
          </p:txBody>
        </p:sp>
        <p:sp>
          <p:nvSpPr>
            <p:cNvPr id="74" name="Text Box 22"/>
            <p:cNvSpPr txBox="1">
              <a:spLocks noChangeArrowheads="1"/>
            </p:cNvSpPr>
            <p:nvPr/>
          </p:nvSpPr>
          <p:spPr bwMode="auto">
            <a:xfrm>
              <a:off x="4857752" y="2428868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 dirty="0">
                  <a:solidFill>
                    <a:srgbClr val="FF3300"/>
                  </a:solidFill>
                  <a:latin typeface="Century Gothic" pitchFamily="34" charset="0"/>
                </a:rPr>
                <a:t>L</a:t>
              </a:r>
            </a:p>
          </p:txBody>
        </p:sp>
        <p:sp>
          <p:nvSpPr>
            <p:cNvPr id="75" name="Text Box 23"/>
            <p:cNvSpPr txBox="1">
              <a:spLocks noChangeArrowheads="1"/>
            </p:cNvSpPr>
            <p:nvPr/>
          </p:nvSpPr>
          <p:spPr bwMode="auto">
            <a:xfrm>
              <a:off x="7019925" y="3571876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>
                  <a:solidFill>
                    <a:srgbClr val="FF3300"/>
                  </a:solidFill>
                  <a:latin typeface="Century Gothic" pitchFamily="34" charset="0"/>
                </a:rPr>
                <a:t>S</a:t>
              </a:r>
            </a:p>
          </p:txBody>
        </p:sp>
        <p:sp>
          <p:nvSpPr>
            <p:cNvPr id="77" name="Line 7"/>
            <p:cNvSpPr>
              <a:spLocks noChangeShapeType="1"/>
            </p:cNvSpPr>
            <p:nvPr/>
          </p:nvSpPr>
          <p:spPr bwMode="auto">
            <a:xfrm>
              <a:off x="2285982" y="3929063"/>
              <a:ext cx="4679967" cy="0"/>
            </a:xfrm>
            <a:prstGeom prst="line">
              <a:avLst/>
            </a:prstGeom>
            <a:noFill/>
            <a:ln w="50800">
              <a:solidFill>
                <a:schemeClr val="accent6">
                  <a:lumMod val="40000"/>
                  <a:lumOff val="60000"/>
                  <a:alpha val="42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80" name="Arc 4"/>
            <p:cNvSpPr>
              <a:spLocks/>
            </p:cNvSpPr>
            <p:nvPr/>
          </p:nvSpPr>
          <p:spPr bwMode="auto">
            <a:xfrm flipV="1">
              <a:off x="2248442" y="3141663"/>
              <a:ext cx="4679950" cy="1584325"/>
            </a:xfrm>
            <a:custGeom>
              <a:avLst/>
              <a:gdLst>
                <a:gd name="T0" fmla="*/ 2147483647 w 43200"/>
                <a:gd name="T1" fmla="*/ 2147483647 h 43200"/>
                <a:gd name="T2" fmla="*/ 2147483647 w 43200"/>
                <a:gd name="T3" fmla="*/ 2147483647 h 43200"/>
                <a:gd name="T4" fmla="*/ 2147483647 w 43200"/>
                <a:gd name="T5" fmla="*/ 2147483647 h 43200"/>
                <a:gd name="T6" fmla="*/ 0 60000 65536"/>
                <a:gd name="T7" fmla="*/ 0 60000 65536"/>
                <a:gd name="T8" fmla="*/ 0 60000 65536"/>
                <a:gd name="T9" fmla="*/ 0 w 43200"/>
                <a:gd name="T10" fmla="*/ 0 h 43200"/>
                <a:gd name="T11" fmla="*/ 43200 w 432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43200" fill="none" extrusionOk="0">
                  <a:moveTo>
                    <a:pt x="43199" y="21728"/>
                  </a:moveTo>
                  <a:cubicBezTo>
                    <a:pt x="43128" y="33607"/>
                    <a:pt x="3347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43200" stroke="0" extrusionOk="0">
                  <a:moveTo>
                    <a:pt x="43199" y="21728"/>
                  </a:moveTo>
                  <a:cubicBezTo>
                    <a:pt x="43128" y="33607"/>
                    <a:pt x="3347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rgbClr val="00B050">
                <a:alpha val="50000"/>
              </a:srgbClr>
            </a:solidFill>
            <a:ln w="38100" cap="rnd">
              <a:solidFill>
                <a:srgbClr val="339966"/>
              </a:solidFill>
              <a:prstDash val="sysDash"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entury Gothic" pitchFamily="34" charset="0"/>
              </a:endParaRPr>
            </a:p>
          </p:txBody>
        </p:sp>
      </p:grpSp>
      <p:sp>
        <p:nvSpPr>
          <p:cNvPr id="81" name="Arc 5"/>
          <p:cNvSpPr>
            <a:spLocks/>
          </p:cNvSpPr>
          <p:nvPr/>
        </p:nvSpPr>
        <p:spPr bwMode="auto">
          <a:xfrm flipV="1">
            <a:off x="2377892" y="4169660"/>
            <a:ext cx="4642867" cy="879475"/>
          </a:xfrm>
          <a:custGeom>
            <a:avLst/>
            <a:gdLst>
              <a:gd name="T0" fmla="*/ 2147483647 w 43200"/>
              <a:gd name="T1" fmla="*/ 2147483647 h 23987"/>
              <a:gd name="T2" fmla="*/ 2147483647 w 43200"/>
              <a:gd name="T3" fmla="*/ 2147483647 h 23987"/>
              <a:gd name="T4" fmla="*/ 2147483647 w 43200"/>
              <a:gd name="T5" fmla="*/ 2147483647 h 23987"/>
              <a:gd name="T6" fmla="*/ 0 60000 65536"/>
              <a:gd name="T7" fmla="*/ 0 60000 65536"/>
              <a:gd name="T8" fmla="*/ 0 60000 65536"/>
              <a:gd name="T9" fmla="*/ 0 w 43200"/>
              <a:gd name="T10" fmla="*/ 0 h 23987"/>
              <a:gd name="T11" fmla="*/ 43200 w 43200"/>
              <a:gd name="T12" fmla="*/ 23987 h 239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3987" fill="none" extrusionOk="0">
                <a:moveTo>
                  <a:pt x="132" y="23986"/>
                </a:moveTo>
                <a:cubicBezTo>
                  <a:pt x="44" y="23194"/>
                  <a:pt x="0" y="223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</a:path>
              <a:path w="43200" h="23987" stroke="0" extrusionOk="0">
                <a:moveTo>
                  <a:pt x="132" y="23986"/>
                </a:moveTo>
                <a:cubicBezTo>
                  <a:pt x="44" y="23194"/>
                  <a:pt x="0" y="223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  <a:lnTo>
                  <a:pt x="21600" y="21600"/>
                </a:lnTo>
                <a:close/>
              </a:path>
            </a:pathLst>
          </a:custGeom>
          <a:solidFill>
            <a:srgbClr val="143C2B">
              <a:alpha val="2000"/>
            </a:srgbClr>
          </a:solidFill>
          <a:ln w="101600">
            <a:solidFill>
              <a:srgbClr val="339966">
                <a:alpha val="90000"/>
              </a:srgbClr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grpSp>
        <p:nvGrpSpPr>
          <p:cNvPr id="82" name="Grupo 55"/>
          <p:cNvGrpSpPr/>
          <p:nvPr/>
        </p:nvGrpSpPr>
        <p:grpSpPr>
          <a:xfrm>
            <a:off x="4516343" y="3621828"/>
            <a:ext cx="288032" cy="648072"/>
            <a:chOff x="4499992" y="3313216"/>
            <a:chExt cx="288032" cy="648072"/>
          </a:xfrm>
        </p:grpSpPr>
        <p:sp>
          <p:nvSpPr>
            <p:cNvPr id="83" name="Elipse 82"/>
            <p:cNvSpPr/>
            <p:nvPr/>
          </p:nvSpPr>
          <p:spPr bwMode="auto">
            <a:xfrm>
              <a:off x="4572000" y="3313216"/>
              <a:ext cx="216024" cy="216024"/>
            </a:xfrm>
            <a:prstGeom prst="ellipse">
              <a:avLst/>
            </a:prstGeom>
            <a:noFill/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cxnSp>
          <p:nvCxnSpPr>
            <p:cNvPr id="84" name="Conector reto 83"/>
            <p:cNvCxnSpPr>
              <a:stCxn id="83" idx="4"/>
            </p:cNvCxnSpPr>
            <p:nvPr/>
          </p:nvCxnSpPr>
          <p:spPr bwMode="auto">
            <a:xfrm flipH="1">
              <a:off x="4644008" y="3529240"/>
              <a:ext cx="36004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85" name="Conector reto 84"/>
            <p:cNvCxnSpPr/>
            <p:nvPr/>
          </p:nvCxnSpPr>
          <p:spPr bwMode="auto">
            <a:xfrm>
              <a:off x="4644008" y="3745264"/>
              <a:ext cx="144016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86" name="Conector reto 85"/>
            <p:cNvCxnSpPr/>
            <p:nvPr/>
          </p:nvCxnSpPr>
          <p:spPr bwMode="auto">
            <a:xfrm flipH="1">
              <a:off x="4572000" y="3745264"/>
              <a:ext cx="72008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87" name="Conector reto 86"/>
            <p:cNvCxnSpPr/>
            <p:nvPr/>
          </p:nvCxnSpPr>
          <p:spPr bwMode="auto">
            <a:xfrm>
              <a:off x="4644008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88" name="Conector reto 87"/>
            <p:cNvCxnSpPr/>
            <p:nvPr/>
          </p:nvCxnSpPr>
          <p:spPr bwMode="auto">
            <a:xfrm flipV="1">
              <a:off x="4499992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sp>
        <p:nvSpPr>
          <p:cNvPr id="89" name="Oval 25"/>
          <p:cNvSpPr>
            <a:spLocks noChangeArrowheads="1"/>
          </p:cNvSpPr>
          <p:nvPr/>
        </p:nvSpPr>
        <p:spPr bwMode="auto">
          <a:xfrm>
            <a:off x="2307025" y="4169660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90" name="Oval 25"/>
          <p:cNvSpPr>
            <a:spLocks noChangeArrowheads="1"/>
          </p:cNvSpPr>
          <p:nvPr/>
        </p:nvSpPr>
        <p:spPr bwMode="auto">
          <a:xfrm>
            <a:off x="6987545" y="4169660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91" name="Lua 90"/>
          <p:cNvSpPr/>
          <p:nvPr/>
        </p:nvSpPr>
        <p:spPr bwMode="auto">
          <a:xfrm rot="16200000">
            <a:off x="4131392" y="4088098"/>
            <a:ext cx="1125232" cy="3276000"/>
          </a:xfrm>
          <a:prstGeom prst="moon">
            <a:avLst>
              <a:gd name="adj" fmla="val 87500"/>
            </a:avLst>
          </a:prstGeom>
          <a:gradFill flip="none" rotWithShape="1">
            <a:gsLst>
              <a:gs pos="94000">
                <a:schemeClr val="tx1">
                  <a:alpha val="0"/>
                </a:schemeClr>
              </a:gs>
              <a:gs pos="68000">
                <a:srgbClr val="00B0F0">
                  <a:alpha val="20000"/>
                </a:srgbClr>
              </a:gs>
              <a:gs pos="3000">
                <a:schemeClr val="bg1">
                  <a:alpha val="37000"/>
                </a:schemeClr>
              </a:gs>
            </a:gsLst>
            <a:lin ang="21594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42"/>
            <a:endParaRPr lang="pt-BR" dirty="0" smtClean="0"/>
          </a:p>
        </p:txBody>
      </p:sp>
      <p:sp>
        <p:nvSpPr>
          <p:cNvPr id="92" name="Line 26"/>
          <p:cNvSpPr>
            <a:spLocks noChangeShapeType="1"/>
          </p:cNvSpPr>
          <p:nvPr/>
        </p:nvSpPr>
        <p:spPr bwMode="auto">
          <a:xfrm>
            <a:off x="4675812" y="1792925"/>
            <a:ext cx="0" cy="2449512"/>
          </a:xfrm>
          <a:prstGeom prst="line">
            <a:avLst/>
          </a:prstGeom>
          <a:noFill/>
          <a:ln w="25400">
            <a:solidFill>
              <a:schemeClr val="bg1">
                <a:alpha val="50000"/>
              </a:schemeClr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98" name="Arco 97"/>
          <p:cNvSpPr/>
          <p:nvPr/>
        </p:nvSpPr>
        <p:spPr bwMode="auto">
          <a:xfrm rot="9617277">
            <a:off x="3232243" y="2415417"/>
            <a:ext cx="1279817" cy="4150201"/>
          </a:xfrm>
          <a:prstGeom prst="arc">
            <a:avLst>
              <a:gd name="adj1" fmla="val 20582531"/>
              <a:gd name="adj2" fmla="val 7418066"/>
            </a:avLst>
          </a:prstGeom>
          <a:noFill/>
          <a:ln w="101600" cap="flat" cmpd="sng" algn="ctr">
            <a:solidFill>
              <a:srgbClr val="FFFF00">
                <a:alpha val="60000"/>
              </a:srgb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99" name="Arco 98"/>
          <p:cNvSpPr/>
          <p:nvPr/>
        </p:nvSpPr>
        <p:spPr bwMode="auto">
          <a:xfrm rot="9691245">
            <a:off x="3962644" y="1913406"/>
            <a:ext cx="1297481" cy="4643961"/>
          </a:xfrm>
          <a:prstGeom prst="arc">
            <a:avLst>
              <a:gd name="adj1" fmla="val 18975847"/>
              <a:gd name="adj2" fmla="val 8205678"/>
            </a:avLst>
          </a:prstGeom>
          <a:noFill/>
          <a:ln w="101600" cap="flat" cmpd="sng" algn="ctr">
            <a:solidFill>
              <a:srgbClr val="00B0F0">
                <a:alpha val="72000"/>
              </a:srgb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00" name="Arco 99"/>
          <p:cNvSpPr/>
          <p:nvPr/>
        </p:nvSpPr>
        <p:spPr bwMode="auto">
          <a:xfrm rot="9616622">
            <a:off x="4817479" y="1778987"/>
            <a:ext cx="1279817" cy="4237784"/>
          </a:xfrm>
          <a:prstGeom prst="arc">
            <a:avLst>
              <a:gd name="adj1" fmla="val 18008657"/>
              <a:gd name="adj2" fmla="val 10259013"/>
            </a:avLst>
          </a:prstGeom>
          <a:noFill/>
          <a:ln w="101600" cap="flat" cmpd="sng" algn="ctr">
            <a:solidFill>
              <a:srgbClr val="FFFF00">
                <a:alpha val="60000"/>
              </a:srgb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01" name="Oval 25"/>
          <p:cNvSpPr>
            <a:spLocks noChangeArrowheads="1"/>
          </p:cNvSpPr>
          <p:nvPr/>
        </p:nvSpPr>
        <p:spPr bwMode="auto">
          <a:xfrm>
            <a:off x="4971321" y="3402973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102" name="Oval 25"/>
          <p:cNvSpPr>
            <a:spLocks noChangeArrowheads="1"/>
          </p:cNvSpPr>
          <p:nvPr/>
        </p:nvSpPr>
        <p:spPr bwMode="auto">
          <a:xfrm>
            <a:off x="4141093" y="4961748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51" name="Texto explicativo retangular 50"/>
          <p:cNvSpPr/>
          <p:nvPr/>
        </p:nvSpPr>
        <p:spPr bwMode="auto">
          <a:xfrm>
            <a:off x="6732240" y="1844824"/>
            <a:ext cx="2268760" cy="864096"/>
          </a:xfrm>
          <a:prstGeom prst="wedgeRectCallout">
            <a:avLst>
              <a:gd name="adj1" fmla="val -142847"/>
              <a:gd name="adj2" fmla="val 101268"/>
            </a:avLst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2400" dirty="0" smtClean="0">
                <a:solidFill>
                  <a:srgbClr val="FF0000"/>
                </a:solidFill>
                <a:latin typeface="Century Gothic" pitchFamily="34" charset="0"/>
              </a:rPr>
              <a:t>Solstício de Verão do HS</a:t>
            </a:r>
            <a:endParaRPr kumimoji="0" lang="pt-BR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entury Gothic" pitchFamily="34" charset="0"/>
            </a:endParaRPr>
          </a:p>
        </p:txBody>
      </p:sp>
      <p:sp>
        <p:nvSpPr>
          <p:cNvPr id="53" name="Texto explicativo retangular 52"/>
          <p:cNvSpPr/>
          <p:nvPr/>
        </p:nvSpPr>
        <p:spPr bwMode="auto">
          <a:xfrm>
            <a:off x="323528" y="2132856"/>
            <a:ext cx="1907704" cy="648072"/>
          </a:xfrm>
          <a:prstGeom prst="wedgeRectCallout">
            <a:avLst>
              <a:gd name="adj1" fmla="val 124872"/>
              <a:gd name="adj2" fmla="val 42274"/>
            </a:avLst>
          </a:prstGeom>
          <a:noFill/>
          <a:ln w="19050" cap="flat" cmpd="sng" algn="ctr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2400" dirty="0" smtClean="0">
                <a:solidFill>
                  <a:srgbClr val="FFFF00"/>
                </a:solidFill>
                <a:latin typeface="Century Gothic" pitchFamily="34" charset="0"/>
              </a:rPr>
              <a:t>Equinócios</a:t>
            </a:r>
            <a:endParaRPr kumimoji="0" lang="pt-BR" sz="24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Century Gothic" pitchFamily="34" charset="0"/>
            </a:endParaRPr>
          </a:p>
        </p:txBody>
      </p:sp>
      <p:sp>
        <p:nvSpPr>
          <p:cNvPr id="52" name="Texto explicativo retangular 51"/>
          <p:cNvSpPr/>
          <p:nvPr/>
        </p:nvSpPr>
        <p:spPr bwMode="auto">
          <a:xfrm>
            <a:off x="395536" y="5445224"/>
            <a:ext cx="2268760" cy="864096"/>
          </a:xfrm>
          <a:prstGeom prst="wedgeRectCallout">
            <a:avLst>
              <a:gd name="adj1" fmla="val 66932"/>
              <a:gd name="adj2" fmla="val -217732"/>
            </a:avLst>
          </a:prstGeom>
          <a:noFill/>
          <a:ln w="19050" cap="flat" cmpd="sng" algn="ctr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2400" dirty="0" smtClean="0">
                <a:solidFill>
                  <a:srgbClr val="00B0F0"/>
                </a:solidFill>
                <a:latin typeface="Century Gothic" pitchFamily="34" charset="0"/>
              </a:rPr>
              <a:t>Solstício de Inverno do HS</a:t>
            </a:r>
            <a:endParaRPr kumimoji="0" lang="pt-BR" sz="2400" b="1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Century Gothic" pitchFamily="34" charset="0"/>
            </a:endParaRPr>
          </a:p>
        </p:txBody>
      </p:sp>
      <p:grpSp>
        <p:nvGrpSpPr>
          <p:cNvPr id="39" name="Grupo 101"/>
          <p:cNvGrpSpPr/>
          <p:nvPr/>
        </p:nvGrpSpPr>
        <p:grpSpPr>
          <a:xfrm rot="18342476">
            <a:off x="4378632" y="1534776"/>
            <a:ext cx="636551" cy="636551"/>
            <a:chOff x="7113623" y="2077292"/>
            <a:chExt cx="636551" cy="636551"/>
          </a:xfrm>
        </p:grpSpPr>
        <p:sp>
          <p:nvSpPr>
            <p:cNvPr id="40" name="Elipse 39"/>
            <p:cNvSpPr>
              <a:spLocks noChangeAspect="1"/>
            </p:cNvSpPr>
            <p:nvPr/>
          </p:nvSpPr>
          <p:spPr bwMode="auto">
            <a:xfrm>
              <a:off x="7113623" y="2077292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21FF46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  <p:sp>
          <p:nvSpPr>
            <p:cNvPr id="41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Helvetica 55 Roman" pitchFamily="34" charset="0"/>
              </a:endParaRPr>
            </a:p>
          </p:txBody>
        </p:sp>
      </p:grpSp>
      <p:sp>
        <p:nvSpPr>
          <p:cNvPr id="42" name="CaixaDeTexto 34"/>
          <p:cNvSpPr txBox="1">
            <a:spLocks noChangeArrowheads="1"/>
          </p:cNvSpPr>
          <p:nvPr/>
        </p:nvSpPr>
        <p:spPr bwMode="auto">
          <a:xfrm>
            <a:off x="3995936" y="1285744"/>
            <a:ext cx="15716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800" dirty="0" smtClean="0">
                <a:solidFill>
                  <a:srgbClr val="00FF00"/>
                </a:solidFill>
                <a:latin typeface="Century Gothic" pitchFamily="34" charset="0"/>
              </a:rPr>
              <a:t>Zênite</a:t>
            </a:r>
            <a:endParaRPr lang="pt-BR" sz="2800" dirty="0">
              <a:solidFill>
                <a:srgbClr val="00FF0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1" grpId="0" animBg="1"/>
      <p:bldP spid="53" grpId="0" animBg="1"/>
      <p:bldP spid="5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Elipse 68"/>
          <p:cNvSpPr>
            <a:spLocks noChangeAspect="1"/>
          </p:cNvSpPr>
          <p:nvPr/>
        </p:nvSpPr>
        <p:spPr bwMode="auto">
          <a:xfrm>
            <a:off x="3079929" y="2092932"/>
            <a:ext cx="3240361" cy="2304256"/>
          </a:xfrm>
          <a:prstGeom prst="ellipse">
            <a:avLst/>
          </a:prstGeom>
          <a:gradFill>
            <a:gsLst>
              <a:gs pos="48000">
                <a:srgbClr val="00B0F0">
                  <a:alpha val="42000"/>
                </a:srgbClr>
              </a:gs>
              <a:gs pos="91000">
                <a:schemeClr val="tx1">
                  <a:alpha val="10000"/>
                </a:schemeClr>
              </a:gs>
              <a:gs pos="6000">
                <a:schemeClr val="bg1">
                  <a:alpha val="58000"/>
                </a:schemeClr>
              </a:gs>
            </a:gsLst>
            <a:lin ang="5400000" scaled="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>
            <a:prstTxWarp prst="textNoShape">
              <a:avLst/>
            </a:prstTxWarp>
          </a:bodyPr>
          <a:lstStyle/>
          <a:p>
            <a:pPr defTabSz="914053"/>
            <a:endParaRPr lang="pt-BR" dirty="0" smtClean="0">
              <a:latin typeface="Helvetica 55 Roman" pitchFamily="34" charset="0"/>
            </a:endParaRPr>
          </a:p>
        </p:txBody>
      </p:sp>
      <p:sp>
        <p:nvSpPr>
          <p:cNvPr id="42" name="Oval 2"/>
          <p:cNvSpPr>
            <a:spLocks noChangeArrowheads="1"/>
          </p:cNvSpPr>
          <p:nvPr/>
        </p:nvSpPr>
        <p:spPr bwMode="auto">
          <a:xfrm>
            <a:off x="2358848" y="1804900"/>
            <a:ext cx="4681520" cy="4752975"/>
          </a:xfrm>
          <a:prstGeom prst="ellipse">
            <a:avLst/>
          </a:prstGeom>
          <a:gradFill flip="none" rotWithShape="1">
            <a:gsLst>
              <a:gs pos="65000">
                <a:srgbClr val="0070C0">
                  <a:alpha val="24000"/>
                </a:srgbClr>
              </a:gs>
              <a:gs pos="70000">
                <a:srgbClr val="00B0F0"/>
              </a:gs>
            </a:gsLst>
            <a:path path="circle">
              <a:fillToRect l="50000" t="50000" r="50000" b="50000"/>
            </a:path>
            <a:tileRect/>
          </a:gradFill>
          <a:ln w="101600">
            <a:solidFill>
              <a:srgbClr val="7030A0">
                <a:alpha val="70000"/>
              </a:srgb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16419" name="Text Box 21"/>
          <p:cNvSpPr txBox="1">
            <a:spLocks noChangeArrowheads="1"/>
          </p:cNvSpPr>
          <p:nvPr/>
        </p:nvSpPr>
        <p:spPr bwMode="auto">
          <a:xfrm>
            <a:off x="1835696" y="3894050"/>
            <a:ext cx="360362" cy="707886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pt-BR" sz="4000" dirty="0">
                <a:solidFill>
                  <a:srgbClr val="FF3300"/>
                </a:solidFill>
                <a:latin typeface="Century Gothic" pitchFamily="34" charset="0"/>
              </a:rPr>
              <a:t>N</a:t>
            </a:r>
          </a:p>
        </p:txBody>
      </p:sp>
      <p:sp>
        <p:nvSpPr>
          <p:cNvPr id="16421" name="Text Box 23"/>
          <p:cNvSpPr txBox="1">
            <a:spLocks noChangeArrowheads="1"/>
          </p:cNvSpPr>
          <p:nvPr/>
        </p:nvSpPr>
        <p:spPr bwMode="auto">
          <a:xfrm>
            <a:off x="7141121" y="3892463"/>
            <a:ext cx="360362" cy="707886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pt-BR" sz="4000">
                <a:solidFill>
                  <a:srgbClr val="FF3300"/>
                </a:solidFill>
                <a:latin typeface="Century Gothic" pitchFamily="34" charset="0"/>
              </a:rPr>
              <a:t>S</a:t>
            </a:r>
          </a:p>
        </p:txBody>
      </p:sp>
      <p:sp>
        <p:nvSpPr>
          <p:cNvPr id="49" name="Line 7"/>
          <p:cNvSpPr>
            <a:spLocks noChangeShapeType="1"/>
          </p:cNvSpPr>
          <p:nvPr/>
        </p:nvSpPr>
        <p:spPr bwMode="auto">
          <a:xfrm>
            <a:off x="2407196" y="4249650"/>
            <a:ext cx="4679950" cy="0"/>
          </a:xfrm>
          <a:prstGeom prst="line">
            <a:avLst/>
          </a:prstGeom>
          <a:noFill/>
          <a:ln w="101600">
            <a:solidFill>
              <a:srgbClr val="00B05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16393" name="Arc 3"/>
          <p:cNvSpPr>
            <a:spLocks/>
          </p:cNvSpPr>
          <p:nvPr/>
        </p:nvSpPr>
        <p:spPr bwMode="auto">
          <a:xfrm rot="20930720" flipV="1">
            <a:off x="2823146" y="3723716"/>
            <a:ext cx="4094162" cy="196850"/>
          </a:xfrm>
          <a:custGeom>
            <a:avLst/>
            <a:gdLst>
              <a:gd name="T0" fmla="*/ 2147483647 w 21407"/>
              <a:gd name="T1" fmla="*/ 2147483647 h 3672"/>
              <a:gd name="T2" fmla="*/ 2147483647 w 21407"/>
              <a:gd name="T3" fmla="*/ 2147483647 h 3672"/>
              <a:gd name="T4" fmla="*/ 0 w 21407"/>
              <a:gd name="T5" fmla="*/ 0 h 3672"/>
              <a:gd name="T6" fmla="*/ 0 60000 65536"/>
              <a:gd name="T7" fmla="*/ 0 60000 65536"/>
              <a:gd name="T8" fmla="*/ 0 60000 65536"/>
              <a:gd name="T9" fmla="*/ 0 w 21407"/>
              <a:gd name="T10" fmla="*/ 0 h 3672"/>
              <a:gd name="T11" fmla="*/ 21407 w 21407"/>
              <a:gd name="T12" fmla="*/ 3672 h 3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07" h="3672" fill="none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</a:path>
              <a:path w="21407" h="3672" stroke="0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6394" name="Rectangle 13"/>
          <p:cNvSpPr>
            <a:spLocks noGrp="1" noChangeArrowheads="1"/>
          </p:cNvSpPr>
          <p:nvPr>
            <p:ph type="title"/>
          </p:nvPr>
        </p:nvSpPr>
        <p:spPr>
          <a:xfrm>
            <a:off x="571500" y="214313"/>
            <a:ext cx="7772400" cy="1143000"/>
          </a:xfrm>
        </p:spPr>
        <p:txBody>
          <a:bodyPr/>
          <a:lstStyle/>
          <a:p>
            <a:r>
              <a:rPr lang="pt-BR" sz="3600" dirty="0" smtClean="0">
                <a:solidFill>
                  <a:schemeClr val="bg1"/>
                </a:solidFill>
                <a:latin typeface="Century Gothic" pitchFamily="34" charset="0"/>
              </a:rPr>
              <a:t>As trajetórias do Sol nos equinócios e nos solstícios</a:t>
            </a:r>
          </a:p>
        </p:txBody>
      </p:sp>
      <p:grpSp>
        <p:nvGrpSpPr>
          <p:cNvPr id="3" name="Grupo 55"/>
          <p:cNvGrpSpPr/>
          <p:nvPr/>
        </p:nvGrpSpPr>
        <p:grpSpPr>
          <a:xfrm>
            <a:off x="4516343" y="3633332"/>
            <a:ext cx="288032" cy="648072"/>
            <a:chOff x="4499992" y="3313216"/>
            <a:chExt cx="288032" cy="648072"/>
          </a:xfrm>
        </p:grpSpPr>
        <p:sp>
          <p:nvSpPr>
            <p:cNvPr id="60" name="Elipse 59"/>
            <p:cNvSpPr/>
            <p:nvPr/>
          </p:nvSpPr>
          <p:spPr bwMode="auto">
            <a:xfrm>
              <a:off x="4572000" y="3313216"/>
              <a:ext cx="216024" cy="216024"/>
            </a:xfrm>
            <a:prstGeom prst="ellipse">
              <a:avLst/>
            </a:prstGeom>
            <a:noFill/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cxnSp>
          <p:nvCxnSpPr>
            <p:cNvPr id="61" name="Conector reto 60"/>
            <p:cNvCxnSpPr>
              <a:stCxn id="60" idx="4"/>
            </p:cNvCxnSpPr>
            <p:nvPr/>
          </p:nvCxnSpPr>
          <p:spPr bwMode="auto">
            <a:xfrm flipH="1">
              <a:off x="4644008" y="3529240"/>
              <a:ext cx="36004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62" name="Conector reto 61"/>
            <p:cNvCxnSpPr/>
            <p:nvPr/>
          </p:nvCxnSpPr>
          <p:spPr bwMode="auto">
            <a:xfrm>
              <a:off x="4644008" y="3745264"/>
              <a:ext cx="144016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63" name="Conector reto 62"/>
            <p:cNvCxnSpPr/>
            <p:nvPr/>
          </p:nvCxnSpPr>
          <p:spPr bwMode="auto">
            <a:xfrm flipH="1">
              <a:off x="4572000" y="3745264"/>
              <a:ext cx="72008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64" name="Conector reto 63"/>
            <p:cNvCxnSpPr/>
            <p:nvPr/>
          </p:nvCxnSpPr>
          <p:spPr bwMode="auto">
            <a:xfrm>
              <a:off x="4644008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65" name="Conector reto 64"/>
            <p:cNvCxnSpPr/>
            <p:nvPr/>
          </p:nvCxnSpPr>
          <p:spPr bwMode="auto">
            <a:xfrm flipV="1">
              <a:off x="4499992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sp>
        <p:nvSpPr>
          <p:cNvPr id="45" name="Oval 25"/>
          <p:cNvSpPr>
            <a:spLocks noChangeArrowheads="1"/>
          </p:cNvSpPr>
          <p:nvPr/>
        </p:nvSpPr>
        <p:spPr bwMode="auto">
          <a:xfrm>
            <a:off x="2307025" y="4181164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48" name="Oval 25"/>
          <p:cNvSpPr>
            <a:spLocks noChangeArrowheads="1"/>
          </p:cNvSpPr>
          <p:nvPr/>
        </p:nvSpPr>
        <p:spPr bwMode="auto">
          <a:xfrm>
            <a:off x="6987545" y="4181164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70" name="Lua 69"/>
          <p:cNvSpPr/>
          <p:nvPr/>
        </p:nvSpPr>
        <p:spPr bwMode="auto">
          <a:xfrm rot="16200000">
            <a:off x="4131392" y="4081809"/>
            <a:ext cx="1125232" cy="3276000"/>
          </a:xfrm>
          <a:prstGeom prst="moon">
            <a:avLst>
              <a:gd name="adj" fmla="val 87500"/>
            </a:avLst>
          </a:prstGeom>
          <a:gradFill flip="none" rotWithShape="1">
            <a:gsLst>
              <a:gs pos="94000">
                <a:schemeClr val="tx1">
                  <a:alpha val="0"/>
                </a:schemeClr>
              </a:gs>
              <a:gs pos="68000">
                <a:srgbClr val="00B0F0">
                  <a:alpha val="20000"/>
                </a:srgbClr>
              </a:gs>
              <a:gs pos="3000">
                <a:schemeClr val="bg1">
                  <a:alpha val="37000"/>
                </a:schemeClr>
              </a:gs>
            </a:gsLst>
            <a:lin ang="21594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42"/>
            <a:endParaRPr lang="pt-BR" dirty="0" smtClean="0"/>
          </a:p>
        </p:txBody>
      </p:sp>
      <p:sp>
        <p:nvSpPr>
          <p:cNvPr id="50" name="Line 26"/>
          <p:cNvSpPr>
            <a:spLocks noChangeShapeType="1"/>
          </p:cNvSpPr>
          <p:nvPr/>
        </p:nvSpPr>
        <p:spPr bwMode="auto">
          <a:xfrm>
            <a:off x="4675812" y="1804429"/>
            <a:ext cx="0" cy="2449512"/>
          </a:xfrm>
          <a:prstGeom prst="line">
            <a:avLst/>
          </a:prstGeom>
          <a:noFill/>
          <a:ln w="25400">
            <a:solidFill>
              <a:schemeClr val="bg1">
                <a:alpha val="50000"/>
              </a:schemeClr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76" name="Line 26"/>
          <p:cNvSpPr>
            <a:spLocks noChangeShapeType="1"/>
          </p:cNvSpPr>
          <p:nvPr/>
        </p:nvSpPr>
        <p:spPr bwMode="auto">
          <a:xfrm flipV="1">
            <a:off x="4644008" y="3501008"/>
            <a:ext cx="2304256" cy="752164"/>
          </a:xfrm>
          <a:prstGeom prst="line">
            <a:avLst/>
          </a:prstGeom>
          <a:noFill/>
          <a:ln w="25400">
            <a:solidFill>
              <a:schemeClr val="bg1">
                <a:alpha val="50000"/>
              </a:schemeClr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grpSp>
        <p:nvGrpSpPr>
          <p:cNvPr id="4" name="Grupo 101"/>
          <p:cNvGrpSpPr/>
          <p:nvPr/>
        </p:nvGrpSpPr>
        <p:grpSpPr>
          <a:xfrm rot="18342476">
            <a:off x="6580501" y="3205162"/>
            <a:ext cx="636551" cy="636551"/>
            <a:chOff x="7100825" y="2059484"/>
            <a:chExt cx="636551" cy="636551"/>
          </a:xfrm>
        </p:grpSpPr>
        <p:sp>
          <p:nvSpPr>
            <p:cNvPr id="78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rgbClr val="21FF4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Helvetica 55 Roman" pitchFamily="34" charset="0"/>
              </a:endParaRPr>
            </a:p>
          </p:txBody>
        </p:sp>
        <p:sp>
          <p:nvSpPr>
            <p:cNvPr id="79" name="Elipse 78"/>
            <p:cNvSpPr>
              <a:spLocks noChangeAspect="1"/>
            </p:cNvSpPr>
            <p:nvPr/>
          </p:nvSpPr>
          <p:spPr bwMode="auto">
            <a:xfrm>
              <a:off x="7100825" y="2059484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FFFF00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</p:grpSp>
      <p:sp>
        <p:nvSpPr>
          <p:cNvPr id="43" name="Text Box 29"/>
          <p:cNvSpPr txBox="1">
            <a:spLocks noChangeArrowheads="1"/>
          </p:cNvSpPr>
          <p:nvPr/>
        </p:nvSpPr>
        <p:spPr bwMode="auto">
          <a:xfrm>
            <a:off x="7164214" y="3526419"/>
            <a:ext cx="7921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pt-BR" sz="1800" dirty="0">
                <a:solidFill>
                  <a:srgbClr val="FFFF00"/>
                </a:solidFill>
                <a:latin typeface="Century Gothic" pitchFamily="34" charset="0"/>
              </a:rPr>
              <a:t>PCS</a:t>
            </a:r>
          </a:p>
        </p:txBody>
      </p:sp>
      <p:cxnSp>
        <p:nvCxnSpPr>
          <p:cNvPr id="52" name="Conector reto 51"/>
          <p:cNvCxnSpPr/>
          <p:nvPr/>
        </p:nvCxnSpPr>
        <p:spPr bwMode="auto">
          <a:xfrm>
            <a:off x="3152078" y="2494156"/>
            <a:ext cx="627834" cy="1798940"/>
          </a:xfrm>
          <a:prstGeom prst="line">
            <a:avLst/>
          </a:prstGeom>
          <a:solidFill>
            <a:schemeClr val="accent1"/>
          </a:solidFill>
          <a:ln w="101600" cap="flat" cmpd="sng" algn="ctr">
            <a:solidFill>
              <a:srgbClr val="FFFF00">
                <a:alpha val="50000"/>
              </a:srgbClr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53" name="Conector reto 52"/>
          <p:cNvCxnSpPr/>
          <p:nvPr/>
        </p:nvCxnSpPr>
        <p:spPr bwMode="auto">
          <a:xfrm>
            <a:off x="3955774" y="1977887"/>
            <a:ext cx="811435" cy="2460549"/>
          </a:xfrm>
          <a:prstGeom prst="line">
            <a:avLst/>
          </a:prstGeom>
          <a:solidFill>
            <a:schemeClr val="accent1"/>
          </a:solidFill>
          <a:ln w="101600" cap="flat" cmpd="sng" algn="ctr">
            <a:solidFill>
              <a:srgbClr val="00B0F0">
                <a:alpha val="50000"/>
              </a:srgbClr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55" name="Conector reto 54"/>
          <p:cNvCxnSpPr/>
          <p:nvPr/>
        </p:nvCxnSpPr>
        <p:spPr bwMode="auto">
          <a:xfrm>
            <a:off x="4910254" y="1888273"/>
            <a:ext cx="811439" cy="2332815"/>
          </a:xfrm>
          <a:prstGeom prst="line">
            <a:avLst/>
          </a:prstGeom>
          <a:solidFill>
            <a:schemeClr val="accent1"/>
          </a:solidFill>
          <a:ln w="101600" cap="flat" cmpd="sng" algn="ctr">
            <a:solidFill>
              <a:srgbClr val="FFFF00">
                <a:alpha val="50000"/>
              </a:srgbClr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75" name="Conector reto 74"/>
          <p:cNvCxnSpPr/>
          <p:nvPr/>
        </p:nvCxnSpPr>
        <p:spPr bwMode="auto">
          <a:xfrm>
            <a:off x="3783980" y="4300654"/>
            <a:ext cx="749109" cy="2148784"/>
          </a:xfrm>
          <a:prstGeom prst="line">
            <a:avLst/>
          </a:prstGeom>
          <a:solidFill>
            <a:schemeClr val="accent1"/>
          </a:solidFill>
          <a:ln w="101600" cap="flat" cmpd="sng" algn="ctr">
            <a:solidFill>
              <a:srgbClr val="FFFF00">
                <a:alpha val="50000"/>
              </a:srgbClr>
            </a:solidFill>
            <a:prstDash val="sysDot"/>
            <a:round/>
            <a:headEnd type="none" w="sm" len="sm"/>
            <a:tailEnd type="none" w="sm" len="sm"/>
          </a:ln>
          <a:effectLst/>
        </p:spPr>
      </p:cxnSp>
      <p:cxnSp>
        <p:nvCxnSpPr>
          <p:cNvPr id="80" name="Conector reto 79"/>
          <p:cNvCxnSpPr>
            <a:stCxn id="47" idx="5"/>
          </p:cNvCxnSpPr>
          <p:nvPr/>
        </p:nvCxnSpPr>
        <p:spPr bwMode="auto">
          <a:xfrm>
            <a:off x="4725767" y="4303756"/>
            <a:ext cx="750905" cy="2223504"/>
          </a:xfrm>
          <a:prstGeom prst="line">
            <a:avLst/>
          </a:prstGeom>
          <a:solidFill>
            <a:schemeClr val="accent1"/>
          </a:solidFill>
          <a:ln w="101600" cap="flat" cmpd="sng" algn="ctr">
            <a:solidFill>
              <a:srgbClr val="00B0F0">
                <a:alpha val="50000"/>
              </a:srgbClr>
            </a:solidFill>
            <a:prstDash val="sysDot"/>
            <a:round/>
            <a:headEnd type="none" w="sm" len="sm"/>
            <a:tailEnd type="none" w="sm" len="sm"/>
          </a:ln>
          <a:effectLst/>
        </p:spPr>
      </p:cxnSp>
      <p:cxnSp>
        <p:nvCxnSpPr>
          <p:cNvPr id="81" name="Conector reto 80"/>
          <p:cNvCxnSpPr/>
          <p:nvPr/>
        </p:nvCxnSpPr>
        <p:spPr bwMode="auto">
          <a:xfrm>
            <a:off x="5724293" y="4230029"/>
            <a:ext cx="577116" cy="1604241"/>
          </a:xfrm>
          <a:prstGeom prst="line">
            <a:avLst/>
          </a:prstGeom>
          <a:solidFill>
            <a:schemeClr val="accent1"/>
          </a:solidFill>
          <a:ln w="101600" cap="flat" cmpd="sng" algn="ctr">
            <a:solidFill>
              <a:srgbClr val="FFFF00">
                <a:alpha val="50000"/>
              </a:srgbClr>
            </a:solidFill>
            <a:prstDash val="sysDot"/>
            <a:round/>
            <a:headEnd type="none" w="sm" len="sm"/>
            <a:tailEnd type="none" w="sm" len="sm"/>
          </a:ln>
          <a:effectLst/>
        </p:spPr>
      </p:cxnSp>
      <p:sp>
        <p:nvSpPr>
          <p:cNvPr id="73" name="Texto explicativo retangular 72"/>
          <p:cNvSpPr/>
          <p:nvPr/>
        </p:nvSpPr>
        <p:spPr bwMode="auto">
          <a:xfrm>
            <a:off x="323528" y="2132856"/>
            <a:ext cx="1907704" cy="648072"/>
          </a:xfrm>
          <a:prstGeom prst="wedgeRectCallout">
            <a:avLst>
              <a:gd name="adj1" fmla="val 155418"/>
              <a:gd name="adj2" fmla="val 65446"/>
            </a:avLst>
          </a:prstGeom>
          <a:noFill/>
          <a:ln w="19050" cap="flat" cmpd="sng" algn="ctr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2400" dirty="0" smtClean="0">
                <a:solidFill>
                  <a:srgbClr val="FFFF00"/>
                </a:solidFill>
                <a:latin typeface="Century Gothic" pitchFamily="34" charset="0"/>
              </a:rPr>
              <a:t>Equinócios</a:t>
            </a:r>
            <a:endParaRPr kumimoji="0" lang="pt-BR" sz="24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Century Gothic" pitchFamily="34" charset="0"/>
            </a:endParaRPr>
          </a:p>
        </p:txBody>
      </p:sp>
      <p:sp>
        <p:nvSpPr>
          <p:cNvPr id="16418" name="Text Box 20"/>
          <p:cNvSpPr txBox="1">
            <a:spLocks noChangeArrowheads="1"/>
          </p:cNvSpPr>
          <p:nvPr/>
        </p:nvSpPr>
        <p:spPr bwMode="auto">
          <a:xfrm>
            <a:off x="4355976" y="4293096"/>
            <a:ext cx="360362" cy="707886"/>
          </a:xfrm>
          <a:prstGeom prst="rect">
            <a:avLst/>
          </a:prstGeom>
          <a:noFill/>
          <a:ln w="635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pt-BR" sz="4000" dirty="0">
                <a:solidFill>
                  <a:srgbClr val="FF3300"/>
                </a:solidFill>
                <a:latin typeface="Century Gothic" pitchFamily="34" charset="0"/>
              </a:rPr>
              <a:t>O</a:t>
            </a:r>
          </a:p>
        </p:txBody>
      </p:sp>
      <p:sp>
        <p:nvSpPr>
          <p:cNvPr id="47" name="Oval 25"/>
          <p:cNvSpPr>
            <a:spLocks noChangeArrowheads="1"/>
          </p:cNvSpPr>
          <p:nvPr/>
        </p:nvSpPr>
        <p:spPr bwMode="auto">
          <a:xfrm>
            <a:off x="4603816" y="4180449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74" name="Texto explicativo retangular 73"/>
          <p:cNvSpPr/>
          <p:nvPr/>
        </p:nvSpPr>
        <p:spPr bwMode="auto">
          <a:xfrm>
            <a:off x="359024" y="5445224"/>
            <a:ext cx="2268760" cy="864096"/>
          </a:xfrm>
          <a:prstGeom prst="wedgeRectCallout">
            <a:avLst>
              <a:gd name="adj1" fmla="val 89614"/>
              <a:gd name="adj2" fmla="val -278637"/>
            </a:avLst>
          </a:prstGeom>
          <a:noFill/>
          <a:ln w="19050" cap="flat" cmpd="sng" algn="ctr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2400" dirty="0" smtClean="0">
                <a:solidFill>
                  <a:srgbClr val="00B0F0"/>
                </a:solidFill>
                <a:latin typeface="Century Gothic" pitchFamily="34" charset="0"/>
              </a:rPr>
              <a:t>Solstício de Inverno do HS</a:t>
            </a:r>
            <a:endParaRPr kumimoji="0" lang="pt-BR" sz="2400" b="1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Century Gothic" pitchFamily="34" charset="0"/>
            </a:endParaRPr>
          </a:p>
        </p:txBody>
      </p:sp>
      <p:sp>
        <p:nvSpPr>
          <p:cNvPr id="72" name="Texto explicativo retangular 71"/>
          <p:cNvSpPr/>
          <p:nvPr/>
        </p:nvSpPr>
        <p:spPr bwMode="auto">
          <a:xfrm>
            <a:off x="6732240" y="1844824"/>
            <a:ext cx="2268760" cy="864096"/>
          </a:xfrm>
          <a:prstGeom prst="wedgeRectCallout">
            <a:avLst>
              <a:gd name="adj1" fmla="val -109008"/>
              <a:gd name="adj2" fmla="val 113962"/>
            </a:avLst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2400" dirty="0" smtClean="0">
                <a:solidFill>
                  <a:srgbClr val="FF0000"/>
                </a:solidFill>
                <a:latin typeface="Century Gothic" pitchFamily="34" charset="0"/>
              </a:rPr>
              <a:t>Solstício de Verão do HS</a:t>
            </a:r>
            <a:endParaRPr kumimoji="0" lang="pt-BR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entury Gothic" pitchFamily="34" charset="0"/>
            </a:endParaRPr>
          </a:p>
        </p:txBody>
      </p:sp>
      <p:sp>
        <p:nvSpPr>
          <p:cNvPr id="36" name="CaixaDeTexto 35"/>
          <p:cNvSpPr txBox="1"/>
          <p:nvPr/>
        </p:nvSpPr>
        <p:spPr>
          <a:xfrm>
            <a:off x="0" y="6525344"/>
            <a:ext cx="939653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Crédito: André Luiz da Silva/CDA/CDCC/USP </a:t>
            </a:r>
            <a:endParaRPr lang="pt-BR" sz="1200" dirty="0">
              <a:solidFill>
                <a:schemeClr val="accent2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</p:txBody>
      </p:sp>
      <p:grpSp>
        <p:nvGrpSpPr>
          <p:cNvPr id="44" name="Grupo 101"/>
          <p:cNvGrpSpPr/>
          <p:nvPr/>
        </p:nvGrpSpPr>
        <p:grpSpPr>
          <a:xfrm rot="18342476">
            <a:off x="4378632" y="1534776"/>
            <a:ext cx="636551" cy="636551"/>
            <a:chOff x="7113623" y="2077292"/>
            <a:chExt cx="636551" cy="636551"/>
          </a:xfrm>
        </p:grpSpPr>
        <p:sp>
          <p:nvSpPr>
            <p:cNvPr id="46" name="Elipse 45"/>
            <p:cNvSpPr>
              <a:spLocks noChangeAspect="1"/>
            </p:cNvSpPr>
            <p:nvPr/>
          </p:nvSpPr>
          <p:spPr bwMode="auto">
            <a:xfrm>
              <a:off x="7113623" y="2077292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21FF46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  <p:sp>
          <p:nvSpPr>
            <p:cNvPr id="51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Helvetica 55 Roman" pitchFamily="34" charset="0"/>
              </a:endParaRPr>
            </a:p>
          </p:txBody>
        </p:sp>
      </p:grpSp>
      <p:sp>
        <p:nvSpPr>
          <p:cNvPr id="54" name="CaixaDeTexto 34"/>
          <p:cNvSpPr txBox="1">
            <a:spLocks noChangeArrowheads="1"/>
          </p:cNvSpPr>
          <p:nvPr/>
        </p:nvSpPr>
        <p:spPr bwMode="auto">
          <a:xfrm>
            <a:off x="3995936" y="1285744"/>
            <a:ext cx="15716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800" dirty="0" smtClean="0">
                <a:solidFill>
                  <a:srgbClr val="00FF00"/>
                </a:solidFill>
                <a:latin typeface="Century Gothic" pitchFamily="34" charset="0"/>
              </a:rPr>
              <a:t>Zênite</a:t>
            </a:r>
            <a:endParaRPr lang="pt-BR" sz="2800" dirty="0">
              <a:solidFill>
                <a:srgbClr val="00FF0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85"/>
          <p:cNvSpPr txBox="1">
            <a:spLocks noChangeArrowheads="1"/>
          </p:cNvSpPr>
          <p:nvPr/>
        </p:nvSpPr>
        <p:spPr bwMode="auto">
          <a:xfrm>
            <a:off x="684776" y="908720"/>
            <a:ext cx="8101408" cy="526297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just">
              <a:buClr>
                <a:schemeClr val="accent2">
                  <a:lumMod val="40000"/>
                  <a:lumOff val="60000"/>
                </a:schemeClr>
              </a:buClr>
              <a:buFont typeface="Wingdings" pitchFamily="2" charset="2"/>
              <a:buChar char="v"/>
            </a:pPr>
            <a:r>
              <a:rPr lang="pt-BR" sz="28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Solstício de Inverno: maior noite do ano</a:t>
            </a:r>
          </a:p>
          <a:p>
            <a:pPr lvl="1" algn="just">
              <a:buClr>
                <a:schemeClr val="accent2">
                  <a:lumMod val="40000"/>
                  <a:lumOff val="60000"/>
                </a:schemeClr>
              </a:buClr>
              <a:buFont typeface="Wingdings" pitchFamily="2" charset="2"/>
              <a:buChar char="v"/>
            </a:pPr>
            <a:endParaRPr lang="pt-BR" sz="2800" dirty="0" smtClean="0">
              <a:solidFill>
                <a:schemeClr val="accent2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  <a:p>
            <a:pPr algn="just">
              <a:buClr>
                <a:schemeClr val="accent2">
                  <a:lumMod val="40000"/>
                  <a:lumOff val="60000"/>
                </a:schemeClr>
              </a:buClr>
              <a:buFont typeface="Wingdings" pitchFamily="2" charset="2"/>
              <a:buChar char="v"/>
            </a:pPr>
            <a:r>
              <a:rPr lang="pt-BR" sz="28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Solstício de Verão: menor noite do ano</a:t>
            </a:r>
          </a:p>
          <a:p>
            <a:pPr algn="just">
              <a:buClr>
                <a:schemeClr val="accent2">
                  <a:lumMod val="40000"/>
                  <a:lumOff val="60000"/>
                </a:schemeClr>
              </a:buClr>
            </a:pPr>
            <a:endParaRPr lang="pt-BR" sz="2800" dirty="0" smtClean="0">
              <a:solidFill>
                <a:schemeClr val="accent2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  <a:p>
            <a:pPr algn="just">
              <a:buClr>
                <a:schemeClr val="accent2">
                  <a:lumMod val="40000"/>
                  <a:lumOff val="60000"/>
                </a:schemeClr>
              </a:buClr>
              <a:buFont typeface="Wingdings" pitchFamily="2" charset="2"/>
              <a:buChar char="v"/>
            </a:pPr>
            <a:r>
              <a:rPr lang="pt-BR" sz="28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SC e região: </a:t>
            </a:r>
          </a:p>
          <a:p>
            <a:pPr algn="just">
              <a:buClr>
                <a:schemeClr val="accent2">
                  <a:lumMod val="40000"/>
                  <a:lumOff val="60000"/>
                </a:schemeClr>
              </a:buClr>
            </a:pPr>
            <a:endParaRPr lang="pt-BR" sz="2800" dirty="0" smtClean="0">
              <a:solidFill>
                <a:schemeClr val="accent2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  <a:p>
            <a:pPr lvl="1" algn="just">
              <a:buClr>
                <a:schemeClr val="accent2">
                  <a:lumMod val="40000"/>
                  <a:lumOff val="60000"/>
                </a:schemeClr>
              </a:buClr>
              <a:buFont typeface="Wingdings" pitchFamily="2" charset="2"/>
              <a:buChar char="v"/>
            </a:pPr>
            <a:r>
              <a:rPr lang="pt-BR" sz="28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solstícios-equinócios – diferença de 1h20min</a:t>
            </a:r>
          </a:p>
          <a:p>
            <a:pPr lvl="1" algn="just">
              <a:buClr>
                <a:schemeClr val="accent2">
                  <a:lumMod val="40000"/>
                  <a:lumOff val="60000"/>
                </a:schemeClr>
              </a:buClr>
              <a:buFont typeface="Wingdings" pitchFamily="2" charset="2"/>
              <a:buChar char="v"/>
            </a:pPr>
            <a:endParaRPr lang="pt-BR" sz="2800" dirty="0" smtClean="0">
              <a:solidFill>
                <a:schemeClr val="accent2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  <a:p>
            <a:pPr lvl="1" algn="just">
              <a:buClr>
                <a:schemeClr val="accent2">
                  <a:lumMod val="40000"/>
                  <a:lumOff val="60000"/>
                </a:schemeClr>
              </a:buClr>
              <a:buFont typeface="Wingdings" pitchFamily="2" charset="2"/>
              <a:buChar char="v"/>
            </a:pPr>
            <a:r>
              <a:rPr lang="pt-BR" sz="28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diferenças entre solstícios: chega a quase 3h</a:t>
            </a:r>
          </a:p>
          <a:p>
            <a:pPr algn="just">
              <a:buClr>
                <a:schemeClr val="accent2">
                  <a:lumMod val="40000"/>
                  <a:lumOff val="60000"/>
                </a:schemeClr>
              </a:buClr>
            </a:pPr>
            <a:endParaRPr lang="pt-BR" sz="2800" dirty="0" smtClean="0">
              <a:solidFill>
                <a:schemeClr val="accent2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251520" y="3000375"/>
            <a:ext cx="8352928" cy="1143000"/>
          </a:xfrm>
        </p:spPr>
        <p:txBody>
          <a:bodyPr/>
          <a:lstStyle/>
          <a:p>
            <a:pPr>
              <a:defRPr/>
            </a:pPr>
            <a:r>
              <a:rPr lang="pt-BR" b="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itchFamily="34" charset="0"/>
              </a:rPr>
              <a:t>Repassando: </a:t>
            </a:r>
            <a:br>
              <a:rPr lang="pt-BR" b="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itchFamily="34" charset="0"/>
              </a:rPr>
            </a:br>
            <a:r>
              <a:rPr lang="pt-BR" b="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itchFamily="34" charset="0"/>
              </a:rPr>
              <a:t>elementos da Esfera Celeste</a:t>
            </a:r>
            <a:br>
              <a:rPr lang="pt-BR" b="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itchFamily="34" charset="0"/>
              </a:rPr>
            </a:br>
            <a:endParaRPr lang="pt-BR" b="0" dirty="0">
              <a:solidFill>
                <a:schemeClr val="accent6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61" y="3068960"/>
            <a:ext cx="2455263" cy="2520000"/>
          </a:xfrm>
          <a:prstGeom prst="rect">
            <a:avLst/>
          </a:prstGeom>
          <a:noFill/>
          <a:ln w="31750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sp>
        <p:nvSpPr>
          <p:cNvPr id="4" name="CaixaDeTexto 3"/>
          <p:cNvSpPr txBox="1"/>
          <p:nvPr/>
        </p:nvSpPr>
        <p:spPr>
          <a:xfrm>
            <a:off x="0" y="6525344"/>
            <a:ext cx="939653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Crédito: Universidade de Nebraska</a:t>
            </a:r>
            <a:endParaRPr lang="pt-BR" sz="1200" dirty="0">
              <a:solidFill>
                <a:schemeClr val="accent2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6" name="Título 3"/>
          <p:cNvSpPr>
            <a:spLocks noGrp="1"/>
          </p:cNvSpPr>
          <p:nvPr>
            <p:ph type="title"/>
          </p:nvPr>
        </p:nvSpPr>
        <p:spPr>
          <a:xfrm>
            <a:off x="714375" y="1285875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Simulador: visão topocêntrica das estações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251520" y="1844824"/>
            <a:ext cx="8352928" cy="2520280"/>
          </a:xfrm>
        </p:spPr>
        <p:txBody>
          <a:bodyPr/>
          <a:lstStyle/>
          <a:p>
            <a:pPr>
              <a:defRPr/>
            </a:pPr>
            <a:r>
              <a:rPr lang="pt-BR" b="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itchFamily="34" charset="0"/>
              </a:rPr>
              <a:t>As estações do ano </a:t>
            </a:r>
            <a:br>
              <a:rPr lang="pt-BR" b="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itchFamily="34" charset="0"/>
              </a:rPr>
            </a:br>
            <a:r>
              <a:rPr lang="pt-BR" b="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itchFamily="34" charset="0"/>
              </a:rPr>
              <a:t>vistas do espaço</a:t>
            </a:r>
            <a:endParaRPr lang="pt-BR" b="0" dirty="0">
              <a:solidFill>
                <a:schemeClr val="accent6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ipse 4"/>
          <p:cNvSpPr>
            <a:spLocks noChangeAspect="1"/>
          </p:cNvSpPr>
          <p:nvPr/>
        </p:nvSpPr>
        <p:spPr bwMode="auto">
          <a:xfrm>
            <a:off x="1018460" y="92536"/>
            <a:ext cx="6861437" cy="6760583"/>
          </a:xfrm>
          <a:prstGeom prst="ellipse">
            <a:avLst/>
          </a:prstGeom>
          <a:gradFill flip="none" rotWithShape="1">
            <a:gsLst>
              <a:gs pos="0">
                <a:srgbClr val="0066FF"/>
              </a:gs>
              <a:gs pos="50000">
                <a:srgbClr val="0000FF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7" name="Elipse 6"/>
          <p:cNvSpPr/>
          <p:nvPr/>
        </p:nvSpPr>
        <p:spPr bwMode="auto">
          <a:xfrm rot="2861338">
            <a:off x="2298313" y="1666263"/>
            <a:ext cx="4207068" cy="4207068"/>
          </a:xfrm>
          <a:prstGeom prst="ellipse">
            <a:avLst/>
          </a:prstGeom>
          <a:solidFill>
            <a:srgbClr val="0066FF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cxnSp>
        <p:nvCxnSpPr>
          <p:cNvPr id="15" name="Conector reto 14"/>
          <p:cNvCxnSpPr/>
          <p:nvPr/>
        </p:nvCxnSpPr>
        <p:spPr bwMode="auto">
          <a:xfrm>
            <a:off x="2295260" y="3778591"/>
            <a:ext cx="4235321" cy="29931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6" name="Conector reto 25"/>
          <p:cNvCxnSpPr/>
          <p:nvPr/>
        </p:nvCxnSpPr>
        <p:spPr bwMode="auto">
          <a:xfrm>
            <a:off x="2466746" y="2949599"/>
            <a:ext cx="3888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7" name="Conector reto 26"/>
          <p:cNvCxnSpPr/>
          <p:nvPr/>
        </p:nvCxnSpPr>
        <p:spPr bwMode="auto">
          <a:xfrm>
            <a:off x="2488911" y="4621941"/>
            <a:ext cx="3852000" cy="22769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44" name="Conector reto 43"/>
          <p:cNvCxnSpPr/>
          <p:nvPr/>
        </p:nvCxnSpPr>
        <p:spPr bwMode="auto">
          <a:xfrm>
            <a:off x="3577980" y="1836223"/>
            <a:ext cx="1656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55" name="Conector reto 54"/>
          <p:cNvCxnSpPr/>
          <p:nvPr/>
        </p:nvCxnSpPr>
        <p:spPr bwMode="auto">
          <a:xfrm>
            <a:off x="3563888" y="5698922"/>
            <a:ext cx="1656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12" name="Corda 11"/>
          <p:cNvSpPr/>
          <p:nvPr/>
        </p:nvSpPr>
        <p:spPr bwMode="auto">
          <a:xfrm rot="10800000" flipH="1">
            <a:off x="2288251" y="1657121"/>
            <a:ext cx="4206601" cy="4227632"/>
          </a:xfrm>
          <a:prstGeom prst="chord">
            <a:avLst>
              <a:gd name="adj1" fmla="val 5409229"/>
              <a:gd name="adj2" fmla="val 16201961"/>
            </a:avLst>
          </a:prstGeom>
          <a:solidFill>
            <a:schemeClr val="tx1">
              <a:alpha val="63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6000" b="0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Helvetica 55 Roman" pitchFamily="34" charset="0"/>
            </a:endParaRPr>
          </a:p>
        </p:txBody>
      </p:sp>
      <p:sp>
        <p:nvSpPr>
          <p:cNvPr id="58" name="CaixaDeTexto 57"/>
          <p:cNvSpPr txBox="1"/>
          <p:nvPr/>
        </p:nvSpPr>
        <p:spPr>
          <a:xfrm>
            <a:off x="2411760" y="2554455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Trópico de Câncer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59" name="CaixaDeTexto 58"/>
          <p:cNvSpPr txBox="1"/>
          <p:nvPr/>
        </p:nvSpPr>
        <p:spPr>
          <a:xfrm>
            <a:off x="2339752" y="4242577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Trópico de Capricórnio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60" name="CaixaDeTexto 59"/>
          <p:cNvSpPr txBox="1"/>
          <p:nvPr/>
        </p:nvSpPr>
        <p:spPr>
          <a:xfrm>
            <a:off x="2411760" y="3378481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Equador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61" name="CaixaDeTexto 60"/>
          <p:cNvSpPr txBox="1"/>
          <p:nvPr/>
        </p:nvSpPr>
        <p:spPr>
          <a:xfrm>
            <a:off x="4427984" y="1618351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Círculo Polar Ártico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62" name="CaixaDeTexto 61"/>
          <p:cNvSpPr txBox="1"/>
          <p:nvPr/>
        </p:nvSpPr>
        <p:spPr>
          <a:xfrm>
            <a:off x="4644008" y="5506783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Círculo Polar Antártico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7" name="Chave direita 16"/>
          <p:cNvSpPr/>
          <p:nvPr/>
        </p:nvSpPr>
        <p:spPr bwMode="auto">
          <a:xfrm>
            <a:off x="7020272" y="2950404"/>
            <a:ext cx="504056" cy="1692000"/>
          </a:xfrm>
          <a:prstGeom prst="rightBrace">
            <a:avLst>
              <a:gd name="adj1" fmla="val 43826"/>
              <a:gd name="adj2" fmla="val 48800"/>
            </a:avLst>
          </a:prstGeom>
          <a:noFill/>
          <a:ln w="4445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8" name="Chave direita 17"/>
          <p:cNvSpPr/>
          <p:nvPr/>
        </p:nvSpPr>
        <p:spPr bwMode="auto">
          <a:xfrm rot="10800000">
            <a:off x="1881480" y="1827767"/>
            <a:ext cx="360000" cy="1116000"/>
          </a:xfrm>
          <a:prstGeom prst="rightBrace">
            <a:avLst>
              <a:gd name="adj1" fmla="val 43826"/>
              <a:gd name="adj2" fmla="val 48800"/>
            </a:avLst>
          </a:prstGeom>
          <a:noFill/>
          <a:ln w="44450" cap="flat" cmpd="sng" algn="ctr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cxnSp>
        <p:nvCxnSpPr>
          <p:cNvPr id="19" name="Conector reto 18"/>
          <p:cNvCxnSpPr/>
          <p:nvPr/>
        </p:nvCxnSpPr>
        <p:spPr bwMode="auto">
          <a:xfrm>
            <a:off x="2320058" y="1834375"/>
            <a:ext cx="1188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C000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20" name="Conector reto 19"/>
          <p:cNvCxnSpPr/>
          <p:nvPr/>
        </p:nvCxnSpPr>
        <p:spPr bwMode="auto">
          <a:xfrm>
            <a:off x="2260240" y="5692990"/>
            <a:ext cx="1224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C000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sp>
        <p:nvSpPr>
          <p:cNvPr id="21" name="Chave direita 20"/>
          <p:cNvSpPr/>
          <p:nvPr/>
        </p:nvSpPr>
        <p:spPr bwMode="auto">
          <a:xfrm rot="10800000">
            <a:off x="1845675" y="4612990"/>
            <a:ext cx="360000" cy="1080000"/>
          </a:xfrm>
          <a:prstGeom prst="rightBrace">
            <a:avLst>
              <a:gd name="adj1" fmla="val 43826"/>
              <a:gd name="adj2" fmla="val 48800"/>
            </a:avLst>
          </a:prstGeom>
          <a:noFill/>
          <a:ln w="44450" cap="flat" cmpd="sng" algn="ctr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cxnSp>
        <p:nvCxnSpPr>
          <p:cNvPr id="22" name="Conector reto 21"/>
          <p:cNvCxnSpPr/>
          <p:nvPr/>
        </p:nvCxnSpPr>
        <p:spPr bwMode="auto">
          <a:xfrm>
            <a:off x="2309935" y="2950962"/>
            <a:ext cx="144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C000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23" name="Conector reto 22"/>
          <p:cNvCxnSpPr/>
          <p:nvPr/>
        </p:nvCxnSpPr>
        <p:spPr bwMode="auto">
          <a:xfrm>
            <a:off x="2267744" y="4620374"/>
            <a:ext cx="180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C000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sp>
        <p:nvSpPr>
          <p:cNvPr id="24" name="CaixaDeTexto 23"/>
          <p:cNvSpPr txBox="1"/>
          <p:nvPr/>
        </p:nvSpPr>
        <p:spPr>
          <a:xfrm>
            <a:off x="7236296" y="3490559"/>
            <a:ext cx="17281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rgbClr val="FF0000"/>
                </a:solidFill>
                <a:latin typeface="Century Gothic" pitchFamily="34" charset="0"/>
              </a:rPr>
              <a:t>Zona Tropical</a:t>
            </a:r>
            <a:endParaRPr lang="pt-BR" sz="2000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25" name="CaixaDeTexto 24"/>
          <p:cNvSpPr txBox="1"/>
          <p:nvPr/>
        </p:nvSpPr>
        <p:spPr>
          <a:xfrm>
            <a:off x="179512" y="2077781"/>
            <a:ext cx="17281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rgbClr val="FFC000"/>
                </a:solidFill>
                <a:latin typeface="Century Gothic" pitchFamily="34" charset="0"/>
              </a:rPr>
              <a:t>Zona Temperada</a:t>
            </a:r>
            <a:endParaRPr lang="pt-BR" sz="200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28" name="CaixaDeTexto 27"/>
          <p:cNvSpPr txBox="1"/>
          <p:nvPr/>
        </p:nvSpPr>
        <p:spPr>
          <a:xfrm>
            <a:off x="179512" y="4786703"/>
            <a:ext cx="17281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rgbClr val="FFC000"/>
                </a:solidFill>
                <a:latin typeface="Century Gothic" pitchFamily="34" charset="0"/>
              </a:rPr>
              <a:t>Zona Temperada</a:t>
            </a:r>
            <a:endParaRPr lang="pt-BR" sz="200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36" name="Corda 35"/>
          <p:cNvSpPr/>
          <p:nvPr/>
        </p:nvSpPr>
        <p:spPr bwMode="auto">
          <a:xfrm>
            <a:off x="2278433" y="1667123"/>
            <a:ext cx="4208400" cy="4208400"/>
          </a:xfrm>
          <a:prstGeom prst="chord">
            <a:avLst>
              <a:gd name="adj1" fmla="val 4023330"/>
              <a:gd name="adj2" fmla="val 6777930"/>
            </a:avLst>
          </a:prstGeom>
          <a:solidFill>
            <a:schemeClr val="bg1">
              <a:alpha val="53000"/>
            </a:schemeClr>
          </a:solidFill>
          <a:ln w="381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37" name="Corda 36"/>
          <p:cNvSpPr/>
          <p:nvPr/>
        </p:nvSpPr>
        <p:spPr bwMode="auto">
          <a:xfrm rot="10800000">
            <a:off x="2273426" y="1664376"/>
            <a:ext cx="4208400" cy="4208400"/>
          </a:xfrm>
          <a:prstGeom prst="chord">
            <a:avLst>
              <a:gd name="adj1" fmla="val 4045704"/>
              <a:gd name="adj2" fmla="val 6777930"/>
            </a:avLst>
          </a:prstGeom>
          <a:solidFill>
            <a:schemeClr val="bg1">
              <a:alpha val="53000"/>
            </a:schemeClr>
          </a:solidFill>
          <a:ln w="381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cxnSp>
        <p:nvCxnSpPr>
          <p:cNvPr id="39" name="Conector reto 38"/>
          <p:cNvCxnSpPr/>
          <p:nvPr/>
        </p:nvCxnSpPr>
        <p:spPr bwMode="auto">
          <a:xfrm>
            <a:off x="6388281" y="4643205"/>
            <a:ext cx="576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40" name="Conector reto 39"/>
          <p:cNvCxnSpPr/>
          <p:nvPr/>
        </p:nvCxnSpPr>
        <p:spPr bwMode="auto">
          <a:xfrm>
            <a:off x="6396076" y="2946632"/>
            <a:ext cx="576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sp>
        <p:nvSpPr>
          <p:cNvPr id="41" name="CaixaDeTexto 40"/>
          <p:cNvSpPr txBox="1"/>
          <p:nvPr/>
        </p:nvSpPr>
        <p:spPr>
          <a:xfrm>
            <a:off x="2834283" y="5938831"/>
            <a:ext cx="3240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rgbClr val="00B0F0"/>
                </a:solidFill>
                <a:latin typeface="Century Gothic" pitchFamily="34" charset="0"/>
              </a:rPr>
              <a:t>Calota Polar Antártica</a:t>
            </a:r>
            <a:endParaRPr lang="pt-BR" sz="2000" dirty="0">
              <a:solidFill>
                <a:srgbClr val="00B0F0"/>
              </a:solidFill>
              <a:latin typeface="Century Gothic" pitchFamily="34" charset="0"/>
            </a:endParaRPr>
          </a:p>
        </p:txBody>
      </p:sp>
      <p:sp>
        <p:nvSpPr>
          <p:cNvPr id="42" name="CaixaDeTexto 41"/>
          <p:cNvSpPr txBox="1"/>
          <p:nvPr/>
        </p:nvSpPr>
        <p:spPr>
          <a:xfrm>
            <a:off x="2771800" y="1146233"/>
            <a:ext cx="3240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rgbClr val="00B0F0"/>
                </a:solidFill>
                <a:latin typeface="Century Gothic" pitchFamily="34" charset="0"/>
              </a:rPr>
              <a:t>Calota Polar Ártica</a:t>
            </a:r>
            <a:endParaRPr lang="pt-BR" sz="2000" dirty="0">
              <a:solidFill>
                <a:srgbClr val="00B0F0"/>
              </a:solidFill>
              <a:latin typeface="Century Gothic" pitchFamily="34" charset="0"/>
            </a:endParaRPr>
          </a:p>
        </p:txBody>
      </p:sp>
      <p:sp>
        <p:nvSpPr>
          <p:cNvPr id="31" name="CaixaDeTexto 30"/>
          <p:cNvSpPr txBox="1"/>
          <p:nvPr/>
        </p:nvSpPr>
        <p:spPr>
          <a:xfrm>
            <a:off x="0" y="6525344"/>
            <a:ext cx="939653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Crédito: André Luiz da Silva/CDA/CDCC/USP </a:t>
            </a:r>
            <a:endParaRPr lang="pt-BR" sz="1200" dirty="0">
              <a:solidFill>
                <a:schemeClr val="accent2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32" name="Título 3"/>
          <p:cNvSpPr>
            <a:spLocks noGrp="1"/>
          </p:cNvSpPr>
          <p:nvPr>
            <p:ph type="title"/>
          </p:nvPr>
        </p:nvSpPr>
        <p:spPr>
          <a:xfrm>
            <a:off x="395536" y="44624"/>
            <a:ext cx="8352928" cy="1004689"/>
          </a:xfrm>
        </p:spPr>
        <p:txBody>
          <a:bodyPr/>
          <a:lstStyle/>
          <a:p>
            <a:pPr>
              <a:defRPr/>
            </a:pPr>
            <a:r>
              <a:rPr lang="pt-BR" sz="4000" dirty="0" smtClean="0">
                <a:solidFill>
                  <a:schemeClr val="bg1"/>
                </a:solidFill>
                <a:latin typeface="Century Gothic" pitchFamily="34" charset="0"/>
              </a:rPr>
              <a:t>Zonas climáticas da Terra</a:t>
            </a:r>
            <a:endParaRPr lang="pt-BR" sz="4000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59" grpId="0"/>
      <p:bldP spid="60" grpId="0"/>
      <p:bldP spid="61" grpId="0"/>
      <p:bldP spid="62" grpId="0"/>
      <p:bldP spid="17" grpId="0" animBg="1"/>
      <p:bldP spid="18" grpId="0" animBg="1"/>
      <p:bldP spid="21" grpId="0" animBg="1"/>
      <p:bldP spid="24" grpId="0"/>
      <p:bldP spid="25" grpId="0"/>
      <p:bldP spid="28" grpId="0"/>
      <p:bldP spid="36" grpId="0" animBg="1"/>
      <p:bldP spid="37" grpId="0" animBg="1"/>
      <p:bldP spid="41" grpId="0"/>
      <p:bldP spid="42" grpId="0"/>
      <p:bldP spid="3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ipse 4"/>
          <p:cNvSpPr>
            <a:spLocks noChangeAspect="1"/>
          </p:cNvSpPr>
          <p:nvPr/>
        </p:nvSpPr>
        <p:spPr bwMode="auto">
          <a:xfrm>
            <a:off x="1018460" y="196809"/>
            <a:ext cx="6861437" cy="6760583"/>
          </a:xfrm>
          <a:prstGeom prst="ellipse">
            <a:avLst/>
          </a:prstGeom>
          <a:gradFill flip="none" rotWithShape="1">
            <a:gsLst>
              <a:gs pos="0">
                <a:srgbClr val="0066FF"/>
              </a:gs>
              <a:gs pos="50000">
                <a:srgbClr val="0000FF"/>
              </a:gs>
              <a:gs pos="100000">
                <a:schemeClr val="tx1">
                  <a:alpha val="500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7" name="Elipse 6"/>
          <p:cNvSpPr/>
          <p:nvPr/>
        </p:nvSpPr>
        <p:spPr bwMode="auto">
          <a:xfrm rot="2861338">
            <a:off x="2298313" y="1666263"/>
            <a:ext cx="4207068" cy="4207068"/>
          </a:xfrm>
          <a:prstGeom prst="ellipse">
            <a:avLst/>
          </a:prstGeom>
          <a:solidFill>
            <a:srgbClr val="0066FF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cxnSp>
        <p:nvCxnSpPr>
          <p:cNvPr id="15" name="Conector reto 14"/>
          <p:cNvCxnSpPr/>
          <p:nvPr/>
        </p:nvCxnSpPr>
        <p:spPr bwMode="auto">
          <a:xfrm>
            <a:off x="2295260" y="3778591"/>
            <a:ext cx="4235321" cy="29931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6" name="Conector reto 25"/>
          <p:cNvCxnSpPr/>
          <p:nvPr/>
        </p:nvCxnSpPr>
        <p:spPr bwMode="auto">
          <a:xfrm>
            <a:off x="2466746" y="2949599"/>
            <a:ext cx="3870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7" name="Conector reto 26"/>
          <p:cNvCxnSpPr/>
          <p:nvPr/>
        </p:nvCxnSpPr>
        <p:spPr bwMode="auto">
          <a:xfrm>
            <a:off x="2488911" y="4621941"/>
            <a:ext cx="3816000" cy="22769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44" name="Conector reto 43"/>
          <p:cNvCxnSpPr/>
          <p:nvPr/>
        </p:nvCxnSpPr>
        <p:spPr bwMode="auto">
          <a:xfrm>
            <a:off x="3577980" y="1836223"/>
            <a:ext cx="1656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55" name="Conector reto 54"/>
          <p:cNvCxnSpPr/>
          <p:nvPr/>
        </p:nvCxnSpPr>
        <p:spPr bwMode="auto">
          <a:xfrm>
            <a:off x="3563888" y="5698922"/>
            <a:ext cx="1656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61" name="CaixaDeTexto 60"/>
          <p:cNvSpPr txBox="1"/>
          <p:nvPr/>
        </p:nvSpPr>
        <p:spPr>
          <a:xfrm>
            <a:off x="107504" y="1588207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Círculo Polar Ártico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62" name="CaixaDeTexto 61"/>
          <p:cNvSpPr txBox="1"/>
          <p:nvPr/>
        </p:nvSpPr>
        <p:spPr>
          <a:xfrm>
            <a:off x="-78376" y="5476639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Círculo Polar Antártico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6" name="Corda 35"/>
          <p:cNvSpPr/>
          <p:nvPr/>
        </p:nvSpPr>
        <p:spPr bwMode="auto">
          <a:xfrm>
            <a:off x="2278433" y="1667123"/>
            <a:ext cx="4208400" cy="4208400"/>
          </a:xfrm>
          <a:prstGeom prst="chord">
            <a:avLst>
              <a:gd name="adj1" fmla="val 4023330"/>
              <a:gd name="adj2" fmla="val 6777930"/>
            </a:avLst>
          </a:prstGeom>
          <a:solidFill>
            <a:schemeClr val="bg1">
              <a:alpha val="53000"/>
            </a:schemeClr>
          </a:solidFill>
          <a:ln w="381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37" name="Corda 36"/>
          <p:cNvSpPr/>
          <p:nvPr/>
        </p:nvSpPr>
        <p:spPr bwMode="auto">
          <a:xfrm rot="10800000">
            <a:off x="2273426" y="1664376"/>
            <a:ext cx="4208400" cy="4208400"/>
          </a:xfrm>
          <a:prstGeom prst="chord">
            <a:avLst>
              <a:gd name="adj1" fmla="val 4045704"/>
              <a:gd name="adj2" fmla="val 6777930"/>
            </a:avLst>
          </a:prstGeom>
          <a:solidFill>
            <a:schemeClr val="bg1">
              <a:alpha val="53000"/>
            </a:schemeClr>
          </a:solidFill>
          <a:ln w="381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41" name="CaixaDeTexto 40"/>
          <p:cNvSpPr txBox="1"/>
          <p:nvPr/>
        </p:nvSpPr>
        <p:spPr>
          <a:xfrm>
            <a:off x="2834283" y="5938831"/>
            <a:ext cx="3240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rgbClr val="00B0F0"/>
                </a:solidFill>
                <a:latin typeface="Century Gothic" pitchFamily="34" charset="0"/>
              </a:rPr>
              <a:t>Calota Polar Antártica</a:t>
            </a:r>
            <a:endParaRPr lang="pt-BR" sz="2000" dirty="0">
              <a:solidFill>
                <a:srgbClr val="00B0F0"/>
              </a:solidFill>
              <a:latin typeface="Century Gothic" pitchFamily="34" charset="0"/>
            </a:endParaRPr>
          </a:p>
        </p:txBody>
      </p:sp>
      <p:sp>
        <p:nvSpPr>
          <p:cNvPr id="42" name="CaixaDeTexto 41"/>
          <p:cNvSpPr txBox="1"/>
          <p:nvPr/>
        </p:nvSpPr>
        <p:spPr>
          <a:xfrm>
            <a:off x="2771800" y="1146233"/>
            <a:ext cx="3240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rgbClr val="00B0F0"/>
                </a:solidFill>
                <a:latin typeface="Century Gothic" pitchFamily="34" charset="0"/>
              </a:rPr>
              <a:t>Calota Polar Ártica</a:t>
            </a:r>
            <a:endParaRPr lang="pt-BR" sz="2000" dirty="0">
              <a:solidFill>
                <a:srgbClr val="00B0F0"/>
              </a:solidFill>
              <a:latin typeface="Century Gothic" pitchFamily="34" charset="0"/>
            </a:endParaRPr>
          </a:p>
        </p:txBody>
      </p:sp>
      <p:cxnSp>
        <p:nvCxnSpPr>
          <p:cNvPr id="32" name="Conector de seta reta 31"/>
          <p:cNvCxnSpPr/>
          <p:nvPr/>
        </p:nvCxnSpPr>
        <p:spPr bwMode="auto">
          <a:xfrm flipH="1">
            <a:off x="6552352" y="3797661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00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24" name="Conector de seta reta 23"/>
          <p:cNvCxnSpPr/>
          <p:nvPr/>
        </p:nvCxnSpPr>
        <p:spPr bwMode="auto">
          <a:xfrm rot="-1380000" flipH="1">
            <a:off x="6333308" y="2699478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00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25" name="Conector de seta reta 24"/>
          <p:cNvCxnSpPr/>
          <p:nvPr/>
        </p:nvCxnSpPr>
        <p:spPr bwMode="auto">
          <a:xfrm rot="1380000" flipH="1">
            <a:off x="6304512" y="4875108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00"/>
            </a:solidFill>
            <a:prstDash val="solid"/>
            <a:round/>
            <a:headEnd type="none" w="sm" len="sm"/>
            <a:tailEnd type="arrow"/>
          </a:ln>
          <a:effectLst/>
        </p:spPr>
      </p:cxnSp>
      <p:grpSp>
        <p:nvGrpSpPr>
          <p:cNvPr id="2" name="Grupo 27"/>
          <p:cNvGrpSpPr>
            <a:grpSpLocks noChangeAspect="1"/>
          </p:cNvGrpSpPr>
          <p:nvPr/>
        </p:nvGrpSpPr>
        <p:grpSpPr>
          <a:xfrm>
            <a:off x="7231468" y="1651753"/>
            <a:ext cx="1257280" cy="1309461"/>
            <a:chOff x="7618448" y="2832375"/>
            <a:chExt cx="864096" cy="899960"/>
          </a:xfrm>
        </p:grpSpPr>
        <p:grpSp>
          <p:nvGrpSpPr>
            <p:cNvPr id="3" name="Group 2"/>
            <p:cNvGrpSpPr>
              <a:grpSpLocks/>
            </p:cNvGrpSpPr>
            <p:nvPr/>
          </p:nvGrpSpPr>
          <p:grpSpPr bwMode="auto">
            <a:xfrm>
              <a:off x="7781428" y="3005336"/>
              <a:ext cx="534988" cy="546100"/>
              <a:chOff x="5090" y="4425"/>
              <a:chExt cx="843" cy="860"/>
            </a:xfrm>
          </p:grpSpPr>
          <p:sp>
            <p:nvSpPr>
              <p:cNvPr id="34" name="AutoShape 3"/>
              <p:cNvSpPr>
                <a:spLocks noChangeArrowheads="1"/>
              </p:cNvSpPr>
              <p:nvPr/>
            </p:nvSpPr>
            <p:spPr bwMode="auto">
              <a:xfrm>
                <a:off x="5090" y="4425"/>
                <a:ext cx="843" cy="860"/>
              </a:xfrm>
              <a:prstGeom prst="star16">
                <a:avLst>
                  <a:gd name="adj" fmla="val 37500"/>
                </a:avLst>
              </a:prstGeom>
              <a:solidFill>
                <a:srgbClr val="FFC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35" name="Oval 4"/>
              <p:cNvSpPr>
                <a:spLocks noChangeArrowheads="1"/>
              </p:cNvSpPr>
              <p:nvPr/>
            </p:nvSpPr>
            <p:spPr bwMode="auto">
              <a:xfrm>
                <a:off x="5265" y="4612"/>
                <a:ext cx="495" cy="48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38" name="Arc 5"/>
              <p:cNvSpPr>
                <a:spLocks/>
              </p:cNvSpPr>
              <p:nvPr/>
            </p:nvSpPr>
            <p:spPr bwMode="auto">
              <a:xfrm rot="245137" flipV="1">
                <a:off x="5411" y="4855"/>
                <a:ext cx="200" cy="143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15760"/>
                  <a:gd name="T1" fmla="*/ 0 h 21600"/>
                  <a:gd name="T2" fmla="*/ 15760 w 15760"/>
                  <a:gd name="T3" fmla="*/ 6829 h 21600"/>
                  <a:gd name="T4" fmla="*/ 0 w 1576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760" h="21600" fill="none" extrusionOk="0">
                    <a:moveTo>
                      <a:pt x="-1" y="0"/>
                    </a:moveTo>
                    <a:cubicBezTo>
                      <a:pt x="5971" y="0"/>
                      <a:pt x="11676" y="2472"/>
                      <a:pt x="15759" y="6829"/>
                    </a:cubicBezTo>
                  </a:path>
                  <a:path w="15760" h="21600" stroke="0" extrusionOk="0">
                    <a:moveTo>
                      <a:pt x="-1" y="0"/>
                    </a:moveTo>
                    <a:cubicBezTo>
                      <a:pt x="5971" y="0"/>
                      <a:pt x="11676" y="2472"/>
                      <a:pt x="15759" y="6829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39" name="Oval 6"/>
              <p:cNvSpPr>
                <a:spLocks noChangeArrowheads="1"/>
              </p:cNvSpPr>
              <p:nvPr/>
            </p:nvSpPr>
            <p:spPr bwMode="auto">
              <a:xfrm>
                <a:off x="5306" y="4797"/>
                <a:ext cx="184" cy="89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40" name="Oval 7"/>
              <p:cNvSpPr>
                <a:spLocks noChangeArrowheads="1"/>
              </p:cNvSpPr>
              <p:nvPr/>
            </p:nvSpPr>
            <p:spPr bwMode="auto">
              <a:xfrm>
                <a:off x="5536" y="4797"/>
                <a:ext cx="184" cy="89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cxnSp>
            <p:nvCxnSpPr>
              <p:cNvPr id="43" name="AutoShape 8"/>
              <p:cNvCxnSpPr>
                <a:cxnSpLocks noChangeShapeType="1"/>
              </p:cNvCxnSpPr>
              <p:nvPr/>
            </p:nvCxnSpPr>
            <p:spPr bwMode="auto">
              <a:xfrm>
                <a:off x="5265" y="4812"/>
                <a:ext cx="495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  <p:sp>
          <p:nvSpPr>
            <p:cNvPr id="30" name="Elipse 29"/>
            <p:cNvSpPr/>
            <p:nvPr/>
          </p:nvSpPr>
          <p:spPr bwMode="auto">
            <a:xfrm>
              <a:off x="7618448" y="2832375"/>
              <a:ext cx="864096" cy="899960"/>
            </a:xfrm>
            <a:prstGeom prst="ellipse">
              <a:avLst/>
            </a:prstGeom>
            <a:gradFill>
              <a:gsLst>
                <a:gs pos="7000">
                  <a:schemeClr val="bg1">
                    <a:alpha val="0"/>
                  </a:schemeClr>
                </a:gs>
                <a:gs pos="42000">
                  <a:srgbClr val="FFFFCC">
                    <a:alpha val="85000"/>
                  </a:srgbClr>
                </a:gs>
                <a:gs pos="100000">
                  <a:schemeClr val="tx1">
                    <a:alpha val="2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4" name="Grupo 44"/>
          <p:cNvGrpSpPr>
            <a:grpSpLocks noChangeAspect="1"/>
          </p:cNvGrpSpPr>
          <p:nvPr/>
        </p:nvGrpSpPr>
        <p:grpSpPr>
          <a:xfrm>
            <a:off x="7530824" y="3130519"/>
            <a:ext cx="1257280" cy="1309461"/>
            <a:chOff x="7618448" y="2832375"/>
            <a:chExt cx="864096" cy="899960"/>
          </a:xfrm>
        </p:grpSpPr>
        <p:grpSp>
          <p:nvGrpSpPr>
            <p:cNvPr id="6" name="Group 2"/>
            <p:cNvGrpSpPr>
              <a:grpSpLocks/>
            </p:cNvGrpSpPr>
            <p:nvPr/>
          </p:nvGrpSpPr>
          <p:grpSpPr bwMode="auto">
            <a:xfrm>
              <a:off x="7781428" y="3005336"/>
              <a:ext cx="534988" cy="546100"/>
              <a:chOff x="5090" y="4425"/>
              <a:chExt cx="843" cy="860"/>
            </a:xfrm>
          </p:grpSpPr>
          <p:sp>
            <p:nvSpPr>
              <p:cNvPr id="48" name="AutoShape 3"/>
              <p:cNvSpPr>
                <a:spLocks noChangeArrowheads="1"/>
              </p:cNvSpPr>
              <p:nvPr/>
            </p:nvSpPr>
            <p:spPr bwMode="auto">
              <a:xfrm>
                <a:off x="5090" y="4425"/>
                <a:ext cx="843" cy="860"/>
              </a:xfrm>
              <a:prstGeom prst="star16">
                <a:avLst>
                  <a:gd name="adj" fmla="val 37500"/>
                </a:avLst>
              </a:prstGeom>
              <a:solidFill>
                <a:srgbClr val="FFC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50" name="Oval 4"/>
              <p:cNvSpPr>
                <a:spLocks noChangeArrowheads="1"/>
              </p:cNvSpPr>
              <p:nvPr/>
            </p:nvSpPr>
            <p:spPr bwMode="auto">
              <a:xfrm>
                <a:off x="5265" y="4612"/>
                <a:ext cx="495" cy="48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51" name="Arc 5"/>
              <p:cNvSpPr>
                <a:spLocks/>
              </p:cNvSpPr>
              <p:nvPr/>
            </p:nvSpPr>
            <p:spPr bwMode="auto">
              <a:xfrm rot="245137" flipV="1">
                <a:off x="5411" y="4855"/>
                <a:ext cx="200" cy="143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15760"/>
                  <a:gd name="T1" fmla="*/ 0 h 21600"/>
                  <a:gd name="T2" fmla="*/ 15760 w 15760"/>
                  <a:gd name="T3" fmla="*/ 6829 h 21600"/>
                  <a:gd name="T4" fmla="*/ 0 w 1576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760" h="21600" fill="none" extrusionOk="0">
                    <a:moveTo>
                      <a:pt x="-1" y="0"/>
                    </a:moveTo>
                    <a:cubicBezTo>
                      <a:pt x="5971" y="0"/>
                      <a:pt x="11676" y="2472"/>
                      <a:pt x="15759" y="6829"/>
                    </a:cubicBezTo>
                  </a:path>
                  <a:path w="15760" h="21600" stroke="0" extrusionOk="0">
                    <a:moveTo>
                      <a:pt x="-1" y="0"/>
                    </a:moveTo>
                    <a:cubicBezTo>
                      <a:pt x="5971" y="0"/>
                      <a:pt x="11676" y="2472"/>
                      <a:pt x="15759" y="6829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52" name="Oval 6"/>
              <p:cNvSpPr>
                <a:spLocks noChangeArrowheads="1"/>
              </p:cNvSpPr>
              <p:nvPr/>
            </p:nvSpPr>
            <p:spPr bwMode="auto">
              <a:xfrm>
                <a:off x="5306" y="4797"/>
                <a:ext cx="184" cy="89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53" name="Oval 7"/>
              <p:cNvSpPr>
                <a:spLocks noChangeArrowheads="1"/>
              </p:cNvSpPr>
              <p:nvPr/>
            </p:nvSpPr>
            <p:spPr bwMode="auto">
              <a:xfrm>
                <a:off x="5536" y="4797"/>
                <a:ext cx="184" cy="89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cxnSp>
            <p:nvCxnSpPr>
              <p:cNvPr id="54" name="AutoShape 8"/>
              <p:cNvCxnSpPr>
                <a:cxnSpLocks noChangeShapeType="1"/>
              </p:cNvCxnSpPr>
              <p:nvPr/>
            </p:nvCxnSpPr>
            <p:spPr bwMode="auto">
              <a:xfrm>
                <a:off x="5265" y="4812"/>
                <a:ext cx="495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  <p:sp>
          <p:nvSpPr>
            <p:cNvPr id="47" name="Elipse 46"/>
            <p:cNvSpPr/>
            <p:nvPr/>
          </p:nvSpPr>
          <p:spPr bwMode="auto">
            <a:xfrm>
              <a:off x="7618448" y="2832375"/>
              <a:ext cx="864096" cy="899960"/>
            </a:xfrm>
            <a:prstGeom prst="ellipse">
              <a:avLst/>
            </a:prstGeom>
            <a:gradFill>
              <a:gsLst>
                <a:gs pos="7000">
                  <a:schemeClr val="bg1">
                    <a:alpha val="0"/>
                  </a:schemeClr>
                </a:gs>
                <a:gs pos="42000">
                  <a:srgbClr val="FFFFCC">
                    <a:alpha val="85000"/>
                  </a:srgbClr>
                </a:gs>
                <a:gs pos="100000">
                  <a:schemeClr val="tx1">
                    <a:alpha val="2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70" name="Corda 69"/>
          <p:cNvSpPr/>
          <p:nvPr/>
        </p:nvSpPr>
        <p:spPr bwMode="auto">
          <a:xfrm rot="10800000" flipH="1">
            <a:off x="2288251" y="1657121"/>
            <a:ext cx="4206601" cy="4227632"/>
          </a:xfrm>
          <a:prstGeom prst="chord">
            <a:avLst>
              <a:gd name="adj1" fmla="val 5409229"/>
              <a:gd name="adj2" fmla="val 16201961"/>
            </a:avLst>
          </a:prstGeom>
          <a:solidFill>
            <a:schemeClr val="tx1">
              <a:alpha val="63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6000" b="0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Helvetica 55 Roman" pitchFamily="34" charset="0"/>
            </a:endParaRPr>
          </a:p>
        </p:txBody>
      </p:sp>
      <p:grpSp>
        <p:nvGrpSpPr>
          <p:cNvPr id="8" name="Grupo 55"/>
          <p:cNvGrpSpPr>
            <a:grpSpLocks noChangeAspect="1"/>
          </p:cNvGrpSpPr>
          <p:nvPr/>
        </p:nvGrpSpPr>
        <p:grpSpPr>
          <a:xfrm>
            <a:off x="7199828" y="4611546"/>
            <a:ext cx="1257280" cy="1309461"/>
            <a:chOff x="7618448" y="2832375"/>
            <a:chExt cx="864096" cy="899960"/>
          </a:xfrm>
        </p:grpSpPr>
        <p:grpSp>
          <p:nvGrpSpPr>
            <p:cNvPr id="9" name="Group 2"/>
            <p:cNvGrpSpPr>
              <a:grpSpLocks/>
            </p:cNvGrpSpPr>
            <p:nvPr/>
          </p:nvGrpSpPr>
          <p:grpSpPr bwMode="auto">
            <a:xfrm>
              <a:off x="7781428" y="3005336"/>
              <a:ext cx="534988" cy="546100"/>
              <a:chOff x="5090" y="4425"/>
              <a:chExt cx="843" cy="860"/>
            </a:xfrm>
          </p:grpSpPr>
          <p:sp>
            <p:nvSpPr>
              <p:cNvPr id="64" name="AutoShape 3"/>
              <p:cNvSpPr>
                <a:spLocks noChangeArrowheads="1"/>
              </p:cNvSpPr>
              <p:nvPr/>
            </p:nvSpPr>
            <p:spPr bwMode="auto">
              <a:xfrm>
                <a:off x="5090" y="4425"/>
                <a:ext cx="843" cy="860"/>
              </a:xfrm>
              <a:prstGeom prst="star16">
                <a:avLst>
                  <a:gd name="adj" fmla="val 37500"/>
                </a:avLst>
              </a:prstGeom>
              <a:solidFill>
                <a:srgbClr val="FFC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65" name="Oval 4"/>
              <p:cNvSpPr>
                <a:spLocks noChangeArrowheads="1"/>
              </p:cNvSpPr>
              <p:nvPr/>
            </p:nvSpPr>
            <p:spPr bwMode="auto">
              <a:xfrm>
                <a:off x="5265" y="4612"/>
                <a:ext cx="495" cy="48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66" name="Arc 5"/>
              <p:cNvSpPr>
                <a:spLocks/>
              </p:cNvSpPr>
              <p:nvPr/>
            </p:nvSpPr>
            <p:spPr bwMode="auto">
              <a:xfrm rot="245137" flipV="1">
                <a:off x="5411" y="4855"/>
                <a:ext cx="200" cy="143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15760"/>
                  <a:gd name="T1" fmla="*/ 0 h 21600"/>
                  <a:gd name="T2" fmla="*/ 15760 w 15760"/>
                  <a:gd name="T3" fmla="*/ 6829 h 21600"/>
                  <a:gd name="T4" fmla="*/ 0 w 1576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760" h="21600" fill="none" extrusionOk="0">
                    <a:moveTo>
                      <a:pt x="-1" y="0"/>
                    </a:moveTo>
                    <a:cubicBezTo>
                      <a:pt x="5971" y="0"/>
                      <a:pt x="11676" y="2472"/>
                      <a:pt x="15759" y="6829"/>
                    </a:cubicBezTo>
                  </a:path>
                  <a:path w="15760" h="21600" stroke="0" extrusionOk="0">
                    <a:moveTo>
                      <a:pt x="-1" y="0"/>
                    </a:moveTo>
                    <a:cubicBezTo>
                      <a:pt x="5971" y="0"/>
                      <a:pt x="11676" y="2472"/>
                      <a:pt x="15759" y="6829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67" name="Oval 6"/>
              <p:cNvSpPr>
                <a:spLocks noChangeArrowheads="1"/>
              </p:cNvSpPr>
              <p:nvPr/>
            </p:nvSpPr>
            <p:spPr bwMode="auto">
              <a:xfrm>
                <a:off x="5306" y="4797"/>
                <a:ext cx="184" cy="89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68" name="Oval 7"/>
              <p:cNvSpPr>
                <a:spLocks noChangeArrowheads="1"/>
              </p:cNvSpPr>
              <p:nvPr/>
            </p:nvSpPr>
            <p:spPr bwMode="auto">
              <a:xfrm>
                <a:off x="5536" y="4797"/>
                <a:ext cx="184" cy="89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cxnSp>
            <p:nvCxnSpPr>
              <p:cNvPr id="69" name="AutoShape 8"/>
              <p:cNvCxnSpPr>
                <a:cxnSpLocks noChangeShapeType="1"/>
              </p:cNvCxnSpPr>
              <p:nvPr/>
            </p:nvCxnSpPr>
            <p:spPr bwMode="auto">
              <a:xfrm>
                <a:off x="5265" y="4812"/>
                <a:ext cx="495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  <p:sp>
          <p:nvSpPr>
            <p:cNvPr id="63" name="Elipse 62"/>
            <p:cNvSpPr/>
            <p:nvPr/>
          </p:nvSpPr>
          <p:spPr bwMode="auto">
            <a:xfrm>
              <a:off x="7618448" y="2832375"/>
              <a:ext cx="864096" cy="899960"/>
            </a:xfrm>
            <a:prstGeom prst="ellipse">
              <a:avLst/>
            </a:prstGeom>
            <a:gradFill>
              <a:gsLst>
                <a:gs pos="7000">
                  <a:schemeClr val="bg1">
                    <a:alpha val="0"/>
                  </a:schemeClr>
                </a:gs>
                <a:gs pos="42000">
                  <a:srgbClr val="FFFFCC">
                    <a:alpha val="85000"/>
                  </a:srgbClr>
                </a:gs>
                <a:gs pos="100000">
                  <a:schemeClr val="tx1">
                    <a:alpha val="2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71" name="Corda 70"/>
          <p:cNvSpPr/>
          <p:nvPr/>
        </p:nvSpPr>
        <p:spPr bwMode="auto">
          <a:xfrm rot="9420000" flipH="1">
            <a:off x="2296367" y="1661965"/>
            <a:ext cx="4206601" cy="4227632"/>
          </a:xfrm>
          <a:prstGeom prst="chord">
            <a:avLst>
              <a:gd name="adj1" fmla="val 5409229"/>
              <a:gd name="adj2" fmla="val 16201961"/>
            </a:avLst>
          </a:prstGeom>
          <a:solidFill>
            <a:schemeClr val="tx1">
              <a:alpha val="63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6000" b="0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Helvetica 55 Roman" pitchFamily="34" charset="0"/>
            </a:endParaRPr>
          </a:p>
        </p:txBody>
      </p:sp>
      <p:sp>
        <p:nvSpPr>
          <p:cNvPr id="72" name="Corda 71"/>
          <p:cNvSpPr/>
          <p:nvPr/>
        </p:nvSpPr>
        <p:spPr bwMode="auto">
          <a:xfrm rot="12180000" flipH="1">
            <a:off x="2289911" y="1653873"/>
            <a:ext cx="4206601" cy="4227632"/>
          </a:xfrm>
          <a:prstGeom prst="chord">
            <a:avLst>
              <a:gd name="adj1" fmla="val 5409229"/>
              <a:gd name="adj2" fmla="val 16201961"/>
            </a:avLst>
          </a:prstGeom>
          <a:solidFill>
            <a:schemeClr val="tx1">
              <a:alpha val="63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6000" b="0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Helvetica 55 Roman" pitchFamily="34" charset="0"/>
            </a:endParaRPr>
          </a:p>
        </p:txBody>
      </p:sp>
      <p:sp>
        <p:nvSpPr>
          <p:cNvPr id="58" name="CaixaDeTexto 57"/>
          <p:cNvSpPr txBox="1"/>
          <p:nvPr/>
        </p:nvSpPr>
        <p:spPr>
          <a:xfrm>
            <a:off x="2411760" y="2554455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Trópico de Câncer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59" name="CaixaDeTexto 58"/>
          <p:cNvSpPr txBox="1"/>
          <p:nvPr/>
        </p:nvSpPr>
        <p:spPr>
          <a:xfrm>
            <a:off x="2339752" y="4242577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Trópico de Capricórnio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60" name="CaixaDeTexto 59"/>
          <p:cNvSpPr txBox="1"/>
          <p:nvPr/>
        </p:nvSpPr>
        <p:spPr>
          <a:xfrm>
            <a:off x="2411760" y="3378481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Equador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73" name="Título 3"/>
          <p:cNvSpPr>
            <a:spLocks noGrp="1"/>
          </p:cNvSpPr>
          <p:nvPr>
            <p:ph type="title"/>
          </p:nvPr>
        </p:nvSpPr>
        <p:spPr>
          <a:xfrm>
            <a:off x="0" y="-18256"/>
            <a:ext cx="9144000" cy="1143000"/>
          </a:xfrm>
        </p:spPr>
        <p:txBody>
          <a:bodyPr/>
          <a:lstStyle/>
          <a:p>
            <a:r>
              <a:rPr lang="pt-BR" sz="4000" dirty="0" smtClean="0">
                <a:solidFill>
                  <a:schemeClr val="bg1"/>
                </a:solidFill>
                <a:latin typeface="Century Gothic" pitchFamily="34" charset="0"/>
              </a:rPr>
              <a:t>Visão geocêntrica</a:t>
            </a:r>
          </a:p>
        </p:txBody>
      </p:sp>
      <p:sp>
        <p:nvSpPr>
          <p:cNvPr id="74" name="CaixaDeTexto 73"/>
          <p:cNvSpPr txBox="1"/>
          <p:nvPr/>
        </p:nvSpPr>
        <p:spPr>
          <a:xfrm>
            <a:off x="5724128" y="6457890"/>
            <a:ext cx="3240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000" dirty="0" smtClean="0">
                <a:solidFill>
                  <a:srgbClr val="FF0000"/>
                </a:solidFill>
                <a:latin typeface="Century Gothic" pitchFamily="34" charset="0"/>
              </a:rPr>
              <a:t>Figura fora de escala</a:t>
            </a:r>
            <a:endParaRPr lang="pt-BR" sz="2000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75" name="CaixaDeTexto 74"/>
          <p:cNvSpPr txBox="1"/>
          <p:nvPr/>
        </p:nvSpPr>
        <p:spPr>
          <a:xfrm>
            <a:off x="6588224" y="1588730"/>
            <a:ext cx="24482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solstício de junho</a:t>
            </a:r>
            <a:endParaRPr lang="pt-BR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76" name="CaixaDeTexto 75"/>
          <p:cNvSpPr txBox="1"/>
          <p:nvPr/>
        </p:nvSpPr>
        <p:spPr>
          <a:xfrm>
            <a:off x="6660232" y="5693186"/>
            <a:ext cx="24482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solstício de dezembro</a:t>
            </a:r>
            <a:endParaRPr lang="pt-BR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77" name="CaixaDeTexto 76"/>
          <p:cNvSpPr txBox="1"/>
          <p:nvPr/>
        </p:nvSpPr>
        <p:spPr>
          <a:xfrm>
            <a:off x="6911752" y="2996952"/>
            <a:ext cx="22687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equinócio de março</a:t>
            </a:r>
            <a:endParaRPr lang="pt-BR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78" name="CaixaDeTexto 77"/>
          <p:cNvSpPr txBox="1"/>
          <p:nvPr/>
        </p:nvSpPr>
        <p:spPr>
          <a:xfrm>
            <a:off x="6651848" y="4170566"/>
            <a:ext cx="25286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equinócio de setembro</a:t>
            </a:r>
            <a:endParaRPr lang="pt-BR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79" name="CaixaDeTexto 78"/>
          <p:cNvSpPr txBox="1"/>
          <p:nvPr/>
        </p:nvSpPr>
        <p:spPr>
          <a:xfrm>
            <a:off x="0" y="6525344"/>
            <a:ext cx="939653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Crédito: André Luiz da Silva/CDA/CDCC/USP </a:t>
            </a:r>
            <a:endParaRPr lang="pt-BR" sz="1200" dirty="0">
              <a:solidFill>
                <a:schemeClr val="accent2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70" grpId="1" animBg="1"/>
      <p:bldP spid="70" grpId="2" animBg="1"/>
      <p:bldP spid="71" grpId="0" animBg="1"/>
      <p:bldP spid="71" grpId="1" animBg="1"/>
      <p:bldP spid="72" grpId="0" animBg="1"/>
      <p:bldP spid="75" grpId="0"/>
      <p:bldP spid="75" grpId="1"/>
      <p:bldP spid="76" grpId="0"/>
      <p:bldP spid="77" grpId="0"/>
      <p:bldP spid="77" grpId="1"/>
      <p:bldP spid="78" grpId="0"/>
      <p:bldP spid="78" grpId="1"/>
      <p:bldP spid="7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ipse 4"/>
          <p:cNvSpPr>
            <a:spLocks noChangeAspect="1"/>
          </p:cNvSpPr>
          <p:nvPr/>
        </p:nvSpPr>
        <p:spPr bwMode="auto">
          <a:xfrm>
            <a:off x="900893" y="268817"/>
            <a:ext cx="6861437" cy="6760583"/>
          </a:xfrm>
          <a:prstGeom prst="ellipse">
            <a:avLst/>
          </a:prstGeom>
          <a:gradFill flip="none" rotWithShape="1">
            <a:gsLst>
              <a:gs pos="0">
                <a:srgbClr val="0066FF"/>
              </a:gs>
              <a:gs pos="50000">
                <a:srgbClr val="0000FF"/>
              </a:gs>
              <a:gs pos="100000">
                <a:schemeClr val="tx1">
                  <a:alpha val="2000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7" name="Elipse 6"/>
          <p:cNvSpPr/>
          <p:nvPr/>
        </p:nvSpPr>
        <p:spPr bwMode="auto">
          <a:xfrm rot="2861338">
            <a:off x="2298313" y="1666263"/>
            <a:ext cx="4207068" cy="4207068"/>
          </a:xfrm>
          <a:prstGeom prst="ellipse">
            <a:avLst/>
          </a:prstGeom>
          <a:solidFill>
            <a:srgbClr val="0070C0">
              <a:alpha val="65000"/>
            </a:srgbClr>
          </a:solidFill>
          <a:ln w="127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cxnSp>
        <p:nvCxnSpPr>
          <p:cNvPr id="15" name="Conector reto 14"/>
          <p:cNvCxnSpPr/>
          <p:nvPr/>
        </p:nvCxnSpPr>
        <p:spPr bwMode="auto">
          <a:xfrm>
            <a:off x="2285532" y="3778591"/>
            <a:ext cx="4235321" cy="29931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6" name="Conector reto 25"/>
          <p:cNvCxnSpPr/>
          <p:nvPr/>
        </p:nvCxnSpPr>
        <p:spPr bwMode="auto">
          <a:xfrm>
            <a:off x="2466746" y="2949599"/>
            <a:ext cx="3870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7" name="Conector reto 26"/>
          <p:cNvCxnSpPr/>
          <p:nvPr/>
        </p:nvCxnSpPr>
        <p:spPr bwMode="auto">
          <a:xfrm>
            <a:off x="2488911" y="4621941"/>
            <a:ext cx="3816000" cy="22769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44" name="Conector reto 43"/>
          <p:cNvCxnSpPr/>
          <p:nvPr/>
        </p:nvCxnSpPr>
        <p:spPr bwMode="auto">
          <a:xfrm>
            <a:off x="3577980" y="1836223"/>
            <a:ext cx="1656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55" name="Conector reto 54"/>
          <p:cNvCxnSpPr/>
          <p:nvPr/>
        </p:nvCxnSpPr>
        <p:spPr bwMode="auto">
          <a:xfrm>
            <a:off x="3563888" y="5698922"/>
            <a:ext cx="1656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61" name="CaixaDeTexto 60"/>
          <p:cNvSpPr txBox="1"/>
          <p:nvPr/>
        </p:nvSpPr>
        <p:spPr>
          <a:xfrm>
            <a:off x="107504" y="1588207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Círculo Polar Ártico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62" name="CaixaDeTexto 61"/>
          <p:cNvSpPr txBox="1"/>
          <p:nvPr/>
        </p:nvSpPr>
        <p:spPr>
          <a:xfrm>
            <a:off x="-78376" y="5476639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Círculo Polar Antártico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6" name="Corda 35"/>
          <p:cNvSpPr/>
          <p:nvPr/>
        </p:nvSpPr>
        <p:spPr bwMode="auto">
          <a:xfrm>
            <a:off x="2278433" y="1667123"/>
            <a:ext cx="4208400" cy="4208400"/>
          </a:xfrm>
          <a:prstGeom prst="chord">
            <a:avLst>
              <a:gd name="adj1" fmla="val 4023330"/>
              <a:gd name="adj2" fmla="val 6777930"/>
            </a:avLst>
          </a:prstGeom>
          <a:solidFill>
            <a:schemeClr val="bg1">
              <a:alpha val="53000"/>
            </a:schemeClr>
          </a:solidFill>
          <a:ln w="381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37" name="Corda 36"/>
          <p:cNvSpPr/>
          <p:nvPr/>
        </p:nvSpPr>
        <p:spPr bwMode="auto">
          <a:xfrm rot="10800000">
            <a:off x="2273426" y="1664376"/>
            <a:ext cx="4208400" cy="4208400"/>
          </a:xfrm>
          <a:prstGeom prst="chord">
            <a:avLst>
              <a:gd name="adj1" fmla="val 4045704"/>
              <a:gd name="adj2" fmla="val 6777930"/>
            </a:avLst>
          </a:prstGeom>
          <a:solidFill>
            <a:schemeClr val="bg1">
              <a:alpha val="53000"/>
            </a:schemeClr>
          </a:solidFill>
          <a:ln w="381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41" name="CaixaDeTexto 40"/>
          <p:cNvSpPr txBox="1"/>
          <p:nvPr/>
        </p:nvSpPr>
        <p:spPr>
          <a:xfrm>
            <a:off x="2834283" y="5938831"/>
            <a:ext cx="3240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rgbClr val="00B0F0"/>
                </a:solidFill>
                <a:latin typeface="Century Gothic" pitchFamily="34" charset="0"/>
              </a:rPr>
              <a:t>Calota Polar Antártica</a:t>
            </a:r>
            <a:endParaRPr lang="pt-BR" sz="2000" dirty="0">
              <a:solidFill>
                <a:srgbClr val="00B0F0"/>
              </a:solidFill>
              <a:latin typeface="Century Gothic" pitchFamily="34" charset="0"/>
            </a:endParaRPr>
          </a:p>
        </p:txBody>
      </p:sp>
      <p:sp>
        <p:nvSpPr>
          <p:cNvPr id="42" name="CaixaDeTexto 41"/>
          <p:cNvSpPr txBox="1"/>
          <p:nvPr/>
        </p:nvSpPr>
        <p:spPr>
          <a:xfrm>
            <a:off x="2771800" y="1146233"/>
            <a:ext cx="3240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rgbClr val="00B0F0"/>
                </a:solidFill>
                <a:latin typeface="Century Gothic" pitchFamily="34" charset="0"/>
              </a:rPr>
              <a:t>Calota Polar Ártica</a:t>
            </a:r>
            <a:endParaRPr lang="pt-BR" sz="2000" dirty="0">
              <a:solidFill>
                <a:srgbClr val="00B0F0"/>
              </a:solidFill>
              <a:latin typeface="Century Gothic" pitchFamily="34" charset="0"/>
            </a:endParaRPr>
          </a:p>
        </p:txBody>
      </p:sp>
      <p:grpSp>
        <p:nvGrpSpPr>
          <p:cNvPr id="2" name="Grupo 44"/>
          <p:cNvGrpSpPr>
            <a:grpSpLocks noChangeAspect="1"/>
          </p:cNvGrpSpPr>
          <p:nvPr/>
        </p:nvGrpSpPr>
        <p:grpSpPr>
          <a:xfrm>
            <a:off x="7092280" y="1700808"/>
            <a:ext cx="1257280" cy="1309461"/>
            <a:chOff x="7618448" y="2832375"/>
            <a:chExt cx="864096" cy="899960"/>
          </a:xfrm>
        </p:grpSpPr>
        <p:grpSp>
          <p:nvGrpSpPr>
            <p:cNvPr id="3" name="Group 2"/>
            <p:cNvGrpSpPr>
              <a:grpSpLocks/>
            </p:cNvGrpSpPr>
            <p:nvPr/>
          </p:nvGrpSpPr>
          <p:grpSpPr bwMode="auto">
            <a:xfrm>
              <a:off x="7781428" y="3005336"/>
              <a:ext cx="534988" cy="546100"/>
              <a:chOff x="5090" y="4425"/>
              <a:chExt cx="843" cy="860"/>
            </a:xfrm>
          </p:grpSpPr>
          <p:sp>
            <p:nvSpPr>
              <p:cNvPr id="48" name="AutoShape 3"/>
              <p:cNvSpPr>
                <a:spLocks noChangeArrowheads="1"/>
              </p:cNvSpPr>
              <p:nvPr/>
            </p:nvSpPr>
            <p:spPr bwMode="auto">
              <a:xfrm>
                <a:off x="5090" y="4425"/>
                <a:ext cx="843" cy="860"/>
              </a:xfrm>
              <a:prstGeom prst="star16">
                <a:avLst>
                  <a:gd name="adj" fmla="val 37500"/>
                </a:avLst>
              </a:prstGeom>
              <a:solidFill>
                <a:srgbClr val="FFC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50" name="Oval 4"/>
              <p:cNvSpPr>
                <a:spLocks noChangeArrowheads="1"/>
              </p:cNvSpPr>
              <p:nvPr/>
            </p:nvSpPr>
            <p:spPr bwMode="auto">
              <a:xfrm>
                <a:off x="5265" y="4612"/>
                <a:ext cx="495" cy="48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51" name="Arc 5"/>
              <p:cNvSpPr>
                <a:spLocks/>
              </p:cNvSpPr>
              <p:nvPr/>
            </p:nvSpPr>
            <p:spPr bwMode="auto">
              <a:xfrm rot="245137" flipV="1">
                <a:off x="5411" y="4855"/>
                <a:ext cx="200" cy="143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15760"/>
                  <a:gd name="T1" fmla="*/ 0 h 21600"/>
                  <a:gd name="T2" fmla="*/ 15760 w 15760"/>
                  <a:gd name="T3" fmla="*/ 6829 h 21600"/>
                  <a:gd name="T4" fmla="*/ 0 w 1576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760" h="21600" fill="none" extrusionOk="0">
                    <a:moveTo>
                      <a:pt x="-1" y="0"/>
                    </a:moveTo>
                    <a:cubicBezTo>
                      <a:pt x="5971" y="0"/>
                      <a:pt x="11676" y="2472"/>
                      <a:pt x="15759" y="6829"/>
                    </a:cubicBezTo>
                  </a:path>
                  <a:path w="15760" h="21600" stroke="0" extrusionOk="0">
                    <a:moveTo>
                      <a:pt x="-1" y="0"/>
                    </a:moveTo>
                    <a:cubicBezTo>
                      <a:pt x="5971" y="0"/>
                      <a:pt x="11676" y="2472"/>
                      <a:pt x="15759" y="6829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52" name="Oval 6"/>
              <p:cNvSpPr>
                <a:spLocks noChangeArrowheads="1"/>
              </p:cNvSpPr>
              <p:nvPr/>
            </p:nvSpPr>
            <p:spPr bwMode="auto">
              <a:xfrm>
                <a:off x="5306" y="4797"/>
                <a:ext cx="184" cy="89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53" name="Oval 7"/>
              <p:cNvSpPr>
                <a:spLocks noChangeArrowheads="1"/>
              </p:cNvSpPr>
              <p:nvPr/>
            </p:nvSpPr>
            <p:spPr bwMode="auto">
              <a:xfrm>
                <a:off x="5536" y="4797"/>
                <a:ext cx="184" cy="89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cxnSp>
            <p:nvCxnSpPr>
              <p:cNvPr id="54" name="AutoShape 8"/>
              <p:cNvCxnSpPr>
                <a:cxnSpLocks noChangeShapeType="1"/>
              </p:cNvCxnSpPr>
              <p:nvPr/>
            </p:nvCxnSpPr>
            <p:spPr bwMode="auto">
              <a:xfrm>
                <a:off x="5265" y="4812"/>
                <a:ext cx="495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  <p:sp>
          <p:nvSpPr>
            <p:cNvPr id="47" name="Elipse 46"/>
            <p:cNvSpPr/>
            <p:nvPr/>
          </p:nvSpPr>
          <p:spPr bwMode="auto">
            <a:xfrm>
              <a:off x="7618448" y="2832375"/>
              <a:ext cx="864096" cy="899960"/>
            </a:xfrm>
            <a:prstGeom prst="ellipse">
              <a:avLst/>
            </a:prstGeom>
            <a:gradFill>
              <a:gsLst>
                <a:gs pos="7000">
                  <a:schemeClr val="bg1">
                    <a:alpha val="0"/>
                  </a:schemeClr>
                </a:gs>
                <a:gs pos="42000">
                  <a:srgbClr val="FFFFCC">
                    <a:alpha val="85000"/>
                  </a:srgbClr>
                </a:gs>
                <a:gs pos="100000">
                  <a:schemeClr val="tx1">
                    <a:alpha val="2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58" name="CaixaDeTexto 57"/>
          <p:cNvSpPr txBox="1"/>
          <p:nvPr/>
        </p:nvSpPr>
        <p:spPr>
          <a:xfrm>
            <a:off x="2411760" y="2554455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Trópico de Câncer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59" name="CaixaDeTexto 58"/>
          <p:cNvSpPr txBox="1"/>
          <p:nvPr/>
        </p:nvSpPr>
        <p:spPr>
          <a:xfrm>
            <a:off x="2339752" y="4242577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Trópico de Capricórnio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60" name="CaixaDeTexto 59"/>
          <p:cNvSpPr txBox="1"/>
          <p:nvPr/>
        </p:nvSpPr>
        <p:spPr>
          <a:xfrm>
            <a:off x="2411760" y="3378481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Equador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56" name="Título 3"/>
          <p:cNvSpPr>
            <a:spLocks noGrp="1"/>
          </p:cNvSpPr>
          <p:nvPr>
            <p:ph type="title"/>
          </p:nvPr>
        </p:nvSpPr>
        <p:spPr>
          <a:xfrm>
            <a:off x="0" y="-18256"/>
            <a:ext cx="9144000" cy="1143000"/>
          </a:xfrm>
        </p:spPr>
        <p:txBody>
          <a:bodyPr/>
          <a:lstStyle/>
          <a:p>
            <a:r>
              <a:rPr lang="pt-BR" sz="4000" dirty="0" smtClean="0">
                <a:solidFill>
                  <a:schemeClr val="bg1"/>
                </a:solidFill>
                <a:latin typeface="Century Gothic" pitchFamily="34" charset="0"/>
              </a:rPr>
              <a:t>Movimento pendular</a:t>
            </a:r>
          </a:p>
        </p:txBody>
      </p:sp>
      <p:sp>
        <p:nvSpPr>
          <p:cNvPr id="79" name="CaixaDeTexto 78"/>
          <p:cNvSpPr txBox="1"/>
          <p:nvPr/>
        </p:nvSpPr>
        <p:spPr>
          <a:xfrm>
            <a:off x="5940152" y="6457890"/>
            <a:ext cx="3240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000" dirty="0" smtClean="0">
                <a:solidFill>
                  <a:srgbClr val="FF0000"/>
                </a:solidFill>
                <a:latin typeface="Century Gothic" pitchFamily="34" charset="0"/>
              </a:rPr>
              <a:t>Figura fora de escala</a:t>
            </a:r>
            <a:endParaRPr lang="pt-BR" sz="2000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29" name="CaixaDeTexto 28"/>
          <p:cNvSpPr txBox="1"/>
          <p:nvPr/>
        </p:nvSpPr>
        <p:spPr>
          <a:xfrm>
            <a:off x="0" y="6525344"/>
            <a:ext cx="939653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Crédito: André Luiz da Silva/CDA/CDCC/USP </a:t>
            </a:r>
            <a:endParaRPr lang="pt-BR" sz="1200" dirty="0">
              <a:solidFill>
                <a:schemeClr val="accent2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path" presetSubtype="0" repeatCount="indefinite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4.81481E-6 L 0.01146 0.07176 C 0.01597 0.09121 0.01875 0.1169 0.02014 0.14121 C 0.02205 0.16598 0.02274 0.19422 0.0217 0.22038 C 0.02101 0.247 0.01632 0.28241 0.01441 0.29838 C 0.01163 0.32061 0.00712 0.33496 0.0033 0.35093 L -0.00851 0.39491 L -0.02083 0.43172 " pathEditMode="relative" rAng="205594" ptsTypes="FfafaFAF">
                                      <p:cBhvr>
                                        <p:cTn id="6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" y="21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53752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Visão heliocêntrica</a:t>
            </a:r>
            <a:endParaRPr lang="pt-BR" dirty="0"/>
          </a:p>
        </p:txBody>
      </p:sp>
      <p:sp>
        <p:nvSpPr>
          <p:cNvPr id="8" name="Elipse 7"/>
          <p:cNvSpPr/>
          <p:nvPr/>
        </p:nvSpPr>
        <p:spPr>
          <a:xfrm>
            <a:off x="2065591" y="1993549"/>
            <a:ext cx="4861182" cy="3518900"/>
          </a:xfrm>
          <a:prstGeom prst="ellipse">
            <a:avLst/>
          </a:prstGeom>
          <a:noFill/>
          <a:ln w="60325">
            <a:solidFill>
              <a:srgbClr val="9966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5797" tIns="182898" rIns="365797" bIns="182898" rtlCol="0" anchor="ctr"/>
          <a:lstStyle/>
          <a:p>
            <a:pPr algn="ctr"/>
            <a:endParaRPr lang="pt-BR" sz="6000" b="0">
              <a:latin typeface="Helvetica 55 Roman" pitchFamily="34" charset="0"/>
            </a:endParaRPr>
          </a:p>
        </p:txBody>
      </p:sp>
      <p:grpSp>
        <p:nvGrpSpPr>
          <p:cNvPr id="3" name="Grupo 45"/>
          <p:cNvGrpSpPr/>
          <p:nvPr/>
        </p:nvGrpSpPr>
        <p:grpSpPr>
          <a:xfrm>
            <a:off x="4097460" y="1412776"/>
            <a:ext cx="706171" cy="1075696"/>
            <a:chOff x="4169468" y="1412776"/>
            <a:chExt cx="706171" cy="1075696"/>
          </a:xfrm>
        </p:grpSpPr>
        <p:cxnSp>
          <p:nvCxnSpPr>
            <p:cNvPr id="6" name="Conector reto 5"/>
            <p:cNvCxnSpPr/>
            <p:nvPr/>
          </p:nvCxnSpPr>
          <p:spPr bwMode="auto">
            <a:xfrm flipV="1">
              <a:off x="4269069" y="1412776"/>
              <a:ext cx="537847" cy="1075696"/>
            </a:xfrm>
            <a:prstGeom prst="line">
              <a:avLst/>
            </a:prstGeom>
            <a:solidFill>
              <a:schemeClr val="accent1"/>
            </a:solidFill>
            <a:ln w="5080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grpSp>
          <p:nvGrpSpPr>
            <p:cNvPr id="5" name="Grupo 53"/>
            <p:cNvGrpSpPr>
              <a:grpSpLocks noChangeAspect="1"/>
            </p:cNvGrpSpPr>
            <p:nvPr/>
          </p:nvGrpSpPr>
          <p:grpSpPr>
            <a:xfrm rot="10800000">
              <a:off x="4169468" y="1591757"/>
              <a:ext cx="706171" cy="691380"/>
              <a:chOff x="2799991" y="1617840"/>
              <a:chExt cx="1072052" cy="1049611"/>
            </a:xfrm>
          </p:grpSpPr>
          <p:grpSp>
            <p:nvGrpSpPr>
              <p:cNvPr id="9" name="Grupo 76"/>
              <p:cNvGrpSpPr/>
              <p:nvPr/>
            </p:nvGrpSpPr>
            <p:grpSpPr>
              <a:xfrm>
                <a:off x="2799991" y="1617840"/>
                <a:ext cx="1072052" cy="1049611"/>
                <a:chOff x="3967884" y="2559293"/>
                <a:chExt cx="1072052" cy="1049611"/>
              </a:xfrm>
            </p:grpSpPr>
            <p:pic>
              <p:nvPicPr>
                <p:cNvPr id="42" name="Picture 12" descr="Earth_rotate_200_x_200_72dpi"/>
                <p:cNvPicPr>
                  <a:picLocks noChangeAspect="1" noChangeArrowheads="1" noCrop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 rot="12180000">
                  <a:off x="3995936" y="2564904"/>
                  <a:ext cx="1044000" cy="1044000"/>
                </a:xfrm>
                <a:prstGeom prst="rect">
                  <a:avLst/>
                </a:prstGeom>
                <a:noFill/>
                <a:ln w="22225">
                  <a:noFill/>
                </a:ln>
              </p:spPr>
            </p:pic>
            <p:sp>
              <p:nvSpPr>
                <p:cNvPr id="43" name="Lua 30"/>
                <p:cNvSpPr>
                  <a:spLocks/>
                </p:cNvSpPr>
                <p:nvPr/>
              </p:nvSpPr>
              <p:spPr bwMode="auto">
                <a:xfrm>
                  <a:off x="3967884" y="2559293"/>
                  <a:ext cx="504000" cy="1044000"/>
                </a:xfrm>
                <a:prstGeom prst="moon">
                  <a:avLst>
                    <a:gd name="adj" fmla="val 0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 w="22225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3657966"/>
                  <a:endParaRPr kumimoji="0" lang="pt-BR" sz="6000" b="0" i="0" u="none" strike="noStrike" cap="none" normalizeH="0" baseline="0" dirty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Helvetica 55 Roman" pitchFamily="34" charset="0"/>
                  </a:endParaRPr>
                </a:p>
              </p:txBody>
            </p:sp>
          </p:grpSp>
          <p:sp>
            <p:nvSpPr>
              <p:cNvPr id="41" name="Elipse 28"/>
              <p:cNvSpPr/>
              <p:nvPr/>
            </p:nvSpPr>
            <p:spPr>
              <a:xfrm rot="10800000">
                <a:off x="2810203" y="1620962"/>
                <a:ext cx="1059538" cy="1045040"/>
              </a:xfrm>
              <a:prstGeom prst="ellipse">
                <a:avLst/>
              </a:prstGeom>
              <a:noFill/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6000" b="0">
                  <a:latin typeface="Helvetica 55 Roman" pitchFamily="34" charset="0"/>
                </a:endParaRPr>
              </a:p>
            </p:txBody>
          </p:sp>
        </p:grpSp>
      </p:grpSp>
      <p:sp>
        <p:nvSpPr>
          <p:cNvPr id="10" name="Corda 9"/>
          <p:cNvSpPr>
            <a:spLocks/>
          </p:cNvSpPr>
          <p:nvPr/>
        </p:nvSpPr>
        <p:spPr>
          <a:xfrm rot="13620000">
            <a:off x="6627379" y="3222554"/>
            <a:ext cx="677293" cy="677303"/>
          </a:xfrm>
          <a:prstGeom prst="chord">
            <a:avLst>
              <a:gd name="adj1" fmla="val 2398126"/>
              <a:gd name="adj2" fmla="val 13696459"/>
            </a:avLst>
          </a:prstGeom>
          <a:solidFill>
            <a:schemeClr val="tx2">
              <a:lumMod val="75000"/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5797" tIns="182898" rIns="365797" bIns="182898" rtlCol="0" anchor="ctr"/>
          <a:lstStyle/>
          <a:p>
            <a:pPr algn="ctr"/>
            <a:endParaRPr lang="pt-BR" sz="6000" b="0">
              <a:latin typeface="Helvetica 55 Roman" pitchFamily="34" charset="0"/>
            </a:endParaRPr>
          </a:p>
        </p:txBody>
      </p:sp>
      <p:grpSp>
        <p:nvGrpSpPr>
          <p:cNvPr id="11" name="Grupo 116"/>
          <p:cNvGrpSpPr/>
          <p:nvPr/>
        </p:nvGrpSpPr>
        <p:grpSpPr>
          <a:xfrm>
            <a:off x="3132969" y="2017377"/>
            <a:ext cx="2688940" cy="2688942"/>
            <a:chOff x="7931363" y="3862827"/>
            <a:chExt cx="845160" cy="911418"/>
          </a:xfrm>
        </p:grpSpPr>
        <p:sp>
          <p:nvSpPr>
            <p:cNvPr id="36" name="Elipse 35"/>
            <p:cNvSpPr/>
            <p:nvPr/>
          </p:nvSpPr>
          <p:spPr bwMode="auto">
            <a:xfrm>
              <a:off x="7931363" y="3862827"/>
              <a:ext cx="845160" cy="911418"/>
            </a:xfrm>
            <a:prstGeom prst="ellipse">
              <a:avLst/>
            </a:prstGeom>
            <a:gradFill>
              <a:gsLst>
                <a:gs pos="0">
                  <a:srgbClr val="FFFF00"/>
                </a:gs>
                <a:gs pos="47000">
                  <a:srgbClr val="FFFF8B"/>
                </a:gs>
                <a:gs pos="100000">
                  <a:schemeClr val="tx1">
                    <a:alpha val="2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3656578"/>
              <a:endParaRPr lang="pt-BR" sz="6000" b="0" dirty="0" smtClean="0">
                <a:latin typeface="Helvetica 55 Roman" pitchFamily="34" charset="0"/>
              </a:endParaRPr>
            </a:p>
          </p:txBody>
        </p:sp>
        <p:grpSp>
          <p:nvGrpSpPr>
            <p:cNvPr id="12" name="Group 2"/>
            <p:cNvGrpSpPr>
              <a:grpSpLocks/>
            </p:cNvGrpSpPr>
            <p:nvPr/>
          </p:nvGrpSpPr>
          <p:grpSpPr bwMode="auto">
            <a:xfrm>
              <a:off x="8029557" y="3976886"/>
              <a:ext cx="657469" cy="708660"/>
              <a:chOff x="5481" y="5955"/>
              <a:chExt cx="1036" cy="1116"/>
            </a:xfrm>
          </p:grpSpPr>
          <p:sp>
            <p:nvSpPr>
              <p:cNvPr id="38" name="AutoShape 3"/>
              <p:cNvSpPr>
                <a:spLocks noChangeArrowheads="1"/>
              </p:cNvSpPr>
              <p:nvPr/>
            </p:nvSpPr>
            <p:spPr bwMode="auto">
              <a:xfrm>
                <a:off x="5481" y="5955"/>
                <a:ext cx="1036" cy="1116"/>
              </a:xfrm>
              <a:prstGeom prst="star16">
                <a:avLst>
                  <a:gd name="adj" fmla="val 36712"/>
                </a:avLst>
              </a:prstGeom>
              <a:gradFill>
                <a:gsLst>
                  <a:gs pos="64000">
                    <a:srgbClr val="FFFF00"/>
                  </a:gs>
                  <a:gs pos="81000">
                    <a:srgbClr val="FFC000">
                      <a:alpha val="36000"/>
                    </a:srgbClr>
                  </a:gs>
                  <a:gs pos="96000">
                    <a:schemeClr val="tx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6000" b="0">
                  <a:latin typeface="Helvetica 55 Roman" pitchFamily="34" charset="0"/>
                </a:endParaRPr>
              </a:p>
            </p:txBody>
          </p:sp>
          <p:sp>
            <p:nvSpPr>
              <p:cNvPr id="39" name="Oval 4"/>
              <p:cNvSpPr>
                <a:spLocks noChangeAspect="1" noChangeArrowheads="1"/>
              </p:cNvSpPr>
              <p:nvPr/>
            </p:nvSpPr>
            <p:spPr bwMode="auto">
              <a:xfrm>
                <a:off x="5726" y="6214"/>
                <a:ext cx="542" cy="585"/>
              </a:xfrm>
              <a:prstGeom prst="ellipse">
                <a:avLst/>
              </a:pr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6000" b="0">
                  <a:latin typeface="Helvetica 55 Roman" pitchFamily="34" charset="0"/>
                </a:endParaRPr>
              </a:p>
            </p:txBody>
          </p:sp>
        </p:grpSp>
      </p:grpSp>
      <p:grpSp>
        <p:nvGrpSpPr>
          <p:cNvPr id="13" name="Grupo 43"/>
          <p:cNvGrpSpPr/>
          <p:nvPr/>
        </p:nvGrpSpPr>
        <p:grpSpPr>
          <a:xfrm>
            <a:off x="3722545" y="4318611"/>
            <a:ext cx="1659547" cy="2330674"/>
            <a:chOff x="3794553" y="4318611"/>
            <a:chExt cx="1659547" cy="2330674"/>
          </a:xfrm>
        </p:grpSpPr>
        <p:cxnSp>
          <p:nvCxnSpPr>
            <p:cNvPr id="4" name="Conector reto 3"/>
            <p:cNvCxnSpPr/>
            <p:nvPr/>
          </p:nvCxnSpPr>
          <p:spPr bwMode="auto">
            <a:xfrm flipV="1">
              <a:off x="4057109" y="4318611"/>
              <a:ext cx="1115536" cy="2330674"/>
            </a:xfrm>
            <a:prstGeom prst="line">
              <a:avLst/>
            </a:prstGeom>
            <a:solidFill>
              <a:schemeClr val="accent1"/>
            </a:solidFill>
            <a:ln w="5080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grpSp>
          <p:nvGrpSpPr>
            <p:cNvPr id="15" name="Grupo 61"/>
            <p:cNvGrpSpPr>
              <a:grpSpLocks noChangeAspect="1"/>
            </p:cNvGrpSpPr>
            <p:nvPr/>
          </p:nvGrpSpPr>
          <p:grpSpPr>
            <a:xfrm>
              <a:off x="3794553" y="4674451"/>
              <a:ext cx="1659547" cy="1628279"/>
              <a:chOff x="25851516" y="17833454"/>
              <a:chExt cx="2653328" cy="2603337"/>
            </a:xfrm>
          </p:grpSpPr>
          <p:grpSp>
            <p:nvGrpSpPr>
              <p:cNvPr id="18" name="Grupo 53"/>
              <p:cNvGrpSpPr>
                <a:grpSpLocks noChangeAspect="1"/>
              </p:cNvGrpSpPr>
              <p:nvPr/>
            </p:nvGrpSpPr>
            <p:grpSpPr>
              <a:xfrm rot="10800000">
                <a:off x="25851516" y="17833454"/>
                <a:ext cx="2653328" cy="2603337"/>
                <a:chOff x="2799991" y="1617840"/>
                <a:chExt cx="1069750" cy="1049611"/>
              </a:xfrm>
            </p:grpSpPr>
            <p:grpSp>
              <p:nvGrpSpPr>
                <p:cNvPr id="20" name="Grupo 76"/>
                <p:cNvGrpSpPr/>
                <p:nvPr/>
              </p:nvGrpSpPr>
              <p:grpSpPr>
                <a:xfrm>
                  <a:off x="2799991" y="1617840"/>
                  <a:ext cx="1065201" cy="1049611"/>
                  <a:chOff x="3967884" y="2559293"/>
                  <a:chExt cx="1065201" cy="1049611"/>
                </a:xfrm>
              </p:grpSpPr>
              <p:pic>
                <p:nvPicPr>
                  <p:cNvPr id="34" name="Picture 12" descr="Earth_rotate_200_x_200_72dpi"/>
                  <p:cNvPicPr>
                    <a:picLocks noChangeAspect="1" noChangeArrowheads="1" noCrop="1"/>
                  </p:cNvPicPr>
                  <p:nvPr/>
                </p:nvPicPr>
                <p:blipFill>
                  <a:blip r:embed="rId2" cstate="print"/>
                  <a:srcRect/>
                  <a:stretch>
                    <a:fillRect/>
                  </a:stretch>
                </p:blipFill>
                <p:spPr bwMode="auto">
                  <a:xfrm rot="12180000">
                    <a:off x="3989085" y="2564904"/>
                    <a:ext cx="1044000" cy="10440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sp>
                <p:nvSpPr>
                  <p:cNvPr id="35" name="Lua 34"/>
                  <p:cNvSpPr>
                    <a:spLocks/>
                  </p:cNvSpPr>
                  <p:nvPr/>
                </p:nvSpPr>
                <p:spPr bwMode="auto">
                  <a:xfrm>
                    <a:off x="3967884" y="2559293"/>
                    <a:ext cx="504000" cy="1044000"/>
                  </a:xfrm>
                  <a:prstGeom prst="moon">
                    <a:avLst>
                      <a:gd name="adj" fmla="val 0"/>
                    </a:avLst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3657966"/>
                    <a:endParaRPr kumimoji="0" lang="pt-BR" sz="6000" b="0" i="0" u="none" strike="noStrike" cap="none" normalizeH="0" baseline="0" dirty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Helvetica 55 Roman" pitchFamily="34" charset="0"/>
                    </a:endParaRPr>
                  </a:p>
                </p:txBody>
              </p:sp>
            </p:grpSp>
            <p:sp>
              <p:nvSpPr>
                <p:cNvPr id="33" name="Elipse 32"/>
                <p:cNvSpPr/>
                <p:nvPr/>
              </p:nvSpPr>
              <p:spPr>
                <a:xfrm rot="10800000">
                  <a:off x="2810203" y="1620962"/>
                  <a:ext cx="1059538" cy="1045040"/>
                </a:xfrm>
                <a:prstGeom prst="ellipse">
                  <a:avLst/>
                </a:prstGeom>
                <a:noFill/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 sz="6000" b="0">
                    <a:latin typeface="Helvetica 55 Roman" pitchFamily="34" charset="0"/>
                  </a:endParaRPr>
                </a:p>
              </p:txBody>
            </p:sp>
          </p:grpSp>
          <p:sp>
            <p:nvSpPr>
              <p:cNvPr id="31" name="Corda 30"/>
              <p:cNvSpPr>
                <a:spLocks noChangeAspect="1"/>
              </p:cNvSpPr>
              <p:nvPr/>
            </p:nvSpPr>
            <p:spPr bwMode="auto">
              <a:xfrm flipH="1">
                <a:off x="25869050" y="17889296"/>
                <a:ext cx="2591999" cy="2520000"/>
              </a:xfrm>
              <a:prstGeom prst="chord">
                <a:avLst>
                  <a:gd name="adj1" fmla="val 5336299"/>
                  <a:gd name="adj2" fmla="val 5243506"/>
                </a:avLst>
              </a:prstGeom>
              <a:solidFill>
                <a:schemeClr val="tx1">
                  <a:alpha val="65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6000" b="0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Helvetica 55 Roman" pitchFamily="34" charset="0"/>
                </a:endParaRPr>
              </a:p>
            </p:txBody>
          </p:sp>
        </p:grpSp>
      </p:grpSp>
      <p:grpSp>
        <p:nvGrpSpPr>
          <p:cNvPr id="24" name="Grupo 44"/>
          <p:cNvGrpSpPr/>
          <p:nvPr/>
        </p:nvGrpSpPr>
        <p:grpSpPr>
          <a:xfrm>
            <a:off x="6429588" y="2627914"/>
            <a:ext cx="1095816" cy="1733066"/>
            <a:chOff x="6501596" y="2627914"/>
            <a:chExt cx="1095816" cy="1733066"/>
          </a:xfrm>
        </p:grpSpPr>
        <p:cxnSp>
          <p:nvCxnSpPr>
            <p:cNvPr id="7" name="Conector reto 6"/>
            <p:cNvCxnSpPr/>
            <p:nvPr/>
          </p:nvCxnSpPr>
          <p:spPr bwMode="auto">
            <a:xfrm flipV="1">
              <a:off x="6659504" y="2627914"/>
              <a:ext cx="816732" cy="1733066"/>
            </a:xfrm>
            <a:prstGeom prst="line">
              <a:avLst/>
            </a:prstGeom>
            <a:solidFill>
              <a:schemeClr val="accent1"/>
            </a:solidFill>
            <a:ln w="5080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grpSp>
          <p:nvGrpSpPr>
            <p:cNvPr id="26" name="Grupo 44"/>
            <p:cNvGrpSpPr>
              <a:grpSpLocks noChangeAspect="1"/>
            </p:cNvGrpSpPr>
            <p:nvPr/>
          </p:nvGrpSpPr>
          <p:grpSpPr>
            <a:xfrm>
              <a:off x="6501596" y="2926717"/>
              <a:ext cx="1095816" cy="1072861"/>
              <a:chOff x="25424435" y="11150578"/>
              <a:chExt cx="2659038" cy="2603337"/>
            </a:xfrm>
          </p:grpSpPr>
          <p:grpSp>
            <p:nvGrpSpPr>
              <p:cNvPr id="30" name="Grupo 53"/>
              <p:cNvGrpSpPr>
                <a:grpSpLocks noChangeAspect="1"/>
              </p:cNvGrpSpPr>
              <p:nvPr/>
            </p:nvGrpSpPr>
            <p:grpSpPr>
              <a:xfrm rot="10800000">
                <a:off x="25424435" y="11150578"/>
                <a:ext cx="2659038" cy="2603337"/>
                <a:chOff x="2799991" y="1617840"/>
                <a:chExt cx="1072052" cy="1049611"/>
              </a:xfrm>
            </p:grpSpPr>
            <p:grpSp>
              <p:nvGrpSpPr>
                <p:cNvPr id="32" name="Grupo 76"/>
                <p:cNvGrpSpPr/>
                <p:nvPr/>
              </p:nvGrpSpPr>
              <p:grpSpPr>
                <a:xfrm>
                  <a:off x="2799991" y="1617840"/>
                  <a:ext cx="1072052" cy="1049611"/>
                  <a:chOff x="3967884" y="2559293"/>
                  <a:chExt cx="1072052" cy="1049611"/>
                </a:xfrm>
              </p:grpSpPr>
              <p:pic>
                <p:nvPicPr>
                  <p:cNvPr id="28" name="Picture 12" descr="Earth_rotate_200_x_200_72dpi"/>
                  <p:cNvPicPr>
                    <a:picLocks noChangeAspect="1" noChangeArrowheads="1" noCrop="1"/>
                  </p:cNvPicPr>
                  <p:nvPr/>
                </p:nvPicPr>
                <p:blipFill>
                  <a:blip r:embed="rId2" cstate="print"/>
                  <a:srcRect/>
                  <a:stretch>
                    <a:fillRect/>
                  </a:stretch>
                </p:blipFill>
                <p:spPr bwMode="auto">
                  <a:xfrm rot="12180000">
                    <a:off x="3995936" y="2564904"/>
                    <a:ext cx="1044000" cy="10440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sp>
                <p:nvSpPr>
                  <p:cNvPr id="29" name="Lua 28"/>
                  <p:cNvSpPr>
                    <a:spLocks/>
                  </p:cNvSpPr>
                  <p:nvPr/>
                </p:nvSpPr>
                <p:spPr bwMode="auto">
                  <a:xfrm>
                    <a:off x="3967884" y="2559293"/>
                    <a:ext cx="504000" cy="1044000"/>
                  </a:xfrm>
                  <a:prstGeom prst="moon">
                    <a:avLst>
                      <a:gd name="adj" fmla="val 0"/>
                    </a:avLst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3657966"/>
                    <a:endParaRPr kumimoji="0" lang="pt-BR" sz="6000" b="0" i="0" u="none" strike="noStrike" cap="none" normalizeH="0" baseline="0" dirty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Helvetica 55 Roman" pitchFamily="34" charset="0"/>
                    </a:endParaRPr>
                  </a:p>
                </p:txBody>
              </p:sp>
            </p:grpSp>
            <p:sp>
              <p:nvSpPr>
                <p:cNvPr id="27" name="Elipse 26"/>
                <p:cNvSpPr/>
                <p:nvPr/>
              </p:nvSpPr>
              <p:spPr>
                <a:xfrm rot="10800000">
                  <a:off x="2810203" y="1620962"/>
                  <a:ext cx="1059538" cy="1045040"/>
                </a:xfrm>
                <a:prstGeom prst="ellipse">
                  <a:avLst/>
                </a:prstGeom>
                <a:noFill/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 sz="6000" b="0">
                    <a:latin typeface="Helvetica 55 Roman" pitchFamily="34" charset="0"/>
                  </a:endParaRPr>
                </a:p>
              </p:txBody>
            </p:sp>
          </p:grpSp>
          <p:sp>
            <p:nvSpPr>
              <p:cNvPr id="25" name="Lua 24"/>
              <p:cNvSpPr/>
              <p:nvPr/>
            </p:nvSpPr>
            <p:spPr bwMode="auto">
              <a:xfrm rot="10800000">
                <a:off x="26841710" y="11209671"/>
                <a:ext cx="1188001" cy="2520000"/>
              </a:xfrm>
              <a:prstGeom prst="moon">
                <a:avLst>
                  <a:gd name="adj" fmla="val 83177"/>
                </a:avLst>
              </a:prstGeom>
              <a:solidFill>
                <a:schemeClr val="tx1">
                  <a:alpha val="65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</p:grpSp>
      </p:grpSp>
      <p:grpSp>
        <p:nvGrpSpPr>
          <p:cNvPr id="37" name="Grupo 46"/>
          <p:cNvGrpSpPr/>
          <p:nvPr/>
        </p:nvGrpSpPr>
        <p:grpSpPr>
          <a:xfrm>
            <a:off x="1547664" y="2548233"/>
            <a:ext cx="1095816" cy="1733066"/>
            <a:chOff x="1619672" y="2548233"/>
            <a:chExt cx="1095816" cy="1733066"/>
          </a:xfrm>
        </p:grpSpPr>
        <p:cxnSp>
          <p:nvCxnSpPr>
            <p:cNvPr id="14" name="Conector reto 13"/>
            <p:cNvCxnSpPr/>
            <p:nvPr/>
          </p:nvCxnSpPr>
          <p:spPr bwMode="auto">
            <a:xfrm flipV="1">
              <a:off x="1719273" y="2548233"/>
              <a:ext cx="836652" cy="1733066"/>
            </a:xfrm>
            <a:prstGeom prst="line">
              <a:avLst/>
            </a:prstGeom>
            <a:solidFill>
              <a:schemeClr val="accent1"/>
            </a:solidFill>
            <a:ln w="5080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grpSp>
          <p:nvGrpSpPr>
            <p:cNvPr id="40" name="Grupo 52"/>
            <p:cNvGrpSpPr>
              <a:grpSpLocks noChangeAspect="1"/>
            </p:cNvGrpSpPr>
            <p:nvPr/>
          </p:nvGrpSpPr>
          <p:grpSpPr>
            <a:xfrm>
              <a:off x="1619672" y="2886878"/>
              <a:ext cx="1095816" cy="1072861"/>
              <a:chOff x="7777217" y="11006562"/>
              <a:chExt cx="2659038" cy="2603337"/>
            </a:xfrm>
          </p:grpSpPr>
          <p:grpSp>
            <p:nvGrpSpPr>
              <p:cNvPr id="44" name="Grupo 53"/>
              <p:cNvGrpSpPr>
                <a:grpSpLocks noChangeAspect="1"/>
              </p:cNvGrpSpPr>
              <p:nvPr/>
            </p:nvGrpSpPr>
            <p:grpSpPr>
              <a:xfrm rot="10800000">
                <a:off x="7777217" y="11006562"/>
                <a:ext cx="2659038" cy="2603337"/>
                <a:chOff x="2799991" y="1617840"/>
                <a:chExt cx="1072052" cy="1049611"/>
              </a:xfrm>
            </p:grpSpPr>
            <p:grpSp>
              <p:nvGrpSpPr>
                <p:cNvPr id="45" name="Grupo 76"/>
                <p:cNvGrpSpPr/>
                <p:nvPr/>
              </p:nvGrpSpPr>
              <p:grpSpPr>
                <a:xfrm>
                  <a:off x="2799991" y="1617840"/>
                  <a:ext cx="1072052" cy="1049611"/>
                  <a:chOff x="3967884" y="2559293"/>
                  <a:chExt cx="1072052" cy="1049611"/>
                </a:xfrm>
              </p:grpSpPr>
              <p:pic>
                <p:nvPicPr>
                  <p:cNvPr id="22" name="Picture 12" descr="Earth_rotate_200_x_200_72dpi"/>
                  <p:cNvPicPr>
                    <a:picLocks noChangeAspect="1" noChangeArrowheads="1" noCrop="1"/>
                  </p:cNvPicPr>
                  <p:nvPr/>
                </p:nvPicPr>
                <p:blipFill>
                  <a:blip r:embed="rId2" cstate="print"/>
                  <a:srcRect/>
                  <a:stretch>
                    <a:fillRect/>
                  </a:stretch>
                </p:blipFill>
                <p:spPr bwMode="auto">
                  <a:xfrm rot="12180000">
                    <a:off x="3995936" y="2564904"/>
                    <a:ext cx="1044000" cy="10440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sp>
                <p:nvSpPr>
                  <p:cNvPr id="23" name="Lua 22"/>
                  <p:cNvSpPr>
                    <a:spLocks/>
                  </p:cNvSpPr>
                  <p:nvPr/>
                </p:nvSpPr>
                <p:spPr bwMode="auto">
                  <a:xfrm>
                    <a:off x="3967884" y="2559293"/>
                    <a:ext cx="504000" cy="1044000"/>
                  </a:xfrm>
                  <a:prstGeom prst="moon">
                    <a:avLst>
                      <a:gd name="adj" fmla="val 0"/>
                    </a:avLst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3657966"/>
                    <a:endParaRPr kumimoji="0" lang="pt-BR" sz="6000" b="0" i="0" u="none" strike="noStrike" cap="none" normalizeH="0" baseline="0" dirty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Helvetica 55 Roman" pitchFamily="34" charset="0"/>
                    </a:endParaRPr>
                  </a:p>
                </p:txBody>
              </p:sp>
            </p:grpSp>
            <p:sp>
              <p:nvSpPr>
                <p:cNvPr id="21" name="Elipse 20"/>
                <p:cNvSpPr/>
                <p:nvPr/>
              </p:nvSpPr>
              <p:spPr>
                <a:xfrm rot="10800000">
                  <a:off x="2810203" y="1620962"/>
                  <a:ext cx="1059538" cy="1045040"/>
                </a:xfrm>
                <a:prstGeom prst="ellipse">
                  <a:avLst/>
                </a:prstGeom>
                <a:noFill/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 sz="6000" b="0">
                    <a:latin typeface="Helvetica 55 Roman" pitchFamily="34" charset="0"/>
                  </a:endParaRPr>
                </a:p>
              </p:txBody>
            </p:sp>
          </p:grpSp>
          <p:sp>
            <p:nvSpPr>
              <p:cNvPr id="19" name="Lua 18"/>
              <p:cNvSpPr/>
              <p:nvPr/>
            </p:nvSpPr>
            <p:spPr bwMode="auto">
              <a:xfrm>
                <a:off x="7787309" y="11043217"/>
                <a:ext cx="1188000" cy="2520000"/>
              </a:xfrm>
              <a:prstGeom prst="moon">
                <a:avLst>
                  <a:gd name="adj" fmla="val 87500"/>
                </a:avLst>
              </a:prstGeom>
              <a:solidFill>
                <a:schemeClr val="tx1">
                  <a:alpha val="65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</p:grpSp>
      </p:grpSp>
      <p:sp>
        <p:nvSpPr>
          <p:cNvPr id="16" name="Triângulo isósceles 15"/>
          <p:cNvSpPr/>
          <p:nvPr/>
        </p:nvSpPr>
        <p:spPr bwMode="auto">
          <a:xfrm rot="14743544">
            <a:off x="2977974" y="2108565"/>
            <a:ext cx="298804" cy="378486"/>
          </a:xfrm>
          <a:prstGeom prst="triangle">
            <a:avLst/>
          </a:prstGeom>
          <a:solidFill>
            <a:srgbClr val="9966FF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7" name="Triângulo isósceles 16"/>
          <p:cNvSpPr/>
          <p:nvPr/>
        </p:nvSpPr>
        <p:spPr bwMode="auto">
          <a:xfrm rot="3335769">
            <a:off x="6065332" y="4800656"/>
            <a:ext cx="298804" cy="378486"/>
          </a:xfrm>
          <a:prstGeom prst="triangle">
            <a:avLst/>
          </a:prstGeom>
          <a:solidFill>
            <a:srgbClr val="9966FF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48" name="CaixaDeTexto 47"/>
          <p:cNvSpPr txBox="1"/>
          <p:nvPr/>
        </p:nvSpPr>
        <p:spPr>
          <a:xfrm>
            <a:off x="5868144" y="6457890"/>
            <a:ext cx="3240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000" dirty="0" smtClean="0">
                <a:solidFill>
                  <a:srgbClr val="FF0000"/>
                </a:solidFill>
                <a:latin typeface="Century Gothic" pitchFamily="34" charset="0"/>
              </a:rPr>
              <a:t>Figura fora de escala</a:t>
            </a:r>
            <a:endParaRPr lang="pt-BR" sz="2000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49" name="CaixaDeTexto 48"/>
          <p:cNvSpPr txBox="1"/>
          <p:nvPr/>
        </p:nvSpPr>
        <p:spPr>
          <a:xfrm>
            <a:off x="0" y="3081154"/>
            <a:ext cx="16196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Solstício </a:t>
            </a:r>
          </a:p>
          <a:p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de junho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50" name="CaixaDeTexto 49"/>
          <p:cNvSpPr txBox="1"/>
          <p:nvPr/>
        </p:nvSpPr>
        <p:spPr>
          <a:xfrm>
            <a:off x="7236296" y="3657218"/>
            <a:ext cx="19077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Solstício </a:t>
            </a:r>
          </a:p>
          <a:p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de dezembro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51" name="CaixaDeTexto 50"/>
          <p:cNvSpPr txBox="1"/>
          <p:nvPr/>
        </p:nvSpPr>
        <p:spPr>
          <a:xfrm>
            <a:off x="4860032" y="1136938"/>
            <a:ext cx="16196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Equinócio de março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52" name="CaixaDeTexto 51"/>
          <p:cNvSpPr txBox="1"/>
          <p:nvPr/>
        </p:nvSpPr>
        <p:spPr>
          <a:xfrm>
            <a:off x="1691680" y="5445224"/>
            <a:ext cx="19077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Equinócio de setembro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53" name="CaixaDeTexto 52"/>
          <p:cNvSpPr txBox="1"/>
          <p:nvPr/>
        </p:nvSpPr>
        <p:spPr>
          <a:xfrm>
            <a:off x="0" y="6525344"/>
            <a:ext cx="939653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Crédito: André Luiz da Silva/CDA/CDCC/USP </a:t>
            </a:r>
            <a:endParaRPr lang="pt-BR" sz="1200" dirty="0">
              <a:solidFill>
                <a:schemeClr val="accent2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49" grpId="1"/>
      <p:bldP spid="50" grpId="0"/>
      <p:bldP spid="50" grpId="1"/>
      <p:bldP spid="51" grpId="0"/>
      <p:bldP spid="51" grpId="1"/>
      <p:bldP spid="52" grpId="0"/>
      <p:bldP spid="52" grpId="1"/>
      <p:bldP spid="5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53752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Visão heliocêntrica</a:t>
            </a:r>
            <a:endParaRPr lang="pt-BR" dirty="0"/>
          </a:p>
        </p:txBody>
      </p:sp>
      <p:sp>
        <p:nvSpPr>
          <p:cNvPr id="8" name="Elipse 7"/>
          <p:cNvSpPr/>
          <p:nvPr/>
        </p:nvSpPr>
        <p:spPr>
          <a:xfrm>
            <a:off x="2065591" y="1993549"/>
            <a:ext cx="4861182" cy="3518900"/>
          </a:xfrm>
          <a:prstGeom prst="ellipse">
            <a:avLst/>
          </a:prstGeom>
          <a:noFill/>
          <a:ln w="60325">
            <a:solidFill>
              <a:srgbClr val="9966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5797" tIns="182898" rIns="365797" bIns="182898" rtlCol="0" anchor="ctr"/>
          <a:lstStyle/>
          <a:p>
            <a:pPr algn="ctr"/>
            <a:endParaRPr lang="pt-BR" sz="6000" b="0">
              <a:latin typeface="Helvetica 55 Roman" pitchFamily="34" charset="0"/>
            </a:endParaRPr>
          </a:p>
        </p:txBody>
      </p:sp>
      <p:grpSp>
        <p:nvGrpSpPr>
          <p:cNvPr id="3" name="Grupo 45"/>
          <p:cNvGrpSpPr/>
          <p:nvPr/>
        </p:nvGrpSpPr>
        <p:grpSpPr>
          <a:xfrm>
            <a:off x="4097460" y="1412776"/>
            <a:ext cx="706171" cy="1075696"/>
            <a:chOff x="4169468" y="1412776"/>
            <a:chExt cx="706171" cy="1075696"/>
          </a:xfrm>
        </p:grpSpPr>
        <p:cxnSp>
          <p:nvCxnSpPr>
            <p:cNvPr id="6" name="Conector reto 5"/>
            <p:cNvCxnSpPr/>
            <p:nvPr/>
          </p:nvCxnSpPr>
          <p:spPr bwMode="auto">
            <a:xfrm flipV="1">
              <a:off x="4269069" y="1412776"/>
              <a:ext cx="537847" cy="1075696"/>
            </a:xfrm>
            <a:prstGeom prst="line">
              <a:avLst/>
            </a:prstGeom>
            <a:solidFill>
              <a:schemeClr val="accent1"/>
            </a:solidFill>
            <a:ln w="5080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grpSp>
          <p:nvGrpSpPr>
            <p:cNvPr id="5" name="Grupo 53"/>
            <p:cNvGrpSpPr>
              <a:grpSpLocks noChangeAspect="1"/>
            </p:cNvGrpSpPr>
            <p:nvPr/>
          </p:nvGrpSpPr>
          <p:grpSpPr>
            <a:xfrm rot="10800000">
              <a:off x="4169468" y="1591757"/>
              <a:ext cx="706171" cy="691380"/>
              <a:chOff x="2799991" y="1617840"/>
              <a:chExt cx="1072052" cy="1049611"/>
            </a:xfrm>
          </p:grpSpPr>
          <p:grpSp>
            <p:nvGrpSpPr>
              <p:cNvPr id="9" name="Grupo 76"/>
              <p:cNvGrpSpPr/>
              <p:nvPr/>
            </p:nvGrpSpPr>
            <p:grpSpPr>
              <a:xfrm>
                <a:off x="2799991" y="1617840"/>
                <a:ext cx="1072052" cy="1049611"/>
                <a:chOff x="3967884" y="2559293"/>
                <a:chExt cx="1072052" cy="1049611"/>
              </a:xfrm>
            </p:grpSpPr>
            <p:pic>
              <p:nvPicPr>
                <p:cNvPr id="42" name="Picture 12" descr="Earth_rotate_200_x_200_72dpi"/>
                <p:cNvPicPr>
                  <a:picLocks noChangeAspect="1" noChangeArrowheads="1" noCrop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 rot="12180000">
                  <a:off x="3995936" y="2564904"/>
                  <a:ext cx="1044000" cy="1044000"/>
                </a:xfrm>
                <a:prstGeom prst="rect">
                  <a:avLst/>
                </a:prstGeom>
                <a:noFill/>
                <a:ln w="22225">
                  <a:noFill/>
                </a:ln>
              </p:spPr>
            </p:pic>
            <p:sp>
              <p:nvSpPr>
                <p:cNvPr id="43" name="Lua 30"/>
                <p:cNvSpPr>
                  <a:spLocks/>
                </p:cNvSpPr>
                <p:nvPr/>
              </p:nvSpPr>
              <p:spPr bwMode="auto">
                <a:xfrm>
                  <a:off x="3967884" y="2559293"/>
                  <a:ext cx="504000" cy="1044000"/>
                </a:xfrm>
                <a:prstGeom prst="moon">
                  <a:avLst>
                    <a:gd name="adj" fmla="val 0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 w="22225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3657966"/>
                  <a:endParaRPr kumimoji="0" lang="pt-BR" sz="6000" b="0" i="0" u="none" strike="noStrike" cap="none" normalizeH="0" baseline="0" dirty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Helvetica 55 Roman" pitchFamily="34" charset="0"/>
                  </a:endParaRPr>
                </a:p>
              </p:txBody>
            </p:sp>
          </p:grpSp>
          <p:sp>
            <p:nvSpPr>
              <p:cNvPr id="41" name="Elipse 28"/>
              <p:cNvSpPr/>
              <p:nvPr/>
            </p:nvSpPr>
            <p:spPr>
              <a:xfrm rot="10800000">
                <a:off x="2810203" y="1620962"/>
                <a:ext cx="1059538" cy="1045040"/>
              </a:xfrm>
              <a:prstGeom prst="ellipse">
                <a:avLst/>
              </a:prstGeom>
              <a:noFill/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6000" b="0">
                  <a:latin typeface="Helvetica 55 Roman" pitchFamily="34" charset="0"/>
                </a:endParaRPr>
              </a:p>
            </p:txBody>
          </p:sp>
        </p:grpSp>
      </p:grpSp>
      <p:sp>
        <p:nvSpPr>
          <p:cNvPr id="10" name="Corda 9"/>
          <p:cNvSpPr>
            <a:spLocks/>
          </p:cNvSpPr>
          <p:nvPr/>
        </p:nvSpPr>
        <p:spPr>
          <a:xfrm rot="13620000">
            <a:off x="6627379" y="3222554"/>
            <a:ext cx="677293" cy="677303"/>
          </a:xfrm>
          <a:prstGeom prst="chord">
            <a:avLst>
              <a:gd name="adj1" fmla="val 2398126"/>
              <a:gd name="adj2" fmla="val 13696459"/>
            </a:avLst>
          </a:prstGeom>
          <a:solidFill>
            <a:schemeClr val="tx2">
              <a:lumMod val="75000"/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5797" tIns="182898" rIns="365797" bIns="182898" rtlCol="0" anchor="ctr"/>
          <a:lstStyle/>
          <a:p>
            <a:pPr algn="ctr"/>
            <a:endParaRPr lang="pt-BR" sz="6000" b="0">
              <a:latin typeface="Helvetica 55 Roman" pitchFamily="34" charset="0"/>
            </a:endParaRPr>
          </a:p>
        </p:txBody>
      </p:sp>
      <p:grpSp>
        <p:nvGrpSpPr>
          <p:cNvPr id="11" name="Grupo 116"/>
          <p:cNvGrpSpPr/>
          <p:nvPr/>
        </p:nvGrpSpPr>
        <p:grpSpPr>
          <a:xfrm>
            <a:off x="3132969" y="2017377"/>
            <a:ext cx="2688940" cy="2688942"/>
            <a:chOff x="7931363" y="3862827"/>
            <a:chExt cx="845160" cy="911418"/>
          </a:xfrm>
        </p:grpSpPr>
        <p:sp>
          <p:nvSpPr>
            <p:cNvPr id="36" name="Elipse 35"/>
            <p:cNvSpPr/>
            <p:nvPr/>
          </p:nvSpPr>
          <p:spPr bwMode="auto">
            <a:xfrm>
              <a:off x="7931363" y="3862827"/>
              <a:ext cx="845160" cy="911418"/>
            </a:xfrm>
            <a:prstGeom prst="ellipse">
              <a:avLst/>
            </a:prstGeom>
            <a:gradFill>
              <a:gsLst>
                <a:gs pos="0">
                  <a:srgbClr val="FFFF00"/>
                </a:gs>
                <a:gs pos="47000">
                  <a:srgbClr val="FFFF8B"/>
                </a:gs>
                <a:gs pos="100000">
                  <a:schemeClr val="tx1">
                    <a:alpha val="2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3656578"/>
              <a:endParaRPr lang="pt-BR" sz="6000" b="0" dirty="0" smtClean="0">
                <a:latin typeface="Helvetica 55 Roman" pitchFamily="34" charset="0"/>
              </a:endParaRPr>
            </a:p>
          </p:txBody>
        </p:sp>
        <p:grpSp>
          <p:nvGrpSpPr>
            <p:cNvPr id="12" name="Group 2"/>
            <p:cNvGrpSpPr>
              <a:grpSpLocks/>
            </p:cNvGrpSpPr>
            <p:nvPr/>
          </p:nvGrpSpPr>
          <p:grpSpPr bwMode="auto">
            <a:xfrm>
              <a:off x="8029557" y="3976886"/>
              <a:ext cx="657469" cy="708660"/>
              <a:chOff x="5481" y="5955"/>
              <a:chExt cx="1036" cy="1116"/>
            </a:xfrm>
          </p:grpSpPr>
          <p:sp>
            <p:nvSpPr>
              <p:cNvPr id="38" name="AutoShape 3"/>
              <p:cNvSpPr>
                <a:spLocks noChangeArrowheads="1"/>
              </p:cNvSpPr>
              <p:nvPr/>
            </p:nvSpPr>
            <p:spPr bwMode="auto">
              <a:xfrm>
                <a:off x="5481" y="5955"/>
                <a:ext cx="1036" cy="1116"/>
              </a:xfrm>
              <a:prstGeom prst="star16">
                <a:avLst>
                  <a:gd name="adj" fmla="val 36712"/>
                </a:avLst>
              </a:prstGeom>
              <a:gradFill>
                <a:gsLst>
                  <a:gs pos="64000">
                    <a:srgbClr val="FFFF00"/>
                  </a:gs>
                  <a:gs pos="81000">
                    <a:srgbClr val="FFC000">
                      <a:alpha val="36000"/>
                    </a:srgbClr>
                  </a:gs>
                  <a:gs pos="96000">
                    <a:schemeClr val="tx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6000" b="0">
                  <a:latin typeface="Helvetica 55 Roman" pitchFamily="34" charset="0"/>
                </a:endParaRPr>
              </a:p>
            </p:txBody>
          </p:sp>
          <p:sp>
            <p:nvSpPr>
              <p:cNvPr id="39" name="Oval 4"/>
              <p:cNvSpPr>
                <a:spLocks noChangeAspect="1" noChangeArrowheads="1"/>
              </p:cNvSpPr>
              <p:nvPr/>
            </p:nvSpPr>
            <p:spPr bwMode="auto">
              <a:xfrm>
                <a:off x="5726" y="6214"/>
                <a:ext cx="542" cy="585"/>
              </a:xfrm>
              <a:prstGeom prst="ellipse">
                <a:avLst/>
              </a:pr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6000" b="0">
                  <a:latin typeface="Helvetica 55 Roman" pitchFamily="34" charset="0"/>
                </a:endParaRPr>
              </a:p>
            </p:txBody>
          </p:sp>
        </p:grpSp>
      </p:grpSp>
      <p:grpSp>
        <p:nvGrpSpPr>
          <p:cNvPr id="13" name="Grupo 43"/>
          <p:cNvGrpSpPr/>
          <p:nvPr/>
        </p:nvGrpSpPr>
        <p:grpSpPr>
          <a:xfrm>
            <a:off x="3722545" y="4318611"/>
            <a:ext cx="1659547" cy="2330674"/>
            <a:chOff x="3794553" y="4318611"/>
            <a:chExt cx="1659547" cy="2330674"/>
          </a:xfrm>
        </p:grpSpPr>
        <p:cxnSp>
          <p:nvCxnSpPr>
            <p:cNvPr id="4" name="Conector reto 3"/>
            <p:cNvCxnSpPr/>
            <p:nvPr/>
          </p:nvCxnSpPr>
          <p:spPr bwMode="auto">
            <a:xfrm flipV="1">
              <a:off x="4057109" y="4318611"/>
              <a:ext cx="1115536" cy="2330674"/>
            </a:xfrm>
            <a:prstGeom prst="line">
              <a:avLst/>
            </a:prstGeom>
            <a:solidFill>
              <a:schemeClr val="accent1"/>
            </a:solidFill>
            <a:ln w="5080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grpSp>
          <p:nvGrpSpPr>
            <p:cNvPr id="15" name="Grupo 61"/>
            <p:cNvGrpSpPr>
              <a:grpSpLocks noChangeAspect="1"/>
            </p:cNvGrpSpPr>
            <p:nvPr/>
          </p:nvGrpSpPr>
          <p:grpSpPr>
            <a:xfrm>
              <a:off x="3794553" y="4674451"/>
              <a:ext cx="1659547" cy="1628279"/>
              <a:chOff x="25851516" y="17833454"/>
              <a:chExt cx="2653328" cy="2603337"/>
            </a:xfrm>
          </p:grpSpPr>
          <p:grpSp>
            <p:nvGrpSpPr>
              <p:cNvPr id="18" name="Grupo 53"/>
              <p:cNvGrpSpPr>
                <a:grpSpLocks noChangeAspect="1"/>
              </p:cNvGrpSpPr>
              <p:nvPr/>
            </p:nvGrpSpPr>
            <p:grpSpPr>
              <a:xfrm rot="10800000">
                <a:off x="25851516" y="17833454"/>
                <a:ext cx="2653328" cy="2603337"/>
                <a:chOff x="2799991" y="1617840"/>
                <a:chExt cx="1069750" cy="1049611"/>
              </a:xfrm>
            </p:grpSpPr>
            <p:grpSp>
              <p:nvGrpSpPr>
                <p:cNvPr id="20" name="Grupo 76"/>
                <p:cNvGrpSpPr/>
                <p:nvPr/>
              </p:nvGrpSpPr>
              <p:grpSpPr>
                <a:xfrm>
                  <a:off x="2799991" y="1617840"/>
                  <a:ext cx="1065201" cy="1049611"/>
                  <a:chOff x="3967884" y="2559293"/>
                  <a:chExt cx="1065201" cy="1049611"/>
                </a:xfrm>
              </p:grpSpPr>
              <p:pic>
                <p:nvPicPr>
                  <p:cNvPr id="34" name="Picture 12" descr="Earth_rotate_200_x_200_72dpi"/>
                  <p:cNvPicPr>
                    <a:picLocks noChangeAspect="1" noChangeArrowheads="1" noCrop="1"/>
                  </p:cNvPicPr>
                  <p:nvPr/>
                </p:nvPicPr>
                <p:blipFill>
                  <a:blip r:embed="rId2" cstate="print"/>
                  <a:srcRect/>
                  <a:stretch>
                    <a:fillRect/>
                  </a:stretch>
                </p:blipFill>
                <p:spPr bwMode="auto">
                  <a:xfrm rot="12180000">
                    <a:off x="3989085" y="2564904"/>
                    <a:ext cx="1044000" cy="10440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sp>
                <p:nvSpPr>
                  <p:cNvPr id="35" name="Lua 34"/>
                  <p:cNvSpPr>
                    <a:spLocks/>
                  </p:cNvSpPr>
                  <p:nvPr/>
                </p:nvSpPr>
                <p:spPr bwMode="auto">
                  <a:xfrm>
                    <a:off x="3967884" y="2559293"/>
                    <a:ext cx="504000" cy="1044000"/>
                  </a:xfrm>
                  <a:prstGeom prst="moon">
                    <a:avLst>
                      <a:gd name="adj" fmla="val 0"/>
                    </a:avLst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3657966"/>
                    <a:endParaRPr kumimoji="0" lang="pt-BR" sz="6000" b="0" i="0" u="none" strike="noStrike" cap="none" normalizeH="0" baseline="0" dirty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Helvetica 55 Roman" pitchFamily="34" charset="0"/>
                    </a:endParaRPr>
                  </a:p>
                </p:txBody>
              </p:sp>
            </p:grpSp>
            <p:sp>
              <p:nvSpPr>
                <p:cNvPr id="33" name="Elipse 32"/>
                <p:cNvSpPr/>
                <p:nvPr/>
              </p:nvSpPr>
              <p:spPr>
                <a:xfrm rot="10800000">
                  <a:off x="2810203" y="1620962"/>
                  <a:ext cx="1059538" cy="1045040"/>
                </a:xfrm>
                <a:prstGeom prst="ellipse">
                  <a:avLst/>
                </a:prstGeom>
                <a:noFill/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 sz="6000" b="0">
                    <a:latin typeface="Helvetica 55 Roman" pitchFamily="34" charset="0"/>
                  </a:endParaRPr>
                </a:p>
              </p:txBody>
            </p:sp>
          </p:grpSp>
          <p:sp>
            <p:nvSpPr>
              <p:cNvPr id="31" name="Corda 30"/>
              <p:cNvSpPr>
                <a:spLocks noChangeAspect="1"/>
              </p:cNvSpPr>
              <p:nvPr/>
            </p:nvSpPr>
            <p:spPr bwMode="auto">
              <a:xfrm flipH="1">
                <a:off x="25869050" y="17889296"/>
                <a:ext cx="2591999" cy="2520000"/>
              </a:xfrm>
              <a:prstGeom prst="chord">
                <a:avLst>
                  <a:gd name="adj1" fmla="val 5336299"/>
                  <a:gd name="adj2" fmla="val 5243506"/>
                </a:avLst>
              </a:prstGeom>
              <a:solidFill>
                <a:schemeClr val="tx1">
                  <a:alpha val="65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6000" b="0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Helvetica 55 Roman" pitchFamily="34" charset="0"/>
                </a:endParaRPr>
              </a:p>
            </p:txBody>
          </p:sp>
        </p:grpSp>
      </p:grpSp>
      <p:grpSp>
        <p:nvGrpSpPr>
          <p:cNvPr id="24" name="Grupo 44"/>
          <p:cNvGrpSpPr/>
          <p:nvPr/>
        </p:nvGrpSpPr>
        <p:grpSpPr>
          <a:xfrm>
            <a:off x="6429588" y="2627914"/>
            <a:ext cx="1095816" cy="1733066"/>
            <a:chOff x="6501596" y="2627914"/>
            <a:chExt cx="1095816" cy="1733066"/>
          </a:xfrm>
        </p:grpSpPr>
        <p:cxnSp>
          <p:nvCxnSpPr>
            <p:cNvPr id="7" name="Conector reto 6"/>
            <p:cNvCxnSpPr/>
            <p:nvPr/>
          </p:nvCxnSpPr>
          <p:spPr bwMode="auto">
            <a:xfrm flipV="1">
              <a:off x="6659504" y="2627914"/>
              <a:ext cx="816732" cy="1733066"/>
            </a:xfrm>
            <a:prstGeom prst="line">
              <a:avLst/>
            </a:prstGeom>
            <a:solidFill>
              <a:schemeClr val="accent1"/>
            </a:solidFill>
            <a:ln w="5080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grpSp>
          <p:nvGrpSpPr>
            <p:cNvPr id="26" name="Grupo 44"/>
            <p:cNvGrpSpPr>
              <a:grpSpLocks noChangeAspect="1"/>
            </p:cNvGrpSpPr>
            <p:nvPr/>
          </p:nvGrpSpPr>
          <p:grpSpPr>
            <a:xfrm>
              <a:off x="6501596" y="2926717"/>
              <a:ext cx="1095816" cy="1072861"/>
              <a:chOff x="25424435" y="11150578"/>
              <a:chExt cx="2659038" cy="2603337"/>
            </a:xfrm>
          </p:grpSpPr>
          <p:grpSp>
            <p:nvGrpSpPr>
              <p:cNvPr id="30" name="Grupo 53"/>
              <p:cNvGrpSpPr>
                <a:grpSpLocks noChangeAspect="1"/>
              </p:cNvGrpSpPr>
              <p:nvPr/>
            </p:nvGrpSpPr>
            <p:grpSpPr>
              <a:xfrm rot="10800000">
                <a:off x="25424435" y="11150578"/>
                <a:ext cx="2659038" cy="2603337"/>
                <a:chOff x="2799991" y="1617840"/>
                <a:chExt cx="1072052" cy="1049611"/>
              </a:xfrm>
            </p:grpSpPr>
            <p:grpSp>
              <p:nvGrpSpPr>
                <p:cNvPr id="32" name="Grupo 76"/>
                <p:cNvGrpSpPr/>
                <p:nvPr/>
              </p:nvGrpSpPr>
              <p:grpSpPr>
                <a:xfrm>
                  <a:off x="2799991" y="1617840"/>
                  <a:ext cx="1072052" cy="1049611"/>
                  <a:chOff x="3967884" y="2559293"/>
                  <a:chExt cx="1072052" cy="1049611"/>
                </a:xfrm>
              </p:grpSpPr>
              <p:pic>
                <p:nvPicPr>
                  <p:cNvPr id="28" name="Picture 12" descr="Earth_rotate_200_x_200_72dpi"/>
                  <p:cNvPicPr>
                    <a:picLocks noChangeAspect="1" noChangeArrowheads="1" noCrop="1"/>
                  </p:cNvPicPr>
                  <p:nvPr/>
                </p:nvPicPr>
                <p:blipFill>
                  <a:blip r:embed="rId2" cstate="print"/>
                  <a:srcRect/>
                  <a:stretch>
                    <a:fillRect/>
                  </a:stretch>
                </p:blipFill>
                <p:spPr bwMode="auto">
                  <a:xfrm rot="12180000">
                    <a:off x="3995936" y="2564904"/>
                    <a:ext cx="1044000" cy="10440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sp>
                <p:nvSpPr>
                  <p:cNvPr id="29" name="Lua 28"/>
                  <p:cNvSpPr>
                    <a:spLocks/>
                  </p:cNvSpPr>
                  <p:nvPr/>
                </p:nvSpPr>
                <p:spPr bwMode="auto">
                  <a:xfrm>
                    <a:off x="3967884" y="2559293"/>
                    <a:ext cx="504000" cy="1044000"/>
                  </a:xfrm>
                  <a:prstGeom prst="moon">
                    <a:avLst>
                      <a:gd name="adj" fmla="val 0"/>
                    </a:avLst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3657966"/>
                    <a:endParaRPr kumimoji="0" lang="pt-BR" sz="6000" b="0" i="0" u="none" strike="noStrike" cap="none" normalizeH="0" baseline="0" dirty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Helvetica 55 Roman" pitchFamily="34" charset="0"/>
                    </a:endParaRPr>
                  </a:p>
                </p:txBody>
              </p:sp>
            </p:grpSp>
            <p:sp>
              <p:nvSpPr>
                <p:cNvPr id="27" name="Elipse 26"/>
                <p:cNvSpPr/>
                <p:nvPr/>
              </p:nvSpPr>
              <p:spPr>
                <a:xfrm rot="10800000">
                  <a:off x="2810203" y="1620962"/>
                  <a:ext cx="1059538" cy="1045040"/>
                </a:xfrm>
                <a:prstGeom prst="ellipse">
                  <a:avLst/>
                </a:prstGeom>
                <a:noFill/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 sz="6000" b="0">
                    <a:latin typeface="Helvetica 55 Roman" pitchFamily="34" charset="0"/>
                  </a:endParaRPr>
                </a:p>
              </p:txBody>
            </p:sp>
          </p:grpSp>
          <p:sp>
            <p:nvSpPr>
              <p:cNvPr id="25" name="Lua 24"/>
              <p:cNvSpPr/>
              <p:nvPr/>
            </p:nvSpPr>
            <p:spPr bwMode="auto">
              <a:xfrm rot="10800000">
                <a:off x="26841710" y="11209671"/>
                <a:ext cx="1188001" cy="2520000"/>
              </a:xfrm>
              <a:prstGeom prst="moon">
                <a:avLst>
                  <a:gd name="adj" fmla="val 83177"/>
                </a:avLst>
              </a:prstGeom>
              <a:solidFill>
                <a:schemeClr val="tx1">
                  <a:alpha val="65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</p:grpSp>
      </p:grpSp>
      <p:grpSp>
        <p:nvGrpSpPr>
          <p:cNvPr id="37" name="Grupo 46"/>
          <p:cNvGrpSpPr/>
          <p:nvPr/>
        </p:nvGrpSpPr>
        <p:grpSpPr>
          <a:xfrm>
            <a:off x="1547664" y="2548233"/>
            <a:ext cx="1095816" cy="1733066"/>
            <a:chOff x="1619672" y="2548233"/>
            <a:chExt cx="1095816" cy="1733066"/>
          </a:xfrm>
        </p:grpSpPr>
        <p:cxnSp>
          <p:nvCxnSpPr>
            <p:cNvPr id="14" name="Conector reto 13"/>
            <p:cNvCxnSpPr/>
            <p:nvPr/>
          </p:nvCxnSpPr>
          <p:spPr bwMode="auto">
            <a:xfrm flipV="1">
              <a:off x="1719273" y="2548233"/>
              <a:ext cx="836652" cy="1733066"/>
            </a:xfrm>
            <a:prstGeom prst="line">
              <a:avLst/>
            </a:prstGeom>
            <a:solidFill>
              <a:schemeClr val="accent1"/>
            </a:solidFill>
            <a:ln w="5080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grpSp>
          <p:nvGrpSpPr>
            <p:cNvPr id="40" name="Grupo 52"/>
            <p:cNvGrpSpPr>
              <a:grpSpLocks noChangeAspect="1"/>
            </p:cNvGrpSpPr>
            <p:nvPr/>
          </p:nvGrpSpPr>
          <p:grpSpPr>
            <a:xfrm>
              <a:off x="1619672" y="2886878"/>
              <a:ext cx="1095816" cy="1072861"/>
              <a:chOff x="7777217" y="11006562"/>
              <a:chExt cx="2659038" cy="2603337"/>
            </a:xfrm>
          </p:grpSpPr>
          <p:grpSp>
            <p:nvGrpSpPr>
              <p:cNvPr id="44" name="Grupo 53"/>
              <p:cNvGrpSpPr>
                <a:grpSpLocks noChangeAspect="1"/>
              </p:cNvGrpSpPr>
              <p:nvPr/>
            </p:nvGrpSpPr>
            <p:grpSpPr>
              <a:xfrm rot="10800000">
                <a:off x="7777217" y="11006562"/>
                <a:ext cx="2659038" cy="2603337"/>
                <a:chOff x="2799991" y="1617840"/>
                <a:chExt cx="1072052" cy="1049611"/>
              </a:xfrm>
            </p:grpSpPr>
            <p:grpSp>
              <p:nvGrpSpPr>
                <p:cNvPr id="45" name="Grupo 76"/>
                <p:cNvGrpSpPr/>
                <p:nvPr/>
              </p:nvGrpSpPr>
              <p:grpSpPr>
                <a:xfrm>
                  <a:off x="2799991" y="1617840"/>
                  <a:ext cx="1072052" cy="1049611"/>
                  <a:chOff x="3967884" y="2559293"/>
                  <a:chExt cx="1072052" cy="1049611"/>
                </a:xfrm>
              </p:grpSpPr>
              <p:pic>
                <p:nvPicPr>
                  <p:cNvPr id="22" name="Picture 12" descr="Earth_rotate_200_x_200_72dpi"/>
                  <p:cNvPicPr>
                    <a:picLocks noChangeAspect="1" noChangeArrowheads="1" noCrop="1"/>
                  </p:cNvPicPr>
                  <p:nvPr/>
                </p:nvPicPr>
                <p:blipFill>
                  <a:blip r:embed="rId2" cstate="print"/>
                  <a:srcRect/>
                  <a:stretch>
                    <a:fillRect/>
                  </a:stretch>
                </p:blipFill>
                <p:spPr bwMode="auto">
                  <a:xfrm rot="12180000">
                    <a:off x="3995936" y="2564904"/>
                    <a:ext cx="1044000" cy="10440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sp>
                <p:nvSpPr>
                  <p:cNvPr id="23" name="Lua 22"/>
                  <p:cNvSpPr>
                    <a:spLocks/>
                  </p:cNvSpPr>
                  <p:nvPr/>
                </p:nvSpPr>
                <p:spPr bwMode="auto">
                  <a:xfrm>
                    <a:off x="3967884" y="2559293"/>
                    <a:ext cx="504000" cy="1044000"/>
                  </a:xfrm>
                  <a:prstGeom prst="moon">
                    <a:avLst>
                      <a:gd name="adj" fmla="val 0"/>
                    </a:avLst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3657966"/>
                    <a:endParaRPr kumimoji="0" lang="pt-BR" sz="6000" b="0" i="0" u="none" strike="noStrike" cap="none" normalizeH="0" baseline="0" dirty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Helvetica 55 Roman" pitchFamily="34" charset="0"/>
                    </a:endParaRPr>
                  </a:p>
                </p:txBody>
              </p:sp>
            </p:grpSp>
            <p:sp>
              <p:nvSpPr>
                <p:cNvPr id="21" name="Elipse 20"/>
                <p:cNvSpPr/>
                <p:nvPr/>
              </p:nvSpPr>
              <p:spPr>
                <a:xfrm rot="10800000">
                  <a:off x="2810203" y="1620962"/>
                  <a:ext cx="1059538" cy="1045040"/>
                </a:xfrm>
                <a:prstGeom prst="ellipse">
                  <a:avLst/>
                </a:prstGeom>
                <a:noFill/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 sz="6000" b="0">
                    <a:latin typeface="Helvetica 55 Roman" pitchFamily="34" charset="0"/>
                  </a:endParaRPr>
                </a:p>
              </p:txBody>
            </p:sp>
          </p:grpSp>
          <p:sp>
            <p:nvSpPr>
              <p:cNvPr id="19" name="Lua 18"/>
              <p:cNvSpPr/>
              <p:nvPr/>
            </p:nvSpPr>
            <p:spPr bwMode="auto">
              <a:xfrm>
                <a:off x="7787309" y="11043217"/>
                <a:ext cx="1188000" cy="2520000"/>
              </a:xfrm>
              <a:prstGeom prst="moon">
                <a:avLst>
                  <a:gd name="adj" fmla="val 87500"/>
                </a:avLst>
              </a:prstGeom>
              <a:solidFill>
                <a:schemeClr val="tx1">
                  <a:alpha val="65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</p:grpSp>
      </p:grpSp>
      <p:sp>
        <p:nvSpPr>
          <p:cNvPr id="16" name="Triângulo isósceles 15"/>
          <p:cNvSpPr/>
          <p:nvPr/>
        </p:nvSpPr>
        <p:spPr bwMode="auto">
          <a:xfrm rot="14743544">
            <a:off x="2977974" y="2108565"/>
            <a:ext cx="298804" cy="378486"/>
          </a:xfrm>
          <a:prstGeom prst="triangle">
            <a:avLst/>
          </a:prstGeom>
          <a:solidFill>
            <a:srgbClr val="9966FF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7" name="Triângulo isósceles 16"/>
          <p:cNvSpPr/>
          <p:nvPr/>
        </p:nvSpPr>
        <p:spPr bwMode="auto">
          <a:xfrm rot="3335769">
            <a:off x="6065332" y="4800656"/>
            <a:ext cx="298804" cy="378486"/>
          </a:xfrm>
          <a:prstGeom prst="triangle">
            <a:avLst/>
          </a:prstGeom>
          <a:solidFill>
            <a:srgbClr val="9966FF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48" name="CaixaDeTexto 47"/>
          <p:cNvSpPr txBox="1"/>
          <p:nvPr/>
        </p:nvSpPr>
        <p:spPr>
          <a:xfrm>
            <a:off x="5868144" y="6457890"/>
            <a:ext cx="3240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000" dirty="0" smtClean="0">
                <a:solidFill>
                  <a:srgbClr val="FF0000"/>
                </a:solidFill>
                <a:latin typeface="Century Gothic" pitchFamily="34" charset="0"/>
              </a:rPr>
              <a:t>Figura fora de escala</a:t>
            </a:r>
            <a:endParaRPr lang="pt-BR" sz="2000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49" name="CaixaDeTexto 48"/>
          <p:cNvSpPr txBox="1"/>
          <p:nvPr/>
        </p:nvSpPr>
        <p:spPr>
          <a:xfrm>
            <a:off x="0" y="3081154"/>
            <a:ext cx="16196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Solstício </a:t>
            </a:r>
          </a:p>
          <a:p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de junho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50" name="CaixaDeTexto 49"/>
          <p:cNvSpPr txBox="1"/>
          <p:nvPr/>
        </p:nvSpPr>
        <p:spPr>
          <a:xfrm>
            <a:off x="7236296" y="3657218"/>
            <a:ext cx="19077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Solstício </a:t>
            </a:r>
          </a:p>
          <a:p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de dezembro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51" name="CaixaDeTexto 50"/>
          <p:cNvSpPr txBox="1"/>
          <p:nvPr/>
        </p:nvSpPr>
        <p:spPr>
          <a:xfrm>
            <a:off x="4860032" y="1136938"/>
            <a:ext cx="16196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Equinócio de março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52" name="CaixaDeTexto 51"/>
          <p:cNvSpPr txBox="1"/>
          <p:nvPr/>
        </p:nvSpPr>
        <p:spPr>
          <a:xfrm>
            <a:off x="1691680" y="5445224"/>
            <a:ext cx="19077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Equinócio de setembro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53" name="CaixaDeTexto 52"/>
          <p:cNvSpPr txBox="1"/>
          <p:nvPr/>
        </p:nvSpPr>
        <p:spPr>
          <a:xfrm>
            <a:off x="0" y="6525344"/>
            <a:ext cx="939653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Crédito: André Luiz da Silva/CDA/CDCC/USP </a:t>
            </a:r>
            <a:endParaRPr lang="pt-BR" sz="1200" dirty="0">
              <a:solidFill>
                <a:schemeClr val="accent2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ubtítulo 28"/>
          <p:cNvSpPr>
            <a:spLocks noGrp="1"/>
          </p:cNvSpPr>
          <p:nvPr>
            <p:ph type="subTitle" idx="1"/>
          </p:nvPr>
        </p:nvSpPr>
        <p:spPr>
          <a:xfrm>
            <a:off x="395536" y="2324472"/>
            <a:ext cx="8568952" cy="1752600"/>
          </a:xfrm>
        </p:spPr>
        <p:txBody>
          <a:bodyPr/>
          <a:lstStyle/>
          <a:p>
            <a:pPr algn="just">
              <a:buClr>
                <a:schemeClr val="accent2">
                  <a:lumMod val="40000"/>
                  <a:lumOff val="60000"/>
                </a:schemeClr>
              </a:buClr>
              <a:buFont typeface="Wingdings" pitchFamily="2" charset="2"/>
              <a:buChar char="v"/>
            </a:pPr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 Importante! </a:t>
            </a:r>
            <a:r>
              <a:rPr lang="pt-BR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Nas figuras usamos perspectiva oblíqua. Cuidado para não interpretar que a órbita é achatada!</a:t>
            </a:r>
            <a:endParaRPr lang="en-US" dirty="0">
              <a:solidFill>
                <a:schemeClr val="accent2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/>
          <a:srcRect l="4890" r="1397"/>
          <a:stretch>
            <a:fillRect/>
          </a:stretch>
        </p:blipFill>
        <p:spPr bwMode="auto">
          <a:xfrm>
            <a:off x="3524769" y="3000773"/>
            <a:ext cx="2559399" cy="2549366"/>
          </a:xfrm>
          <a:prstGeom prst="rect">
            <a:avLst/>
          </a:prstGeom>
          <a:noFill/>
          <a:ln w="38100">
            <a:solidFill>
              <a:schemeClr val="accent6">
                <a:lumMod val="40000"/>
                <a:lumOff val="60000"/>
              </a:schemeClr>
            </a:solidFill>
            <a:miter lim="800000"/>
            <a:headEnd/>
            <a:tailEnd/>
          </a:ln>
        </p:spPr>
      </p:pic>
      <p:sp>
        <p:nvSpPr>
          <p:cNvPr id="5" name="Text Box 141"/>
          <p:cNvSpPr txBox="1">
            <a:spLocks noChangeArrowheads="1"/>
          </p:cNvSpPr>
          <p:nvPr/>
        </p:nvSpPr>
        <p:spPr bwMode="auto">
          <a:xfrm>
            <a:off x="0" y="6381328"/>
            <a:ext cx="9144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itchFamily="34" charset="0"/>
              </a:rPr>
              <a:t>Crédito: </a:t>
            </a:r>
            <a:r>
              <a:rPr lang="pt-BR" sz="120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itchFamily="34" charset="0"/>
              </a:rPr>
              <a:t>Univerdidade</a:t>
            </a:r>
            <a:r>
              <a:rPr lang="pt-BR" sz="12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itchFamily="34" charset="0"/>
              </a:rPr>
              <a:t> de Nebraska</a:t>
            </a:r>
            <a:endParaRPr lang="pt-BR" sz="1200" dirty="0">
              <a:solidFill>
                <a:schemeClr val="accent6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7" name="Título 3"/>
          <p:cNvSpPr>
            <a:spLocks noGrp="1"/>
          </p:cNvSpPr>
          <p:nvPr>
            <p:ph type="title"/>
          </p:nvPr>
        </p:nvSpPr>
        <p:spPr>
          <a:xfrm>
            <a:off x="785813" y="1285875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Simulador: as estações do ano vistas do espaço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ubtítulo 28"/>
          <p:cNvSpPr>
            <a:spLocks noGrp="1"/>
          </p:cNvSpPr>
          <p:nvPr>
            <p:ph type="subTitle" idx="1"/>
          </p:nvPr>
        </p:nvSpPr>
        <p:spPr>
          <a:xfrm>
            <a:off x="395536" y="2324472"/>
            <a:ext cx="8568952" cy="1752600"/>
          </a:xfrm>
        </p:spPr>
        <p:txBody>
          <a:bodyPr/>
          <a:lstStyle/>
          <a:p>
            <a:pPr algn="just">
              <a:buClr>
                <a:schemeClr val="accent2">
                  <a:lumMod val="40000"/>
                  <a:lumOff val="60000"/>
                </a:schemeClr>
              </a:buClr>
              <a:buFont typeface="Wingdings" pitchFamily="2" charset="2"/>
              <a:buChar char="v"/>
            </a:pPr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 Gostou do assunto?  </a:t>
            </a:r>
            <a:r>
              <a:rPr lang="pt-BR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Então venha fazer o minicurso de aprofundamento em Estações do Ano – consulte a programação para o próximo oferecimento!</a:t>
            </a:r>
            <a:endParaRPr lang="en-US" dirty="0">
              <a:solidFill>
                <a:schemeClr val="accent2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24"/>
          <p:cNvSpPr>
            <a:spLocks noGrp="1" noChangeArrowheads="1"/>
          </p:cNvSpPr>
          <p:nvPr>
            <p:ph type="title"/>
          </p:nvPr>
        </p:nvSpPr>
        <p:spPr>
          <a:xfrm>
            <a:off x="684213" y="53752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O Zênite</a:t>
            </a:r>
          </a:p>
        </p:txBody>
      </p:sp>
      <p:sp>
        <p:nvSpPr>
          <p:cNvPr id="55" name="CaixaDeTexto 54"/>
          <p:cNvSpPr txBox="1"/>
          <p:nvPr/>
        </p:nvSpPr>
        <p:spPr>
          <a:xfrm>
            <a:off x="0" y="6525344"/>
            <a:ext cx="939653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Crédito: André Luiz da Silva/CDA/CDCC/USP </a:t>
            </a:r>
            <a:endParaRPr lang="pt-BR" sz="1200" dirty="0">
              <a:solidFill>
                <a:schemeClr val="accent2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56" name="CaixaDeTexto 55"/>
          <p:cNvSpPr txBox="1"/>
          <p:nvPr/>
        </p:nvSpPr>
        <p:spPr>
          <a:xfrm>
            <a:off x="827584" y="452279"/>
            <a:ext cx="115212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5000" dirty="0" smtClean="0">
                <a:latin typeface="Century Gothic" pitchFamily="34" charset="0"/>
              </a:rPr>
              <a:t>?</a:t>
            </a:r>
            <a:endParaRPr lang="pt-BR" sz="15000" dirty="0">
              <a:latin typeface="Century Gothic" pitchFamily="34" charset="0"/>
            </a:endParaRPr>
          </a:p>
        </p:txBody>
      </p:sp>
      <p:grpSp>
        <p:nvGrpSpPr>
          <p:cNvPr id="45" name="Grupo 66"/>
          <p:cNvGrpSpPr/>
          <p:nvPr/>
        </p:nvGrpSpPr>
        <p:grpSpPr>
          <a:xfrm>
            <a:off x="1714524" y="1504354"/>
            <a:ext cx="5665788" cy="4680000"/>
            <a:chOff x="1706194" y="1472815"/>
            <a:chExt cx="5665788" cy="4680000"/>
          </a:xfrm>
        </p:grpSpPr>
        <p:sp>
          <p:nvSpPr>
            <p:cNvPr id="46" name="Lua 45"/>
            <p:cNvSpPr/>
            <p:nvPr/>
          </p:nvSpPr>
          <p:spPr bwMode="auto">
            <a:xfrm rot="16200000">
              <a:off x="4042570" y="3708706"/>
              <a:ext cx="1125232" cy="3276000"/>
            </a:xfrm>
            <a:prstGeom prst="moon">
              <a:avLst>
                <a:gd name="adj" fmla="val 87500"/>
              </a:avLst>
            </a:prstGeom>
            <a:gradFill flip="none" rotWithShape="1">
              <a:gsLst>
                <a:gs pos="94000">
                  <a:schemeClr val="tx1">
                    <a:alpha val="0"/>
                  </a:schemeClr>
                </a:gs>
                <a:gs pos="68000">
                  <a:srgbClr val="7030A0">
                    <a:alpha val="41000"/>
                  </a:srgbClr>
                </a:gs>
                <a:gs pos="3000">
                  <a:schemeClr val="bg1">
                    <a:alpha val="37000"/>
                  </a:schemeClr>
                </a:gs>
              </a:gsLst>
              <a:lin ang="21594000" scaled="0"/>
              <a:tileRect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42"/>
              <a:endParaRPr lang="pt-BR" dirty="0" smtClean="0"/>
            </a:p>
          </p:txBody>
        </p:sp>
        <p:sp>
          <p:nvSpPr>
            <p:cNvPr id="47" name="Line 6"/>
            <p:cNvSpPr>
              <a:spLocks noChangeShapeType="1"/>
            </p:cNvSpPr>
            <p:nvPr/>
          </p:nvSpPr>
          <p:spPr bwMode="auto">
            <a:xfrm flipV="1">
              <a:off x="3923927" y="3049114"/>
              <a:ext cx="1392351" cy="1590959"/>
            </a:xfrm>
            <a:prstGeom prst="line">
              <a:avLst/>
            </a:prstGeom>
            <a:noFill/>
            <a:ln w="508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grpSp>
          <p:nvGrpSpPr>
            <p:cNvPr id="48" name="Grupo 35"/>
            <p:cNvGrpSpPr>
              <a:grpSpLocks/>
            </p:cNvGrpSpPr>
            <p:nvPr/>
          </p:nvGrpSpPr>
          <p:grpSpPr bwMode="auto">
            <a:xfrm>
              <a:off x="1706194" y="1472815"/>
              <a:ext cx="5665788" cy="4680000"/>
              <a:chOff x="1714480" y="1598472"/>
              <a:chExt cx="5665808" cy="4680000"/>
            </a:xfrm>
          </p:grpSpPr>
          <p:sp>
            <p:nvSpPr>
              <p:cNvPr id="77" name="Line 7"/>
              <p:cNvSpPr>
                <a:spLocks noChangeShapeType="1"/>
              </p:cNvSpPr>
              <p:nvPr/>
            </p:nvSpPr>
            <p:spPr bwMode="auto">
              <a:xfrm>
                <a:off x="2285982" y="3929063"/>
                <a:ext cx="4679967" cy="0"/>
              </a:xfrm>
              <a:prstGeom prst="line">
                <a:avLst/>
              </a:prstGeom>
              <a:noFill/>
              <a:ln w="508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78" name="Oval 2"/>
              <p:cNvSpPr>
                <a:spLocks noChangeArrowheads="1"/>
              </p:cNvSpPr>
              <p:nvPr/>
            </p:nvSpPr>
            <p:spPr bwMode="auto">
              <a:xfrm>
                <a:off x="2285557" y="1598472"/>
                <a:ext cx="4681537" cy="4680000"/>
              </a:xfrm>
              <a:prstGeom prst="ellipse">
                <a:avLst/>
              </a:prstGeom>
              <a:gradFill flip="none" rotWithShape="1">
                <a:gsLst>
                  <a:gs pos="70000">
                    <a:srgbClr val="7030A0"/>
                  </a:gs>
                  <a:gs pos="65000">
                    <a:schemeClr val="tx1">
                      <a:alpha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63500">
                <a:solidFill>
                  <a:schemeClr val="accent6">
                    <a:lumMod val="60000"/>
                    <a:lumOff val="40000"/>
                    <a:alpha val="50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79" name="Text Box 21"/>
              <p:cNvSpPr txBox="1">
                <a:spLocks noChangeArrowheads="1"/>
              </p:cNvSpPr>
              <p:nvPr/>
            </p:nvSpPr>
            <p:spPr bwMode="auto">
              <a:xfrm>
                <a:off x="1714480" y="3573463"/>
                <a:ext cx="360363" cy="7078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l" eaLnBrk="1" hangingPunct="1">
                  <a:spcBef>
                    <a:spcPct val="50000"/>
                  </a:spcBef>
                </a:pPr>
                <a:r>
                  <a:rPr lang="pt-BR" sz="4000" dirty="0">
                    <a:solidFill>
                      <a:srgbClr val="FF3300"/>
                    </a:solidFill>
                    <a:latin typeface="Century Gothic" pitchFamily="34" charset="0"/>
                  </a:rPr>
                  <a:t>L</a:t>
                </a:r>
              </a:p>
            </p:txBody>
          </p:sp>
          <p:sp>
            <p:nvSpPr>
              <p:cNvPr id="80" name="Text Box 22"/>
              <p:cNvSpPr txBox="1">
                <a:spLocks noChangeArrowheads="1"/>
              </p:cNvSpPr>
              <p:nvPr/>
            </p:nvSpPr>
            <p:spPr bwMode="auto">
              <a:xfrm>
                <a:off x="5357818" y="2500306"/>
                <a:ext cx="360363" cy="7078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l" eaLnBrk="1" hangingPunct="1">
                  <a:spcBef>
                    <a:spcPct val="50000"/>
                  </a:spcBef>
                </a:pPr>
                <a:r>
                  <a:rPr lang="pt-BR" sz="4000">
                    <a:solidFill>
                      <a:srgbClr val="FF3300"/>
                    </a:solidFill>
                    <a:latin typeface="Century Gothic" pitchFamily="34" charset="0"/>
                  </a:rPr>
                  <a:t>S</a:t>
                </a:r>
              </a:p>
            </p:txBody>
          </p:sp>
          <p:sp>
            <p:nvSpPr>
              <p:cNvPr id="81" name="Text Box 23"/>
              <p:cNvSpPr txBox="1">
                <a:spLocks noChangeArrowheads="1"/>
              </p:cNvSpPr>
              <p:nvPr/>
            </p:nvSpPr>
            <p:spPr bwMode="auto">
              <a:xfrm>
                <a:off x="7019925" y="3649808"/>
                <a:ext cx="360363" cy="7078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l" eaLnBrk="1" hangingPunct="1">
                  <a:spcBef>
                    <a:spcPct val="50000"/>
                  </a:spcBef>
                </a:pPr>
                <a:r>
                  <a:rPr lang="pt-BR" sz="4000" dirty="0">
                    <a:solidFill>
                      <a:srgbClr val="FF3300"/>
                    </a:solidFill>
                    <a:latin typeface="Century Gothic" pitchFamily="34" charset="0"/>
                  </a:rPr>
                  <a:t>O</a:t>
                </a:r>
              </a:p>
            </p:txBody>
          </p:sp>
          <p:sp>
            <p:nvSpPr>
              <p:cNvPr id="82" name="Arc 4"/>
              <p:cNvSpPr>
                <a:spLocks/>
              </p:cNvSpPr>
              <p:nvPr/>
            </p:nvSpPr>
            <p:spPr bwMode="auto">
              <a:xfrm flipV="1">
                <a:off x="2287320" y="3143454"/>
                <a:ext cx="4679944" cy="1584325"/>
              </a:xfrm>
              <a:custGeom>
                <a:avLst/>
                <a:gdLst>
                  <a:gd name="T0" fmla="*/ 2147483647 w 43200"/>
                  <a:gd name="T1" fmla="*/ 2147483647 h 43200"/>
                  <a:gd name="T2" fmla="*/ 2147483647 w 43200"/>
                  <a:gd name="T3" fmla="*/ 2147483647 h 43200"/>
                  <a:gd name="T4" fmla="*/ 2147483647 w 43200"/>
                  <a:gd name="T5" fmla="*/ 2147483647 h 43200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43200"/>
                  <a:gd name="T11" fmla="*/ 43200 w 43200"/>
                  <a:gd name="T12" fmla="*/ 43200 h 432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43200" fill="none" extrusionOk="0">
                    <a:moveTo>
                      <a:pt x="43199" y="21728"/>
                    </a:moveTo>
                    <a:cubicBezTo>
                      <a:pt x="43128" y="33607"/>
                      <a:pt x="33479" y="43199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</a:path>
                  <a:path w="43200" h="43200" stroke="0" extrusionOk="0">
                    <a:moveTo>
                      <a:pt x="43199" y="21728"/>
                    </a:moveTo>
                    <a:cubicBezTo>
                      <a:pt x="43128" y="33607"/>
                      <a:pt x="33479" y="43199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143C2B">
                  <a:alpha val="72940"/>
                </a:srgbClr>
              </a:solidFill>
              <a:ln w="50800" cap="rnd">
                <a:solidFill>
                  <a:srgbClr val="339966">
                    <a:alpha val="60000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83" name="Text Box 20"/>
              <p:cNvSpPr txBox="1">
                <a:spLocks noChangeArrowheads="1"/>
              </p:cNvSpPr>
              <p:nvPr/>
            </p:nvSpPr>
            <p:spPr bwMode="auto">
              <a:xfrm>
                <a:off x="3428992" y="4797425"/>
                <a:ext cx="360363" cy="7078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l" eaLnBrk="1" hangingPunct="1">
                  <a:spcBef>
                    <a:spcPct val="50000"/>
                  </a:spcBef>
                </a:pPr>
                <a:r>
                  <a:rPr lang="pt-BR" sz="4000" dirty="0">
                    <a:solidFill>
                      <a:srgbClr val="FF3300"/>
                    </a:solidFill>
                    <a:latin typeface="Century Gothic" pitchFamily="34" charset="0"/>
                  </a:rPr>
                  <a:t>N</a:t>
                </a:r>
              </a:p>
            </p:txBody>
          </p:sp>
        </p:grpSp>
        <p:sp>
          <p:nvSpPr>
            <p:cNvPr id="49" name="Arc 3"/>
            <p:cNvSpPr>
              <a:spLocks/>
            </p:cNvSpPr>
            <p:nvPr/>
          </p:nvSpPr>
          <p:spPr bwMode="auto">
            <a:xfrm rot="20930720" flipV="1">
              <a:off x="2751138" y="3403600"/>
              <a:ext cx="4094162" cy="196850"/>
            </a:xfrm>
            <a:custGeom>
              <a:avLst/>
              <a:gdLst>
                <a:gd name="T0" fmla="*/ 2147483647 w 21407"/>
                <a:gd name="T1" fmla="*/ 2147483647 h 3672"/>
                <a:gd name="T2" fmla="*/ 2147483647 w 21407"/>
                <a:gd name="T3" fmla="*/ 2147483647 h 3672"/>
                <a:gd name="T4" fmla="*/ 0 w 21407"/>
                <a:gd name="T5" fmla="*/ 0 h 3672"/>
                <a:gd name="T6" fmla="*/ 0 60000 65536"/>
                <a:gd name="T7" fmla="*/ 0 60000 65536"/>
                <a:gd name="T8" fmla="*/ 0 60000 65536"/>
                <a:gd name="T9" fmla="*/ 0 w 21407"/>
                <a:gd name="T10" fmla="*/ 0 h 3672"/>
                <a:gd name="T11" fmla="*/ 21407 w 21407"/>
                <a:gd name="T12" fmla="*/ 3672 h 36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407" h="3672" fill="none" extrusionOk="0">
                  <a:moveTo>
                    <a:pt x="21406" y="2883"/>
                  </a:moveTo>
                  <a:cubicBezTo>
                    <a:pt x="21371" y="3147"/>
                    <a:pt x="21330" y="3410"/>
                    <a:pt x="21285" y="3671"/>
                  </a:cubicBezTo>
                </a:path>
                <a:path w="21407" h="3672" stroke="0" extrusionOk="0">
                  <a:moveTo>
                    <a:pt x="21406" y="2883"/>
                  </a:moveTo>
                  <a:cubicBezTo>
                    <a:pt x="21371" y="3147"/>
                    <a:pt x="21330" y="3410"/>
                    <a:pt x="21285" y="3671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entury Gothic" pitchFamily="34" charset="0"/>
              </a:endParaRPr>
            </a:p>
          </p:txBody>
        </p:sp>
        <p:sp>
          <p:nvSpPr>
            <p:cNvPr id="50" name="Arc 5"/>
            <p:cNvSpPr>
              <a:spLocks/>
            </p:cNvSpPr>
            <p:nvPr/>
          </p:nvSpPr>
          <p:spPr bwMode="auto">
            <a:xfrm flipV="1">
              <a:off x="2279034" y="3748882"/>
              <a:ext cx="4679950" cy="879475"/>
            </a:xfrm>
            <a:custGeom>
              <a:avLst/>
              <a:gdLst>
                <a:gd name="T0" fmla="*/ 2147483647 w 43200"/>
                <a:gd name="T1" fmla="*/ 2147483647 h 23987"/>
                <a:gd name="T2" fmla="*/ 2147483647 w 43200"/>
                <a:gd name="T3" fmla="*/ 2147483647 h 23987"/>
                <a:gd name="T4" fmla="*/ 2147483647 w 43200"/>
                <a:gd name="T5" fmla="*/ 2147483647 h 23987"/>
                <a:gd name="T6" fmla="*/ 0 60000 65536"/>
                <a:gd name="T7" fmla="*/ 0 60000 65536"/>
                <a:gd name="T8" fmla="*/ 0 60000 65536"/>
                <a:gd name="T9" fmla="*/ 0 w 43200"/>
                <a:gd name="T10" fmla="*/ 0 h 23987"/>
                <a:gd name="T11" fmla="*/ 43200 w 43200"/>
                <a:gd name="T12" fmla="*/ 23987 h 2398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23987" fill="none" extrusionOk="0">
                  <a:moveTo>
                    <a:pt x="132" y="23986"/>
                  </a:moveTo>
                  <a:cubicBezTo>
                    <a:pt x="44" y="23194"/>
                    <a:pt x="0" y="2239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1837"/>
                    <a:pt x="43196" y="22074"/>
                    <a:pt x="43188" y="22312"/>
                  </a:cubicBezTo>
                </a:path>
                <a:path w="43200" h="23987" stroke="0" extrusionOk="0">
                  <a:moveTo>
                    <a:pt x="132" y="23986"/>
                  </a:moveTo>
                  <a:cubicBezTo>
                    <a:pt x="44" y="23194"/>
                    <a:pt x="0" y="2239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1837"/>
                    <a:pt x="43196" y="22074"/>
                    <a:pt x="43188" y="22312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rgbClr val="143C2B">
                <a:alpha val="7059"/>
              </a:srgbClr>
            </a:solidFill>
            <a:ln w="101600">
              <a:solidFill>
                <a:srgbClr val="3399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entury Gothic" pitchFamily="34" charset="0"/>
              </a:endParaRPr>
            </a:p>
          </p:txBody>
        </p:sp>
        <p:sp>
          <p:nvSpPr>
            <p:cNvPr id="51" name="AutoShape 14"/>
            <p:cNvSpPr>
              <a:spLocks noChangeArrowheads="1"/>
            </p:cNvSpPr>
            <p:nvPr/>
          </p:nvSpPr>
          <p:spPr bwMode="auto">
            <a:xfrm>
              <a:off x="4427538" y="2205038"/>
              <a:ext cx="217487" cy="144462"/>
            </a:xfrm>
            <a:prstGeom prst="star5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grpSp>
          <p:nvGrpSpPr>
            <p:cNvPr id="52" name="Grupo 28"/>
            <p:cNvGrpSpPr/>
            <p:nvPr/>
          </p:nvGrpSpPr>
          <p:grpSpPr>
            <a:xfrm>
              <a:off x="4489350" y="3197255"/>
              <a:ext cx="292024" cy="638270"/>
              <a:chOff x="4489350" y="3197255"/>
              <a:chExt cx="292024" cy="638270"/>
            </a:xfrm>
          </p:grpSpPr>
          <p:sp>
            <p:nvSpPr>
              <p:cNvPr id="71" name="Elipse 70"/>
              <p:cNvSpPr/>
              <p:nvPr/>
            </p:nvSpPr>
            <p:spPr bwMode="auto">
              <a:xfrm>
                <a:off x="4538750" y="3197255"/>
                <a:ext cx="216024" cy="216024"/>
              </a:xfrm>
              <a:prstGeom prst="ellipse">
                <a:avLst/>
              </a:prstGeom>
              <a:noFill/>
              <a:ln w="31750" cap="flat" cmpd="sng" algn="ctr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72" name="Conector reto 71"/>
              <p:cNvCxnSpPr>
                <a:stCxn id="71" idx="4"/>
              </p:cNvCxnSpPr>
              <p:nvPr/>
            </p:nvCxnSpPr>
            <p:spPr bwMode="auto">
              <a:xfrm flipH="1">
                <a:off x="4610758" y="3413279"/>
                <a:ext cx="36004" cy="216024"/>
              </a:xfrm>
              <a:prstGeom prst="line">
                <a:avLst/>
              </a:prstGeom>
              <a:solidFill>
                <a:schemeClr val="accent1"/>
              </a:solidFill>
              <a:ln w="31750" cap="flat" cmpd="sng" algn="ctr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73" name="Conector reto 72"/>
              <p:cNvCxnSpPr/>
              <p:nvPr/>
            </p:nvCxnSpPr>
            <p:spPr bwMode="auto">
              <a:xfrm>
                <a:off x="4610758" y="3603178"/>
                <a:ext cx="144016" cy="216024"/>
              </a:xfrm>
              <a:prstGeom prst="line">
                <a:avLst/>
              </a:prstGeom>
              <a:solidFill>
                <a:schemeClr val="accent1"/>
              </a:solidFill>
              <a:ln w="31750" cap="flat" cmpd="sng" algn="ctr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74" name="Conector reto 73"/>
              <p:cNvCxnSpPr/>
              <p:nvPr/>
            </p:nvCxnSpPr>
            <p:spPr bwMode="auto">
              <a:xfrm flipH="1">
                <a:off x="4541242" y="3619501"/>
                <a:ext cx="72008" cy="216024"/>
              </a:xfrm>
              <a:prstGeom prst="line">
                <a:avLst/>
              </a:prstGeom>
              <a:solidFill>
                <a:schemeClr val="accent1"/>
              </a:solidFill>
              <a:ln w="31750" cap="flat" cmpd="sng" algn="ctr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75" name="Conector reto 74"/>
              <p:cNvCxnSpPr/>
              <p:nvPr/>
            </p:nvCxnSpPr>
            <p:spPr bwMode="auto">
              <a:xfrm>
                <a:off x="4637358" y="3451623"/>
                <a:ext cx="144016" cy="72008"/>
              </a:xfrm>
              <a:prstGeom prst="line">
                <a:avLst/>
              </a:prstGeom>
              <a:solidFill>
                <a:schemeClr val="accent1"/>
              </a:solidFill>
              <a:ln w="31750" cap="flat" cmpd="sng" algn="ctr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76" name="Conector reto 75"/>
              <p:cNvCxnSpPr/>
              <p:nvPr/>
            </p:nvCxnSpPr>
            <p:spPr bwMode="auto">
              <a:xfrm flipV="1">
                <a:off x="4489350" y="3458273"/>
                <a:ext cx="144016" cy="72008"/>
              </a:xfrm>
              <a:prstGeom prst="line">
                <a:avLst/>
              </a:prstGeom>
              <a:solidFill>
                <a:schemeClr val="accent1"/>
              </a:solidFill>
              <a:ln w="31750" cap="flat" cmpd="sng" algn="ctr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</p:grpSp>
        <p:sp>
          <p:nvSpPr>
            <p:cNvPr id="53" name="Oval 25"/>
            <p:cNvSpPr>
              <a:spLocks noChangeArrowheads="1"/>
            </p:cNvSpPr>
            <p:nvPr/>
          </p:nvSpPr>
          <p:spPr bwMode="auto">
            <a:xfrm>
              <a:off x="2195736" y="3730418"/>
              <a:ext cx="142875" cy="14446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entury Gothic" pitchFamily="34" charset="0"/>
              </a:endParaRPr>
            </a:p>
          </p:txBody>
        </p:sp>
        <p:sp>
          <p:nvSpPr>
            <p:cNvPr id="54" name="Oval 25"/>
            <p:cNvSpPr>
              <a:spLocks noChangeArrowheads="1"/>
            </p:cNvSpPr>
            <p:nvPr/>
          </p:nvSpPr>
          <p:spPr bwMode="auto">
            <a:xfrm>
              <a:off x="5243791" y="2979294"/>
              <a:ext cx="142875" cy="14446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entury Gothic" pitchFamily="34" charset="0"/>
              </a:endParaRPr>
            </a:p>
          </p:txBody>
        </p:sp>
        <p:sp>
          <p:nvSpPr>
            <p:cNvPr id="57" name="Oval 25"/>
            <p:cNvSpPr>
              <a:spLocks noChangeArrowheads="1"/>
            </p:cNvSpPr>
            <p:nvPr/>
          </p:nvSpPr>
          <p:spPr bwMode="auto">
            <a:xfrm>
              <a:off x="3894833" y="4517651"/>
              <a:ext cx="142875" cy="14446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entury Gothic" pitchFamily="34" charset="0"/>
              </a:endParaRPr>
            </a:p>
          </p:txBody>
        </p:sp>
        <p:sp>
          <p:nvSpPr>
            <p:cNvPr id="58" name="Oval 25"/>
            <p:cNvSpPr>
              <a:spLocks noChangeArrowheads="1"/>
            </p:cNvSpPr>
            <p:nvPr/>
          </p:nvSpPr>
          <p:spPr bwMode="auto">
            <a:xfrm>
              <a:off x="6889319" y="3730418"/>
              <a:ext cx="142875" cy="14446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entury Gothic" pitchFamily="34" charset="0"/>
              </a:endParaRPr>
            </a:p>
          </p:txBody>
        </p:sp>
        <p:sp>
          <p:nvSpPr>
            <p:cNvPr id="59" name="Elipse 58"/>
            <p:cNvSpPr>
              <a:spLocks noChangeAspect="1"/>
            </p:cNvSpPr>
            <p:nvPr/>
          </p:nvSpPr>
          <p:spPr bwMode="auto">
            <a:xfrm>
              <a:off x="3017594" y="1786884"/>
              <a:ext cx="3240361" cy="2304256"/>
            </a:xfrm>
            <a:prstGeom prst="ellipse">
              <a:avLst/>
            </a:prstGeom>
            <a:gradFill>
              <a:gsLst>
                <a:gs pos="48000">
                  <a:srgbClr val="7030A0">
                    <a:alpha val="77000"/>
                  </a:srgbClr>
                </a:gs>
                <a:gs pos="91000">
                  <a:schemeClr val="tx1">
                    <a:alpha val="2000"/>
                  </a:schemeClr>
                </a:gs>
                <a:gs pos="6000">
                  <a:schemeClr val="bg1">
                    <a:alpha val="58000"/>
                  </a:schemeClr>
                </a:gs>
              </a:gsLst>
              <a:lin ang="5400000" scaled="0"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05" tIns="45703" rIns="91405" bIns="45703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  <p:grpSp>
          <p:nvGrpSpPr>
            <p:cNvPr id="60" name="Grupo 28"/>
            <p:cNvGrpSpPr/>
            <p:nvPr/>
          </p:nvGrpSpPr>
          <p:grpSpPr>
            <a:xfrm>
              <a:off x="2555875" y="1773238"/>
              <a:ext cx="3529013" cy="3960812"/>
              <a:chOff x="2555875" y="1773238"/>
              <a:chExt cx="3529013" cy="3960812"/>
            </a:xfrm>
          </p:grpSpPr>
          <p:sp>
            <p:nvSpPr>
              <p:cNvPr id="61" name="AutoShape 8"/>
              <p:cNvSpPr>
                <a:spLocks noChangeArrowheads="1"/>
              </p:cNvSpPr>
              <p:nvPr/>
            </p:nvSpPr>
            <p:spPr bwMode="auto">
              <a:xfrm>
                <a:off x="2555875" y="2852738"/>
                <a:ext cx="217488" cy="144462"/>
              </a:xfrm>
              <a:prstGeom prst="star5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62" name="AutoShape 9"/>
              <p:cNvSpPr>
                <a:spLocks noChangeArrowheads="1"/>
              </p:cNvSpPr>
              <p:nvPr/>
            </p:nvSpPr>
            <p:spPr bwMode="auto">
              <a:xfrm>
                <a:off x="3203575" y="2205038"/>
                <a:ext cx="217488" cy="144462"/>
              </a:xfrm>
              <a:prstGeom prst="star5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63" name="AutoShape 10"/>
              <p:cNvSpPr>
                <a:spLocks noChangeArrowheads="1"/>
              </p:cNvSpPr>
              <p:nvPr/>
            </p:nvSpPr>
            <p:spPr bwMode="auto">
              <a:xfrm>
                <a:off x="5724525" y="2781300"/>
                <a:ext cx="217488" cy="144463"/>
              </a:xfrm>
              <a:prstGeom prst="star5">
                <a:avLst/>
              </a:prstGeom>
              <a:solidFill>
                <a:srgbClr val="FFC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64" name="AutoShape 11"/>
              <p:cNvSpPr>
                <a:spLocks noChangeArrowheads="1"/>
              </p:cNvSpPr>
              <p:nvPr/>
            </p:nvSpPr>
            <p:spPr bwMode="auto">
              <a:xfrm>
                <a:off x="5435600" y="1773238"/>
                <a:ext cx="217488" cy="144462"/>
              </a:xfrm>
              <a:prstGeom prst="star5">
                <a:avLst/>
              </a:prstGeom>
              <a:solidFill>
                <a:srgbClr val="FFC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65" name="AutoShape 12"/>
              <p:cNvSpPr>
                <a:spLocks noChangeArrowheads="1"/>
              </p:cNvSpPr>
              <p:nvPr/>
            </p:nvSpPr>
            <p:spPr bwMode="auto">
              <a:xfrm>
                <a:off x="5867400" y="2276475"/>
                <a:ext cx="217488" cy="144463"/>
              </a:xfrm>
              <a:prstGeom prst="star5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66" name="AutoShape 15"/>
              <p:cNvSpPr>
                <a:spLocks noChangeArrowheads="1"/>
              </p:cNvSpPr>
              <p:nvPr/>
            </p:nvSpPr>
            <p:spPr bwMode="auto">
              <a:xfrm>
                <a:off x="4211638" y="2060575"/>
                <a:ext cx="217487" cy="144463"/>
              </a:xfrm>
              <a:prstGeom prst="star5">
                <a:avLst/>
              </a:prstGeom>
              <a:solidFill>
                <a:srgbClr val="FFFF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67" name="AutoShape 16"/>
              <p:cNvSpPr>
                <a:spLocks noChangeArrowheads="1"/>
              </p:cNvSpPr>
              <p:nvPr/>
            </p:nvSpPr>
            <p:spPr bwMode="auto">
              <a:xfrm>
                <a:off x="5292725" y="5516563"/>
                <a:ext cx="217488" cy="144462"/>
              </a:xfrm>
              <a:prstGeom prst="star5">
                <a:avLst/>
              </a:prstGeom>
              <a:solidFill>
                <a:srgbClr val="7030A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68" name="AutoShape 17"/>
              <p:cNvSpPr>
                <a:spLocks noChangeArrowheads="1"/>
              </p:cNvSpPr>
              <p:nvPr/>
            </p:nvSpPr>
            <p:spPr bwMode="auto">
              <a:xfrm>
                <a:off x="5724525" y="5084763"/>
                <a:ext cx="217488" cy="144462"/>
              </a:xfrm>
              <a:prstGeom prst="star5">
                <a:avLst/>
              </a:prstGeom>
              <a:solidFill>
                <a:srgbClr val="C0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69" name="AutoShape 18"/>
              <p:cNvSpPr>
                <a:spLocks noChangeArrowheads="1"/>
              </p:cNvSpPr>
              <p:nvPr/>
            </p:nvSpPr>
            <p:spPr bwMode="auto">
              <a:xfrm>
                <a:off x="4427538" y="5589588"/>
                <a:ext cx="217487" cy="144462"/>
              </a:xfrm>
              <a:prstGeom prst="star5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70" name="AutoShape 19"/>
              <p:cNvSpPr>
                <a:spLocks noChangeArrowheads="1"/>
              </p:cNvSpPr>
              <p:nvPr/>
            </p:nvSpPr>
            <p:spPr bwMode="auto">
              <a:xfrm>
                <a:off x="2771775" y="4724400"/>
                <a:ext cx="217488" cy="144463"/>
              </a:xfrm>
              <a:prstGeom prst="star5">
                <a:avLst/>
              </a:prstGeom>
              <a:solidFill>
                <a:schemeClr val="accent3">
                  <a:lumMod val="85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</p:grpSp>
      </p:grpSp>
      <p:sp>
        <p:nvSpPr>
          <p:cNvPr id="84" name="Line 26"/>
          <p:cNvSpPr>
            <a:spLocks noChangeShapeType="1"/>
          </p:cNvSpPr>
          <p:nvPr/>
        </p:nvSpPr>
        <p:spPr bwMode="auto">
          <a:xfrm>
            <a:off x="4644008" y="1497376"/>
            <a:ext cx="0" cy="2449512"/>
          </a:xfrm>
          <a:prstGeom prst="line">
            <a:avLst/>
          </a:prstGeom>
          <a:noFill/>
          <a:ln w="25400">
            <a:solidFill>
              <a:schemeClr val="bg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85" name="Elipse 84"/>
          <p:cNvSpPr>
            <a:spLocks noChangeAspect="1"/>
          </p:cNvSpPr>
          <p:nvPr/>
        </p:nvSpPr>
        <p:spPr bwMode="auto">
          <a:xfrm rot="18342476">
            <a:off x="4334050" y="1191727"/>
            <a:ext cx="636551" cy="636551"/>
          </a:xfrm>
          <a:prstGeom prst="ellipse">
            <a:avLst/>
          </a:prstGeom>
          <a:gradFill>
            <a:gsLst>
              <a:gs pos="7000">
                <a:srgbClr val="21FF46"/>
              </a:gs>
              <a:gs pos="77000">
                <a:srgbClr val="21FF46">
                  <a:alpha val="2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053"/>
            <a:endParaRPr lang="pt-BR" dirty="0" smtClean="0">
              <a:latin typeface="Helvetica 55 Roman" pitchFamily="34" charset="0"/>
            </a:endParaRPr>
          </a:p>
        </p:txBody>
      </p:sp>
      <p:sp>
        <p:nvSpPr>
          <p:cNvPr id="86" name="Oval 25"/>
          <p:cNvSpPr>
            <a:spLocks noChangeArrowheads="1"/>
          </p:cNvSpPr>
          <p:nvPr/>
        </p:nvSpPr>
        <p:spPr bwMode="auto">
          <a:xfrm rot="18342476">
            <a:off x="4577800" y="1440006"/>
            <a:ext cx="142875" cy="144463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Helvetica 55 Roman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/>
      <p:bldP spid="55" grpId="0"/>
      <p:bldP spid="56" grpId="0"/>
      <p:bldP spid="84" grpId="0" animBg="1"/>
      <p:bldP spid="85" grpId="0" animBg="1"/>
      <p:bldP spid="8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24"/>
          <p:cNvSpPr>
            <a:spLocks noGrp="1" noChangeArrowheads="1"/>
          </p:cNvSpPr>
          <p:nvPr>
            <p:ph type="title"/>
          </p:nvPr>
        </p:nvSpPr>
        <p:spPr>
          <a:xfrm>
            <a:off x="684213" y="188913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O Meridiano</a:t>
            </a:r>
          </a:p>
        </p:txBody>
      </p:sp>
      <p:sp>
        <p:nvSpPr>
          <p:cNvPr id="48" name="CaixaDeTexto 47"/>
          <p:cNvSpPr txBox="1"/>
          <p:nvPr/>
        </p:nvSpPr>
        <p:spPr>
          <a:xfrm>
            <a:off x="0" y="6536377"/>
            <a:ext cx="939653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Crédito: André Luiz da Silva/CDA/CDCC/USP </a:t>
            </a:r>
            <a:endParaRPr lang="pt-BR" sz="1200" dirty="0">
              <a:solidFill>
                <a:schemeClr val="accent2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60" name="CaixaDeTexto 59"/>
          <p:cNvSpPr txBox="1"/>
          <p:nvPr/>
        </p:nvSpPr>
        <p:spPr>
          <a:xfrm>
            <a:off x="827584" y="452279"/>
            <a:ext cx="115212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5000" dirty="0" smtClean="0">
                <a:latin typeface="Century Gothic" pitchFamily="34" charset="0"/>
              </a:rPr>
              <a:t>?</a:t>
            </a:r>
            <a:endParaRPr lang="pt-BR" sz="15000" dirty="0">
              <a:latin typeface="Century Gothic" pitchFamily="34" charset="0"/>
            </a:endParaRPr>
          </a:p>
        </p:txBody>
      </p:sp>
      <p:grpSp>
        <p:nvGrpSpPr>
          <p:cNvPr id="52" name="Grupo 51"/>
          <p:cNvGrpSpPr/>
          <p:nvPr/>
        </p:nvGrpSpPr>
        <p:grpSpPr>
          <a:xfrm>
            <a:off x="1717299" y="986236"/>
            <a:ext cx="5665788" cy="5203626"/>
            <a:chOff x="1717299" y="986236"/>
            <a:chExt cx="5665788" cy="5203626"/>
          </a:xfrm>
        </p:grpSpPr>
        <p:grpSp>
          <p:nvGrpSpPr>
            <p:cNvPr id="53" name="Grupo 66"/>
            <p:cNvGrpSpPr/>
            <p:nvPr/>
          </p:nvGrpSpPr>
          <p:grpSpPr>
            <a:xfrm>
              <a:off x="1717299" y="1509862"/>
              <a:ext cx="5665788" cy="4680000"/>
              <a:chOff x="1706194" y="1472815"/>
              <a:chExt cx="5665788" cy="4680000"/>
            </a:xfrm>
          </p:grpSpPr>
          <p:sp>
            <p:nvSpPr>
              <p:cNvPr id="79" name="Lua 78"/>
              <p:cNvSpPr/>
              <p:nvPr/>
            </p:nvSpPr>
            <p:spPr bwMode="auto">
              <a:xfrm rot="16200000">
                <a:off x="4042570" y="3708706"/>
                <a:ext cx="1125232" cy="3276000"/>
              </a:xfrm>
              <a:prstGeom prst="moon">
                <a:avLst>
                  <a:gd name="adj" fmla="val 87500"/>
                </a:avLst>
              </a:prstGeom>
              <a:gradFill flip="none" rotWithShape="1">
                <a:gsLst>
                  <a:gs pos="94000">
                    <a:schemeClr val="tx1">
                      <a:alpha val="0"/>
                    </a:schemeClr>
                  </a:gs>
                  <a:gs pos="68000">
                    <a:srgbClr val="7030A0">
                      <a:alpha val="41000"/>
                    </a:srgbClr>
                  </a:gs>
                  <a:gs pos="3000">
                    <a:schemeClr val="bg1">
                      <a:alpha val="37000"/>
                    </a:schemeClr>
                  </a:gs>
                </a:gsLst>
                <a:lin ang="21594000" scaled="0"/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342"/>
                <a:endParaRPr lang="pt-BR" dirty="0" smtClean="0"/>
              </a:p>
            </p:txBody>
          </p:sp>
          <p:sp>
            <p:nvSpPr>
              <p:cNvPr id="80" name="Line 6"/>
              <p:cNvSpPr>
                <a:spLocks noChangeShapeType="1"/>
              </p:cNvSpPr>
              <p:nvPr/>
            </p:nvSpPr>
            <p:spPr bwMode="auto">
              <a:xfrm flipV="1">
                <a:off x="3923927" y="3049114"/>
                <a:ext cx="1392351" cy="1590959"/>
              </a:xfrm>
              <a:prstGeom prst="line">
                <a:avLst/>
              </a:prstGeom>
              <a:noFill/>
              <a:ln w="508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grpSp>
            <p:nvGrpSpPr>
              <p:cNvPr id="81" name="Grupo 35"/>
              <p:cNvGrpSpPr>
                <a:grpSpLocks/>
              </p:cNvGrpSpPr>
              <p:nvPr/>
            </p:nvGrpSpPr>
            <p:grpSpPr bwMode="auto">
              <a:xfrm>
                <a:off x="1706194" y="1472815"/>
                <a:ext cx="5665788" cy="4680000"/>
                <a:chOff x="1714480" y="1598472"/>
                <a:chExt cx="5665808" cy="4680000"/>
              </a:xfrm>
            </p:grpSpPr>
            <p:sp>
              <p:nvSpPr>
                <p:cNvPr id="139" name="Line 7"/>
                <p:cNvSpPr>
                  <a:spLocks noChangeShapeType="1"/>
                </p:cNvSpPr>
                <p:nvPr/>
              </p:nvSpPr>
              <p:spPr bwMode="auto">
                <a:xfrm>
                  <a:off x="2285982" y="3929063"/>
                  <a:ext cx="4679967" cy="0"/>
                </a:xfrm>
                <a:prstGeom prst="line">
                  <a:avLst/>
                </a:prstGeom>
                <a:noFill/>
                <a:ln w="508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pt-BR">
                    <a:latin typeface="Century Gothic" pitchFamily="34" charset="0"/>
                  </a:endParaRPr>
                </a:p>
              </p:txBody>
            </p:sp>
            <p:sp>
              <p:nvSpPr>
                <p:cNvPr id="140" name="Oval 2"/>
                <p:cNvSpPr>
                  <a:spLocks noChangeArrowheads="1"/>
                </p:cNvSpPr>
                <p:nvPr/>
              </p:nvSpPr>
              <p:spPr bwMode="auto">
                <a:xfrm>
                  <a:off x="2285557" y="1598472"/>
                  <a:ext cx="4681537" cy="4680000"/>
                </a:xfrm>
                <a:prstGeom prst="ellipse">
                  <a:avLst/>
                </a:prstGeom>
                <a:gradFill flip="none" rotWithShape="1">
                  <a:gsLst>
                    <a:gs pos="70000">
                      <a:srgbClr val="7030A0"/>
                    </a:gs>
                    <a:gs pos="65000">
                      <a:schemeClr val="tx1">
                        <a:alpha val="4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63500">
                  <a:solidFill>
                    <a:schemeClr val="accent6">
                      <a:lumMod val="60000"/>
                      <a:lumOff val="40000"/>
                      <a:alpha val="50000"/>
                    </a:schemeClr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>
                    <a:latin typeface="Century Gothic" pitchFamily="34" charset="0"/>
                  </a:endParaRPr>
                </a:p>
              </p:txBody>
            </p:sp>
            <p:sp>
              <p:nvSpPr>
                <p:cNvPr id="141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1714480" y="3573463"/>
                  <a:ext cx="360363" cy="70788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l" eaLnBrk="1" hangingPunct="1">
                    <a:spcBef>
                      <a:spcPct val="50000"/>
                    </a:spcBef>
                  </a:pPr>
                  <a:r>
                    <a:rPr lang="pt-BR" sz="4000" dirty="0">
                      <a:solidFill>
                        <a:srgbClr val="FF3300"/>
                      </a:solidFill>
                      <a:latin typeface="Century Gothic" pitchFamily="34" charset="0"/>
                    </a:rPr>
                    <a:t>L</a:t>
                  </a:r>
                </a:p>
              </p:txBody>
            </p:sp>
            <p:sp>
              <p:nvSpPr>
                <p:cNvPr id="142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5357818" y="2500306"/>
                  <a:ext cx="360363" cy="70788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l" eaLnBrk="1" hangingPunct="1">
                    <a:spcBef>
                      <a:spcPct val="50000"/>
                    </a:spcBef>
                  </a:pPr>
                  <a:r>
                    <a:rPr lang="pt-BR" sz="4000">
                      <a:solidFill>
                        <a:srgbClr val="FF3300"/>
                      </a:solidFill>
                      <a:latin typeface="Century Gothic" pitchFamily="34" charset="0"/>
                    </a:rPr>
                    <a:t>S</a:t>
                  </a:r>
                </a:p>
              </p:txBody>
            </p:sp>
            <p:sp>
              <p:nvSpPr>
                <p:cNvPr id="143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7019925" y="3649808"/>
                  <a:ext cx="360363" cy="70788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l" eaLnBrk="1" hangingPunct="1">
                    <a:spcBef>
                      <a:spcPct val="50000"/>
                    </a:spcBef>
                  </a:pPr>
                  <a:r>
                    <a:rPr lang="pt-BR" sz="4000" dirty="0">
                      <a:solidFill>
                        <a:srgbClr val="FF3300"/>
                      </a:solidFill>
                      <a:latin typeface="Century Gothic" pitchFamily="34" charset="0"/>
                    </a:rPr>
                    <a:t>O</a:t>
                  </a:r>
                </a:p>
              </p:txBody>
            </p:sp>
            <p:sp>
              <p:nvSpPr>
                <p:cNvPr id="144" name="Arc 4"/>
                <p:cNvSpPr>
                  <a:spLocks/>
                </p:cNvSpPr>
                <p:nvPr/>
              </p:nvSpPr>
              <p:spPr bwMode="auto">
                <a:xfrm flipV="1">
                  <a:off x="2287320" y="3143454"/>
                  <a:ext cx="4679944" cy="1584325"/>
                </a:xfrm>
                <a:custGeom>
                  <a:avLst/>
                  <a:gdLst>
                    <a:gd name="T0" fmla="*/ 2147483647 w 43200"/>
                    <a:gd name="T1" fmla="*/ 2147483647 h 43200"/>
                    <a:gd name="T2" fmla="*/ 2147483647 w 43200"/>
                    <a:gd name="T3" fmla="*/ 2147483647 h 43200"/>
                    <a:gd name="T4" fmla="*/ 2147483647 w 43200"/>
                    <a:gd name="T5" fmla="*/ 2147483647 h 43200"/>
                    <a:gd name="T6" fmla="*/ 0 60000 65536"/>
                    <a:gd name="T7" fmla="*/ 0 60000 65536"/>
                    <a:gd name="T8" fmla="*/ 0 60000 65536"/>
                    <a:gd name="T9" fmla="*/ 0 w 43200"/>
                    <a:gd name="T10" fmla="*/ 0 h 43200"/>
                    <a:gd name="T11" fmla="*/ 43200 w 43200"/>
                    <a:gd name="T12" fmla="*/ 43200 h 432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200" h="43200" fill="none" extrusionOk="0">
                      <a:moveTo>
                        <a:pt x="43199" y="21728"/>
                      </a:moveTo>
                      <a:cubicBezTo>
                        <a:pt x="43128" y="33607"/>
                        <a:pt x="33479" y="43199"/>
                        <a:pt x="21600" y="43200"/>
                      </a:cubicBezTo>
                      <a:cubicBezTo>
                        <a:pt x="9670" y="43200"/>
                        <a:pt x="0" y="33529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-1"/>
                        <a:pt x="43199" y="9670"/>
                        <a:pt x="43200" y="21599"/>
                      </a:cubicBezTo>
                    </a:path>
                    <a:path w="43200" h="43200" stroke="0" extrusionOk="0">
                      <a:moveTo>
                        <a:pt x="43199" y="21728"/>
                      </a:moveTo>
                      <a:cubicBezTo>
                        <a:pt x="43128" y="33607"/>
                        <a:pt x="33479" y="43199"/>
                        <a:pt x="21600" y="43200"/>
                      </a:cubicBezTo>
                      <a:cubicBezTo>
                        <a:pt x="9670" y="43200"/>
                        <a:pt x="0" y="33529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-1"/>
                        <a:pt x="43199" y="9670"/>
                        <a:pt x="43200" y="21599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solidFill>
                  <a:srgbClr val="143C2B">
                    <a:alpha val="72940"/>
                  </a:srgbClr>
                </a:solidFill>
                <a:ln w="50800" cap="rnd">
                  <a:solidFill>
                    <a:srgbClr val="339966">
                      <a:alpha val="60000"/>
                    </a:srgbClr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>
                    <a:latin typeface="Century Gothic" pitchFamily="34" charset="0"/>
                  </a:endParaRPr>
                </a:p>
              </p:txBody>
            </p:sp>
            <p:sp>
              <p:nvSpPr>
                <p:cNvPr id="145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3428992" y="4797425"/>
                  <a:ext cx="360363" cy="70788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l" eaLnBrk="1" hangingPunct="1">
                    <a:spcBef>
                      <a:spcPct val="50000"/>
                    </a:spcBef>
                  </a:pPr>
                  <a:r>
                    <a:rPr lang="pt-BR" sz="4000" dirty="0">
                      <a:solidFill>
                        <a:srgbClr val="FF3300"/>
                      </a:solidFill>
                      <a:latin typeface="Century Gothic" pitchFamily="34" charset="0"/>
                    </a:rPr>
                    <a:t>N</a:t>
                  </a:r>
                </a:p>
              </p:txBody>
            </p:sp>
          </p:grpSp>
          <p:sp>
            <p:nvSpPr>
              <p:cNvPr id="82" name="Arc 3"/>
              <p:cNvSpPr>
                <a:spLocks/>
              </p:cNvSpPr>
              <p:nvPr/>
            </p:nvSpPr>
            <p:spPr bwMode="auto">
              <a:xfrm rot="20930720" flipV="1">
                <a:off x="2751138" y="3403600"/>
                <a:ext cx="4094162" cy="196850"/>
              </a:xfrm>
              <a:custGeom>
                <a:avLst/>
                <a:gdLst>
                  <a:gd name="T0" fmla="*/ 2147483647 w 21407"/>
                  <a:gd name="T1" fmla="*/ 2147483647 h 3672"/>
                  <a:gd name="T2" fmla="*/ 2147483647 w 21407"/>
                  <a:gd name="T3" fmla="*/ 2147483647 h 3672"/>
                  <a:gd name="T4" fmla="*/ 0 w 21407"/>
                  <a:gd name="T5" fmla="*/ 0 h 3672"/>
                  <a:gd name="T6" fmla="*/ 0 60000 65536"/>
                  <a:gd name="T7" fmla="*/ 0 60000 65536"/>
                  <a:gd name="T8" fmla="*/ 0 60000 65536"/>
                  <a:gd name="T9" fmla="*/ 0 w 21407"/>
                  <a:gd name="T10" fmla="*/ 0 h 3672"/>
                  <a:gd name="T11" fmla="*/ 21407 w 21407"/>
                  <a:gd name="T12" fmla="*/ 3672 h 367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407" h="3672" fill="none" extrusionOk="0">
                    <a:moveTo>
                      <a:pt x="21406" y="2883"/>
                    </a:moveTo>
                    <a:cubicBezTo>
                      <a:pt x="21371" y="3147"/>
                      <a:pt x="21330" y="3410"/>
                      <a:pt x="21285" y="3671"/>
                    </a:cubicBezTo>
                  </a:path>
                  <a:path w="21407" h="3672" stroke="0" extrusionOk="0">
                    <a:moveTo>
                      <a:pt x="21406" y="2883"/>
                    </a:moveTo>
                    <a:cubicBezTo>
                      <a:pt x="21371" y="3147"/>
                      <a:pt x="21330" y="3410"/>
                      <a:pt x="21285" y="3671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114" name="Arc 5"/>
              <p:cNvSpPr>
                <a:spLocks/>
              </p:cNvSpPr>
              <p:nvPr/>
            </p:nvSpPr>
            <p:spPr bwMode="auto">
              <a:xfrm flipV="1">
                <a:off x="2279034" y="3748882"/>
                <a:ext cx="4679950" cy="879475"/>
              </a:xfrm>
              <a:custGeom>
                <a:avLst/>
                <a:gdLst>
                  <a:gd name="T0" fmla="*/ 2147483647 w 43200"/>
                  <a:gd name="T1" fmla="*/ 2147483647 h 23987"/>
                  <a:gd name="T2" fmla="*/ 2147483647 w 43200"/>
                  <a:gd name="T3" fmla="*/ 2147483647 h 23987"/>
                  <a:gd name="T4" fmla="*/ 2147483647 w 43200"/>
                  <a:gd name="T5" fmla="*/ 2147483647 h 23987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3987"/>
                  <a:gd name="T11" fmla="*/ 43200 w 43200"/>
                  <a:gd name="T12" fmla="*/ 23987 h 2398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3987" fill="none" extrusionOk="0">
                    <a:moveTo>
                      <a:pt x="132" y="23986"/>
                    </a:moveTo>
                    <a:cubicBezTo>
                      <a:pt x="44" y="23194"/>
                      <a:pt x="0" y="22397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837"/>
                      <a:pt x="43196" y="22074"/>
                      <a:pt x="43188" y="22312"/>
                    </a:cubicBezTo>
                  </a:path>
                  <a:path w="43200" h="23987" stroke="0" extrusionOk="0">
                    <a:moveTo>
                      <a:pt x="132" y="23986"/>
                    </a:moveTo>
                    <a:cubicBezTo>
                      <a:pt x="44" y="23194"/>
                      <a:pt x="0" y="22397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837"/>
                      <a:pt x="43196" y="22074"/>
                      <a:pt x="43188" y="22312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143C2B">
                  <a:alpha val="7059"/>
                </a:srgbClr>
              </a:solidFill>
              <a:ln w="101600">
                <a:solidFill>
                  <a:srgbClr val="3399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115" name="AutoShape 14"/>
              <p:cNvSpPr>
                <a:spLocks noChangeArrowheads="1"/>
              </p:cNvSpPr>
              <p:nvPr/>
            </p:nvSpPr>
            <p:spPr bwMode="auto">
              <a:xfrm>
                <a:off x="4427538" y="2205038"/>
                <a:ext cx="217487" cy="144462"/>
              </a:xfrm>
              <a:prstGeom prst="star5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grpSp>
            <p:nvGrpSpPr>
              <p:cNvPr id="116" name="Grupo 28"/>
              <p:cNvGrpSpPr/>
              <p:nvPr/>
            </p:nvGrpSpPr>
            <p:grpSpPr>
              <a:xfrm>
                <a:off x="4489350" y="3197255"/>
                <a:ext cx="292024" cy="638270"/>
                <a:chOff x="4489350" y="3197255"/>
                <a:chExt cx="292024" cy="638270"/>
              </a:xfrm>
            </p:grpSpPr>
            <p:sp>
              <p:nvSpPr>
                <p:cNvPr id="133" name="Elipse 132"/>
                <p:cNvSpPr/>
                <p:nvPr/>
              </p:nvSpPr>
              <p:spPr bwMode="auto">
                <a:xfrm>
                  <a:off x="4538750" y="3197255"/>
                  <a:ext cx="216024" cy="216024"/>
                </a:xfrm>
                <a:prstGeom prst="ellipse">
                  <a:avLst/>
                </a:prstGeom>
                <a:noFill/>
                <a:ln w="31750" cap="flat" cmpd="sng" algn="ctr">
                  <a:solidFill>
                    <a:schemeClr val="bg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cxnSp>
              <p:nvCxnSpPr>
                <p:cNvPr id="134" name="Conector reto 133"/>
                <p:cNvCxnSpPr>
                  <a:stCxn id="133" idx="4"/>
                </p:cNvCxnSpPr>
                <p:nvPr/>
              </p:nvCxnSpPr>
              <p:spPr bwMode="auto">
                <a:xfrm flipH="1">
                  <a:off x="4610758" y="3413279"/>
                  <a:ext cx="36004" cy="216024"/>
                </a:xfrm>
                <a:prstGeom prst="line">
                  <a:avLst/>
                </a:prstGeom>
                <a:solidFill>
                  <a:schemeClr val="accent1"/>
                </a:solidFill>
                <a:ln w="31750" cap="flat" cmpd="sng" algn="ctr">
                  <a:solidFill>
                    <a:schemeClr val="bg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</p:cxnSp>
            <p:cxnSp>
              <p:nvCxnSpPr>
                <p:cNvPr id="135" name="Conector reto 134"/>
                <p:cNvCxnSpPr/>
                <p:nvPr/>
              </p:nvCxnSpPr>
              <p:spPr bwMode="auto">
                <a:xfrm>
                  <a:off x="4610758" y="3603178"/>
                  <a:ext cx="144016" cy="216024"/>
                </a:xfrm>
                <a:prstGeom prst="line">
                  <a:avLst/>
                </a:prstGeom>
                <a:solidFill>
                  <a:schemeClr val="accent1"/>
                </a:solidFill>
                <a:ln w="31750" cap="flat" cmpd="sng" algn="ctr">
                  <a:solidFill>
                    <a:schemeClr val="bg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</p:cxnSp>
            <p:cxnSp>
              <p:nvCxnSpPr>
                <p:cNvPr id="136" name="Conector reto 135"/>
                <p:cNvCxnSpPr/>
                <p:nvPr/>
              </p:nvCxnSpPr>
              <p:spPr bwMode="auto">
                <a:xfrm flipH="1">
                  <a:off x="4541242" y="3619501"/>
                  <a:ext cx="72008" cy="216024"/>
                </a:xfrm>
                <a:prstGeom prst="line">
                  <a:avLst/>
                </a:prstGeom>
                <a:solidFill>
                  <a:schemeClr val="accent1"/>
                </a:solidFill>
                <a:ln w="31750" cap="flat" cmpd="sng" algn="ctr">
                  <a:solidFill>
                    <a:schemeClr val="bg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</p:cxnSp>
            <p:cxnSp>
              <p:nvCxnSpPr>
                <p:cNvPr id="137" name="Conector reto 136"/>
                <p:cNvCxnSpPr/>
                <p:nvPr/>
              </p:nvCxnSpPr>
              <p:spPr bwMode="auto">
                <a:xfrm>
                  <a:off x="4637358" y="3451623"/>
                  <a:ext cx="144016" cy="72008"/>
                </a:xfrm>
                <a:prstGeom prst="line">
                  <a:avLst/>
                </a:prstGeom>
                <a:solidFill>
                  <a:schemeClr val="accent1"/>
                </a:solidFill>
                <a:ln w="31750" cap="flat" cmpd="sng" algn="ctr">
                  <a:solidFill>
                    <a:schemeClr val="bg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</p:cxnSp>
            <p:cxnSp>
              <p:nvCxnSpPr>
                <p:cNvPr id="138" name="Conector reto 137"/>
                <p:cNvCxnSpPr/>
                <p:nvPr/>
              </p:nvCxnSpPr>
              <p:spPr bwMode="auto">
                <a:xfrm flipV="1">
                  <a:off x="4489350" y="3458273"/>
                  <a:ext cx="144016" cy="72008"/>
                </a:xfrm>
                <a:prstGeom prst="line">
                  <a:avLst/>
                </a:prstGeom>
                <a:solidFill>
                  <a:schemeClr val="accent1"/>
                </a:solidFill>
                <a:ln w="31750" cap="flat" cmpd="sng" algn="ctr">
                  <a:solidFill>
                    <a:schemeClr val="bg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</p:cxnSp>
          </p:grpSp>
          <p:sp>
            <p:nvSpPr>
              <p:cNvPr id="117" name="Oval 25"/>
              <p:cNvSpPr>
                <a:spLocks noChangeArrowheads="1"/>
              </p:cNvSpPr>
              <p:nvPr/>
            </p:nvSpPr>
            <p:spPr bwMode="auto">
              <a:xfrm>
                <a:off x="2195736" y="3730418"/>
                <a:ext cx="142875" cy="144463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118" name="Oval 25"/>
              <p:cNvSpPr>
                <a:spLocks noChangeArrowheads="1"/>
              </p:cNvSpPr>
              <p:nvPr/>
            </p:nvSpPr>
            <p:spPr bwMode="auto">
              <a:xfrm>
                <a:off x="5243791" y="2979294"/>
                <a:ext cx="142875" cy="144463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119" name="Oval 25"/>
              <p:cNvSpPr>
                <a:spLocks noChangeArrowheads="1"/>
              </p:cNvSpPr>
              <p:nvPr/>
            </p:nvSpPr>
            <p:spPr bwMode="auto">
              <a:xfrm>
                <a:off x="3894833" y="4517651"/>
                <a:ext cx="142875" cy="144463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120" name="Oval 25"/>
              <p:cNvSpPr>
                <a:spLocks noChangeArrowheads="1"/>
              </p:cNvSpPr>
              <p:nvPr/>
            </p:nvSpPr>
            <p:spPr bwMode="auto">
              <a:xfrm>
                <a:off x="6889319" y="3730418"/>
                <a:ext cx="142875" cy="144463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121" name="Elipse 120"/>
              <p:cNvSpPr>
                <a:spLocks noChangeAspect="1"/>
              </p:cNvSpPr>
              <p:nvPr/>
            </p:nvSpPr>
            <p:spPr bwMode="auto">
              <a:xfrm>
                <a:off x="3017594" y="1772816"/>
                <a:ext cx="3240361" cy="2304256"/>
              </a:xfrm>
              <a:prstGeom prst="ellipse">
                <a:avLst/>
              </a:prstGeom>
              <a:gradFill>
                <a:gsLst>
                  <a:gs pos="48000">
                    <a:srgbClr val="7030A0">
                      <a:alpha val="77000"/>
                    </a:srgbClr>
                  </a:gs>
                  <a:gs pos="91000">
                    <a:schemeClr val="tx1">
                      <a:alpha val="2000"/>
                    </a:schemeClr>
                  </a:gs>
                  <a:gs pos="6000">
                    <a:schemeClr val="bg1">
                      <a:alpha val="58000"/>
                    </a:schemeClr>
                  </a:gs>
                </a:gsLst>
                <a:lin ang="5400000" scaled="0"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05" tIns="45703" rIns="91405" bIns="45703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053"/>
                <a:endParaRPr lang="pt-BR" dirty="0" smtClean="0">
                  <a:latin typeface="Helvetica 55 Roman" pitchFamily="34" charset="0"/>
                </a:endParaRPr>
              </a:p>
            </p:txBody>
          </p:sp>
          <p:grpSp>
            <p:nvGrpSpPr>
              <p:cNvPr id="122" name="Grupo 28"/>
              <p:cNvGrpSpPr/>
              <p:nvPr/>
            </p:nvGrpSpPr>
            <p:grpSpPr>
              <a:xfrm>
                <a:off x="2555875" y="1773238"/>
                <a:ext cx="3529013" cy="3960812"/>
                <a:chOff x="2555875" y="1773238"/>
                <a:chExt cx="3529013" cy="3960812"/>
              </a:xfrm>
            </p:grpSpPr>
            <p:sp>
              <p:nvSpPr>
                <p:cNvPr id="123" name="AutoShape 8"/>
                <p:cNvSpPr>
                  <a:spLocks noChangeArrowheads="1"/>
                </p:cNvSpPr>
                <p:nvPr/>
              </p:nvSpPr>
              <p:spPr bwMode="auto">
                <a:xfrm>
                  <a:off x="2555875" y="2852738"/>
                  <a:ext cx="217488" cy="144462"/>
                </a:xfrm>
                <a:prstGeom prst="star5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>
                    <a:latin typeface="Century Gothic" pitchFamily="34" charset="0"/>
                  </a:endParaRPr>
                </a:p>
              </p:txBody>
            </p:sp>
            <p:sp>
              <p:nvSpPr>
                <p:cNvPr id="124" name="AutoShape 9"/>
                <p:cNvSpPr>
                  <a:spLocks noChangeArrowheads="1"/>
                </p:cNvSpPr>
                <p:nvPr/>
              </p:nvSpPr>
              <p:spPr bwMode="auto">
                <a:xfrm>
                  <a:off x="3203575" y="2205038"/>
                  <a:ext cx="217488" cy="144462"/>
                </a:xfrm>
                <a:prstGeom prst="star5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>
                    <a:latin typeface="Century Gothic" pitchFamily="34" charset="0"/>
                  </a:endParaRPr>
                </a:p>
              </p:txBody>
            </p:sp>
            <p:sp>
              <p:nvSpPr>
                <p:cNvPr id="125" name="AutoShape 10"/>
                <p:cNvSpPr>
                  <a:spLocks noChangeArrowheads="1"/>
                </p:cNvSpPr>
                <p:nvPr/>
              </p:nvSpPr>
              <p:spPr bwMode="auto">
                <a:xfrm>
                  <a:off x="5724525" y="2781300"/>
                  <a:ext cx="217488" cy="144463"/>
                </a:xfrm>
                <a:prstGeom prst="star5">
                  <a:avLst/>
                </a:prstGeom>
                <a:solidFill>
                  <a:srgbClr val="FFC000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>
                    <a:latin typeface="Century Gothic" pitchFamily="34" charset="0"/>
                  </a:endParaRPr>
                </a:p>
              </p:txBody>
            </p:sp>
            <p:sp>
              <p:nvSpPr>
                <p:cNvPr id="126" name="AutoShape 11"/>
                <p:cNvSpPr>
                  <a:spLocks noChangeArrowheads="1"/>
                </p:cNvSpPr>
                <p:nvPr/>
              </p:nvSpPr>
              <p:spPr bwMode="auto">
                <a:xfrm>
                  <a:off x="5435600" y="1773238"/>
                  <a:ext cx="217488" cy="144462"/>
                </a:xfrm>
                <a:prstGeom prst="star5">
                  <a:avLst/>
                </a:prstGeom>
                <a:solidFill>
                  <a:srgbClr val="FFC000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>
                    <a:latin typeface="Century Gothic" pitchFamily="34" charset="0"/>
                  </a:endParaRPr>
                </a:p>
              </p:txBody>
            </p:sp>
            <p:sp>
              <p:nvSpPr>
                <p:cNvPr id="127" name="AutoShape 12"/>
                <p:cNvSpPr>
                  <a:spLocks noChangeArrowheads="1"/>
                </p:cNvSpPr>
                <p:nvPr/>
              </p:nvSpPr>
              <p:spPr bwMode="auto">
                <a:xfrm>
                  <a:off x="5867400" y="2276475"/>
                  <a:ext cx="217488" cy="144463"/>
                </a:xfrm>
                <a:prstGeom prst="star5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>
                    <a:latin typeface="Century Gothic" pitchFamily="34" charset="0"/>
                  </a:endParaRPr>
                </a:p>
              </p:txBody>
            </p:sp>
            <p:sp>
              <p:nvSpPr>
                <p:cNvPr id="128" name="AutoShape 15"/>
                <p:cNvSpPr>
                  <a:spLocks noChangeArrowheads="1"/>
                </p:cNvSpPr>
                <p:nvPr/>
              </p:nvSpPr>
              <p:spPr bwMode="auto">
                <a:xfrm>
                  <a:off x="4211638" y="2060575"/>
                  <a:ext cx="217487" cy="144463"/>
                </a:xfrm>
                <a:prstGeom prst="star5">
                  <a:avLst/>
                </a:prstGeom>
                <a:solidFill>
                  <a:srgbClr val="FFFFCC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>
                    <a:latin typeface="Century Gothic" pitchFamily="34" charset="0"/>
                  </a:endParaRPr>
                </a:p>
              </p:txBody>
            </p:sp>
            <p:sp>
              <p:nvSpPr>
                <p:cNvPr id="129" name="AutoShape 16"/>
                <p:cNvSpPr>
                  <a:spLocks noChangeArrowheads="1"/>
                </p:cNvSpPr>
                <p:nvPr/>
              </p:nvSpPr>
              <p:spPr bwMode="auto">
                <a:xfrm>
                  <a:off x="5292725" y="5516563"/>
                  <a:ext cx="217488" cy="144462"/>
                </a:xfrm>
                <a:prstGeom prst="star5">
                  <a:avLst/>
                </a:prstGeom>
                <a:solidFill>
                  <a:srgbClr val="7030A0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>
                    <a:latin typeface="Century Gothic" pitchFamily="34" charset="0"/>
                  </a:endParaRPr>
                </a:p>
              </p:txBody>
            </p:sp>
            <p:sp>
              <p:nvSpPr>
                <p:cNvPr id="130" name="AutoShape 17"/>
                <p:cNvSpPr>
                  <a:spLocks noChangeArrowheads="1"/>
                </p:cNvSpPr>
                <p:nvPr/>
              </p:nvSpPr>
              <p:spPr bwMode="auto">
                <a:xfrm>
                  <a:off x="5724525" y="5084763"/>
                  <a:ext cx="217488" cy="144462"/>
                </a:xfrm>
                <a:prstGeom prst="star5">
                  <a:avLst/>
                </a:prstGeom>
                <a:solidFill>
                  <a:srgbClr val="C00000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>
                    <a:latin typeface="Century Gothic" pitchFamily="34" charset="0"/>
                  </a:endParaRPr>
                </a:p>
              </p:txBody>
            </p:sp>
            <p:sp>
              <p:nvSpPr>
                <p:cNvPr id="131" name="AutoShape 18"/>
                <p:cNvSpPr>
                  <a:spLocks noChangeArrowheads="1"/>
                </p:cNvSpPr>
                <p:nvPr/>
              </p:nvSpPr>
              <p:spPr bwMode="auto">
                <a:xfrm>
                  <a:off x="4427538" y="5589588"/>
                  <a:ext cx="217487" cy="144462"/>
                </a:xfrm>
                <a:prstGeom prst="star5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>
                    <a:latin typeface="Century Gothic" pitchFamily="34" charset="0"/>
                  </a:endParaRPr>
                </a:p>
              </p:txBody>
            </p:sp>
            <p:sp>
              <p:nvSpPr>
                <p:cNvPr id="132" name="AutoShape 19"/>
                <p:cNvSpPr>
                  <a:spLocks noChangeArrowheads="1"/>
                </p:cNvSpPr>
                <p:nvPr/>
              </p:nvSpPr>
              <p:spPr bwMode="auto">
                <a:xfrm>
                  <a:off x="2771775" y="4724400"/>
                  <a:ext cx="217488" cy="144463"/>
                </a:xfrm>
                <a:prstGeom prst="star5">
                  <a:avLst/>
                </a:prstGeom>
                <a:solidFill>
                  <a:schemeClr val="accent3">
                    <a:lumMod val="85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>
                    <a:latin typeface="Century Gothic" pitchFamily="34" charset="0"/>
                  </a:endParaRPr>
                </a:p>
              </p:txBody>
            </p:sp>
          </p:grpSp>
        </p:grpSp>
        <p:sp>
          <p:nvSpPr>
            <p:cNvPr id="54" name="Line 26"/>
            <p:cNvSpPr>
              <a:spLocks noChangeShapeType="1"/>
            </p:cNvSpPr>
            <p:nvPr/>
          </p:nvSpPr>
          <p:spPr bwMode="auto">
            <a:xfrm>
              <a:off x="4646783" y="1502884"/>
              <a:ext cx="0" cy="2449512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t-BR">
                <a:latin typeface="Century Gothic" pitchFamily="34" charset="0"/>
              </a:endParaRPr>
            </a:p>
          </p:txBody>
        </p:sp>
        <p:sp>
          <p:nvSpPr>
            <p:cNvPr id="55" name="Elipse 54"/>
            <p:cNvSpPr>
              <a:spLocks noChangeAspect="1"/>
            </p:cNvSpPr>
            <p:nvPr/>
          </p:nvSpPr>
          <p:spPr bwMode="auto">
            <a:xfrm rot="18342476">
              <a:off x="4336825" y="1197235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21FF46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  <p:sp>
          <p:nvSpPr>
            <p:cNvPr id="56" name="Oval 25"/>
            <p:cNvSpPr>
              <a:spLocks noChangeArrowheads="1"/>
            </p:cNvSpPr>
            <p:nvPr/>
          </p:nvSpPr>
          <p:spPr bwMode="auto">
            <a:xfrm rot="18342476">
              <a:off x="4580575" y="1445514"/>
              <a:ext cx="142875" cy="144463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Helvetica 55 Roman" pitchFamily="34" charset="0"/>
              </a:endParaRPr>
            </a:p>
          </p:txBody>
        </p:sp>
        <p:sp>
          <p:nvSpPr>
            <p:cNvPr id="57" name="CaixaDeTexto 34"/>
            <p:cNvSpPr txBox="1">
              <a:spLocks noChangeArrowheads="1"/>
            </p:cNvSpPr>
            <p:nvPr/>
          </p:nvSpPr>
          <p:spPr bwMode="auto">
            <a:xfrm>
              <a:off x="4731342" y="986236"/>
              <a:ext cx="1571625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 sz="2800" dirty="0" smtClean="0">
                  <a:solidFill>
                    <a:srgbClr val="00FF00"/>
                  </a:solidFill>
                  <a:latin typeface="Century Gothic" pitchFamily="34" charset="0"/>
                </a:rPr>
                <a:t>Zênite</a:t>
              </a:r>
              <a:endParaRPr lang="pt-BR" sz="2800" dirty="0">
                <a:solidFill>
                  <a:srgbClr val="00FF00"/>
                </a:solidFill>
                <a:latin typeface="Century Gothic" pitchFamily="34" charset="0"/>
              </a:endParaRPr>
            </a:p>
          </p:txBody>
        </p:sp>
      </p:grpSp>
      <p:sp>
        <p:nvSpPr>
          <p:cNvPr id="146" name="Arco 145"/>
          <p:cNvSpPr/>
          <p:nvPr/>
        </p:nvSpPr>
        <p:spPr bwMode="auto">
          <a:xfrm>
            <a:off x="3853132" y="1517449"/>
            <a:ext cx="1512498" cy="4673462"/>
          </a:xfrm>
          <a:prstGeom prst="arc">
            <a:avLst>
              <a:gd name="adj1" fmla="val 16244478"/>
              <a:gd name="adj2" fmla="val 5483612"/>
            </a:avLst>
          </a:prstGeom>
          <a:noFill/>
          <a:ln w="66675" cap="flat" cmpd="sng" algn="ctr">
            <a:solidFill>
              <a:srgbClr val="00FF00">
                <a:alpha val="46000"/>
              </a:srgb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147" name="Arc 8"/>
          <p:cNvSpPr>
            <a:spLocks/>
          </p:cNvSpPr>
          <p:nvPr/>
        </p:nvSpPr>
        <p:spPr bwMode="auto">
          <a:xfrm rot="5400000" flipV="1">
            <a:off x="1995715" y="3481155"/>
            <a:ext cx="4663986" cy="776622"/>
          </a:xfrm>
          <a:custGeom>
            <a:avLst/>
            <a:gdLst>
              <a:gd name="T0" fmla="*/ 2147483647 w 43200"/>
              <a:gd name="T1" fmla="*/ 2147483647 h 23987"/>
              <a:gd name="T2" fmla="*/ 2147483647 w 43200"/>
              <a:gd name="T3" fmla="*/ 2147483647 h 23987"/>
              <a:gd name="T4" fmla="*/ 2147483647 w 43200"/>
              <a:gd name="T5" fmla="*/ 2147483647 h 23987"/>
              <a:gd name="T6" fmla="*/ 0 60000 65536"/>
              <a:gd name="T7" fmla="*/ 0 60000 65536"/>
              <a:gd name="T8" fmla="*/ 0 60000 65536"/>
              <a:gd name="T9" fmla="*/ 0 w 43200"/>
              <a:gd name="T10" fmla="*/ 0 h 23987"/>
              <a:gd name="T11" fmla="*/ 43200 w 43200"/>
              <a:gd name="T12" fmla="*/ 23987 h 239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3987" fill="none" extrusionOk="0">
                <a:moveTo>
                  <a:pt x="132" y="23986"/>
                </a:moveTo>
                <a:cubicBezTo>
                  <a:pt x="44" y="23194"/>
                  <a:pt x="0" y="223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-1"/>
                  <a:pt x="43199" y="9670"/>
                  <a:pt x="43200" y="21599"/>
                </a:cubicBezTo>
              </a:path>
              <a:path w="43200" h="23987" stroke="0" extrusionOk="0">
                <a:moveTo>
                  <a:pt x="132" y="23986"/>
                </a:moveTo>
                <a:cubicBezTo>
                  <a:pt x="44" y="23194"/>
                  <a:pt x="0" y="223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-1"/>
                  <a:pt x="43199" y="9670"/>
                  <a:pt x="43200" y="21599"/>
                </a:cubicBezTo>
                <a:lnTo>
                  <a:pt x="21600" y="21600"/>
                </a:lnTo>
                <a:close/>
              </a:path>
            </a:pathLst>
          </a:custGeom>
          <a:noFill/>
          <a:ln w="10160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48" name="Oval 25"/>
          <p:cNvSpPr>
            <a:spLocks noChangeArrowheads="1"/>
          </p:cNvSpPr>
          <p:nvPr/>
        </p:nvSpPr>
        <p:spPr bwMode="auto">
          <a:xfrm>
            <a:off x="3903896" y="4559972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149" name="Oval 25"/>
          <p:cNvSpPr>
            <a:spLocks noChangeArrowheads="1"/>
          </p:cNvSpPr>
          <p:nvPr/>
        </p:nvSpPr>
        <p:spPr bwMode="auto">
          <a:xfrm>
            <a:off x="5259956" y="3013736"/>
            <a:ext cx="142875" cy="144463"/>
          </a:xfrm>
          <a:prstGeom prst="ellipse">
            <a:avLst/>
          </a:prstGeom>
          <a:solidFill>
            <a:srgbClr val="FF0000">
              <a:alpha val="65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151" name="Oval 25"/>
          <p:cNvSpPr>
            <a:spLocks noChangeArrowheads="1"/>
          </p:cNvSpPr>
          <p:nvPr/>
        </p:nvSpPr>
        <p:spPr bwMode="auto">
          <a:xfrm rot="18342476">
            <a:off x="4581638" y="1443217"/>
            <a:ext cx="142875" cy="144463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Helvetica 55 Roman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2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/>
      <p:bldP spid="48" grpId="0"/>
      <p:bldP spid="60" grpId="0"/>
      <p:bldP spid="146" grpId="0" animBg="1"/>
      <p:bldP spid="14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24"/>
          <p:cNvSpPr>
            <a:spLocks noGrp="1" noChangeArrowheads="1"/>
          </p:cNvSpPr>
          <p:nvPr>
            <p:ph type="title"/>
          </p:nvPr>
        </p:nvSpPr>
        <p:spPr>
          <a:xfrm>
            <a:off x="0" y="197768"/>
            <a:ext cx="91440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Equador Celeste</a:t>
            </a:r>
          </a:p>
        </p:txBody>
      </p:sp>
      <p:sp>
        <p:nvSpPr>
          <p:cNvPr id="56" name="CaixaDeTexto 55"/>
          <p:cNvSpPr txBox="1"/>
          <p:nvPr/>
        </p:nvSpPr>
        <p:spPr>
          <a:xfrm>
            <a:off x="0" y="6525344"/>
            <a:ext cx="939653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Crédito: André Luiz da Silva/CDA/CDCC/USP </a:t>
            </a:r>
            <a:endParaRPr lang="pt-BR" sz="1200" dirty="0">
              <a:solidFill>
                <a:schemeClr val="accent2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63" name="CaixaDeTexto 62"/>
          <p:cNvSpPr txBox="1"/>
          <p:nvPr/>
        </p:nvSpPr>
        <p:spPr>
          <a:xfrm>
            <a:off x="827584" y="452279"/>
            <a:ext cx="115212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5000" dirty="0" smtClean="0">
                <a:latin typeface="Century Gothic" pitchFamily="34" charset="0"/>
              </a:rPr>
              <a:t>?</a:t>
            </a:r>
            <a:endParaRPr lang="pt-BR" sz="15000" dirty="0">
              <a:latin typeface="Century Gothic" pitchFamily="34" charset="0"/>
            </a:endParaRPr>
          </a:p>
        </p:txBody>
      </p:sp>
      <p:grpSp>
        <p:nvGrpSpPr>
          <p:cNvPr id="52" name="Grupo 66"/>
          <p:cNvGrpSpPr/>
          <p:nvPr/>
        </p:nvGrpSpPr>
        <p:grpSpPr>
          <a:xfrm>
            <a:off x="1719816" y="1516074"/>
            <a:ext cx="5665788" cy="4680000"/>
            <a:chOff x="1706194" y="1472815"/>
            <a:chExt cx="5665788" cy="4680000"/>
          </a:xfrm>
        </p:grpSpPr>
        <p:sp>
          <p:nvSpPr>
            <p:cNvPr id="60" name="Lua 59"/>
            <p:cNvSpPr/>
            <p:nvPr/>
          </p:nvSpPr>
          <p:spPr bwMode="auto">
            <a:xfrm rot="16200000">
              <a:off x="4042570" y="3708706"/>
              <a:ext cx="1125232" cy="3276000"/>
            </a:xfrm>
            <a:prstGeom prst="moon">
              <a:avLst>
                <a:gd name="adj" fmla="val 87500"/>
              </a:avLst>
            </a:prstGeom>
            <a:gradFill flip="none" rotWithShape="1">
              <a:gsLst>
                <a:gs pos="94000">
                  <a:schemeClr val="tx1">
                    <a:alpha val="0"/>
                  </a:schemeClr>
                </a:gs>
                <a:gs pos="68000">
                  <a:srgbClr val="7030A0">
                    <a:alpha val="41000"/>
                  </a:srgbClr>
                </a:gs>
                <a:gs pos="3000">
                  <a:schemeClr val="bg1">
                    <a:alpha val="37000"/>
                  </a:schemeClr>
                </a:gs>
              </a:gsLst>
              <a:lin ang="21594000" scaled="0"/>
              <a:tileRect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42"/>
              <a:endParaRPr lang="pt-BR" dirty="0" smtClean="0"/>
            </a:p>
          </p:txBody>
        </p:sp>
        <p:sp>
          <p:nvSpPr>
            <p:cNvPr id="61" name="Line 6"/>
            <p:cNvSpPr>
              <a:spLocks noChangeShapeType="1"/>
            </p:cNvSpPr>
            <p:nvPr/>
          </p:nvSpPr>
          <p:spPr bwMode="auto">
            <a:xfrm flipV="1">
              <a:off x="3923927" y="3049114"/>
              <a:ext cx="1392351" cy="1590959"/>
            </a:xfrm>
            <a:prstGeom prst="line">
              <a:avLst/>
            </a:prstGeom>
            <a:noFill/>
            <a:ln w="508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grpSp>
          <p:nvGrpSpPr>
            <p:cNvPr id="64" name="Grupo 35"/>
            <p:cNvGrpSpPr>
              <a:grpSpLocks/>
            </p:cNvGrpSpPr>
            <p:nvPr/>
          </p:nvGrpSpPr>
          <p:grpSpPr bwMode="auto">
            <a:xfrm>
              <a:off x="1706194" y="1472815"/>
              <a:ext cx="5665788" cy="4680000"/>
              <a:chOff x="1714480" y="1598472"/>
              <a:chExt cx="5665808" cy="4680000"/>
            </a:xfrm>
          </p:grpSpPr>
          <p:sp>
            <p:nvSpPr>
              <p:cNvPr id="132" name="Line 7"/>
              <p:cNvSpPr>
                <a:spLocks noChangeShapeType="1"/>
              </p:cNvSpPr>
              <p:nvPr/>
            </p:nvSpPr>
            <p:spPr bwMode="auto">
              <a:xfrm>
                <a:off x="2285982" y="3929063"/>
                <a:ext cx="4679967" cy="0"/>
              </a:xfrm>
              <a:prstGeom prst="line">
                <a:avLst/>
              </a:prstGeom>
              <a:noFill/>
              <a:ln w="508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133" name="Oval 2"/>
              <p:cNvSpPr>
                <a:spLocks noChangeArrowheads="1"/>
              </p:cNvSpPr>
              <p:nvPr/>
            </p:nvSpPr>
            <p:spPr bwMode="auto">
              <a:xfrm>
                <a:off x="2285557" y="1598472"/>
                <a:ext cx="4681537" cy="4680000"/>
              </a:xfrm>
              <a:prstGeom prst="ellipse">
                <a:avLst/>
              </a:prstGeom>
              <a:gradFill flip="none" rotWithShape="1">
                <a:gsLst>
                  <a:gs pos="70000">
                    <a:srgbClr val="7030A0"/>
                  </a:gs>
                  <a:gs pos="65000">
                    <a:schemeClr val="tx1">
                      <a:alpha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63500">
                <a:solidFill>
                  <a:schemeClr val="accent6">
                    <a:lumMod val="60000"/>
                    <a:lumOff val="40000"/>
                    <a:alpha val="50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134" name="Text Box 21"/>
              <p:cNvSpPr txBox="1">
                <a:spLocks noChangeArrowheads="1"/>
              </p:cNvSpPr>
              <p:nvPr/>
            </p:nvSpPr>
            <p:spPr bwMode="auto">
              <a:xfrm>
                <a:off x="1714480" y="3573463"/>
                <a:ext cx="360363" cy="7078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l" eaLnBrk="1" hangingPunct="1">
                  <a:spcBef>
                    <a:spcPct val="50000"/>
                  </a:spcBef>
                </a:pPr>
                <a:r>
                  <a:rPr lang="pt-BR" sz="4000" dirty="0" smtClean="0">
                    <a:solidFill>
                      <a:srgbClr val="FF3300"/>
                    </a:solidFill>
                    <a:latin typeface="Century Gothic" pitchFamily="34" charset="0"/>
                  </a:rPr>
                  <a:t>N</a:t>
                </a:r>
                <a:endParaRPr lang="pt-BR" sz="4000" dirty="0">
                  <a:solidFill>
                    <a:srgbClr val="FF3300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135" name="Text Box 22"/>
              <p:cNvSpPr txBox="1">
                <a:spLocks noChangeArrowheads="1"/>
              </p:cNvSpPr>
              <p:nvPr/>
            </p:nvSpPr>
            <p:spPr bwMode="auto">
              <a:xfrm>
                <a:off x="5357818" y="2500306"/>
                <a:ext cx="360363" cy="7078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l" eaLnBrk="1" hangingPunct="1">
                  <a:spcBef>
                    <a:spcPct val="50000"/>
                  </a:spcBef>
                </a:pPr>
                <a:r>
                  <a:rPr lang="pt-BR" sz="4000" dirty="0" smtClean="0">
                    <a:solidFill>
                      <a:srgbClr val="FF3300"/>
                    </a:solidFill>
                    <a:latin typeface="Century Gothic" pitchFamily="34" charset="0"/>
                  </a:rPr>
                  <a:t>L</a:t>
                </a:r>
                <a:endParaRPr lang="pt-BR" sz="4000" dirty="0">
                  <a:solidFill>
                    <a:srgbClr val="FF3300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136" name="Text Box 23"/>
              <p:cNvSpPr txBox="1">
                <a:spLocks noChangeArrowheads="1"/>
              </p:cNvSpPr>
              <p:nvPr/>
            </p:nvSpPr>
            <p:spPr bwMode="auto">
              <a:xfrm>
                <a:off x="7019925" y="3649808"/>
                <a:ext cx="360363" cy="7078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l" eaLnBrk="1" hangingPunct="1">
                  <a:spcBef>
                    <a:spcPct val="50000"/>
                  </a:spcBef>
                </a:pPr>
                <a:r>
                  <a:rPr lang="pt-BR" sz="4000" dirty="0" smtClean="0">
                    <a:solidFill>
                      <a:srgbClr val="FF3300"/>
                    </a:solidFill>
                    <a:latin typeface="Century Gothic" pitchFamily="34" charset="0"/>
                  </a:rPr>
                  <a:t>S</a:t>
                </a:r>
                <a:endParaRPr lang="pt-BR" sz="4000" dirty="0">
                  <a:solidFill>
                    <a:srgbClr val="FF3300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137" name="Arc 4"/>
              <p:cNvSpPr>
                <a:spLocks/>
              </p:cNvSpPr>
              <p:nvPr/>
            </p:nvSpPr>
            <p:spPr bwMode="auto">
              <a:xfrm flipV="1">
                <a:off x="2287320" y="3143454"/>
                <a:ext cx="4679944" cy="1584325"/>
              </a:xfrm>
              <a:custGeom>
                <a:avLst/>
                <a:gdLst>
                  <a:gd name="T0" fmla="*/ 2147483647 w 43200"/>
                  <a:gd name="T1" fmla="*/ 2147483647 h 43200"/>
                  <a:gd name="T2" fmla="*/ 2147483647 w 43200"/>
                  <a:gd name="T3" fmla="*/ 2147483647 h 43200"/>
                  <a:gd name="T4" fmla="*/ 2147483647 w 43200"/>
                  <a:gd name="T5" fmla="*/ 2147483647 h 43200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43200"/>
                  <a:gd name="T11" fmla="*/ 43200 w 43200"/>
                  <a:gd name="T12" fmla="*/ 43200 h 432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43200" fill="none" extrusionOk="0">
                    <a:moveTo>
                      <a:pt x="43199" y="21728"/>
                    </a:moveTo>
                    <a:cubicBezTo>
                      <a:pt x="43128" y="33607"/>
                      <a:pt x="33479" y="43199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</a:path>
                  <a:path w="43200" h="43200" stroke="0" extrusionOk="0">
                    <a:moveTo>
                      <a:pt x="43199" y="21728"/>
                    </a:moveTo>
                    <a:cubicBezTo>
                      <a:pt x="43128" y="33607"/>
                      <a:pt x="33479" y="43199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143C2B">
                  <a:alpha val="72940"/>
                </a:srgbClr>
              </a:solidFill>
              <a:ln w="50800" cap="rnd">
                <a:solidFill>
                  <a:srgbClr val="339966">
                    <a:alpha val="60000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138" name="Text Box 20"/>
              <p:cNvSpPr txBox="1">
                <a:spLocks noChangeArrowheads="1"/>
              </p:cNvSpPr>
              <p:nvPr/>
            </p:nvSpPr>
            <p:spPr bwMode="auto">
              <a:xfrm>
                <a:off x="3428992" y="4797425"/>
                <a:ext cx="360363" cy="7078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l" eaLnBrk="1" hangingPunct="1">
                  <a:spcBef>
                    <a:spcPct val="50000"/>
                  </a:spcBef>
                </a:pPr>
                <a:r>
                  <a:rPr lang="pt-BR" sz="4000" dirty="0" smtClean="0">
                    <a:solidFill>
                      <a:srgbClr val="FF3300"/>
                    </a:solidFill>
                    <a:latin typeface="Century Gothic" pitchFamily="34" charset="0"/>
                  </a:rPr>
                  <a:t>O</a:t>
                </a:r>
                <a:endParaRPr lang="pt-BR" sz="4000" dirty="0">
                  <a:solidFill>
                    <a:srgbClr val="FF3300"/>
                  </a:solidFill>
                  <a:latin typeface="Century Gothic" pitchFamily="34" charset="0"/>
                </a:endParaRPr>
              </a:p>
            </p:txBody>
          </p:sp>
        </p:grpSp>
        <p:sp>
          <p:nvSpPr>
            <p:cNvPr id="66" name="Arc 5"/>
            <p:cNvSpPr>
              <a:spLocks/>
            </p:cNvSpPr>
            <p:nvPr/>
          </p:nvSpPr>
          <p:spPr bwMode="auto">
            <a:xfrm flipV="1">
              <a:off x="2279034" y="3748882"/>
              <a:ext cx="4679950" cy="879475"/>
            </a:xfrm>
            <a:custGeom>
              <a:avLst/>
              <a:gdLst>
                <a:gd name="T0" fmla="*/ 2147483647 w 43200"/>
                <a:gd name="T1" fmla="*/ 2147483647 h 23987"/>
                <a:gd name="T2" fmla="*/ 2147483647 w 43200"/>
                <a:gd name="T3" fmla="*/ 2147483647 h 23987"/>
                <a:gd name="T4" fmla="*/ 2147483647 w 43200"/>
                <a:gd name="T5" fmla="*/ 2147483647 h 23987"/>
                <a:gd name="T6" fmla="*/ 0 60000 65536"/>
                <a:gd name="T7" fmla="*/ 0 60000 65536"/>
                <a:gd name="T8" fmla="*/ 0 60000 65536"/>
                <a:gd name="T9" fmla="*/ 0 w 43200"/>
                <a:gd name="T10" fmla="*/ 0 h 23987"/>
                <a:gd name="T11" fmla="*/ 43200 w 43200"/>
                <a:gd name="T12" fmla="*/ 23987 h 2398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23987" fill="none" extrusionOk="0">
                  <a:moveTo>
                    <a:pt x="132" y="23986"/>
                  </a:moveTo>
                  <a:cubicBezTo>
                    <a:pt x="44" y="23194"/>
                    <a:pt x="0" y="2239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1837"/>
                    <a:pt x="43196" y="22074"/>
                    <a:pt x="43188" y="22312"/>
                  </a:cubicBezTo>
                </a:path>
                <a:path w="43200" h="23987" stroke="0" extrusionOk="0">
                  <a:moveTo>
                    <a:pt x="132" y="23986"/>
                  </a:moveTo>
                  <a:cubicBezTo>
                    <a:pt x="44" y="23194"/>
                    <a:pt x="0" y="2239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1837"/>
                    <a:pt x="43196" y="22074"/>
                    <a:pt x="43188" y="22312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rgbClr val="143C2B">
                <a:alpha val="7059"/>
              </a:srgbClr>
            </a:solidFill>
            <a:ln w="101600">
              <a:solidFill>
                <a:srgbClr val="3399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entury Gothic" pitchFamily="34" charset="0"/>
              </a:endParaRPr>
            </a:p>
          </p:txBody>
        </p:sp>
        <p:sp>
          <p:nvSpPr>
            <p:cNvPr id="67" name="AutoShape 14"/>
            <p:cNvSpPr>
              <a:spLocks noChangeArrowheads="1"/>
            </p:cNvSpPr>
            <p:nvPr/>
          </p:nvSpPr>
          <p:spPr bwMode="auto">
            <a:xfrm>
              <a:off x="4427538" y="2205038"/>
              <a:ext cx="217487" cy="144462"/>
            </a:xfrm>
            <a:prstGeom prst="star5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grpSp>
          <p:nvGrpSpPr>
            <p:cNvPr id="69" name="Grupo 28"/>
            <p:cNvGrpSpPr/>
            <p:nvPr/>
          </p:nvGrpSpPr>
          <p:grpSpPr>
            <a:xfrm>
              <a:off x="4489350" y="3197255"/>
              <a:ext cx="292024" cy="638270"/>
              <a:chOff x="4489350" y="3197255"/>
              <a:chExt cx="292024" cy="638270"/>
            </a:xfrm>
          </p:grpSpPr>
          <p:sp>
            <p:nvSpPr>
              <p:cNvPr id="113" name="Elipse 112"/>
              <p:cNvSpPr/>
              <p:nvPr/>
            </p:nvSpPr>
            <p:spPr bwMode="auto">
              <a:xfrm>
                <a:off x="4538750" y="3197255"/>
                <a:ext cx="216024" cy="216024"/>
              </a:xfrm>
              <a:prstGeom prst="ellipse">
                <a:avLst/>
              </a:prstGeom>
              <a:noFill/>
              <a:ln w="31750" cap="flat" cmpd="sng" algn="ctr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114" name="Conector reto 113"/>
              <p:cNvCxnSpPr>
                <a:stCxn id="113" idx="4"/>
              </p:cNvCxnSpPr>
              <p:nvPr/>
            </p:nvCxnSpPr>
            <p:spPr bwMode="auto">
              <a:xfrm flipH="1">
                <a:off x="4610758" y="3413279"/>
                <a:ext cx="36004" cy="216024"/>
              </a:xfrm>
              <a:prstGeom prst="line">
                <a:avLst/>
              </a:prstGeom>
              <a:solidFill>
                <a:schemeClr val="accent1"/>
              </a:solidFill>
              <a:ln w="31750" cap="flat" cmpd="sng" algn="ctr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115" name="Conector reto 114"/>
              <p:cNvCxnSpPr/>
              <p:nvPr/>
            </p:nvCxnSpPr>
            <p:spPr bwMode="auto">
              <a:xfrm>
                <a:off x="4610758" y="3603178"/>
                <a:ext cx="144016" cy="216024"/>
              </a:xfrm>
              <a:prstGeom prst="line">
                <a:avLst/>
              </a:prstGeom>
              <a:solidFill>
                <a:schemeClr val="accent1"/>
              </a:solidFill>
              <a:ln w="31750" cap="flat" cmpd="sng" algn="ctr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120" name="Conector reto 119"/>
              <p:cNvCxnSpPr/>
              <p:nvPr/>
            </p:nvCxnSpPr>
            <p:spPr bwMode="auto">
              <a:xfrm flipH="1">
                <a:off x="4541242" y="3619501"/>
                <a:ext cx="72008" cy="216024"/>
              </a:xfrm>
              <a:prstGeom prst="line">
                <a:avLst/>
              </a:prstGeom>
              <a:solidFill>
                <a:schemeClr val="accent1"/>
              </a:solidFill>
              <a:ln w="31750" cap="flat" cmpd="sng" algn="ctr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121" name="Conector reto 120"/>
              <p:cNvCxnSpPr/>
              <p:nvPr/>
            </p:nvCxnSpPr>
            <p:spPr bwMode="auto">
              <a:xfrm>
                <a:off x="4637358" y="3451623"/>
                <a:ext cx="144016" cy="72008"/>
              </a:xfrm>
              <a:prstGeom prst="line">
                <a:avLst/>
              </a:prstGeom>
              <a:solidFill>
                <a:schemeClr val="accent1"/>
              </a:solidFill>
              <a:ln w="31750" cap="flat" cmpd="sng" algn="ctr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131" name="Conector reto 130"/>
              <p:cNvCxnSpPr/>
              <p:nvPr/>
            </p:nvCxnSpPr>
            <p:spPr bwMode="auto">
              <a:xfrm flipV="1">
                <a:off x="4489350" y="3458273"/>
                <a:ext cx="144016" cy="72008"/>
              </a:xfrm>
              <a:prstGeom prst="line">
                <a:avLst/>
              </a:prstGeom>
              <a:solidFill>
                <a:schemeClr val="accent1"/>
              </a:solidFill>
              <a:ln w="31750" cap="flat" cmpd="sng" algn="ctr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</p:grpSp>
        <p:sp>
          <p:nvSpPr>
            <p:cNvPr id="72" name="Oval 25"/>
            <p:cNvSpPr>
              <a:spLocks noChangeArrowheads="1"/>
            </p:cNvSpPr>
            <p:nvPr/>
          </p:nvSpPr>
          <p:spPr bwMode="auto">
            <a:xfrm>
              <a:off x="2195736" y="3730418"/>
              <a:ext cx="142875" cy="14446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entury Gothic" pitchFamily="34" charset="0"/>
              </a:endParaRPr>
            </a:p>
          </p:txBody>
        </p:sp>
        <p:sp>
          <p:nvSpPr>
            <p:cNvPr id="85" name="Oval 25"/>
            <p:cNvSpPr>
              <a:spLocks noChangeArrowheads="1"/>
            </p:cNvSpPr>
            <p:nvPr/>
          </p:nvSpPr>
          <p:spPr bwMode="auto">
            <a:xfrm>
              <a:off x="5243791" y="2979294"/>
              <a:ext cx="142875" cy="14446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entury Gothic" pitchFamily="34" charset="0"/>
              </a:endParaRPr>
            </a:p>
          </p:txBody>
        </p:sp>
        <p:sp>
          <p:nvSpPr>
            <p:cNvPr id="86" name="Oval 25"/>
            <p:cNvSpPr>
              <a:spLocks noChangeArrowheads="1"/>
            </p:cNvSpPr>
            <p:nvPr/>
          </p:nvSpPr>
          <p:spPr bwMode="auto">
            <a:xfrm>
              <a:off x="3894833" y="4517651"/>
              <a:ext cx="142875" cy="14446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entury Gothic" pitchFamily="34" charset="0"/>
              </a:endParaRPr>
            </a:p>
          </p:txBody>
        </p:sp>
        <p:sp>
          <p:nvSpPr>
            <p:cNvPr id="87" name="Oval 25"/>
            <p:cNvSpPr>
              <a:spLocks noChangeArrowheads="1"/>
            </p:cNvSpPr>
            <p:nvPr/>
          </p:nvSpPr>
          <p:spPr bwMode="auto">
            <a:xfrm>
              <a:off x="6889319" y="3730418"/>
              <a:ext cx="142875" cy="14446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entury Gothic" pitchFamily="34" charset="0"/>
              </a:endParaRPr>
            </a:p>
          </p:txBody>
        </p:sp>
        <p:sp>
          <p:nvSpPr>
            <p:cNvPr id="88" name="Elipse 87"/>
            <p:cNvSpPr>
              <a:spLocks noChangeAspect="1"/>
            </p:cNvSpPr>
            <p:nvPr/>
          </p:nvSpPr>
          <p:spPr bwMode="auto">
            <a:xfrm>
              <a:off x="2980654" y="1772816"/>
              <a:ext cx="3240361" cy="2304256"/>
            </a:xfrm>
            <a:prstGeom prst="ellipse">
              <a:avLst/>
            </a:prstGeom>
            <a:gradFill>
              <a:gsLst>
                <a:gs pos="48000">
                  <a:srgbClr val="7030A0">
                    <a:alpha val="77000"/>
                  </a:srgbClr>
                </a:gs>
                <a:gs pos="91000">
                  <a:schemeClr val="tx1">
                    <a:alpha val="2000"/>
                  </a:schemeClr>
                </a:gs>
                <a:gs pos="6000">
                  <a:schemeClr val="bg1">
                    <a:alpha val="58000"/>
                  </a:schemeClr>
                </a:gs>
              </a:gsLst>
              <a:lin ang="5400000" scaled="0"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05" tIns="45703" rIns="91405" bIns="45703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  <p:grpSp>
          <p:nvGrpSpPr>
            <p:cNvPr id="90" name="Grupo 28"/>
            <p:cNvGrpSpPr/>
            <p:nvPr/>
          </p:nvGrpSpPr>
          <p:grpSpPr>
            <a:xfrm>
              <a:off x="2555875" y="1773238"/>
              <a:ext cx="3529013" cy="3960812"/>
              <a:chOff x="2555875" y="1773238"/>
              <a:chExt cx="3529013" cy="3960812"/>
            </a:xfrm>
          </p:grpSpPr>
          <p:sp>
            <p:nvSpPr>
              <p:cNvPr id="94" name="AutoShape 8"/>
              <p:cNvSpPr>
                <a:spLocks noChangeArrowheads="1"/>
              </p:cNvSpPr>
              <p:nvPr/>
            </p:nvSpPr>
            <p:spPr bwMode="auto">
              <a:xfrm>
                <a:off x="2555875" y="2852738"/>
                <a:ext cx="217488" cy="144462"/>
              </a:xfrm>
              <a:prstGeom prst="star5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104" name="AutoShape 9"/>
              <p:cNvSpPr>
                <a:spLocks noChangeArrowheads="1"/>
              </p:cNvSpPr>
              <p:nvPr/>
            </p:nvSpPr>
            <p:spPr bwMode="auto">
              <a:xfrm>
                <a:off x="3203575" y="2205038"/>
                <a:ext cx="217488" cy="144462"/>
              </a:xfrm>
              <a:prstGeom prst="star5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105" name="AutoShape 10"/>
              <p:cNvSpPr>
                <a:spLocks noChangeArrowheads="1"/>
              </p:cNvSpPr>
              <p:nvPr/>
            </p:nvSpPr>
            <p:spPr bwMode="auto">
              <a:xfrm>
                <a:off x="5724525" y="2781300"/>
                <a:ext cx="217488" cy="144463"/>
              </a:xfrm>
              <a:prstGeom prst="star5">
                <a:avLst/>
              </a:prstGeom>
              <a:solidFill>
                <a:srgbClr val="FFC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106" name="AutoShape 11"/>
              <p:cNvSpPr>
                <a:spLocks noChangeArrowheads="1"/>
              </p:cNvSpPr>
              <p:nvPr/>
            </p:nvSpPr>
            <p:spPr bwMode="auto">
              <a:xfrm>
                <a:off x="5435600" y="1773238"/>
                <a:ext cx="217488" cy="144462"/>
              </a:xfrm>
              <a:prstGeom prst="star5">
                <a:avLst/>
              </a:prstGeom>
              <a:solidFill>
                <a:srgbClr val="FFC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107" name="AutoShape 12"/>
              <p:cNvSpPr>
                <a:spLocks noChangeArrowheads="1"/>
              </p:cNvSpPr>
              <p:nvPr/>
            </p:nvSpPr>
            <p:spPr bwMode="auto">
              <a:xfrm>
                <a:off x="5867400" y="2276475"/>
                <a:ext cx="217488" cy="144463"/>
              </a:xfrm>
              <a:prstGeom prst="star5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108" name="AutoShape 15"/>
              <p:cNvSpPr>
                <a:spLocks noChangeArrowheads="1"/>
              </p:cNvSpPr>
              <p:nvPr/>
            </p:nvSpPr>
            <p:spPr bwMode="auto">
              <a:xfrm>
                <a:off x="4211638" y="2060575"/>
                <a:ext cx="217487" cy="144463"/>
              </a:xfrm>
              <a:prstGeom prst="star5">
                <a:avLst/>
              </a:prstGeom>
              <a:solidFill>
                <a:srgbClr val="FFFF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109" name="AutoShape 16"/>
              <p:cNvSpPr>
                <a:spLocks noChangeArrowheads="1"/>
              </p:cNvSpPr>
              <p:nvPr/>
            </p:nvSpPr>
            <p:spPr bwMode="auto">
              <a:xfrm>
                <a:off x="5292725" y="5516563"/>
                <a:ext cx="217488" cy="144462"/>
              </a:xfrm>
              <a:prstGeom prst="star5">
                <a:avLst/>
              </a:prstGeom>
              <a:solidFill>
                <a:srgbClr val="7030A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110" name="AutoShape 17"/>
              <p:cNvSpPr>
                <a:spLocks noChangeArrowheads="1"/>
              </p:cNvSpPr>
              <p:nvPr/>
            </p:nvSpPr>
            <p:spPr bwMode="auto">
              <a:xfrm>
                <a:off x="5724525" y="5084763"/>
                <a:ext cx="217488" cy="144462"/>
              </a:xfrm>
              <a:prstGeom prst="star5">
                <a:avLst/>
              </a:prstGeom>
              <a:solidFill>
                <a:srgbClr val="C0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111" name="AutoShape 18"/>
              <p:cNvSpPr>
                <a:spLocks noChangeArrowheads="1"/>
              </p:cNvSpPr>
              <p:nvPr/>
            </p:nvSpPr>
            <p:spPr bwMode="auto">
              <a:xfrm>
                <a:off x="4427538" y="5589588"/>
                <a:ext cx="217487" cy="144462"/>
              </a:xfrm>
              <a:prstGeom prst="star5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112" name="AutoShape 19"/>
              <p:cNvSpPr>
                <a:spLocks noChangeArrowheads="1"/>
              </p:cNvSpPr>
              <p:nvPr/>
            </p:nvSpPr>
            <p:spPr bwMode="auto">
              <a:xfrm>
                <a:off x="2771775" y="4724400"/>
                <a:ext cx="217488" cy="144463"/>
              </a:xfrm>
              <a:prstGeom prst="star5">
                <a:avLst/>
              </a:prstGeom>
              <a:solidFill>
                <a:schemeClr val="accent3">
                  <a:lumMod val="85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</p:grpSp>
      </p:grpSp>
      <p:sp>
        <p:nvSpPr>
          <p:cNvPr id="140" name="Arco 139"/>
          <p:cNvSpPr/>
          <p:nvPr/>
        </p:nvSpPr>
        <p:spPr bwMode="auto">
          <a:xfrm rot="8526017">
            <a:off x="3671349" y="1499883"/>
            <a:ext cx="1994971" cy="4684591"/>
          </a:xfrm>
          <a:prstGeom prst="arc">
            <a:avLst>
              <a:gd name="adj1" fmla="val 5169369"/>
              <a:gd name="adj2" fmla="val 16313464"/>
            </a:avLst>
          </a:prstGeom>
          <a:noFill/>
          <a:ln w="50800" cap="flat" cmpd="sng" algn="ctr">
            <a:solidFill>
              <a:srgbClr val="00B0F0">
                <a:alpha val="58000"/>
              </a:srgb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44" name="Elipse 143"/>
          <p:cNvSpPr>
            <a:spLocks noChangeAspect="1"/>
          </p:cNvSpPr>
          <p:nvPr/>
        </p:nvSpPr>
        <p:spPr bwMode="auto">
          <a:xfrm>
            <a:off x="5199166" y="2960285"/>
            <a:ext cx="267870" cy="267870"/>
          </a:xfrm>
          <a:prstGeom prst="ellipse">
            <a:avLst/>
          </a:prstGeom>
          <a:noFill/>
          <a:ln w="34925" cap="flat" cmpd="sng" algn="ctr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rgbClr val="00FF00"/>
              </a:solidFill>
              <a:effectLst/>
              <a:latin typeface="Arial" charset="0"/>
            </a:endParaRPr>
          </a:p>
        </p:txBody>
      </p:sp>
      <p:sp>
        <p:nvSpPr>
          <p:cNvPr id="149" name="Arco 148"/>
          <p:cNvSpPr/>
          <p:nvPr/>
        </p:nvSpPr>
        <p:spPr bwMode="auto">
          <a:xfrm rot="8526017">
            <a:off x="3660436" y="1557031"/>
            <a:ext cx="1836515" cy="4669769"/>
          </a:xfrm>
          <a:prstGeom prst="arc">
            <a:avLst>
              <a:gd name="adj1" fmla="val 16198584"/>
              <a:gd name="adj2" fmla="val 5400297"/>
            </a:avLst>
          </a:prstGeom>
          <a:noFill/>
          <a:ln w="101600" cap="flat" cmpd="sng" algn="ctr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50" name="Elipse 149"/>
          <p:cNvSpPr>
            <a:spLocks noChangeAspect="1"/>
          </p:cNvSpPr>
          <p:nvPr/>
        </p:nvSpPr>
        <p:spPr bwMode="auto">
          <a:xfrm>
            <a:off x="3840151" y="4493688"/>
            <a:ext cx="278585" cy="278585"/>
          </a:xfrm>
          <a:prstGeom prst="ellipse">
            <a:avLst/>
          </a:prstGeom>
          <a:noFill/>
          <a:ln w="34925" cap="flat" cmpd="sng" algn="ctr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52" name="Oval 25"/>
          <p:cNvSpPr>
            <a:spLocks noChangeArrowheads="1"/>
          </p:cNvSpPr>
          <p:nvPr/>
        </p:nvSpPr>
        <p:spPr bwMode="auto">
          <a:xfrm>
            <a:off x="3909941" y="4562930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153" name="Oval 25"/>
          <p:cNvSpPr>
            <a:spLocks noChangeArrowheads="1"/>
          </p:cNvSpPr>
          <p:nvPr/>
        </p:nvSpPr>
        <p:spPr bwMode="auto">
          <a:xfrm>
            <a:off x="5259033" y="3021411"/>
            <a:ext cx="142875" cy="144463"/>
          </a:xfrm>
          <a:prstGeom prst="ellipse">
            <a:avLst/>
          </a:prstGeom>
          <a:solidFill>
            <a:srgbClr val="FF0000">
              <a:alpha val="64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154" name="AutoShape 19"/>
          <p:cNvSpPr>
            <a:spLocks noChangeArrowheads="1"/>
          </p:cNvSpPr>
          <p:nvPr/>
        </p:nvSpPr>
        <p:spPr bwMode="auto">
          <a:xfrm flipH="1">
            <a:off x="6065206" y="4796681"/>
            <a:ext cx="226331" cy="144463"/>
          </a:xfrm>
          <a:prstGeom prst="star5">
            <a:avLst/>
          </a:prstGeom>
          <a:solidFill>
            <a:schemeClr val="accent3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155" name="AutoShape 15"/>
          <p:cNvSpPr>
            <a:spLocks noChangeArrowheads="1"/>
          </p:cNvSpPr>
          <p:nvPr/>
        </p:nvSpPr>
        <p:spPr bwMode="auto">
          <a:xfrm>
            <a:off x="4223814" y="2104366"/>
            <a:ext cx="217487" cy="144463"/>
          </a:xfrm>
          <a:prstGeom prst="star5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156" name="AutoShape 10"/>
          <p:cNvSpPr>
            <a:spLocks noChangeArrowheads="1"/>
          </p:cNvSpPr>
          <p:nvPr/>
        </p:nvSpPr>
        <p:spPr bwMode="auto">
          <a:xfrm>
            <a:off x="5736034" y="2825073"/>
            <a:ext cx="217488" cy="144463"/>
          </a:xfrm>
          <a:prstGeom prst="star5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1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1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/>
      <p:bldP spid="56" grpId="0"/>
      <p:bldP spid="63" grpId="0"/>
      <p:bldP spid="140" grpId="0" animBg="1"/>
      <p:bldP spid="144" grpId="0" animBg="1"/>
      <p:bldP spid="144" grpId="1" animBg="1"/>
      <p:bldP spid="149" grpId="0" animBg="1"/>
      <p:bldP spid="150" grpId="0" animBg="1"/>
      <p:bldP spid="150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24"/>
          <p:cNvSpPr>
            <a:spLocks noGrp="1" noChangeArrowheads="1"/>
          </p:cNvSpPr>
          <p:nvPr>
            <p:ph type="title"/>
          </p:nvPr>
        </p:nvSpPr>
        <p:spPr>
          <a:xfrm>
            <a:off x="0" y="197768"/>
            <a:ext cx="91440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Os Polos Celestes</a:t>
            </a:r>
          </a:p>
        </p:txBody>
      </p:sp>
      <p:sp>
        <p:nvSpPr>
          <p:cNvPr id="56" name="CaixaDeTexto 55"/>
          <p:cNvSpPr txBox="1"/>
          <p:nvPr/>
        </p:nvSpPr>
        <p:spPr>
          <a:xfrm>
            <a:off x="0" y="6525344"/>
            <a:ext cx="939653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Crédito: André Luiz da Silva/CDA/CDCC/USP </a:t>
            </a:r>
            <a:endParaRPr lang="pt-BR" sz="1200" dirty="0">
              <a:solidFill>
                <a:schemeClr val="accent2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63" name="CaixaDeTexto 62"/>
          <p:cNvSpPr txBox="1"/>
          <p:nvPr/>
        </p:nvSpPr>
        <p:spPr>
          <a:xfrm>
            <a:off x="827584" y="452279"/>
            <a:ext cx="115212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5000" dirty="0" smtClean="0">
                <a:latin typeface="Century Gothic" pitchFamily="34" charset="0"/>
              </a:rPr>
              <a:t>?</a:t>
            </a:r>
            <a:endParaRPr lang="pt-BR" sz="15000" dirty="0">
              <a:latin typeface="Century Gothic" pitchFamily="34" charset="0"/>
            </a:endParaRPr>
          </a:p>
        </p:txBody>
      </p:sp>
      <p:grpSp>
        <p:nvGrpSpPr>
          <p:cNvPr id="60" name="Grupo 66"/>
          <p:cNvGrpSpPr/>
          <p:nvPr/>
        </p:nvGrpSpPr>
        <p:grpSpPr>
          <a:xfrm>
            <a:off x="1719816" y="1516074"/>
            <a:ext cx="5665788" cy="4680000"/>
            <a:chOff x="1706194" y="1472815"/>
            <a:chExt cx="5665788" cy="4680000"/>
          </a:xfrm>
        </p:grpSpPr>
        <p:sp>
          <p:nvSpPr>
            <p:cNvPr id="71" name="Lua 70"/>
            <p:cNvSpPr/>
            <p:nvPr/>
          </p:nvSpPr>
          <p:spPr bwMode="auto">
            <a:xfrm rot="16200000">
              <a:off x="4042570" y="3708706"/>
              <a:ext cx="1125232" cy="3276000"/>
            </a:xfrm>
            <a:prstGeom prst="moon">
              <a:avLst>
                <a:gd name="adj" fmla="val 87500"/>
              </a:avLst>
            </a:prstGeom>
            <a:gradFill flip="none" rotWithShape="1">
              <a:gsLst>
                <a:gs pos="94000">
                  <a:schemeClr val="tx1">
                    <a:alpha val="0"/>
                  </a:schemeClr>
                </a:gs>
                <a:gs pos="68000">
                  <a:srgbClr val="7030A0">
                    <a:alpha val="41000"/>
                  </a:srgbClr>
                </a:gs>
                <a:gs pos="3000">
                  <a:schemeClr val="bg1">
                    <a:alpha val="37000"/>
                  </a:schemeClr>
                </a:gs>
              </a:gsLst>
              <a:lin ang="21594000" scaled="0"/>
              <a:tileRect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42"/>
              <a:endParaRPr lang="pt-BR" dirty="0" smtClean="0"/>
            </a:p>
          </p:txBody>
        </p:sp>
        <p:sp>
          <p:nvSpPr>
            <p:cNvPr id="74" name="Line 6"/>
            <p:cNvSpPr>
              <a:spLocks noChangeShapeType="1"/>
            </p:cNvSpPr>
            <p:nvPr/>
          </p:nvSpPr>
          <p:spPr bwMode="auto">
            <a:xfrm flipV="1">
              <a:off x="3923927" y="3049114"/>
              <a:ext cx="1392351" cy="1590959"/>
            </a:xfrm>
            <a:prstGeom prst="line">
              <a:avLst/>
            </a:prstGeom>
            <a:noFill/>
            <a:ln w="508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grpSp>
          <p:nvGrpSpPr>
            <p:cNvPr id="76" name="Grupo 35"/>
            <p:cNvGrpSpPr>
              <a:grpSpLocks/>
            </p:cNvGrpSpPr>
            <p:nvPr/>
          </p:nvGrpSpPr>
          <p:grpSpPr bwMode="auto">
            <a:xfrm>
              <a:off x="1706194" y="1472815"/>
              <a:ext cx="5665788" cy="4680000"/>
              <a:chOff x="1714480" y="1598472"/>
              <a:chExt cx="5665808" cy="4680000"/>
            </a:xfrm>
          </p:grpSpPr>
          <p:sp>
            <p:nvSpPr>
              <p:cNvPr id="145" name="Line 7"/>
              <p:cNvSpPr>
                <a:spLocks noChangeShapeType="1"/>
              </p:cNvSpPr>
              <p:nvPr/>
            </p:nvSpPr>
            <p:spPr bwMode="auto">
              <a:xfrm>
                <a:off x="2285982" y="3929063"/>
                <a:ext cx="4679967" cy="0"/>
              </a:xfrm>
              <a:prstGeom prst="line">
                <a:avLst/>
              </a:prstGeom>
              <a:noFill/>
              <a:ln w="508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146" name="Oval 2"/>
              <p:cNvSpPr>
                <a:spLocks noChangeArrowheads="1"/>
              </p:cNvSpPr>
              <p:nvPr/>
            </p:nvSpPr>
            <p:spPr bwMode="auto">
              <a:xfrm>
                <a:off x="2285557" y="1598472"/>
                <a:ext cx="4681537" cy="4680000"/>
              </a:xfrm>
              <a:prstGeom prst="ellipse">
                <a:avLst/>
              </a:prstGeom>
              <a:gradFill flip="none" rotWithShape="1">
                <a:gsLst>
                  <a:gs pos="70000">
                    <a:srgbClr val="7030A0"/>
                  </a:gs>
                  <a:gs pos="65000">
                    <a:schemeClr val="tx1">
                      <a:alpha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63500">
                <a:solidFill>
                  <a:schemeClr val="accent6">
                    <a:lumMod val="60000"/>
                    <a:lumOff val="40000"/>
                    <a:alpha val="50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147" name="Text Box 21"/>
              <p:cNvSpPr txBox="1">
                <a:spLocks noChangeArrowheads="1"/>
              </p:cNvSpPr>
              <p:nvPr/>
            </p:nvSpPr>
            <p:spPr bwMode="auto">
              <a:xfrm>
                <a:off x="1714480" y="3573463"/>
                <a:ext cx="360363" cy="7078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l" eaLnBrk="1" hangingPunct="1">
                  <a:spcBef>
                    <a:spcPct val="50000"/>
                  </a:spcBef>
                </a:pPr>
                <a:r>
                  <a:rPr lang="pt-BR" sz="4000" dirty="0" smtClean="0">
                    <a:solidFill>
                      <a:srgbClr val="FF3300"/>
                    </a:solidFill>
                    <a:latin typeface="Century Gothic" pitchFamily="34" charset="0"/>
                  </a:rPr>
                  <a:t>N</a:t>
                </a:r>
                <a:endParaRPr lang="pt-BR" sz="4000" dirty="0">
                  <a:solidFill>
                    <a:srgbClr val="FF3300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148" name="Text Box 22"/>
              <p:cNvSpPr txBox="1">
                <a:spLocks noChangeArrowheads="1"/>
              </p:cNvSpPr>
              <p:nvPr/>
            </p:nvSpPr>
            <p:spPr bwMode="auto">
              <a:xfrm>
                <a:off x="5357818" y="2500306"/>
                <a:ext cx="360363" cy="7078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l" eaLnBrk="1" hangingPunct="1">
                  <a:spcBef>
                    <a:spcPct val="50000"/>
                  </a:spcBef>
                </a:pPr>
                <a:r>
                  <a:rPr lang="pt-BR" sz="4000" dirty="0" smtClean="0">
                    <a:solidFill>
                      <a:srgbClr val="FF3300"/>
                    </a:solidFill>
                    <a:latin typeface="Century Gothic" pitchFamily="34" charset="0"/>
                  </a:rPr>
                  <a:t>L</a:t>
                </a:r>
                <a:endParaRPr lang="pt-BR" sz="4000" dirty="0">
                  <a:solidFill>
                    <a:srgbClr val="FF3300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149" name="Text Box 23"/>
              <p:cNvSpPr txBox="1">
                <a:spLocks noChangeArrowheads="1"/>
              </p:cNvSpPr>
              <p:nvPr/>
            </p:nvSpPr>
            <p:spPr bwMode="auto">
              <a:xfrm>
                <a:off x="7019925" y="3649808"/>
                <a:ext cx="360363" cy="7078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l" eaLnBrk="1" hangingPunct="1">
                  <a:spcBef>
                    <a:spcPct val="50000"/>
                  </a:spcBef>
                </a:pPr>
                <a:r>
                  <a:rPr lang="pt-BR" sz="4000" dirty="0" smtClean="0">
                    <a:solidFill>
                      <a:srgbClr val="FF3300"/>
                    </a:solidFill>
                    <a:latin typeface="Century Gothic" pitchFamily="34" charset="0"/>
                  </a:rPr>
                  <a:t>S</a:t>
                </a:r>
                <a:endParaRPr lang="pt-BR" sz="4000" dirty="0">
                  <a:solidFill>
                    <a:srgbClr val="FF3300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150" name="Arc 4"/>
              <p:cNvSpPr>
                <a:spLocks/>
              </p:cNvSpPr>
              <p:nvPr/>
            </p:nvSpPr>
            <p:spPr bwMode="auto">
              <a:xfrm flipV="1">
                <a:off x="2287320" y="3143454"/>
                <a:ext cx="4679944" cy="1584325"/>
              </a:xfrm>
              <a:custGeom>
                <a:avLst/>
                <a:gdLst>
                  <a:gd name="T0" fmla="*/ 2147483647 w 43200"/>
                  <a:gd name="T1" fmla="*/ 2147483647 h 43200"/>
                  <a:gd name="T2" fmla="*/ 2147483647 w 43200"/>
                  <a:gd name="T3" fmla="*/ 2147483647 h 43200"/>
                  <a:gd name="T4" fmla="*/ 2147483647 w 43200"/>
                  <a:gd name="T5" fmla="*/ 2147483647 h 43200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43200"/>
                  <a:gd name="T11" fmla="*/ 43200 w 43200"/>
                  <a:gd name="T12" fmla="*/ 43200 h 432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43200" fill="none" extrusionOk="0">
                    <a:moveTo>
                      <a:pt x="43199" y="21728"/>
                    </a:moveTo>
                    <a:cubicBezTo>
                      <a:pt x="43128" y="33607"/>
                      <a:pt x="33479" y="43199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</a:path>
                  <a:path w="43200" h="43200" stroke="0" extrusionOk="0">
                    <a:moveTo>
                      <a:pt x="43199" y="21728"/>
                    </a:moveTo>
                    <a:cubicBezTo>
                      <a:pt x="43128" y="33607"/>
                      <a:pt x="33479" y="43199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143C2B">
                  <a:alpha val="72940"/>
                </a:srgbClr>
              </a:solidFill>
              <a:ln w="50800" cap="rnd">
                <a:solidFill>
                  <a:srgbClr val="339966">
                    <a:alpha val="60000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151" name="Text Box 20"/>
              <p:cNvSpPr txBox="1">
                <a:spLocks noChangeArrowheads="1"/>
              </p:cNvSpPr>
              <p:nvPr/>
            </p:nvSpPr>
            <p:spPr bwMode="auto">
              <a:xfrm>
                <a:off x="3428992" y="4797425"/>
                <a:ext cx="360363" cy="7078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l" eaLnBrk="1" hangingPunct="1">
                  <a:spcBef>
                    <a:spcPct val="50000"/>
                  </a:spcBef>
                </a:pPr>
                <a:r>
                  <a:rPr lang="pt-BR" sz="4000" dirty="0" smtClean="0">
                    <a:solidFill>
                      <a:srgbClr val="FF3300"/>
                    </a:solidFill>
                    <a:latin typeface="Century Gothic" pitchFamily="34" charset="0"/>
                  </a:rPr>
                  <a:t>O</a:t>
                </a:r>
                <a:endParaRPr lang="pt-BR" sz="4000" dirty="0">
                  <a:solidFill>
                    <a:srgbClr val="FF3300"/>
                  </a:solidFill>
                  <a:latin typeface="Century Gothic" pitchFamily="34" charset="0"/>
                </a:endParaRPr>
              </a:p>
            </p:txBody>
          </p:sp>
        </p:grpSp>
        <p:sp>
          <p:nvSpPr>
            <p:cNvPr id="77" name="Arc 5"/>
            <p:cNvSpPr>
              <a:spLocks/>
            </p:cNvSpPr>
            <p:nvPr/>
          </p:nvSpPr>
          <p:spPr bwMode="auto">
            <a:xfrm flipV="1">
              <a:off x="2279034" y="3748882"/>
              <a:ext cx="4679950" cy="879475"/>
            </a:xfrm>
            <a:custGeom>
              <a:avLst/>
              <a:gdLst>
                <a:gd name="T0" fmla="*/ 2147483647 w 43200"/>
                <a:gd name="T1" fmla="*/ 2147483647 h 23987"/>
                <a:gd name="T2" fmla="*/ 2147483647 w 43200"/>
                <a:gd name="T3" fmla="*/ 2147483647 h 23987"/>
                <a:gd name="T4" fmla="*/ 2147483647 w 43200"/>
                <a:gd name="T5" fmla="*/ 2147483647 h 23987"/>
                <a:gd name="T6" fmla="*/ 0 60000 65536"/>
                <a:gd name="T7" fmla="*/ 0 60000 65536"/>
                <a:gd name="T8" fmla="*/ 0 60000 65536"/>
                <a:gd name="T9" fmla="*/ 0 w 43200"/>
                <a:gd name="T10" fmla="*/ 0 h 23987"/>
                <a:gd name="T11" fmla="*/ 43200 w 43200"/>
                <a:gd name="T12" fmla="*/ 23987 h 2398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23987" fill="none" extrusionOk="0">
                  <a:moveTo>
                    <a:pt x="132" y="23986"/>
                  </a:moveTo>
                  <a:cubicBezTo>
                    <a:pt x="44" y="23194"/>
                    <a:pt x="0" y="2239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1837"/>
                    <a:pt x="43196" y="22074"/>
                    <a:pt x="43188" y="22312"/>
                  </a:cubicBezTo>
                </a:path>
                <a:path w="43200" h="23987" stroke="0" extrusionOk="0">
                  <a:moveTo>
                    <a:pt x="132" y="23986"/>
                  </a:moveTo>
                  <a:cubicBezTo>
                    <a:pt x="44" y="23194"/>
                    <a:pt x="0" y="2239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1837"/>
                    <a:pt x="43196" y="22074"/>
                    <a:pt x="43188" y="22312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rgbClr val="143C2B">
                <a:alpha val="7059"/>
              </a:srgbClr>
            </a:solidFill>
            <a:ln w="101600">
              <a:solidFill>
                <a:srgbClr val="3399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entury Gothic" pitchFamily="34" charset="0"/>
              </a:endParaRPr>
            </a:p>
          </p:txBody>
        </p:sp>
        <p:sp>
          <p:nvSpPr>
            <p:cNvPr id="96" name="AutoShape 14"/>
            <p:cNvSpPr>
              <a:spLocks noChangeArrowheads="1"/>
            </p:cNvSpPr>
            <p:nvPr/>
          </p:nvSpPr>
          <p:spPr bwMode="auto">
            <a:xfrm>
              <a:off x="4427538" y="2205038"/>
              <a:ext cx="217487" cy="144462"/>
            </a:xfrm>
            <a:prstGeom prst="star5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grpSp>
          <p:nvGrpSpPr>
            <p:cNvPr id="100" name="Grupo 28"/>
            <p:cNvGrpSpPr/>
            <p:nvPr/>
          </p:nvGrpSpPr>
          <p:grpSpPr>
            <a:xfrm>
              <a:off x="4489350" y="3197255"/>
              <a:ext cx="292024" cy="638270"/>
              <a:chOff x="4489350" y="3197255"/>
              <a:chExt cx="292024" cy="638270"/>
            </a:xfrm>
          </p:grpSpPr>
          <p:sp>
            <p:nvSpPr>
              <p:cNvPr id="138" name="Elipse 137"/>
              <p:cNvSpPr/>
              <p:nvPr/>
            </p:nvSpPr>
            <p:spPr bwMode="auto">
              <a:xfrm>
                <a:off x="4538750" y="3197255"/>
                <a:ext cx="216024" cy="216024"/>
              </a:xfrm>
              <a:prstGeom prst="ellipse">
                <a:avLst/>
              </a:prstGeom>
              <a:noFill/>
              <a:ln w="31750" cap="flat" cmpd="sng" algn="ctr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139" name="Conector reto 138"/>
              <p:cNvCxnSpPr>
                <a:stCxn id="138" idx="4"/>
              </p:cNvCxnSpPr>
              <p:nvPr/>
            </p:nvCxnSpPr>
            <p:spPr bwMode="auto">
              <a:xfrm flipH="1">
                <a:off x="4610758" y="3413279"/>
                <a:ext cx="36004" cy="216024"/>
              </a:xfrm>
              <a:prstGeom prst="line">
                <a:avLst/>
              </a:prstGeom>
              <a:solidFill>
                <a:schemeClr val="accent1"/>
              </a:solidFill>
              <a:ln w="31750" cap="flat" cmpd="sng" algn="ctr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140" name="Conector reto 139"/>
              <p:cNvCxnSpPr/>
              <p:nvPr/>
            </p:nvCxnSpPr>
            <p:spPr bwMode="auto">
              <a:xfrm>
                <a:off x="4610758" y="3603178"/>
                <a:ext cx="144016" cy="216024"/>
              </a:xfrm>
              <a:prstGeom prst="line">
                <a:avLst/>
              </a:prstGeom>
              <a:solidFill>
                <a:schemeClr val="accent1"/>
              </a:solidFill>
              <a:ln w="31750" cap="flat" cmpd="sng" algn="ctr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142" name="Conector reto 141"/>
              <p:cNvCxnSpPr/>
              <p:nvPr/>
            </p:nvCxnSpPr>
            <p:spPr bwMode="auto">
              <a:xfrm flipH="1">
                <a:off x="4541242" y="3619501"/>
                <a:ext cx="72008" cy="216024"/>
              </a:xfrm>
              <a:prstGeom prst="line">
                <a:avLst/>
              </a:prstGeom>
              <a:solidFill>
                <a:schemeClr val="accent1"/>
              </a:solidFill>
              <a:ln w="31750" cap="flat" cmpd="sng" algn="ctr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143" name="Conector reto 142"/>
              <p:cNvCxnSpPr/>
              <p:nvPr/>
            </p:nvCxnSpPr>
            <p:spPr bwMode="auto">
              <a:xfrm>
                <a:off x="4637358" y="3451623"/>
                <a:ext cx="144016" cy="72008"/>
              </a:xfrm>
              <a:prstGeom prst="line">
                <a:avLst/>
              </a:prstGeom>
              <a:solidFill>
                <a:schemeClr val="accent1"/>
              </a:solidFill>
              <a:ln w="31750" cap="flat" cmpd="sng" algn="ctr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144" name="Conector reto 143"/>
              <p:cNvCxnSpPr/>
              <p:nvPr/>
            </p:nvCxnSpPr>
            <p:spPr bwMode="auto">
              <a:xfrm flipV="1">
                <a:off x="4489350" y="3458273"/>
                <a:ext cx="144016" cy="72008"/>
              </a:xfrm>
              <a:prstGeom prst="line">
                <a:avLst/>
              </a:prstGeom>
              <a:solidFill>
                <a:schemeClr val="accent1"/>
              </a:solidFill>
              <a:ln w="31750" cap="flat" cmpd="sng" algn="ctr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</p:grpSp>
        <p:sp>
          <p:nvSpPr>
            <p:cNvPr id="107" name="Oval 25"/>
            <p:cNvSpPr>
              <a:spLocks noChangeArrowheads="1"/>
            </p:cNvSpPr>
            <p:nvPr/>
          </p:nvSpPr>
          <p:spPr bwMode="auto">
            <a:xfrm>
              <a:off x="2195736" y="3730418"/>
              <a:ext cx="142875" cy="14446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entury Gothic" pitchFamily="34" charset="0"/>
              </a:endParaRPr>
            </a:p>
          </p:txBody>
        </p:sp>
        <p:sp>
          <p:nvSpPr>
            <p:cNvPr id="108" name="Oval 25"/>
            <p:cNvSpPr>
              <a:spLocks noChangeArrowheads="1"/>
            </p:cNvSpPr>
            <p:nvPr/>
          </p:nvSpPr>
          <p:spPr bwMode="auto">
            <a:xfrm>
              <a:off x="5243791" y="2979294"/>
              <a:ext cx="142875" cy="14446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entury Gothic" pitchFamily="34" charset="0"/>
              </a:endParaRPr>
            </a:p>
          </p:txBody>
        </p:sp>
        <p:sp>
          <p:nvSpPr>
            <p:cNvPr id="109" name="Oval 25"/>
            <p:cNvSpPr>
              <a:spLocks noChangeArrowheads="1"/>
            </p:cNvSpPr>
            <p:nvPr/>
          </p:nvSpPr>
          <p:spPr bwMode="auto">
            <a:xfrm>
              <a:off x="3894833" y="4517651"/>
              <a:ext cx="142875" cy="14446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entury Gothic" pitchFamily="34" charset="0"/>
              </a:endParaRPr>
            </a:p>
          </p:txBody>
        </p:sp>
        <p:sp>
          <p:nvSpPr>
            <p:cNvPr id="110" name="Oval 25"/>
            <p:cNvSpPr>
              <a:spLocks noChangeArrowheads="1"/>
            </p:cNvSpPr>
            <p:nvPr/>
          </p:nvSpPr>
          <p:spPr bwMode="auto">
            <a:xfrm>
              <a:off x="6889319" y="3730418"/>
              <a:ext cx="142875" cy="14446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entury Gothic" pitchFamily="34" charset="0"/>
              </a:endParaRPr>
            </a:p>
          </p:txBody>
        </p:sp>
        <p:sp>
          <p:nvSpPr>
            <p:cNvPr id="111" name="Elipse 110"/>
            <p:cNvSpPr>
              <a:spLocks noChangeAspect="1"/>
            </p:cNvSpPr>
            <p:nvPr/>
          </p:nvSpPr>
          <p:spPr bwMode="auto">
            <a:xfrm>
              <a:off x="2980654" y="1772816"/>
              <a:ext cx="3240361" cy="2304256"/>
            </a:xfrm>
            <a:prstGeom prst="ellipse">
              <a:avLst/>
            </a:prstGeom>
            <a:gradFill>
              <a:gsLst>
                <a:gs pos="48000">
                  <a:srgbClr val="7030A0">
                    <a:alpha val="77000"/>
                  </a:srgbClr>
                </a:gs>
                <a:gs pos="91000">
                  <a:schemeClr val="tx1">
                    <a:alpha val="2000"/>
                  </a:schemeClr>
                </a:gs>
                <a:gs pos="6000">
                  <a:schemeClr val="bg1">
                    <a:alpha val="58000"/>
                  </a:schemeClr>
                </a:gs>
              </a:gsLst>
              <a:lin ang="5400000" scaled="0"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05" tIns="45703" rIns="91405" bIns="45703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  <p:grpSp>
          <p:nvGrpSpPr>
            <p:cNvPr id="112" name="Grupo 28"/>
            <p:cNvGrpSpPr/>
            <p:nvPr/>
          </p:nvGrpSpPr>
          <p:grpSpPr>
            <a:xfrm>
              <a:off x="2555875" y="1773238"/>
              <a:ext cx="3529013" cy="3960812"/>
              <a:chOff x="2555875" y="1773238"/>
              <a:chExt cx="3529013" cy="3960812"/>
            </a:xfrm>
          </p:grpSpPr>
          <p:sp>
            <p:nvSpPr>
              <p:cNvPr id="113" name="AutoShape 8"/>
              <p:cNvSpPr>
                <a:spLocks noChangeArrowheads="1"/>
              </p:cNvSpPr>
              <p:nvPr/>
            </p:nvSpPr>
            <p:spPr bwMode="auto">
              <a:xfrm>
                <a:off x="2555875" y="2852738"/>
                <a:ext cx="217488" cy="144462"/>
              </a:xfrm>
              <a:prstGeom prst="star5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114" name="AutoShape 9"/>
              <p:cNvSpPr>
                <a:spLocks noChangeArrowheads="1"/>
              </p:cNvSpPr>
              <p:nvPr/>
            </p:nvSpPr>
            <p:spPr bwMode="auto">
              <a:xfrm>
                <a:off x="3203575" y="2205038"/>
                <a:ext cx="217488" cy="144462"/>
              </a:xfrm>
              <a:prstGeom prst="star5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116" name="AutoShape 10"/>
              <p:cNvSpPr>
                <a:spLocks noChangeArrowheads="1"/>
              </p:cNvSpPr>
              <p:nvPr/>
            </p:nvSpPr>
            <p:spPr bwMode="auto">
              <a:xfrm>
                <a:off x="5724525" y="2781300"/>
                <a:ext cx="217488" cy="144463"/>
              </a:xfrm>
              <a:prstGeom prst="star5">
                <a:avLst/>
              </a:prstGeom>
              <a:solidFill>
                <a:srgbClr val="FFC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119" name="AutoShape 11"/>
              <p:cNvSpPr>
                <a:spLocks noChangeArrowheads="1"/>
              </p:cNvSpPr>
              <p:nvPr/>
            </p:nvSpPr>
            <p:spPr bwMode="auto">
              <a:xfrm>
                <a:off x="5435600" y="1773238"/>
                <a:ext cx="217488" cy="144462"/>
              </a:xfrm>
              <a:prstGeom prst="star5">
                <a:avLst/>
              </a:prstGeom>
              <a:solidFill>
                <a:srgbClr val="FFC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120" name="AutoShape 12"/>
              <p:cNvSpPr>
                <a:spLocks noChangeArrowheads="1"/>
              </p:cNvSpPr>
              <p:nvPr/>
            </p:nvSpPr>
            <p:spPr bwMode="auto">
              <a:xfrm>
                <a:off x="5867400" y="2276475"/>
                <a:ext cx="217488" cy="144463"/>
              </a:xfrm>
              <a:prstGeom prst="star5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121" name="AutoShape 15"/>
              <p:cNvSpPr>
                <a:spLocks noChangeArrowheads="1"/>
              </p:cNvSpPr>
              <p:nvPr/>
            </p:nvSpPr>
            <p:spPr bwMode="auto">
              <a:xfrm>
                <a:off x="4211638" y="2060575"/>
                <a:ext cx="217487" cy="144463"/>
              </a:xfrm>
              <a:prstGeom prst="star5">
                <a:avLst/>
              </a:prstGeom>
              <a:solidFill>
                <a:srgbClr val="FFFF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122" name="AutoShape 16"/>
              <p:cNvSpPr>
                <a:spLocks noChangeArrowheads="1"/>
              </p:cNvSpPr>
              <p:nvPr/>
            </p:nvSpPr>
            <p:spPr bwMode="auto">
              <a:xfrm>
                <a:off x="5292725" y="5516563"/>
                <a:ext cx="217488" cy="144462"/>
              </a:xfrm>
              <a:prstGeom prst="star5">
                <a:avLst/>
              </a:prstGeom>
              <a:solidFill>
                <a:srgbClr val="7030A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123" name="AutoShape 17"/>
              <p:cNvSpPr>
                <a:spLocks noChangeArrowheads="1"/>
              </p:cNvSpPr>
              <p:nvPr/>
            </p:nvSpPr>
            <p:spPr bwMode="auto">
              <a:xfrm>
                <a:off x="5724525" y="5084763"/>
                <a:ext cx="217488" cy="144462"/>
              </a:xfrm>
              <a:prstGeom prst="star5">
                <a:avLst/>
              </a:prstGeom>
              <a:solidFill>
                <a:srgbClr val="C0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124" name="AutoShape 18"/>
              <p:cNvSpPr>
                <a:spLocks noChangeArrowheads="1"/>
              </p:cNvSpPr>
              <p:nvPr/>
            </p:nvSpPr>
            <p:spPr bwMode="auto">
              <a:xfrm>
                <a:off x="4427538" y="5589588"/>
                <a:ext cx="217487" cy="144462"/>
              </a:xfrm>
              <a:prstGeom prst="star5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125" name="AutoShape 19"/>
              <p:cNvSpPr>
                <a:spLocks noChangeArrowheads="1"/>
              </p:cNvSpPr>
              <p:nvPr/>
            </p:nvSpPr>
            <p:spPr bwMode="auto">
              <a:xfrm>
                <a:off x="2771775" y="4724400"/>
                <a:ext cx="217488" cy="144463"/>
              </a:xfrm>
              <a:prstGeom prst="star5">
                <a:avLst/>
              </a:prstGeom>
              <a:solidFill>
                <a:schemeClr val="accent3">
                  <a:lumMod val="85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</p:grpSp>
      </p:grpSp>
      <p:sp>
        <p:nvSpPr>
          <p:cNvPr id="153" name="Arco 152"/>
          <p:cNvSpPr/>
          <p:nvPr/>
        </p:nvSpPr>
        <p:spPr bwMode="auto">
          <a:xfrm rot="8526017">
            <a:off x="3671349" y="1499883"/>
            <a:ext cx="1994971" cy="4684591"/>
          </a:xfrm>
          <a:prstGeom prst="arc">
            <a:avLst>
              <a:gd name="adj1" fmla="val 5169369"/>
              <a:gd name="adj2" fmla="val 16313464"/>
            </a:avLst>
          </a:prstGeom>
          <a:noFill/>
          <a:ln w="50800" cap="flat" cmpd="sng" algn="ctr">
            <a:solidFill>
              <a:srgbClr val="00B0F0">
                <a:alpha val="58000"/>
              </a:srgb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54" name="Line 27"/>
          <p:cNvSpPr>
            <a:spLocks noChangeShapeType="1"/>
          </p:cNvSpPr>
          <p:nvPr/>
        </p:nvSpPr>
        <p:spPr bwMode="auto">
          <a:xfrm flipV="1">
            <a:off x="2771800" y="3721598"/>
            <a:ext cx="2030598" cy="1507602"/>
          </a:xfrm>
          <a:prstGeom prst="line">
            <a:avLst/>
          </a:prstGeom>
          <a:noFill/>
          <a:ln w="31750">
            <a:solidFill>
              <a:schemeClr val="bg1">
                <a:alpha val="60000"/>
              </a:schemeClr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56" name="Line 26"/>
          <p:cNvSpPr>
            <a:spLocks noChangeShapeType="1"/>
          </p:cNvSpPr>
          <p:nvPr/>
        </p:nvSpPr>
        <p:spPr bwMode="auto">
          <a:xfrm flipV="1">
            <a:off x="4637314" y="2370666"/>
            <a:ext cx="1831219" cy="1456749"/>
          </a:xfrm>
          <a:prstGeom prst="line">
            <a:avLst/>
          </a:prstGeom>
          <a:noFill/>
          <a:ln w="31750">
            <a:solidFill>
              <a:schemeClr val="bg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58" name="Elipse 157"/>
          <p:cNvSpPr>
            <a:spLocks noChangeAspect="1"/>
          </p:cNvSpPr>
          <p:nvPr/>
        </p:nvSpPr>
        <p:spPr bwMode="auto">
          <a:xfrm rot="18342476">
            <a:off x="6147644" y="2047034"/>
            <a:ext cx="636551" cy="636551"/>
          </a:xfrm>
          <a:prstGeom prst="ellipse">
            <a:avLst/>
          </a:prstGeom>
          <a:gradFill>
            <a:gsLst>
              <a:gs pos="7000">
                <a:srgbClr val="FFFF00"/>
              </a:gs>
              <a:gs pos="77000">
                <a:srgbClr val="21FF46">
                  <a:alpha val="2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053"/>
            <a:endParaRPr lang="pt-BR" dirty="0" smtClean="0">
              <a:latin typeface="Helvetica 55 Roman" pitchFamily="34" charset="0"/>
            </a:endParaRPr>
          </a:p>
        </p:txBody>
      </p:sp>
      <p:sp>
        <p:nvSpPr>
          <p:cNvPr id="159" name="Elipse 158"/>
          <p:cNvSpPr>
            <a:spLocks noChangeAspect="1"/>
          </p:cNvSpPr>
          <p:nvPr/>
        </p:nvSpPr>
        <p:spPr bwMode="auto">
          <a:xfrm rot="18342476">
            <a:off x="2431813" y="4920712"/>
            <a:ext cx="636551" cy="636551"/>
          </a:xfrm>
          <a:prstGeom prst="ellipse">
            <a:avLst/>
          </a:prstGeom>
          <a:gradFill>
            <a:gsLst>
              <a:gs pos="7000">
                <a:srgbClr val="FFFF00"/>
              </a:gs>
              <a:gs pos="77000">
                <a:srgbClr val="21FF46">
                  <a:alpha val="2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053"/>
            <a:endParaRPr lang="pt-BR" dirty="0" smtClean="0">
              <a:latin typeface="Helvetica 55 Roman" pitchFamily="34" charset="0"/>
            </a:endParaRPr>
          </a:p>
        </p:txBody>
      </p:sp>
      <p:sp>
        <p:nvSpPr>
          <p:cNvPr id="161" name="Retângulo 160"/>
          <p:cNvSpPr/>
          <p:nvPr/>
        </p:nvSpPr>
        <p:spPr>
          <a:xfrm rot="21515074">
            <a:off x="5156665" y="3152422"/>
            <a:ext cx="9361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4000" b="0" i="1" dirty="0" smtClean="0">
                <a:solidFill>
                  <a:srgbClr val="00FF00"/>
                </a:solidFill>
                <a:latin typeface="+mj-lt"/>
                <a:cs typeface="Times New Roman" pitchFamily="18" charset="0"/>
              </a:rPr>
              <a:t>φ</a:t>
            </a:r>
            <a:endParaRPr lang="pt-BR" sz="4000" b="0" i="1" dirty="0">
              <a:solidFill>
                <a:srgbClr val="00FF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62" name="Arco 161"/>
          <p:cNvSpPr/>
          <p:nvPr/>
        </p:nvSpPr>
        <p:spPr bwMode="auto">
          <a:xfrm rot="8526017">
            <a:off x="3660436" y="1557031"/>
            <a:ext cx="1836515" cy="4669769"/>
          </a:xfrm>
          <a:prstGeom prst="arc">
            <a:avLst>
              <a:gd name="adj1" fmla="val 16198584"/>
              <a:gd name="adj2" fmla="val 5400297"/>
            </a:avLst>
          </a:prstGeom>
          <a:noFill/>
          <a:ln w="101600" cap="flat" cmpd="sng" algn="ctr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64" name="AutoShape 7"/>
          <p:cNvSpPr>
            <a:spLocks noChangeArrowheads="1"/>
          </p:cNvSpPr>
          <p:nvPr/>
        </p:nvSpPr>
        <p:spPr bwMode="auto">
          <a:xfrm rot="20268395">
            <a:off x="4456100" y="2894537"/>
            <a:ext cx="1543596" cy="1511591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w 21600"/>
              <a:gd name="T9" fmla="*/ 0 h 21600"/>
              <a:gd name="T10" fmla="*/ 0 w 21600"/>
              <a:gd name="T11" fmla="*/ 0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10799 w 21600"/>
              <a:gd name="T19" fmla="*/ 5189 h 21600"/>
              <a:gd name="T20" fmla="*/ 21599 w 21600"/>
              <a:gd name="T21" fmla="*/ 1702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 stroke="0">
                <a:moveTo>
                  <a:pt x="19979" y="5109"/>
                </a:moveTo>
                <a:cubicBezTo>
                  <a:pt x="21038" y="6818"/>
                  <a:pt x="21600" y="8789"/>
                  <a:pt x="21600" y="10800"/>
                </a:cubicBezTo>
                <a:cubicBezTo>
                  <a:pt x="21600" y="13079"/>
                  <a:pt x="20878" y="15300"/>
                  <a:pt x="19539" y="17144"/>
                </a:cubicBezTo>
                <a:lnTo>
                  <a:pt x="10800" y="10800"/>
                </a:lnTo>
                <a:close/>
              </a:path>
              <a:path w="21600" h="21600" fill="none">
                <a:moveTo>
                  <a:pt x="19979" y="5109"/>
                </a:moveTo>
                <a:cubicBezTo>
                  <a:pt x="21038" y="6818"/>
                  <a:pt x="21600" y="8789"/>
                  <a:pt x="21600" y="10800"/>
                </a:cubicBezTo>
                <a:cubicBezTo>
                  <a:pt x="21600" y="13079"/>
                  <a:pt x="20878" y="15300"/>
                  <a:pt x="19539" y="17144"/>
                </a:cubicBezTo>
              </a:path>
            </a:pathLst>
          </a:custGeom>
          <a:noFill/>
          <a:ln w="50800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 dirty="0">
              <a:solidFill>
                <a:srgbClr val="00FF00"/>
              </a:solidFill>
              <a:latin typeface="Century Gothic" pitchFamily="34" charset="0"/>
            </a:endParaRPr>
          </a:p>
        </p:txBody>
      </p:sp>
      <p:sp>
        <p:nvSpPr>
          <p:cNvPr id="165" name="Oval 25"/>
          <p:cNvSpPr>
            <a:spLocks noChangeArrowheads="1"/>
          </p:cNvSpPr>
          <p:nvPr/>
        </p:nvSpPr>
        <p:spPr bwMode="auto">
          <a:xfrm>
            <a:off x="3909941" y="4562930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166" name="Oval 25"/>
          <p:cNvSpPr>
            <a:spLocks noChangeArrowheads="1"/>
          </p:cNvSpPr>
          <p:nvPr/>
        </p:nvSpPr>
        <p:spPr bwMode="auto">
          <a:xfrm>
            <a:off x="5259033" y="3021411"/>
            <a:ext cx="142875" cy="144463"/>
          </a:xfrm>
          <a:prstGeom prst="ellipse">
            <a:avLst/>
          </a:prstGeom>
          <a:solidFill>
            <a:srgbClr val="FF0000">
              <a:alpha val="64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167" name="AutoShape 19"/>
          <p:cNvSpPr>
            <a:spLocks noChangeArrowheads="1"/>
          </p:cNvSpPr>
          <p:nvPr/>
        </p:nvSpPr>
        <p:spPr bwMode="auto">
          <a:xfrm flipH="1">
            <a:off x="6065206" y="4796681"/>
            <a:ext cx="226331" cy="144463"/>
          </a:xfrm>
          <a:prstGeom prst="star5">
            <a:avLst/>
          </a:prstGeom>
          <a:solidFill>
            <a:schemeClr val="accent3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168" name="AutoShape 15"/>
          <p:cNvSpPr>
            <a:spLocks noChangeArrowheads="1"/>
          </p:cNvSpPr>
          <p:nvPr/>
        </p:nvSpPr>
        <p:spPr bwMode="auto">
          <a:xfrm>
            <a:off x="4223814" y="2104366"/>
            <a:ext cx="217487" cy="144463"/>
          </a:xfrm>
          <a:prstGeom prst="star5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169" name="AutoShape 10"/>
          <p:cNvSpPr>
            <a:spLocks noChangeArrowheads="1"/>
          </p:cNvSpPr>
          <p:nvPr/>
        </p:nvSpPr>
        <p:spPr bwMode="auto">
          <a:xfrm>
            <a:off x="5736034" y="2825073"/>
            <a:ext cx="217488" cy="144463"/>
          </a:xfrm>
          <a:prstGeom prst="star5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170" name="Oval 25"/>
          <p:cNvSpPr>
            <a:spLocks noChangeArrowheads="1"/>
          </p:cNvSpPr>
          <p:nvPr/>
        </p:nvSpPr>
        <p:spPr bwMode="auto">
          <a:xfrm rot="18342476">
            <a:off x="6394460" y="2307083"/>
            <a:ext cx="142875" cy="144463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Helvetica 55 Roman" pitchFamily="34" charset="0"/>
            </a:endParaRPr>
          </a:p>
        </p:txBody>
      </p:sp>
      <p:sp>
        <p:nvSpPr>
          <p:cNvPr id="171" name="Oval 25"/>
          <p:cNvSpPr>
            <a:spLocks noChangeArrowheads="1"/>
          </p:cNvSpPr>
          <p:nvPr/>
        </p:nvSpPr>
        <p:spPr bwMode="auto">
          <a:xfrm rot="18342476">
            <a:off x="2674921" y="5175839"/>
            <a:ext cx="142875" cy="144463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Helvetica 55 Roman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3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/>
      <p:bldP spid="56" grpId="0"/>
      <p:bldP spid="63" grpId="0"/>
      <p:bldP spid="154" grpId="0" animBg="1"/>
      <p:bldP spid="156" grpId="0" animBg="1"/>
      <p:bldP spid="158" grpId="0" animBg="1"/>
      <p:bldP spid="159" grpId="0" animBg="1"/>
      <p:bldP spid="161" grpId="0"/>
      <p:bldP spid="164" grpId="0" animBg="1"/>
      <p:bldP spid="170" grpId="0" animBg="1"/>
      <p:bldP spid="17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24"/>
          <p:cNvSpPr>
            <a:spLocks noGrp="1" noChangeArrowheads="1"/>
          </p:cNvSpPr>
          <p:nvPr>
            <p:ph type="title"/>
          </p:nvPr>
        </p:nvSpPr>
        <p:spPr>
          <a:xfrm>
            <a:off x="539750" y="197768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A Eclíptica</a:t>
            </a:r>
          </a:p>
        </p:txBody>
      </p:sp>
      <p:sp>
        <p:nvSpPr>
          <p:cNvPr id="67" name="CaixaDeTexto 66"/>
          <p:cNvSpPr txBox="1"/>
          <p:nvPr/>
        </p:nvSpPr>
        <p:spPr>
          <a:xfrm>
            <a:off x="0" y="6525344"/>
            <a:ext cx="939653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Crédito: André Luiz da Silva/CDA/CDCC/USP </a:t>
            </a:r>
            <a:endParaRPr lang="pt-BR" sz="1200" dirty="0">
              <a:solidFill>
                <a:schemeClr val="accent2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68" name="CaixaDeTexto 67"/>
          <p:cNvSpPr txBox="1"/>
          <p:nvPr/>
        </p:nvSpPr>
        <p:spPr>
          <a:xfrm>
            <a:off x="827584" y="452279"/>
            <a:ext cx="115212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5000" dirty="0" smtClean="0">
                <a:latin typeface="Century Gothic" pitchFamily="34" charset="0"/>
              </a:rPr>
              <a:t>?</a:t>
            </a:r>
            <a:endParaRPr lang="pt-BR" sz="15000" dirty="0">
              <a:latin typeface="Century Gothic" pitchFamily="34" charset="0"/>
            </a:endParaRPr>
          </a:p>
        </p:txBody>
      </p:sp>
      <p:sp>
        <p:nvSpPr>
          <p:cNvPr id="113" name="Arc 3"/>
          <p:cNvSpPr>
            <a:spLocks/>
          </p:cNvSpPr>
          <p:nvPr/>
        </p:nvSpPr>
        <p:spPr bwMode="auto">
          <a:xfrm rot="20930720" flipV="1">
            <a:off x="2678568" y="3403600"/>
            <a:ext cx="4094162" cy="196850"/>
          </a:xfrm>
          <a:custGeom>
            <a:avLst/>
            <a:gdLst>
              <a:gd name="T0" fmla="*/ 2147483647 w 21407"/>
              <a:gd name="T1" fmla="*/ 2147483647 h 3672"/>
              <a:gd name="T2" fmla="*/ 2147483647 w 21407"/>
              <a:gd name="T3" fmla="*/ 2147483647 h 3672"/>
              <a:gd name="T4" fmla="*/ 0 w 21407"/>
              <a:gd name="T5" fmla="*/ 0 h 3672"/>
              <a:gd name="T6" fmla="*/ 0 60000 65536"/>
              <a:gd name="T7" fmla="*/ 0 60000 65536"/>
              <a:gd name="T8" fmla="*/ 0 60000 65536"/>
              <a:gd name="T9" fmla="*/ 0 w 21407"/>
              <a:gd name="T10" fmla="*/ 0 h 3672"/>
              <a:gd name="T11" fmla="*/ 21407 w 21407"/>
              <a:gd name="T12" fmla="*/ 3672 h 3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07" h="3672" fill="none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</a:path>
              <a:path w="21407" h="3672" stroke="0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14" name="Arc 3"/>
          <p:cNvSpPr>
            <a:spLocks/>
          </p:cNvSpPr>
          <p:nvPr/>
        </p:nvSpPr>
        <p:spPr bwMode="auto">
          <a:xfrm rot="20930720" flipV="1">
            <a:off x="2679130" y="3403600"/>
            <a:ext cx="4094162" cy="196850"/>
          </a:xfrm>
          <a:custGeom>
            <a:avLst/>
            <a:gdLst>
              <a:gd name="T0" fmla="*/ 2147483647 w 21407"/>
              <a:gd name="T1" fmla="*/ 2147483647 h 3672"/>
              <a:gd name="T2" fmla="*/ 2147483647 w 21407"/>
              <a:gd name="T3" fmla="*/ 2147483647 h 3672"/>
              <a:gd name="T4" fmla="*/ 0 w 21407"/>
              <a:gd name="T5" fmla="*/ 0 h 3672"/>
              <a:gd name="T6" fmla="*/ 0 60000 65536"/>
              <a:gd name="T7" fmla="*/ 0 60000 65536"/>
              <a:gd name="T8" fmla="*/ 0 60000 65536"/>
              <a:gd name="T9" fmla="*/ 0 w 21407"/>
              <a:gd name="T10" fmla="*/ 0 h 3672"/>
              <a:gd name="T11" fmla="*/ 21407 w 21407"/>
              <a:gd name="T12" fmla="*/ 3672 h 3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07" h="3672" fill="none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</a:path>
              <a:path w="21407" h="3672" stroke="0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grpSp>
        <p:nvGrpSpPr>
          <p:cNvPr id="132" name="Grupo 66"/>
          <p:cNvGrpSpPr/>
          <p:nvPr/>
        </p:nvGrpSpPr>
        <p:grpSpPr>
          <a:xfrm>
            <a:off x="1719816" y="1516074"/>
            <a:ext cx="5665788" cy="4680000"/>
            <a:chOff x="1706194" y="1472815"/>
            <a:chExt cx="5665788" cy="4680000"/>
          </a:xfrm>
        </p:grpSpPr>
        <p:sp>
          <p:nvSpPr>
            <p:cNvPr id="133" name="Lua 132"/>
            <p:cNvSpPr/>
            <p:nvPr/>
          </p:nvSpPr>
          <p:spPr bwMode="auto">
            <a:xfrm rot="16200000">
              <a:off x="4042570" y="3708706"/>
              <a:ext cx="1125232" cy="3276000"/>
            </a:xfrm>
            <a:prstGeom prst="moon">
              <a:avLst>
                <a:gd name="adj" fmla="val 87500"/>
              </a:avLst>
            </a:prstGeom>
            <a:gradFill flip="none" rotWithShape="1">
              <a:gsLst>
                <a:gs pos="94000">
                  <a:schemeClr val="tx1">
                    <a:alpha val="0"/>
                  </a:schemeClr>
                </a:gs>
                <a:gs pos="68000">
                  <a:srgbClr val="7030A0">
                    <a:alpha val="41000"/>
                  </a:srgbClr>
                </a:gs>
                <a:gs pos="3000">
                  <a:schemeClr val="bg1">
                    <a:alpha val="37000"/>
                  </a:schemeClr>
                </a:gs>
              </a:gsLst>
              <a:lin ang="21594000" scaled="0"/>
              <a:tileRect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42"/>
              <a:endParaRPr lang="pt-BR" dirty="0" smtClean="0"/>
            </a:p>
          </p:txBody>
        </p:sp>
        <p:sp>
          <p:nvSpPr>
            <p:cNvPr id="134" name="Line 6"/>
            <p:cNvSpPr>
              <a:spLocks noChangeShapeType="1"/>
            </p:cNvSpPr>
            <p:nvPr/>
          </p:nvSpPr>
          <p:spPr bwMode="auto">
            <a:xfrm flipV="1">
              <a:off x="3923927" y="3049114"/>
              <a:ext cx="1392351" cy="1590959"/>
            </a:xfrm>
            <a:prstGeom prst="line">
              <a:avLst/>
            </a:prstGeom>
            <a:noFill/>
            <a:ln w="508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grpSp>
          <p:nvGrpSpPr>
            <p:cNvPr id="135" name="Grupo 35"/>
            <p:cNvGrpSpPr>
              <a:grpSpLocks/>
            </p:cNvGrpSpPr>
            <p:nvPr/>
          </p:nvGrpSpPr>
          <p:grpSpPr bwMode="auto">
            <a:xfrm>
              <a:off x="1706194" y="1472815"/>
              <a:ext cx="5665788" cy="4680000"/>
              <a:chOff x="1714480" y="1598472"/>
              <a:chExt cx="5665808" cy="4680000"/>
            </a:xfrm>
          </p:grpSpPr>
          <p:sp>
            <p:nvSpPr>
              <p:cNvPr id="162" name="Line 7"/>
              <p:cNvSpPr>
                <a:spLocks noChangeShapeType="1"/>
              </p:cNvSpPr>
              <p:nvPr/>
            </p:nvSpPr>
            <p:spPr bwMode="auto">
              <a:xfrm>
                <a:off x="2285982" y="3929063"/>
                <a:ext cx="4679967" cy="0"/>
              </a:xfrm>
              <a:prstGeom prst="line">
                <a:avLst/>
              </a:prstGeom>
              <a:noFill/>
              <a:ln w="508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163" name="Oval 2"/>
              <p:cNvSpPr>
                <a:spLocks noChangeArrowheads="1"/>
              </p:cNvSpPr>
              <p:nvPr/>
            </p:nvSpPr>
            <p:spPr bwMode="auto">
              <a:xfrm>
                <a:off x="2285557" y="1598472"/>
                <a:ext cx="4681537" cy="4680000"/>
              </a:xfrm>
              <a:prstGeom prst="ellipse">
                <a:avLst/>
              </a:prstGeom>
              <a:gradFill flip="none" rotWithShape="1">
                <a:gsLst>
                  <a:gs pos="70000">
                    <a:srgbClr val="7030A0"/>
                  </a:gs>
                  <a:gs pos="65000">
                    <a:schemeClr val="tx1">
                      <a:alpha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63500">
                <a:solidFill>
                  <a:schemeClr val="accent6">
                    <a:lumMod val="60000"/>
                    <a:lumOff val="40000"/>
                    <a:alpha val="50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164" name="Text Box 21"/>
              <p:cNvSpPr txBox="1">
                <a:spLocks noChangeArrowheads="1"/>
              </p:cNvSpPr>
              <p:nvPr/>
            </p:nvSpPr>
            <p:spPr bwMode="auto">
              <a:xfrm>
                <a:off x="1714480" y="3573463"/>
                <a:ext cx="360363" cy="7078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l" eaLnBrk="1" hangingPunct="1">
                  <a:spcBef>
                    <a:spcPct val="50000"/>
                  </a:spcBef>
                </a:pPr>
                <a:r>
                  <a:rPr lang="pt-BR" sz="4000" dirty="0" smtClean="0">
                    <a:solidFill>
                      <a:srgbClr val="FF3300"/>
                    </a:solidFill>
                    <a:latin typeface="Century Gothic" pitchFamily="34" charset="0"/>
                  </a:rPr>
                  <a:t>N</a:t>
                </a:r>
                <a:endParaRPr lang="pt-BR" sz="4000" dirty="0">
                  <a:solidFill>
                    <a:srgbClr val="FF3300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165" name="Text Box 22"/>
              <p:cNvSpPr txBox="1">
                <a:spLocks noChangeArrowheads="1"/>
              </p:cNvSpPr>
              <p:nvPr/>
            </p:nvSpPr>
            <p:spPr bwMode="auto">
              <a:xfrm>
                <a:off x="5357818" y="2500306"/>
                <a:ext cx="360363" cy="7078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l" eaLnBrk="1" hangingPunct="1">
                  <a:spcBef>
                    <a:spcPct val="50000"/>
                  </a:spcBef>
                </a:pPr>
                <a:r>
                  <a:rPr lang="pt-BR" sz="4000" dirty="0">
                    <a:solidFill>
                      <a:srgbClr val="FF3300"/>
                    </a:solidFill>
                    <a:latin typeface="Century Gothic" pitchFamily="34" charset="0"/>
                  </a:rPr>
                  <a:t>L</a:t>
                </a:r>
              </a:p>
            </p:txBody>
          </p:sp>
          <p:sp>
            <p:nvSpPr>
              <p:cNvPr id="166" name="Text Box 23"/>
              <p:cNvSpPr txBox="1">
                <a:spLocks noChangeArrowheads="1"/>
              </p:cNvSpPr>
              <p:nvPr/>
            </p:nvSpPr>
            <p:spPr bwMode="auto">
              <a:xfrm>
                <a:off x="7019925" y="3649808"/>
                <a:ext cx="360363" cy="7078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l" eaLnBrk="1" hangingPunct="1">
                  <a:spcBef>
                    <a:spcPct val="50000"/>
                  </a:spcBef>
                </a:pPr>
                <a:r>
                  <a:rPr lang="pt-BR" sz="4000" dirty="0" smtClean="0">
                    <a:solidFill>
                      <a:srgbClr val="FF3300"/>
                    </a:solidFill>
                    <a:latin typeface="Century Gothic" pitchFamily="34" charset="0"/>
                  </a:rPr>
                  <a:t>S</a:t>
                </a:r>
                <a:endParaRPr lang="pt-BR" sz="4000" dirty="0">
                  <a:solidFill>
                    <a:srgbClr val="FF3300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167" name="Arc 4"/>
              <p:cNvSpPr>
                <a:spLocks/>
              </p:cNvSpPr>
              <p:nvPr/>
            </p:nvSpPr>
            <p:spPr bwMode="auto">
              <a:xfrm flipV="1">
                <a:off x="2287320" y="3143454"/>
                <a:ext cx="4679944" cy="1584325"/>
              </a:xfrm>
              <a:custGeom>
                <a:avLst/>
                <a:gdLst>
                  <a:gd name="T0" fmla="*/ 2147483647 w 43200"/>
                  <a:gd name="T1" fmla="*/ 2147483647 h 43200"/>
                  <a:gd name="T2" fmla="*/ 2147483647 w 43200"/>
                  <a:gd name="T3" fmla="*/ 2147483647 h 43200"/>
                  <a:gd name="T4" fmla="*/ 2147483647 w 43200"/>
                  <a:gd name="T5" fmla="*/ 2147483647 h 43200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43200"/>
                  <a:gd name="T11" fmla="*/ 43200 w 43200"/>
                  <a:gd name="T12" fmla="*/ 43200 h 432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43200" fill="none" extrusionOk="0">
                    <a:moveTo>
                      <a:pt x="43199" y="21728"/>
                    </a:moveTo>
                    <a:cubicBezTo>
                      <a:pt x="43128" y="33607"/>
                      <a:pt x="33479" y="43199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</a:path>
                  <a:path w="43200" h="43200" stroke="0" extrusionOk="0">
                    <a:moveTo>
                      <a:pt x="43199" y="21728"/>
                    </a:moveTo>
                    <a:cubicBezTo>
                      <a:pt x="43128" y="33607"/>
                      <a:pt x="33479" y="43199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143C2B">
                  <a:alpha val="72940"/>
                </a:srgbClr>
              </a:solidFill>
              <a:ln w="50800" cap="rnd">
                <a:solidFill>
                  <a:srgbClr val="339966">
                    <a:alpha val="60000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168" name="Text Box 20"/>
              <p:cNvSpPr txBox="1">
                <a:spLocks noChangeArrowheads="1"/>
              </p:cNvSpPr>
              <p:nvPr/>
            </p:nvSpPr>
            <p:spPr bwMode="auto">
              <a:xfrm>
                <a:off x="3428992" y="4797425"/>
                <a:ext cx="360363" cy="7078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l" eaLnBrk="1" hangingPunct="1">
                  <a:spcBef>
                    <a:spcPct val="50000"/>
                  </a:spcBef>
                </a:pPr>
                <a:r>
                  <a:rPr lang="pt-BR" sz="4000" dirty="0" smtClean="0">
                    <a:solidFill>
                      <a:srgbClr val="FF3300"/>
                    </a:solidFill>
                    <a:latin typeface="Century Gothic" pitchFamily="34" charset="0"/>
                  </a:rPr>
                  <a:t>O</a:t>
                </a:r>
                <a:endParaRPr lang="pt-BR" sz="4000" dirty="0">
                  <a:solidFill>
                    <a:srgbClr val="FF3300"/>
                  </a:solidFill>
                  <a:latin typeface="Century Gothic" pitchFamily="34" charset="0"/>
                </a:endParaRPr>
              </a:p>
            </p:txBody>
          </p:sp>
        </p:grpSp>
        <p:sp>
          <p:nvSpPr>
            <p:cNvPr id="136" name="Arc 3"/>
            <p:cNvSpPr>
              <a:spLocks/>
            </p:cNvSpPr>
            <p:nvPr/>
          </p:nvSpPr>
          <p:spPr bwMode="auto">
            <a:xfrm rot="20930720" flipV="1">
              <a:off x="2751138" y="3403600"/>
              <a:ext cx="4094162" cy="196850"/>
            </a:xfrm>
            <a:custGeom>
              <a:avLst/>
              <a:gdLst>
                <a:gd name="T0" fmla="*/ 2147483647 w 21407"/>
                <a:gd name="T1" fmla="*/ 2147483647 h 3672"/>
                <a:gd name="T2" fmla="*/ 2147483647 w 21407"/>
                <a:gd name="T3" fmla="*/ 2147483647 h 3672"/>
                <a:gd name="T4" fmla="*/ 0 w 21407"/>
                <a:gd name="T5" fmla="*/ 0 h 3672"/>
                <a:gd name="T6" fmla="*/ 0 60000 65536"/>
                <a:gd name="T7" fmla="*/ 0 60000 65536"/>
                <a:gd name="T8" fmla="*/ 0 60000 65536"/>
                <a:gd name="T9" fmla="*/ 0 w 21407"/>
                <a:gd name="T10" fmla="*/ 0 h 3672"/>
                <a:gd name="T11" fmla="*/ 21407 w 21407"/>
                <a:gd name="T12" fmla="*/ 3672 h 36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407" h="3672" fill="none" extrusionOk="0">
                  <a:moveTo>
                    <a:pt x="21406" y="2883"/>
                  </a:moveTo>
                  <a:cubicBezTo>
                    <a:pt x="21371" y="3147"/>
                    <a:pt x="21330" y="3410"/>
                    <a:pt x="21285" y="3671"/>
                  </a:cubicBezTo>
                </a:path>
                <a:path w="21407" h="3672" stroke="0" extrusionOk="0">
                  <a:moveTo>
                    <a:pt x="21406" y="2883"/>
                  </a:moveTo>
                  <a:cubicBezTo>
                    <a:pt x="21371" y="3147"/>
                    <a:pt x="21330" y="3410"/>
                    <a:pt x="21285" y="3671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entury Gothic" pitchFamily="34" charset="0"/>
              </a:endParaRPr>
            </a:p>
          </p:txBody>
        </p:sp>
        <p:sp>
          <p:nvSpPr>
            <p:cNvPr id="137" name="Arc 5"/>
            <p:cNvSpPr>
              <a:spLocks/>
            </p:cNvSpPr>
            <p:nvPr/>
          </p:nvSpPr>
          <p:spPr bwMode="auto">
            <a:xfrm flipV="1">
              <a:off x="2279034" y="3748882"/>
              <a:ext cx="4679950" cy="879475"/>
            </a:xfrm>
            <a:custGeom>
              <a:avLst/>
              <a:gdLst>
                <a:gd name="T0" fmla="*/ 2147483647 w 43200"/>
                <a:gd name="T1" fmla="*/ 2147483647 h 23987"/>
                <a:gd name="T2" fmla="*/ 2147483647 w 43200"/>
                <a:gd name="T3" fmla="*/ 2147483647 h 23987"/>
                <a:gd name="T4" fmla="*/ 2147483647 w 43200"/>
                <a:gd name="T5" fmla="*/ 2147483647 h 23987"/>
                <a:gd name="T6" fmla="*/ 0 60000 65536"/>
                <a:gd name="T7" fmla="*/ 0 60000 65536"/>
                <a:gd name="T8" fmla="*/ 0 60000 65536"/>
                <a:gd name="T9" fmla="*/ 0 w 43200"/>
                <a:gd name="T10" fmla="*/ 0 h 23987"/>
                <a:gd name="T11" fmla="*/ 43200 w 43200"/>
                <a:gd name="T12" fmla="*/ 23987 h 2398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23987" fill="none" extrusionOk="0">
                  <a:moveTo>
                    <a:pt x="132" y="23986"/>
                  </a:moveTo>
                  <a:cubicBezTo>
                    <a:pt x="44" y="23194"/>
                    <a:pt x="0" y="2239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1837"/>
                    <a:pt x="43196" y="22074"/>
                    <a:pt x="43188" y="22312"/>
                  </a:cubicBezTo>
                </a:path>
                <a:path w="43200" h="23987" stroke="0" extrusionOk="0">
                  <a:moveTo>
                    <a:pt x="132" y="23986"/>
                  </a:moveTo>
                  <a:cubicBezTo>
                    <a:pt x="44" y="23194"/>
                    <a:pt x="0" y="2239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1837"/>
                    <a:pt x="43196" y="22074"/>
                    <a:pt x="43188" y="22312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rgbClr val="143C2B">
                <a:alpha val="7059"/>
              </a:srgbClr>
            </a:solidFill>
            <a:ln w="101600">
              <a:solidFill>
                <a:srgbClr val="3399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entury Gothic" pitchFamily="34" charset="0"/>
              </a:endParaRPr>
            </a:p>
          </p:txBody>
        </p:sp>
        <p:sp>
          <p:nvSpPr>
            <p:cNvPr id="138" name="AutoShape 14"/>
            <p:cNvSpPr>
              <a:spLocks noChangeArrowheads="1"/>
            </p:cNvSpPr>
            <p:nvPr/>
          </p:nvSpPr>
          <p:spPr bwMode="auto">
            <a:xfrm>
              <a:off x="4427538" y="2205038"/>
              <a:ext cx="217487" cy="144462"/>
            </a:xfrm>
            <a:prstGeom prst="star5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grpSp>
          <p:nvGrpSpPr>
            <p:cNvPr id="139" name="Grupo 28"/>
            <p:cNvGrpSpPr/>
            <p:nvPr/>
          </p:nvGrpSpPr>
          <p:grpSpPr>
            <a:xfrm>
              <a:off x="4489350" y="3197255"/>
              <a:ext cx="292024" cy="638270"/>
              <a:chOff x="4489350" y="3197255"/>
              <a:chExt cx="292024" cy="638270"/>
            </a:xfrm>
          </p:grpSpPr>
          <p:sp>
            <p:nvSpPr>
              <p:cNvPr id="156" name="Elipse 155"/>
              <p:cNvSpPr/>
              <p:nvPr/>
            </p:nvSpPr>
            <p:spPr bwMode="auto">
              <a:xfrm>
                <a:off x="4538750" y="3197255"/>
                <a:ext cx="216024" cy="216024"/>
              </a:xfrm>
              <a:prstGeom prst="ellipse">
                <a:avLst/>
              </a:prstGeom>
              <a:noFill/>
              <a:ln w="31750" cap="flat" cmpd="sng" algn="ctr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157" name="Conector reto 156"/>
              <p:cNvCxnSpPr>
                <a:stCxn id="156" idx="4"/>
              </p:cNvCxnSpPr>
              <p:nvPr/>
            </p:nvCxnSpPr>
            <p:spPr bwMode="auto">
              <a:xfrm flipH="1">
                <a:off x="4610758" y="3413279"/>
                <a:ext cx="36004" cy="216024"/>
              </a:xfrm>
              <a:prstGeom prst="line">
                <a:avLst/>
              </a:prstGeom>
              <a:solidFill>
                <a:schemeClr val="accent1"/>
              </a:solidFill>
              <a:ln w="31750" cap="flat" cmpd="sng" algn="ctr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158" name="Conector reto 157"/>
              <p:cNvCxnSpPr/>
              <p:nvPr/>
            </p:nvCxnSpPr>
            <p:spPr bwMode="auto">
              <a:xfrm>
                <a:off x="4610758" y="3603178"/>
                <a:ext cx="144016" cy="216024"/>
              </a:xfrm>
              <a:prstGeom prst="line">
                <a:avLst/>
              </a:prstGeom>
              <a:solidFill>
                <a:schemeClr val="accent1"/>
              </a:solidFill>
              <a:ln w="31750" cap="flat" cmpd="sng" algn="ctr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159" name="Conector reto 158"/>
              <p:cNvCxnSpPr/>
              <p:nvPr/>
            </p:nvCxnSpPr>
            <p:spPr bwMode="auto">
              <a:xfrm flipH="1">
                <a:off x="4541242" y="3619501"/>
                <a:ext cx="72008" cy="216024"/>
              </a:xfrm>
              <a:prstGeom prst="line">
                <a:avLst/>
              </a:prstGeom>
              <a:solidFill>
                <a:schemeClr val="accent1"/>
              </a:solidFill>
              <a:ln w="31750" cap="flat" cmpd="sng" algn="ctr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160" name="Conector reto 159"/>
              <p:cNvCxnSpPr/>
              <p:nvPr/>
            </p:nvCxnSpPr>
            <p:spPr bwMode="auto">
              <a:xfrm>
                <a:off x="4637358" y="3451623"/>
                <a:ext cx="144016" cy="72008"/>
              </a:xfrm>
              <a:prstGeom prst="line">
                <a:avLst/>
              </a:prstGeom>
              <a:solidFill>
                <a:schemeClr val="accent1"/>
              </a:solidFill>
              <a:ln w="31750" cap="flat" cmpd="sng" algn="ctr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161" name="Conector reto 160"/>
              <p:cNvCxnSpPr/>
              <p:nvPr/>
            </p:nvCxnSpPr>
            <p:spPr bwMode="auto">
              <a:xfrm flipV="1">
                <a:off x="4489350" y="3458273"/>
                <a:ext cx="144016" cy="72008"/>
              </a:xfrm>
              <a:prstGeom prst="line">
                <a:avLst/>
              </a:prstGeom>
              <a:solidFill>
                <a:schemeClr val="accent1"/>
              </a:solidFill>
              <a:ln w="31750" cap="flat" cmpd="sng" algn="ctr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</p:grpSp>
        <p:sp>
          <p:nvSpPr>
            <p:cNvPr id="140" name="Oval 25"/>
            <p:cNvSpPr>
              <a:spLocks noChangeArrowheads="1"/>
            </p:cNvSpPr>
            <p:nvPr/>
          </p:nvSpPr>
          <p:spPr bwMode="auto">
            <a:xfrm>
              <a:off x="2195736" y="3730418"/>
              <a:ext cx="142875" cy="14446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entury Gothic" pitchFamily="34" charset="0"/>
              </a:endParaRPr>
            </a:p>
          </p:txBody>
        </p:sp>
        <p:sp>
          <p:nvSpPr>
            <p:cNvPr id="141" name="Oval 25"/>
            <p:cNvSpPr>
              <a:spLocks noChangeArrowheads="1"/>
            </p:cNvSpPr>
            <p:nvPr/>
          </p:nvSpPr>
          <p:spPr bwMode="auto">
            <a:xfrm>
              <a:off x="5243791" y="2979294"/>
              <a:ext cx="142875" cy="14446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entury Gothic" pitchFamily="34" charset="0"/>
              </a:endParaRPr>
            </a:p>
          </p:txBody>
        </p:sp>
        <p:sp>
          <p:nvSpPr>
            <p:cNvPr id="142" name="Oval 25"/>
            <p:cNvSpPr>
              <a:spLocks noChangeArrowheads="1"/>
            </p:cNvSpPr>
            <p:nvPr/>
          </p:nvSpPr>
          <p:spPr bwMode="auto">
            <a:xfrm>
              <a:off x="6889319" y="3730418"/>
              <a:ext cx="142875" cy="14446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entury Gothic" pitchFamily="34" charset="0"/>
              </a:endParaRPr>
            </a:p>
          </p:txBody>
        </p:sp>
        <p:sp>
          <p:nvSpPr>
            <p:cNvPr id="143" name="Elipse 142"/>
            <p:cNvSpPr>
              <a:spLocks noChangeAspect="1"/>
            </p:cNvSpPr>
            <p:nvPr/>
          </p:nvSpPr>
          <p:spPr bwMode="auto">
            <a:xfrm>
              <a:off x="2991759" y="1772816"/>
              <a:ext cx="3240361" cy="2304256"/>
            </a:xfrm>
            <a:prstGeom prst="ellipse">
              <a:avLst/>
            </a:prstGeom>
            <a:gradFill>
              <a:gsLst>
                <a:gs pos="48000">
                  <a:srgbClr val="7030A0">
                    <a:alpha val="77000"/>
                  </a:srgbClr>
                </a:gs>
                <a:gs pos="91000">
                  <a:schemeClr val="tx1">
                    <a:alpha val="2000"/>
                  </a:schemeClr>
                </a:gs>
                <a:gs pos="6000">
                  <a:schemeClr val="bg1">
                    <a:alpha val="58000"/>
                  </a:schemeClr>
                </a:gs>
              </a:gsLst>
              <a:lin ang="5400000" scaled="0"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05" tIns="45703" rIns="91405" bIns="45703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  <p:grpSp>
          <p:nvGrpSpPr>
            <p:cNvPr id="144" name="Grupo 28"/>
            <p:cNvGrpSpPr/>
            <p:nvPr/>
          </p:nvGrpSpPr>
          <p:grpSpPr>
            <a:xfrm>
              <a:off x="2555875" y="1773238"/>
              <a:ext cx="3529013" cy="3960812"/>
              <a:chOff x="2555875" y="1773238"/>
              <a:chExt cx="3529013" cy="3960812"/>
            </a:xfrm>
          </p:grpSpPr>
          <p:sp>
            <p:nvSpPr>
              <p:cNvPr id="146" name="AutoShape 8"/>
              <p:cNvSpPr>
                <a:spLocks noChangeArrowheads="1"/>
              </p:cNvSpPr>
              <p:nvPr/>
            </p:nvSpPr>
            <p:spPr bwMode="auto">
              <a:xfrm>
                <a:off x="2555875" y="2852738"/>
                <a:ext cx="217488" cy="144462"/>
              </a:xfrm>
              <a:prstGeom prst="star5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147" name="AutoShape 9"/>
              <p:cNvSpPr>
                <a:spLocks noChangeArrowheads="1"/>
              </p:cNvSpPr>
              <p:nvPr/>
            </p:nvSpPr>
            <p:spPr bwMode="auto">
              <a:xfrm>
                <a:off x="3203575" y="2205038"/>
                <a:ext cx="217488" cy="144462"/>
              </a:xfrm>
              <a:prstGeom prst="star5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148" name="AutoShape 10"/>
              <p:cNvSpPr>
                <a:spLocks noChangeArrowheads="1"/>
              </p:cNvSpPr>
              <p:nvPr/>
            </p:nvSpPr>
            <p:spPr bwMode="auto">
              <a:xfrm>
                <a:off x="5724525" y="2781300"/>
                <a:ext cx="217488" cy="144463"/>
              </a:xfrm>
              <a:prstGeom prst="star5">
                <a:avLst/>
              </a:prstGeom>
              <a:solidFill>
                <a:srgbClr val="FFC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149" name="AutoShape 11"/>
              <p:cNvSpPr>
                <a:spLocks noChangeArrowheads="1"/>
              </p:cNvSpPr>
              <p:nvPr/>
            </p:nvSpPr>
            <p:spPr bwMode="auto">
              <a:xfrm>
                <a:off x="5435600" y="1773238"/>
                <a:ext cx="217488" cy="144462"/>
              </a:xfrm>
              <a:prstGeom prst="star5">
                <a:avLst/>
              </a:prstGeom>
              <a:solidFill>
                <a:srgbClr val="FFC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150" name="AutoShape 12"/>
              <p:cNvSpPr>
                <a:spLocks noChangeArrowheads="1"/>
              </p:cNvSpPr>
              <p:nvPr/>
            </p:nvSpPr>
            <p:spPr bwMode="auto">
              <a:xfrm>
                <a:off x="5867400" y="2276475"/>
                <a:ext cx="217488" cy="144463"/>
              </a:xfrm>
              <a:prstGeom prst="star5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151" name="AutoShape 15"/>
              <p:cNvSpPr>
                <a:spLocks noChangeArrowheads="1"/>
              </p:cNvSpPr>
              <p:nvPr/>
            </p:nvSpPr>
            <p:spPr bwMode="auto">
              <a:xfrm>
                <a:off x="4211638" y="2060575"/>
                <a:ext cx="217487" cy="144463"/>
              </a:xfrm>
              <a:prstGeom prst="star5">
                <a:avLst/>
              </a:prstGeom>
              <a:solidFill>
                <a:srgbClr val="FFFF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152" name="AutoShape 16"/>
              <p:cNvSpPr>
                <a:spLocks noChangeArrowheads="1"/>
              </p:cNvSpPr>
              <p:nvPr/>
            </p:nvSpPr>
            <p:spPr bwMode="auto">
              <a:xfrm>
                <a:off x="5292725" y="5516563"/>
                <a:ext cx="217488" cy="144462"/>
              </a:xfrm>
              <a:prstGeom prst="star5">
                <a:avLst/>
              </a:prstGeom>
              <a:solidFill>
                <a:srgbClr val="7030A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153" name="AutoShape 17"/>
              <p:cNvSpPr>
                <a:spLocks noChangeArrowheads="1"/>
              </p:cNvSpPr>
              <p:nvPr/>
            </p:nvSpPr>
            <p:spPr bwMode="auto">
              <a:xfrm>
                <a:off x="5724525" y="5084763"/>
                <a:ext cx="217488" cy="144462"/>
              </a:xfrm>
              <a:prstGeom prst="star5">
                <a:avLst/>
              </a:prstGeom>
              <a:solidFill>
                <a:srgbClr val="C0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154" name="AutoShape 18"/>
              <p:cNvSpPr>
                <a:spLocks noChangeArrowheads="1"/>
              </p:cNvSpPr>
              <p:nvPr/>
            </p:nvSpPr>
            <p:spPr bwMode="auto">
              <a:xfrm>
                <a:off x="4427538" y="5589588"/>
                <a:ext cx="217487" cy="144462"/>
              </a:xfrm>
              <a:prstGeom prst="star5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155" name="AutoShape 19"/>
              <p:cNvSpPr>
                <a:spLocks noChangeArrowheads="1"/>
              </p:cNvSpPr>
              <p:nvPr/>
            </p:nvSpPr>
            <p:spPr bwMode="auto">
              <a:xfrm>
                <a:off x="2771775" y="4724400"/>
                <a:ext cx="217488" cy="144463"/>
              </a:xfrm>
              <a:prstGeom prst="star5">
                <a:avLst/>
              </a:prstGeom>
              <a:solidFill>
                <a:schemeClr val="accent3">
                  <a:lumMod val="85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</p:grpSp>
        <p:sp>
          <p:nvSpPr>
            <p:cNvPr id="145" name="Oval 25"/>
            <p:cNvSpPr>
              <a:spLocks noChangeArrowheads="1"/>
            </p:cNvSpPr>
            <p:nvPr/>
          </p:nvSpPr>
          <p:spPr bwMode="auto">
            <a:xfrm>
              <a:off x="3894833" y="4517651"/>
              <a:ext cx="142875" cy="14446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entury Gothic" pitchFamily="34" charset="0"/>
              </a:endParaRPr>
            </a:p>
          </p:txBody>
        </p:sp>
      </p:grpSp>
      <p:sp>
        <p:nvSpPr>
          <p:cNvPr id="169" name="Arc 3"/>
          <p:cNvSpPr>
            <a:spLocks/>
          </p:cNvSpPr>
          <p:nvPr/>
        </p:nvSpPr>
        <p:spPr bwMode="auto">
          <a:xfrm rot="20930720" flipV="1">
            <a:off x="2678568" y="3403600"/>
            <a:ext cx="4094162" cy="196850"/>
          </a:xfrm>
          <a:custGeom>
            <a:avLst/>
            <a:gdLst>
              <a:gd name="T0" fmla="*/ 2147483647 w 21407"/>
              <a:gd name="T1" fmla="*/ 2147483647 h 3672"/>
              <a:gd name="T2" fmla="*/ 2147483647 w 21407"/>
              <a:gd name="T3" fmla="*/ 2147483647 h 3672"/>
              <a:gd name="T4" fmla="*/ 0 w 21407"/>
              <a:gd name="T5" fmla="*/ 0 h 3672"/>
              <a:gd name="T6" fmla="*/ 0 60000 65536"/>
              <a:gd name="T7" fmla="*/ 0 60000 65536"/>
              <a:gd name="T8" fmla="*/ 0 60000 65536"/>
              <a:gd name="T9" fmla="*/ 0 w 21407"/>
              <a:gd name="T10" fmla="*/ 0 h 3672"/>
              <a:gd name="T11" fmla="*/ 21407 w 21407"/>
              <a:gd name="T12" fmla="*/ 3672 h 3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07" h="3672" fill="none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</a:path>
              <a:path w="21407" h="3672" stroke="0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70" name="Arc 3"/>
          <p:cNvSpPr>
            <a:spLocks/>
          </p:cNvSpPr>
          <p:nvPr/>
        </p:nvSpPr>
        <p:spPr bwMode="auto">
          <a:xfrm rot="20930720" flipV="1">
            <a:off x="2679130" y="3403600"/>
            <a:ext cx="4094162" cy="196850"/>
          </a:xfrm>
          <a:custGeom>
            <a:avLst/>
            <a:gdLst>
              <a:gd name="T0" fmla="*/ 2147483647 w 21407"/>
              <a:gd name="T1" fmla="*/ 2147483647 h 3672"/>
              <a:gd name="T2" fmla="*/ 2147483647 w 21407"/>
              <a:gd name="T3" fmla="*/ 2147483647 h 3672"/>
              <a:gd name="T4" fmla="*/ 0 w 21407"/>
              <a:gd name="T5" fmla="*/ 0 h 3672"/>
              <a:gd name="T6" fmla="*/ 0 60000 65536"/>
              <a:gd name="T7" fmla="*/ 0 60000 65536"/>
              <a:gd name="T8" fmla="*/ 0 60000 65536"/>
              <a:gd name="T9" fmla="*/ 0 w 21407"/>
              <a:gd name="T10" fmla="*/ 0 h 3672"/>
              <a:gd name="T11" fmla="*/ 21407 w 21407"/>
              <a:gd name="T12" fmla="*/ 3672 h 3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07" h="3672" fill="none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</a:path>
              <a:path w="21407" h="3672" stroke="0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86" name="Arco 185"/>
          <p:cNvSpPr/>
          <p:nvPr/>
        </p:nvSpPr>
        <p:spPr bwMode="auto">
          <a:xfrm rot="8526017">
            <a:off x="3671349" y="1499883"/>
            <a:ext cx="1994971" cy="4684591"/>
          </a:xfrm>
          <a:prstGeom prst="arc">
            <a:avLst>
              <a:gd name="adj1" fmla="val 5169369"/>
              <a:gd name="adj2" fmla="val 16313464"/>
            </a:avLst>
          </a:prstGeom>
          <a:noFill/>
          <a:ln w="50800" cap="flat" cmpd="sng" algn="ctr">
            <a:solidFill>
              <a:srgbClr val="00B0F0">
                <a:alpha val="58000"/>
              </a:srgb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87" name="Arco 186"/>
          <p:cNvSpPr/>
          <p:nvPr/>
        </p:nvSpPr>
        <p:spPr bwMode="auto">
          <a:xfrm rot="8526017">
            <a:off x="3660436" y="1557031"/>
            <a:ext cx="1836515" cy="4669769"/>
          </a:xfrm>
          <a:prstGeom prst="arc">
            <a:avLst>
              <a:gd name="adj1" fmla="val 16198584"/>
              <a:gd name="adj2" fmla="val 5400297"/>
            </a:avLst>
          </a:prstGeom>
          <a:noFill/>
          <a:ln w="101600" cap="flat" cmpd="sng" algn="ctr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88" name="Oval 25"/>
          <p:cNvSpPr>
            <a:spLocks noChangeArrowheads="1"/>
          </p:cNvSpPr>
          <p:nvPr/>
        </p:nvSpPr>
        <p:spPr bwMode="auto">
          <a:xfrm rot="18342476">
            <a:off x="5900550" y="3933858"/>
            <a:ext cx="142875" cy="144463"/>
          </a:xfrm>
          <a:prstGeom prst="ellipse">
            <a:avLst/>
          </a:prstGeom>
          <a:solidFill>
            <a:srgbClr val="FFC000">
              <a:alpha val="70000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Helvetica 55 Roman" pitchFamily="34" charset="0"/>
            </a:endParaRPr>
          </a:p>
        </p:txBody>
      </p:sp>
      <p:sp>
        <p:nvSpPr>
          <p:cNvPr id="190" name="Oval 25"/>
          <p:cNvSpPr>
            <a:spLocks noChangeArrowheads="1"/>
          </p:cNvSpPr>
          <p:nvPr/>
        </p:nvSpPr>
        <p:spPr bwMode="auto">
          <a:xfrm>
            <a:off x="3905820" y="4560002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191" name="Text Box 20"/>
          <p:cNvSpPr txBox="1">
            <a:spLocks noChangeArrowheads="1"/>
          </p:cNvSpPr>
          <p:nvPr/>
        </p:nvSpPr>
        <p:spPr bwMode="auto">
          <a:xfrm>
            <a:off x="3434762" y="4714664"/>
            <a:ext cx="36036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pt-BR" sz="4000" dirty="0" smtClean="0">
                <a:solidFill>
                  <a:srgbClr val="FF3300"/>
                </a:solidFill>
                <a:latin typeface="Century Gothic" pitchFamily="34" charset="0"/>
              </a:rPr>
              <a:t>O</a:t>
            </a:r>
            <a:endParaRPr lang="pt-BR" sz="4000" dirty="0">
              <a:solidFill>
                <a:srgbClr val="FF3300"/>
              </a:solidFill>
              <a:latin typeface="Century Gothic" pitchFamily="34" charset="0"/>
            </a:endParaRPr>
          </a:p>
        </p:txBody>
      </p:sp>
      <p:sp>
        <p:nvSpPr>
          <p:cNvPr id="192" name="Oval 25"/>
          <p:cNvSpPr>
            <a:spLocks noChangeArrowheads="1"/>
          </p:cNvSpPr>
          <p:nvPr/>
        </p:nvSpPr>
        <p:spPr bwMode="auto">
          <a:xfrm>
            <a:off x="5260729" y="3025831"/>
            <a:ext cx="142875" cy="144463"/>
          </a:xfrm>
          <a:prstGeom prst="ellipse">
            <a:avLst/>
          </a:prstGeom>
          <a:solidFill>
            <a:srgbClr val="FF0000">
              <a:alpha val="7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193" name="AutoShape 15"/>
          <p:cNvSpPr>
            <a:spLocks noChangeArrowheads="1"/>
          </p:cNvSpPr>
          <p:nvPr/>
        </p:nvSpPr>
        <p:spPr bwMode="auto">
          <a:xfrm>
            <a:off x="4223814" y="2104366"/>
            <a:ext cx="217487" cy="144463"/>
          </a:xfrm>
          <a:prstGeom prst="star5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173" name="Arco 172"/>
          <p:cNvSpPr/>
          <p:nvPr/>
        </p:nvSpPr>
        <p:spPr bwMode="auto">
          <a:xfrm rot="10128726">
            <a:off x="3631679" y="1527104"/>
            <a:ext cx="2294935" cy="4634778"/>
          </a:xfrm>
          <a:prstGeom prst="arc">
            <a:avLst>
              <a:gd name="adj1" fmla="val 5345593"/>
              <a:gd name="adj2" fmla="val 16174685"/>
            </a:avLst>
          </a:prstGeom>
          <a:noFill/>
          <a:ln w="50800" cap="flat" cmpd="sng" algn="ctr">
            <a:solidFill>
              <a:schemeClr val="bg1">
                <a:alpha val="44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74" name="Arco 173"/>
          <p:cNvSpPr/>
          <p:nvPr/>
        </p:nvSpPr>
        <p:spPr bwMode="auto">
          <a:xfrm rot="10128726">
            <a:off x="3622436" y="1542968"/>
            <a:ext cx="2350889" cy="4595655"/>
          </a:xfrm>
          <a:prstGeom prst="arc">
            <a:avLst>
              <a:gd name="adj1" fmla="val 16218021"/>
              <a:gd name="adj2" fmla="val 5331188"/>
            </a:avLst>
          </a:prstGeom>
          <a:noFill/>
          <a:ln w="1016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175" name="Grupo 54"/>
          <p:cNvGrpSpPr/>
          <p:nvPr/>
        </p:nvGrpSpPr>
        <p:grpSpPr>
          <a:xfrm>
            <a:off x="3131840" y="2276872"/>
            <a:ext cx="864096" cy="899960"/>
            <a:chOff x="7618448" y="2832375"/>
            <a:chExt cx="864096" cy="899960"/>
          </a:xfrm>
        </p:grpSpPr>
        <p:grpSp>
          <p:nvGrpSpPr>
            <p:cNvPr id="176" name="Group 2"/>
            <p:cNvGrpSpPr>
              <a:grpSpLocks/>
            </p:cNvGrpSpPr>
            <p:nvPr/>
          </p:nvGrpSpPr>
          <p:grpSpPr bwMode="auto">
            <a:xfrm>
              <a:off x="7781428" y="3005336"/>
              <a:ext cx="534988" cy="546100"/>
              <a:chOff x="5090" y="4425"/>
              <a:chExt cx="843" cy="860"/>
            </a:xfrm>
          </p:grpSpPr>
          <p:sp>
            <p:nvSpPr>
              <p:cNvPr id="178" name="AutoShape 3"/>
              <p:cNvSpPr>
                <a:spLocks noChangeArrowheads="1"/>
              </p:cNvSpPr>
              <p:nvPr/>
            </p:nvSpPr>
            <p:spPr bwMode="auto">
              <a:xfrm>
                <a:off x="5090" y="4425"/>
                <a:ext cx="843" cy="860"/>
              </a:xfrm>
              <a:prstGeom prst="star16">
                <a:avLst>
                  <a:gd name="adj" fmla="val 37500"/>
                </a:avLst>
              </a:prstGeom>
              <a:solidFill>
                <a:srgbClr val="FFC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79" name="Oval 4"/>
              <p:cNvSpPr>
                <a:spLocks noChangeArrowheads="1"/>
              </p:cNvSpPr>
              <p:nvPr/>
            </p:nvSpPr>
            <p:spPr bwMode="auto">
              <a:xfrm>
                <a:off x="5265" y="4612"/>
                <a:ext cx="495" cy="48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80" name="Arc 5"/>
              <p:cNvSpPr>
                <a:spLocks/>
              </p:cNvSpPr>
              <p:nvPr/>
            </p:nvSpPr>
            <p:spPr bwMode="auto">
              <a:xfrm rot="245137" flipV="1">
                <a:off x="5411" y="4855"/>
                <a:ext cx="200" cy="143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15760"/>
                  <a:gd name="T1" fmla="*/ 0 h 21600"/>
                  <a:gd name="T2" fmla="*/ 15760 w 15760"/>
                  <a:gd name="T3" fmla="*/ 6829 h 21600"/>
                  <a:gd name="T4" fmla="*/ 0 w 1576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760" h="21600" fill="none" extrusionOk="0">
                    <a:moveTo>
                      <a:pt x="-1" y="0"/>
                    </a:moveTo>
                    <a:cubicBezTo>
                      <a:pt x="5971" y="0"/>
                      <a:pt x="11676" y="2472"/>
                      <a:pt x="15759" y="6829"/>
                    </a:cubicBezTo>
                  </a:path>
                  <a:path w="15760" h="21600" stroke="0" extrusionOk="0">
                    <a:moveTo>
                      <a:pt x="-1" y="0"/>
                    </a:moveTo>
                    <a:cubicBezTo>
                      <a:pt x="5971" y="0"/>
                      <a:pt x="11676" y="2472"/>
                      <a:pt x="15759" y="6829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81" name="Oval 6"/>
              <p:cNvSpPr>
                <a:spLocks noChangeArrowheads="1"/>
              </p:cNvSpPr>
              <p:nvPr/>
            </p:nvSpPr>
            <p:spPr bwMode="auto">
              <a:xfrm>
                <a:off x="5306" y="4797"/>
                <a:ext cx="184" cy="89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82" name="Oval 7"/>
              <p:cNvSpPr>
                <a:spLocks noChangeArrowheads="1"/>
              </p:cNvSpPr>
              <p:nvPr/>
            </p:nvSpPr>
            <p:spPr bwMode="auto">
              <a:xfrm>
                <a:off x="5536" y="4797"/>
                <a:ext cx="184" cy="89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cxnSp>
            <p:nvCxnSpPr>
              <p:cNvPr id="183" name="AutoShape 8"/>
              <p:cNvCxnSpPr>
                <a:cxnSpLocks noChangeShapeType="1"/>
              </p:cNvCxnSpPr>
              <p:nvPr/>
            </p:nvCxnSpPr>
            <p:spPr bwMode="auto">
              <a:xfrm>
                <a:off x="5265" y="4812"/>
                <a:ext cx="495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  <p:sp>
          <p:nvSpPr>
            <p:cNvPr id="177" name="Elipse 176"/>
            <p:cNvSpPr/>
            <p:nvPr/>
          </p:nvSpPr>
          <p:spPr bwMode="auto">
            <a:xfrm>
              <a:off x="7618448" y="2832375"/>
              <a:ext cx="864096" cy="899960"/>
            </a:xfrm>
            <a:prstGeom prst="ellipse">
              <a:avLst/>
            </a:prstGeom>
            <a:gradFill>
              <a:gsLst>
                <a:gs pos="7000">
                  <a:schemeClr val="bg1">
                    <a:alpha val="0"/>
                  </a:schemeClr>
                </a:gs>
                <a:gs pos="42000">
                  <a:srgbClr val="FFFFCC">
                    <a:alpha val="85000"/>
                  </a:srgbClr>
                </a:gs>
                <a:gs pos="100000">
                  <a:schemeClr val="tx1">
                    <a:alpha val="2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cxnSp>
        <p:nvCxnSpPr>
          <p:cNvPr id="184" name="Conector de seta reta 183"/>
          <p:cNvCxnSpPr/>
          <p:nvPr/>
        </p:nvCxnSpPr>
        <p:spPr bwMode="auto">
          <a:xfrm flipV="1">
            <a:off x="3647707" y="2032075"/>
            <a:ext cx="138474" cy="43204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FF00"/>
            </a:solidFill>
            <a:prstDash val="solid"/>
            <a:round/>
            <a:headEnd type="none" w="sm" len="sm"/>
            <a:tailEnd type="triangle" w="lg" len="lg"/>
          </a:ln>
          <a:effectLst/>
        </p:spPr>
      </p:cxnSp>
      <p:sp>
        <p:nvSpPr>
          <p:cNvPr id="189" name="Oval 25"/>
          <p:cNvSpPr>
            <a:spLocks noChangeArrowheads="1"/>
          </p:cNvSpPr>
          <p:nvPr/>
        </p:nvSpPr>
        <p:spPr bwMode="auto">
          <a:xfrm rot="18342476">
            <a:off x="3580015" y="4097330"/>
            <a:ext cx="142875" cy="144463"/>
          </a:xfrm>
          <a:prstGeom prst="ellipse">
            <a:avLst/>
          </a:prstGeom>
          <a:solidFill>
            <a:srgbClr val="FFC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Helvetica 55 Roman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/>
      <p:bldP spid="67" grpId="0"/>
      <p:bldP spid="68" grpId="0"/>
      <p:bldP spid="188" grpId="0" animBg="1"/>
      <p:bldP spid="173" grpId="0" animBg="1"/>
      <p:bldP spid="174" grpId="0" animBg="1"/>
      <p:bldP spid="18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Arco 41"/>
          <p:cNvSpPr/>
          <p:nvPr/>
        </p:nvSpPr>
        <p:spPr bwMode="auto">
          <a:xfrm rot="6957849">
            <a:off x="3490417" y="1273692"/>
            <a:ext cx="2232645" cy="4669769"/>
          </a:xfrm>
          <a:prstGeom prst="arc">
            <a:avLst>
              <a:gd name="adj1" fmla="val 5455419"/>
              <a:gd name="adj2" fmla="val 16031859"/>
            </a:avLst>
          </a:prstGeom>
          <a:noFill/>
          <a:ln w="63500" cap="flat" cmpd="sng" algn="ctr">
            <a:solidFill>
              <a:schemeClr val="bg1">
                <a:alpha val="7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>
            <a:prstTxWarp prst="textNoShape">
              <a:avLst/>
            </a:prstTxWarp>
          </a:bodyPr>
          <a:lstStyle/>
          <a:p>
            <a:pPr defTabSz="914053"/>
            <a:endParaRPr lang="pt-BR" dirty="0" smtClean="0"/>
          </a:p>
        </p:txBody>
      </p:sp>
      <p:sp>
        <p:nvSpPr>
          <p:cNvPr id="13315" name="Arc 3"/>
          <p:cNvSpPr>
            <a:spLocks/>
          </p:cNvSpPr>
          <p:nvPr/>
        </p:nvSpPr>
        <p:spPr bwMode="auto">
          <a:xfrm rot="20930720" flipV="1">
            <a:off x="2766210" y="3031307"/>
            <a:ext cx="4094162" cy="196850"/>
          </a:xfrm>
          <a:custGeom>
            <a:avLst/>
            <a:gdLst>
              <a:gd name="T0" fmla="*/ 2147483647 w 21407"/>
              <a:gd name="T1" fmla="*/ 2147483647 h 3672"/>
              <a:gd name="T2" fmla="*/ 2147483647 w 21407"/>
              <a:gd name="T3" fmla="*/ 2147483647 h 3672"/>
              <a:gd name="T4" fmla="*/ 0 w 21407"/>
              <a:gd name="T5" fmla="*/ 0 h 3672"/>
              <a:gd name="T6" fmla="*/ 0 60000 65536"/>
              <a:gd name="T7" fmla="*/ 0 60000 65536"/>
              <a:gd name="T8" fmla="*/ 0 60000 65536"/>
              <a:gd name="T9" fmla="*/ 0 w 21407"/>
              <a:gd name="T10" fmla="*/ 0 h 3672"/>
              <a:gd name="T11" fmla="*/ 21407 w 21407"/>
              <a:gd name="T12" fmla="*/ 3672 h 3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07" h="3672" fill="none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</a:path>
              <a:path w="21407" h="3672" stroke="0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05" tIns="45703" rIns="91405" bIns="45703" anchor="ctr"/>
          <a:lstStyle/>
          <a:p>
            <a:endParaRPr lang="pt-BR">
              <a:latin typeface="Helvetica 55 Roman" pitchFamily="34" charset="0"/>
            </a:endParaRPr>
          </a:p>
        </p:txBody>
      </p:sp>
      <p:sp>
        <p:nvSpPr>
          <p:cNvPr id="35" name="Oval 2"/>
          <p:cNvSpPr>
            <a:spLocks noChangeAspect="1" noChangeArrowheads="1"/>
          </p:cNvSpPr>
          <p:nvPr/>
        </p:nvSpPr>
        <p:spPr bwMode="auto">
          <a:xfrm rot="18342476">
            <a:off x="2287140" y="1083406"/>
            <a:ext cx="4752000" cy="4752975"/>
          </a:xfrm>
          <a:prstGeom prst="ellipse">
            <a:avLst/>
          </a:prstGeom>
          <a:gradFill flip="none" rotWithShape="1">
            <a:gsLst>
              <a:gs pos="64000">
                <a:srgbClr val="000000">
                  <a:alpha val="57000"/>
                </a:srgbClr>
              </a:gs>
              <a:gs pos="39999">
                <a:srgbClr val="0A128C">
                  <a:alpha val="37000"/>
                </a:srgbClr>
              </a:gs>
              <a:gs pos="71000">
                <a:srgbClr val="873AC0">
                  <a:alpha val="65000"/>
                </a:srgbClr>
              </a:gs>
            </a:gsLst>
            <a:path path="circle">
              <a:fillToRect l="50000" t="50000" r="50000" b="50000"/>
            </a:path>
            <a:tileRect/>
          </a:gradFill>
          <a:ln w="254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Helvetica 55 Roman" pitchFamily="34" charset="0"/>
            </a:endParaRPr>
          </a:p>
        </p:txBody>
      </p:sp>
      <p:sp>
        <p:nvSpPr>
          <p:cNvPr id="83" name="Arco 82"/>
          <p:cNvSpPr/>
          <p:nvPr/>
        </p:nvSpPr>
        <p:spPr bwMode="auto">
          <a:xfrm rot="5400000">
            <a:off x="3994057" y="1094116"/>
            <a:ext cx="1296146" cy="4669769"/>
          </a:xfrm>
          <a:prstGeom prst="arc">
            <a:avLst>
              <a:gd name="adj1" fmla="val 5300658"/>
              <a:gd name="adj2" fmla="val 16218859"/>
            </a:avLst>
          </a:prstGeom>
          <a:noFill/>
          <a:ln w="66675" cap="flat" cmpd="sng" algn="ctr">
            <a:solidFill>
              <a:srgbClr val="00B0F0">
                <a:alpha val="42000"/>
              </a:srgb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>
            <a:prstTxWarp prst="textNoShape">
              <a:avLst/>
            </a:prstTxWarp>
          </a:bodyPr>
          <a:lstStyle/>
          <a:p>
            <a:pPr defTabSz="914053"/>
            <a:endParaRPr lang="pt-BR" dirty="0" smtClean="0"/>
          </a:p>
        </p:txBody>
      </p:sp>
      <p:sp>
        <p:nvSpPr>
          <p:cNvPr id="86" name="Line 27"/>
          <p:cNvSpPr>
            <a:spLocks noChangeShapeType="1"/>
          </p:cNvSpPr>
          <p:nvPr/>
        </p:nvSpPr>
        <p:spPr bwMode="auto">
          <a:xfrm rot="18342476" flipV="1">
            <a:off x="2744766" y="2115086"/>
            <a:ext cx="3800593" cy="2731801"/>
          </a:xfrm>
          <a:prstGeom prst="line">
            <a:avLst/>
          </a:prstGeom>
          <a:noFill/>
          <a:ln w="25400">
            <a:solidFill>
              <a:schemeClr val="bg1"/>
            </a:solidFill>
            <a:prstDash val="sysDot"/>
            <a:round/>
            <a:headEnd/>
            <a:tailEnd/>
          </a:ln>
        </p:spPr>
        <p:txBody>
          <a:bodyPr lIns="91405" tIns="45703" rIns="91405" bIns="45703"/>
          <a:lstStyle/>
          <a:p>
            <a:endParaRPr lang="pt-BR"/>
          </a:p>
        </p:txBody>
      </p:sp>
      <p:grpSp>
        <p:nvGrpSpPr>
          <p:cNvPr id="2" name="Grupo 101"/>
          <p:cNvGrpSpPr/>
          <p:nvPr/>
        </p:nvGrpSpPr>
        <p:grpSpPr>
          <a:xfrm rot="18342476">
            <a:off x="5169813" y="2501239"/>
            <a:ext cx="636551" cy="636551"/>
            <a:chOff x="7113442" y="2077038"/>
            <a:chExt cx="636551" cy="636551"/>
          </a:xfrm>
        </p:grpSpPr>
        <p:sp>
          <p:nvSpPr>
            <p:cNvPr id="74" name="Elipse 73"/>
            <p:cNvSpPr>
              <a:spLocks noChangeAspect="1"/>
            </p:cNvSpPr>
            <p:nvPr/>
          </p:nvSpPr>
          <p:spPr bwMode="auto">
            <a:xfrm>
              <a:off x="7113442" y="2077038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FFC000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  <p:sp>
          <p:nvSpPr>
            <p:cNvPr id="72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rgbClr val="FFFFCC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Helvetica 55 Roman" pitchFamily="34" charset="0"/>
              </a:endParaRPr>
            </a:p>
          </p:txBody>
        </p:sp>
      </p:grpSp>
      <p:sp>
        <p:nvSpPr>
          <p:cNvPr id="48" name="Elipse 47"/>
          <p:cNvSpPr>
            <a:spLocks noChangeAspect="1"/>
          </p:cNvSpPr>
          <p:nvPr/>
        </p:nvSpPr>
        <p:spPr bwMode="auto">
          <a:xfrm>
            <a:off x="3044760" y="1344588"/>
            <a:ext cx="3240361" cy="2304256"/>
          </a:xfrm>
          <a:prstGeom prst="ellipse">
            <a:avLst/>
          </a:prstGeom>
          <a:gradFill>
            <a:gsLst>
              <a:gs pos="48000">
                <a:srgbClr val="7030A0">
                  <a:alpha val="77000"/>
                </a:srgbClr>
              </a:gs>
              <a:gs pos="91000">
                <a:schemeClr val="tx1">
                  <a:alpha val="2000"/>
                </a:schemeClr>
              </a:gs>
              <a:gs pos="2000">
                <a:schemeClr val="bg1">
                  <a:alpha val="58000"/>
                </a:schemeClr>
              </a:gs>
            </a:gsLst>
            <a:lin ang="5400000" scaled="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>
            <a:prstTxWarp prst="textNoShape">
              <a:avLst/>
            </a:prstTxWarp>
          </a:bodyPr>
          <a:lstStyle/>
          <a:p>
            <a:pPr defTabSz="914053"/>
            <a:endParaRPr lang="pt-BR" dirty="0" smtClean="0">
              <a:latin typeface="Helvetica 55 Roman" pitchFamily="34" charset="0"/>
            </a:endParaRPr>
          </a:p>
        </p:txBody>
      </p:sp>
      <p:sp>
        <p:nvSpPr>
          <p:cNvPr id="37" name="Lua 36"/>
          <p:cNvSpPr/>
          <p:nvPr/>
        </p:nvSpPr>
        <p:spPr bwMode="auto">
          <a:xfrm rot="16200000">
            <a:off x="4081208" y="3370624"/>
            <a:ext cx="1125232" cy="3312000"/>
          </a:xfrm>
          <a:prstGeom prst="moon">
            <a:avLst>
              <a:gd name="adj" fmla="val 87500"/>
            </a:avLst>
          </a:prstGeom>
          <a:gradFill flip="none" rotWithShape="1">
            <a:gsLst>
              <a:gs pos="94000">
                <a:schemeClr val="tx1">
                  <a:alpha val="22000"/>
                </a:schemeClr>
              </a:gs>
              <a:gs pos="66000">
                <a:srgbClr val="7030A0">
                  <a:alpha val="47000"/>
                </a:srgbClr>
              </a:gs>
              <a:gs pos="19000">
                <a:schemeClr val="bg1">
                  <a:alpha val="35000"/>
                </a:schemeClr>
              </a:gs>
            </a:gsLst>
            <a:lin ang="21594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42"/>
            <a:endParaRPr lang="pt-BR" dirty="0" smtClean="0"/>
          </a:p>
        </p:txBody>
      </p:sp>
      <p:grpSp>
        <p:nvGrpSpPr>
          <p:cNvPr id="3" name="Grupo 46"/>
          <p:cNvGrpSpPr>
            <a:grpSpLocks noChangeAspect="1"/>
          </p:cNvGrpSpPr>
          <p:nvPr/>
        </p:nvGrpSpPr>
        <p:grpSpPr>
          <a:xfrm>
            <a:off x="4355976" y="3140969"/>
            <a:ext cx="576067" cy="576000"/>
            <a:chOff x="-985786" y="1102671"/>
            <a:chExt cx="4795558" cy="4984734"/>
          </a:xfrm>
        </p:grpSpPr>
        <p:sp>
          <p:nvSpPr>
            <p:cNvPr id="44" name="Oval 2"/>
            <p:cNvSpPr>
              <a:spLocks noChangeArrowheads="1"/>
            </p:cNvSpPr>
            <p:nvPr/>
          </p:nvSpPr>
          <p:spPr bwMode="auto">
            <a:xfrm rot="18342476">
              <a:off x="-1080374" y="1197259"/>
              <a:ext cx="4984734" cy="4795558"/>
            </a:xfrm>
            <a:prstGeom prst="ellipse">
              <a:avLst/>
            </a:prstGeom>
            <a:solidFill>
              <a:srgbClr val="0070C0"/>
            </a:solidFill>
            <a:ln w="4445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Helvetica 55 Roman" pitchFamily="34" charset="0"/>
              </a:endParaRPr>
            </a:p>
          </p:txBody>
        </p:sp>
        <p:sp>
          <p:nvSpPr>
            <p:cNvPr id="45" name="Elipse 44"/>
            <p:cNvSpPr>
              <a:spLocks/>
            </p:cNvSpPr>
            <p:nvPr/>
          </p:nvSpPr>
          <p:spPr bwMode="auto">
            <a:xfrm>
              <a:off x="-258644" y="1560955"/>
              <a:ext cx="3402511" cy="2803913"/>
            </a:xfrm>
            <a:prstGeom prst="ellipse">
              <a:avLst/>
            </a:prstGeom>
            <a:gradFill>
              <a:gsLst>
                <a:gs pos="85000">
                  <a:srgbClr val="00B0F0">
                    <a:alpha val="12000"/>
                  </a:srgbClr>
                </a:gs>
                <a:gs pos="100000">
                  <a:schemeClr val="accent1">
                    <a:lumMod val="20000"/>
                    <a:lumOff val="80000"/>
                    <a:alpha val="0"/>
                  </a:schemeClr>
                </a:gs>
                <a:gs pos="3000">
                  <a:schemeClr val="bg1"/>
                </a:gs>
              </a:gsLst>
              <a:lin ang="5400000" scaled="0"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05" tIns="45703" rIns="91405" bIns="45703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  <p:sp>
          <p:nvSpPr>
            <p:cNvPr id="46" name="Lua 45"/>
            <p:cNvSpPr/>
            <p:nvPr/>
          </p:nvSpPr>
          <p:spPr bwMode="auto">
            <a:xfrm rot="16200000">
              <a:off x="818874" y="3590212"/>
              <a:ext cx="1223467" cy="2996875"/>
            </a:xfrm>
            <a:prstGeom prst="moon">
              <a:avLst>
                <a:gd name="adj" fmla="val 87500"/>
              </a:avLst>
            </a:prstGeom>
            <a:gradFill flip="none" rotWithShape="1">
              <a:gsLst>
                <a:gs pos="100000">
                  <a:schemeClr val="tx1">
                    <a:alpha val="0"/>
                  </a:schemeClr>
                </a:gs>
                <a:gs pos="66000">
                  <a:srgbClr val="00B0F0">
                    <a:alpha val="44000"/>
                  </a:srgbClr>
                </a:gs>
                <a:gs pos="19000">
                  <a:schemeClr val="bg1">
                    <a:alpha val="70000"/>
                  </a:schemeClr>
                </a:gs>
              </a:gsLst>
              <a:lin ang="21594000" scaled="0"/>
              <a:tileRect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42"/>
              <a:endParaRPr lang="pt-BR" dirty="0" smtClean="0"/>
            </a:p>
          </p:txBody>
        </p:sp>
      </p:grpSp>
      <p:sp>
        <p:nvSpPr>
          <p:cNvPr id="49" name="CaixaDeTexto 48"/>
          <p:cNvSpPr txBox="1"/>
          <p:nvPr/>
        </p:nvSpPr>
        <p:spPr>
          <a:xfrm>
            <a:off x="4139952" y="3218542"/>
            <a:ext cx="252028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rgbClr val="00B0F0"/>
                </a:solidFill>
                <a:latin typeface="Century Gothic" pitchFamily="34" charset="0"/>
                <a:cs typeface="Arial" pitchFamily="34" charset="0"/>
              </a:rPr>
              <a:t>Terra</a:t>
            </a:r>
            <a:endParaRPr lang="pt-BR" sz="2400" dirty="0">
              <a:solidFill>
                <a:srgbClr val="00B0F0"/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73" name="Arco 72"/>
          <p:cNvSpPr/>
          <p:nvPr/>
        </p:nvSpPr>
        <p:spPr bwMode="auto">
          <a:xfrm rot="5400000">
            <a:off x="3926837" y="1094116"/>
            <a:ext cx="1440159" cy="4669769"/>
          </a:xfrm>
          <a:prstGeom prst="arc">
            <a:avLst>
              <a:gd name="adj1" fmla="val 16205770"/>
              <a:gd name="adj2" fmla="val 5408790"/>
            </a:avLst>
          </a:prstGeom>
          <a:noFill/>
          <a:ln w="88900" cap="flat" cmpd="sng" algn="ctr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>
            <a:prstTxWarp prst="textNoShape">
              <a:avLst/>
            </a:prstTxWarp>
          </a:bodyPr>
          <a:lstStyle/>
          <a:p>
            <a:pPr defTabSz="914053"/>
            <a:endParaRPr lang="pt-BR" dirty="0" smtClean="0"/>
          </a:p>
        </p:txBody>
      </p:sp>
      <p:grpSp>
        <p:nvGrpSpPr>
          <p:cNvPr id="4" name="Grupo 42"/>
          <p:cNvGrpSpPr>
            <a:grpSpLocks noChangeAspect="1"/>
          </p:cNvGrpSpPr>
          <p:nvPr/>
        </p:nvGrpSpPr>
        <p:grpSpPr>
          <a:xfrm rot="8589899">
            <a:off x="4841326" y="3630042"/>
            <a:ext cx="144017" cy="324036"/>
            <a:chOff x="4499992" y="3313216"/>
            <a:chExt cx="288032" cy="648072"/>
          </a:xfrm>
        </p:grpSpPr>
        <p:sp>
          <p:nvSpPr>
            <p:cNvPr id="47" name="Elipse 46"/>
            <p:cNvSpPr/>
            <p:nvPr/>
          </p:nvSpPr>
          <p:spPr bwMode="auto">
            <a:xfrm>
              <a:off x="4572000" y="3313216"/>
              <a:ext cx="216024" cy="216024"/>
            </a:xfrm>
            <a:prstGeom prst="ellipse">
              <a:avLst/>
            </a:prstGeom>
            <a:noFill/>
            <a:ln w="190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cxnSp>
          <p:nvCxnSpPr>
            <p:cNvPr id="50" name="Conector reto 49"/>
            <p:cNvCxnSpPr>
              <a:stCxn id="47" idx="4"/>
            </p:cNvCxnSpPr>
            <p:nvPr/>
          </p:nvCxnSpPr>
          <p:spPr bwMode="auto">
            <a:xfrm flipH="1">
              <a:off x="4644008" y="3529240"/>
              <a:ext cx="36004" cy="216024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51" name="Conector reto 50"/>
            <p:cNvCxnSpPr/>
            <p:nvPr/>
          </p:nvCxnSpPr>
          <p:spPr bwMode="auto">
            <a:xfrm>
              <a:off x="4644008" y="3745264"/>
              <a:ext cx="144016" cy="216024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52" name="Conector reto 51"/>
            <p:cNvCxnSpPr/>
            <p:nvPr/>
          </p:nvCxnSpPr>
          <p:spPr bwMode="auto">
            <a:xfrm flipH="1">
              <a:off x="4572000" y="3745264"/>
              <a:ext cx="72008" cy="216024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53" name="Conector reto 52"/>
            <p:cNvCxnSpPr/>
            <p:nvPr/>
          </p:nvCxnSpPr>
          <p:spPr bwMode="auto">
            <a:xfrm>
              <a:off x="4644008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54" name="Conector reto 53"/>
            <p:cNvCxnSpPr/>
            <p:nvPr/>
          </p:nvCxnSpPr>
          <p:spPr bwMode="auto">
            <a:xfrm flipV="1">
              <a:off x="4499992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grpSp>
        <p:nvGrpSpPr>
          <p:cNvPr id="5" name="Grupo 32"/>
          <p:cNvGrpSpPr/>
          <p:nvPr/>
        </p:nvGrpSpPr>
        <p:grpSpPr>
          <a:xfrm rot="8327644" flipH="1">
            <a:off x="2800868" y="1442342"/>
            <a:ext cx="3698234" cy="3989721"/>
            <a:chOff x="2555875" y="2204156"/>
            <a:chExt cx="3805696" cy="3089301"/>
          </a:xfrm>
        </p:grpSpPr>
        <p:sp>
          <p:nvSpPr>
            <p:cNvPr id="62" name="AutoShape 12"/>
            <p:cNvSpPr>
              <a:spLocks noChangeArrowheads="1"/>
            </p:cNvSpPr>
            <p:nvPr/>
          </p:nvSpPr>
          <p:spPr bwMode="auto">
            <a:xfrm>
              <a:off x="6144083" y="2925366"/>
              <a:ext cx="217488" cy="144463"/>
            </a:xfrm>
            <a:prstGeom prst="star5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56" name="AutoShape 9"/>
            <p:cNvSpPr>
              <a:spLocks noChangeArrowheads="1"/>
            </p:cNvSpPr>
            <p:nvPr/>
          </p:nvSpPr>
          <p:spPr bwMode="auto">
            <a:xfrm>
              <a:off x="3445499" y="4868887"/>
              <a:ext cx="217488" cy="144462"/>
            </a:xfrm>
            <a:prstGeom prst="star5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57" name="AutoShape 17"/>
            <p:cNvSpPr>
              <a:spLocks noChangeArrowheads="1"/>
            </p:cNvSpPr>
            <p:nvPr/>
          </p:nvSpPr>
          <p:spPr bwMode="auto">
            <a:xfrm>
              <a:off x="5879747" y="4747872"/>
              <a:ext cx="217488" cy="144462"/>
            </a:xfrm>
            <a:prstGeom prst="star5">
              <a:avLst/>
            </a:prstGeom>
            <a:solidFill>
              <a:srgbClr val="C0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58" name="AutoShape 18"/>
            <p:cNvSpPr>
              <a:spLocks noChangeArrowheads="1"/>
            </p:cNvSpPr>
            <p:nvPr/>
          </p:nvSpPr>
          <p:spPr bwMode="auto">
            <a:xfrm>
              <a:off x="4483547" y="5148995"/>
              <a:ext cx="217487" cy="144462"/>
            </a:xfrm>
            <a:prstGeom prst="star5">
              <a:avLst/>
            </a:prstGeom>
            <a:solidFill>
              <a:srgbClr val="00B0F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59" name="AutoShape 19"/>
            <p:cNvSpPr>
              <a:spLocks noChangeArrowheads="1"/>
            </p:cNvSpPr>
            <p:nvPr/>
          </p:nvSpPr>
          <p:spPr bwMode="auto">
            <a:xfrm>
              <a:off x="2771775" y="4724400"/>
              <a:ext cx="217488" cy="144463"/>
            </a:xfrm>
            <a:prstGeom prst="star5">
              <a:avLst/>
            </a:prstGeom>
            <a:solidFill>
              <a:schemeClr val="accent3">
                <a:lumMod val="85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60" name="AutoShape 8"/>
            <p:cNvSpPr>
              <a:spLocks noChangeArrowheads="1"/>
            </p:cNvSpPr>
            <p:nvPr/>
          </p:nvSpPr>
          <p:spPr bwMode="auto">
            <a:xfrm>
              <a:off x="2555875" y="2852738"/>
              <a:ext cx="217488" cy="144462"/>
            </a:xfrm>
            <a:prstGeom prst="star5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61" name="AutoShape 10"/>
            <p:cNvSpPr>
              <a:spLocks noChangeArrowheads="1"/>
            </p:cNvSpPr>
            <p:nvPr/>
          </p:nvSpPr>
          <p:spPr bwMode="auto">
            <a:xfrm>
              <a:off x="5669626" y="2781300"/>
              <a:ext cx="217488" cy="144463"/>
            </a:xfrm>
            <a:prstGeom prst="star5">
              <a:avLst/>
            </a:prstGeom>
            <a:solidFill>
              <a:srgbClr val="FFC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63" name="AutoShape 14"/>
            <p:cNvSpPr>
              <a:spLocks noChangeArrowheads="1"/>
            </p:cNvSpPr>
            <p:nvPr/>
          </p:nvSpPr>
          <p:spPr bwMode="auto">
            <a:xfrm>
              <a:off x="4427538" y="2205038"/>
              <a:ext cx="217487" cy="144462"/>
            </a:xfrm>
            <a:prstGeom prst="star5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64" name="AutoShape 15"/>
            <p:cNvSpPr>
              <a:spLocks noChangeArrowheads="1"/>
            </p:cNvSpPr>
            <p:nvPr/>
          </p:nvSpPr>
          <p:spPr bwMode="auto">
            <a:xfrm>
              <a:off x="3904585" y="2204156"/>
              <a:ext cx="217487" cy="144463"/>
            </a:xfrm>
            <a:prstGeom prst="star5">
              <a:avLst/>
            </a:prstGeom>
            <a:solidFill>
              <a:srgbClr val="FFFF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</p:grpSp>
      <p:sp>
        <p:nvSpPr>
          <p:cNvPr id="65" name="Arco 64"/>
          <p:cNvSpPr>
            <a:spLocks noChangeAspect="1"/>
          </p:cNvSpPr>
          <p:nvPr/>
        </p:nvSpPr>
        <p:spPr bwMode="auto">
          <a:xfrm rot="5400000">
            <a:off x="4558387" y="3147955"/>
            <a:ext cx="169362" cy="549165"/>
          </a:xfrm>
          <a:prstGeom prst="arc">
            <a:avLst>
              <a:gd name="adj1" fmla="val 16266446"/>
              <a:gd name="adj2" fmla="val 5408790"/>
            </a:avLst>
          </a:prstGeom>
          <a:noFill/>
          <a:ln w="38100" cap="flat" cmpd="sng" algn="ctr">
            <a:solidFill>
              <a:srgbClr val="37CBFF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>
            <a:prstTxWarp prst="textNoShape">
              <a:avLst/>
            </a:prstTxWarp>
          </a:bodyPr>
          <a:lstStyle/>
          <a:p>
            <a:pPr defTabSz="914053"/>
            <a:endParaRPr lang="pt-BR" dirty="0" smtClean="0"/>
          </a:p>
        </p:txBody>
      </p:sp>
      <p:sp>
        <p:nvSpPr>
          <p:cNvPr id="66" name="Arco 65"/>
          <p:cNvSpPr>
            <a:spLocks noChangeAspect="1"/>
          </p:cNvSpPr>
          <p:nvPr/>
        </p:nvSpPr>
        <p:spPr bwMode="auto">
          <a:xfrm rot="5400000">
            <a:off x="4554768" y="3161394"/>
            <a:ext cx="174444" cy="565640"/>
          </a:xfrm>
          <a:prstGeom prst="arc">
            <a:avLst>
              <a:gd name="adj1" fmla="val 5539178"/>
              <a:gd name="adj2" fmla="val 16097651"/>
            </a:avLst>
          </a:prstGeom>
          <a:noFill/>
          <a:ln w="25400" cap="flat" cmpd="sng" algn="ctr">
            <a:solidFill>
              <a:srgbClr val="37CBFF">
                <a:alpha val="35000"/>
              </a:srgb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>
            <a:prstTxWarp prst="textNoShape">
              <a:avLst/>
            </a:prstTxWarp>
          </a:bodyPr>
          <a:lstStyle/>
          <a:p>
            <a:pPr defTabSz="914053"/>
            <a:endParaRPr lang="pt-BR" dirty="0" smtClean="0"/>
          </a:p>
        </p:txBody>
      </p:sp>
      <p:sp>
        <p:nvSpPr>
          <p:cNvPr id="43" name="Arco 42"/>
          <p:cNvSpPr/>
          <p:nvPr/>
        </p:nvSpPr>
        <p:spPr bwMode="auto">
          <a:xfrm rot="6957849">
            <a:off x="3497161" y="1239976"/>
            <a:ext cx="2232645" cy="4669769"/>
          </a:xfrm>
          <a:prstGeom prst="arc">
            <a:avLst>
              <a:gd name="adj1" fmla="val 16092204"/>
              <a:gd name="adj2" fmla="val 5376935"/>
            </a:avLst>
          </a:prstGeom>
          <a:noFill/>
          <a:ln w="889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>
            <a:prstTxWarp prst="textNoShape">
              <a:avLst/>
            </a:prstTxWarp>
          </a:bodyPr>
          <a:lstStyle/>
          <a:p>
            <a:pPr defTabSz="914053"/>
            <a:endParaRPr lang="pt-BR" dirty="0" smtClean="0"/>
          </a:p>
        </p:txBody>
      </p:sp>
      <p:grpSp>
        <p:nvGrpSpPr>
          <p:cNvPr id="6" name="Grupo 101"/>
          <p:cNvGrpSpPr/>
          <p:nvPr/>
        </p:nvGrpSpPr>
        <p:grpSpPr>
          <a:xfrm rot="18342476">
            <a:off x="2822142" y="3580265"/>
            <a:ext cx="837238" cy="855158"/>
            <a:chOff x="7109900" y="2071859"/>
            <a:chExt cx="636550" cy="636551"/>
          </a:xfrm>
        </p:grpSpPr>
        <p:sp>
          <p:nvSpPr>
            <p:cNvPr id="70" name="Elipse 69"/>
            <p:cNvSpPr>
              <a:spLocks noChangeAspect="1"/>
            </p:cNvSpPr>
            <p:nvPr/>
          </p:nvSpPr>
          <p:spPr bwMode="auto">
            <a:xfrm>
              <a:off x="7109900" y="2071859"/>
              <a:ext cx="636550" cy="636551"/>
            </a:xfrm>
            <a:prstGeom prst="ellipse">
              <a:avLst/>
            </a:prstGeom>
            <a:gradFill>
              <a:gsLst>
                <a:gs pos="7000">
                  <a:srgbClr val="FFC000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  <p:sp>
          <p:nvSpPr>
            <p:cNvPr id="69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rgbClr val="FFFFCC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Helvetica 55 Roman" pitchFamily="34" charset="0"/>
              </a:endParaRPr>
            </a:p>
          </p:txBody>
        </p:sp>
      </p:grpSp>
      <p:sp>
        <p:nvSpPr>
          <p:cNvPr id="82" name="CaixaDeTexto 81"/>
          <p:cNvSpPr txBox="1"/>
          <p:nvPr/>
        </p:nvSpPr>
        <p:spPr>
          <a:xfrm>
            <a:off x="611560" y="2348880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chemeClr val="bg1"/>
                </a:solidFill>
                <a:latin typeface="Century Gothic" pitchFamily="34" charset="0"/>
                <a:cs typeface="Arial" pitchFamily="34" charset="0"/>
              </a:rPr>
              <a:t>Eclíptica</a:t>
            </a:r>
            <a:endParaRPr lang="pt-BR" sz="2800" dirty="0">
              <a:solidFill>
                <a:schemeClr val="bg1"/>
              </a:solidFill>
              <a:latin typeface="Century Gothic" pitchFamily="34" charset="0"/>
              <a:cs typeface="Arial" pitchFamily="34" charset="0"/>
            </a:endParaRPr>
          </a:p>
        </p:txBody>
      </p:sp>
      <p:grpSp>
        <p:nvGrpSpPr>
          <p:cNvPr id="7" name="Grupo 101"/>
          <p:cNvGrpSpPr/>
          <p:nvPr/>
        </p:nvGrpSpPr>
        <p:grpSpPr>
          <a:xfrm rot="18342476">
            <a:off x="4337888" y="792376"/>
            <a:ext cx="636551" cy="636551"/>
            <a:chOff x="7106615" y="2067539"/>
            <a:chExt cx="636551" cy="636551"/>
          </a:xfrm>
        </p:grpSpPr>
        <p:sp>
          <p:nvSpPr>
            <p:cNvPr id="87" name="Elipse 86"/>
            <p:cNvSpPr>
              <a:spLocks noChangeAspect="1"/>
            </p:cNvSpPr>
            <p:nvPr/>
          </p:nvSpPr>
          <p:spPr bwMode="auto">
            <a:xfrm>
              <a:off x="7106615" y="2067539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FFFF00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  <p:sp>
          <p:nvSpPr>
            <p:cNvPr id="85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Helvetica 55 Roman" pitchFamily="34" charset="0"/>
              </a:endParaRPr>
            </a:p>
          </p:txBody>
        </p:sp>
      </p:grpSp>
      <p:grpSp>
        <p:nvGrpSpPr>
          <p:cNvPr id="8" name="Grupo 101"/>
          <p:cNvGrpSpPr/>
          <p:nvPr/>
        </p:nvGrpSpPr>
        <p:grpSpPr>
          <a:xfrm rot="7542476">
            <a:off x="4344152" y="5486253"/>
            <a:ext cx="636551" cy="636551"/>
            <a:chOff x="7092082" y="2058056"/>
            <a:chExt cx="636551" cy="636551"/>
          </a:xfrm>
        </p:grpSpPr>
        <p:sp>
          <p:nvSpPr>
            <p:cNvPr id="90" name="Elipse 89"/>
            <p:cNvSpPr>
              <a:spLocks noChangeAspect="1"/>
            </p:cNvSpPr>
            <p:nvPr/>
          </p:nvSpPr>
          <p:spPr bwMode="auto">
            <a:xfrm>
              <a:off x="7092082" y="2058056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FFFF00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  <p:sp>
          <p:nvSpPr>
            <p:cNvPr id="89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Helvetica 55 Roman" pitchFamily="34" charset="0"/>
              </a:endParaRPr>
            </a:p>
          </p:txBody>
        </p:sp>
      </p:grpSp>
      <p:cxnSp>
        <p:nvCxnSpPr>
          <p:cNvPr id="91" name="Conector de seta reta 90"/>
          <p:cNvCxnSpPr/>
          <p:nvPr/>
        </p:nvCxnSpPr>
        <p:spPr bwMode="auto">
          <a:xfrm>
            <a:off x="4572000" y="4778309"/>
            <a:ext cx="432048" cy="14401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FF00"/>
            </a:solidFill>
            <a:prstDash val="solid"/>
            <a:round/>
            <a:headEnd type="none" w="sm" len="sm"/>
            <a:tailEnd type="triangle" w="lg" len="lg"/>
          </a:ln>
          <a:effectLst/>
        </p:spPr>
      </p:cxnSp>
      <p:grpSp>
        <p:nvGrpSpPr>
          <p:cNvPr id="9" name="Grupo 91"/>
          <p:cNvGrpSpPr/>
          <p:nvPr/>
        </p:nvGrpSpPr>
        <p:grpSpPr>
          <a:xfrm>
            <a:off x="3923928" y="4221088"/>
            <a:ext cx="864096" cy="899960"/>
            <a:chOff x="7618448" y="2832375"/>
            <a:chExt cx="864096" cy="899960"/>
          </a:xfrm>
        </p:grpSpPr>
        <p:grpSp>
          <p:nvGrpSpPr>
            <p:cNvPr id="10" name="Group 2"/>
            <p:cNvGrpSpPr>
              <a:grpSpLocks/>
            </p:cNvGrpSpPr>
            <p:nvPr/>
          </p:nvGrpSpPr>
          <p:grpSpPr bwMode="auto">
            <a:xfrm>
              <a:off x="7781428" y="3005336"/>
              <a:ext cx="534988" cy="546100"/>
              <a:chOff x="5090" y="4425"/>
              <a:chExt cx="843" cy="860"/>
            </a:xfrm>
          </p:grpSpPr>
          <p:sp>
            <p:nvSpPr>
              <p:cNvPr id="95" name="AutoShape 3"/>
              <p:cNvSpPr>
                <a:spLocks noChangeArrowheads="1"/>
              </p:cNvSpPr>
              <p:nvPr/>
            </p:nvSpPr>
            <p:spPr bwMode="auto">
              <a:xfrm>
                <a:off x="5090" y="4425"/>
                <a:ext cx="843" cy="860"/>
              </a:xfrm>
              <a:prstGeom prst="star16">
                <a:avLst>
                  <a:gd name="adj" fmla="val 37500"/>
                </a:avLst>
              </a:prstGeom>
              <a:solidFill>
                <a:srgbClr val="FFC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96" name="Oval 4"/>
              <p:cNvSpPr>
                <a:spLocks noChangeArrowheads="1"/>
              </p:cNvSpPr>
              <p:nvPr/>
            </p:nvSpPr>
            <p:spPr bwMode="auto">
              <a:xfrm>
                <a:off x="5265" y="4612"/>
                <a:ext cx="495" cy="48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97" name="Arc 5"/>
              <p:cNvSpPr>
                <a:spLocks/>
              </p:cNvSpPr>
              <p:nvPr/>
            </p:nvSpPr>
            <p:spPr bwMode="auto">
              <a:xfrm rot="245137" flipV="1">
                <a:off x="5411" y="4855"/>
                <a:ext cx="200" cy="143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15760"/>
                  <a:gd name="T1" fmla="*/ 0 h 21600"/>
                  <a:gd name="T2" fmla="*/ 15760 w 15760"/>
                  <a:gd name="T3" fmla="*/ 6829 h 21600"/>
                  <a:gd name="T4" fmla="*/ 0 w 1576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760" h="21600" fill="none" extrusionOk="0">
                    <a:moveTo>
                      <a:pt x="-1" y="0"/>
                    </a:moveTo>
                    <a:cubicBezTo>
                      <a:pt x="5971" y="0"/>
                      <a:pt x="11676" y="2472"/>
                      <a:pt x="15759" y="6829"/>
                    </a:cubicBezTo>
                  </a:path>
                  <a:path w="15760" h="21600" stroke="0" extrusionOk="0">
                    <a:moveTo>
                      <a:pt x="-1" y="0"/>
                    </a:moveTo>
                    <a:cubicBezTo>
                      <a:pt x="5971" y="0"/>
                      <a:pt x="11676" y="2472"/>
                      <a:pt x="15759" y="6829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98" name="Oval 6"/>
              <p:cNvSpPr>
                <a:spLocks noChangeArrowheads="1"/>
              </p:cNvSpPr>
              <p:nvPr/>
            </p:nvSpPr>
            <p:spPr bwMode="auto">
              <a:xfrm>
                <a:off x="5306" y="4797"/>
                <a:ext cx="184" cy="89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99" name="Oval 7"/>
              <p:cNvSpPr>
                <a:spLocks noChangeArrowheads="1"/>
              </p:cNvSpPr>
              <p:nvPr/>
            </p:nvSpPr>
            <p:spPr bwMode="auto">
              <a:xfrm>
                <a:off x="5536" y="4797"/>
                <a:ext cx="184" cy="89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cxnSp>
            <p:nvCxnSpPr>
              <p:cNvPr id="100" name="AutoShape 8"/>
              <p:cNvCxnSpPr>
                <a:cxnSpLocks noChangeShapeType="1"/>
              </p:cNvCxnSpPr>
              <p:nvPr/>
            </p:nvCxnSpPr>
            <p:spPr bwMode="auto">
              <a:xfrm>
                <a:off x="5265" y="4812"/>
                <a:ext cx="495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  <p:sp>
          <p:nvSpPr>
            <p:cNvPr id="94" name="Elipse 93"/>
            <p:cNvSpPr/>
            <p:nvPr/>
          </p:nvSpPr>
          <p:spPr bwMode="auto">
            <a:xfrm>
              <a:off x="7618448" y="2832375"/>
              <a:ext cx="864096" cy="899960"/>
            </a:xfrm>
            <a:prstGeom prst="ellipse">
              <a:avLst/>
            </a:prstGeom>
            <a:gradFill>
              <a:gsLst>
                <a:gs pos="7000">
                  <a:schemeClr val="bg1">
                    <a:alpha val="0"/>
                  </a:schemeClr>
                </a:gs>
                <a:gs pos="42000">
                  <a:srgbClr val="FFFFCC">
                    <a:alpha val="85000"/>
                  </a:srgbClr>
                </a:gs>
                <a:gs pos="100000">
                  <a:schemeClr val="tx1">
                    <a:alpha val="2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02" name="CaixaDeTexto 101"/>
          <p:cNvSpPr txBox="1"/>
          <p:nvPr/>
        </p:nvSpPr>
        <p:spPr>
          <a:xfrm>
            <a:off x="2555776" y="4027711"/>
            <a:ext cx="8640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dirty="0" smtClean="0">
                <a:solidFill>
                  <a:schemeClr val="bg1"/>
                </a:solidFill>
                <a:latin typeface="Century Gothic" pitchFamily="34" charset="0"/>
                <a:cs typeface="Arial" pitchFamily="34" charset="0"/>
                <a:sym typeface="Wingdings"/>
              </a:rPr>
              <a:t></a:t>
            </a:r>
            <a:endParaRPr lang="pt-BR" sz="4400" dirty="0">
              <a:solidFill>
                <a:schemeClr val="bg1"/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103" name="CaixaDeTexto 102"/>
          <p:cNvSpPr txBox="1"/>
          <p:nvPr/>
        </p:nvSpPr>
        <p:spPr>
          <a:xfrm>
            <a:off x="5364088" y="2132856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chemeClr val="bg1"/>
                </a:solidFill>
                <a:latin typeface="Century Gothic" pitchFamily="34" charset="0"/>
                <a:cs typeface="Arial" pitchFamily="34" charset="0"/>
                <a:sym typeface="Wingdings"/>
              </a:rPr>
              <a:t></a:t>
            </a:r>
            <a:endParaRPr lang="pt-BR" sz="2800" dirty="0">
              <a:solidFill>
                <a:schemeClr val="bg1"/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84" name="Text Box 29"/>
          <p:cNvSpPr txBox="1">
            <a:spLocks noChangeArrowheads="1"/>
          </p:cNvSpPr>
          <p:nvPr/>
        </p:nvSpPr>
        <p:spPr bwMode="auto">
          <a:xfrm>
            <a:off x="3059832" y="260648"/>
            <a:ext cx="345638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t-BR" sz="2800" dirty="0" smtClean="0">
                <a:solidFill>
                  <a:srgbClr val="FFFF00"/>
                </a:solidFill>
                <a:latin typeface="Century Gothic" pitchFamily="34" charset="0"/>
              </a:rPr>
              <a:t>Polo Celeste Norte</a:t>
            </a:r>
            <a:endParaRPr lang="pt-BR" sz="2800" dirty="0">
              <a:solidFill>
                <a:srgbClr val="FFFF00"/>
              </a:solidFill>
              <a:latin typeface="Century Gothic" pitchFamily="34" charset="0"/>
            </a:endParaRPr>
          </a:p>
        </p:txBody>
      </p:sp>
      <p:sp>
        <p:nvSpPr>
          <p:cNvPr id="88" name="Text Box 30"/>
          <p:cNvSpPr txBox="1">
            <a:spLocks noChangeArrowheads="1"/>
          </p:cNvSpPr>
          <p:nvPr/>
        </p:nvSpPr>
        <p:spPr bwMode="auto">
          <a:xfrm>
            <a:off x="2706266" y="6002124"/>
            <a:ext cx="395396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t-BR" sz="2800" dirty="0" smtClean="0">
                <a:solidFill>
                  <a:srgbClr val="FFFF00"/>
                </a:solidFill>
                <a:latin typeface="Century Gothic" pitchFamily="34" charset="0"/>
              </a:rPr>
              <a:t>Polo Celeste Sul</a:t>
            </a:r>
            <a:endParaRPr lang="pt-BR" sz="2800" dirty="0">
              <a:solidFill>
                <a:srgbClr val="FFFF00"/>
              </a:solidFill>
              <a:latin typeface="Century Gothic" pitchFamily="34" charset="0"/>
            </a:endParaRPr>
          </a:p>
        </p:txBody>
      </p:sp>
      <p:sp>
        <p:nvSpPr>
          <p:cNvPr id="67" name="CaixaDeTexto 66"/>
          <p:cNvSpPr txBox="1"/>
          <p:nvPr/>
        </p:nvSpPr>
        <p:spPr>
          <a:xfrm>
            <a:off x="4499992" y="4129916"/>
            <a:ext cx="3456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rgbClr val="00B0F0"/>
                </a:solidFill>
                <a:latin typeface="Century Gothic" pitchFamily="34" charset="0"/>
                <a:cs typeface="Arial" pitchFamily="34" charset="0"/>
              </a:rPr>
              <a:t>Equador Celeste</a:t>
            </a:r>
            <a:endParaRPr lang="pt-BR" sz="2800" dirty="0">
              <a:solidFill>
                <a:srgbClr val="00B0F0"/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68" name="CaixaDeTexto 67"/>
          <p:cNvSpPr txBox="1"/>
          <p:nvPr/>
        </p:nvSpPr>
        <p:spPr>
          <a:xfrm>
            <a:off x="0" y="6525344"/>
            <a:ext cx="939653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Crédito: André Luiz da Silva/CDA/CDCC/USP </a:t>
            </a:r>
            <a:endParaRPr lang="pt-BR" sz="1200" dirty="0">
              <a:solidFill>
                <a:schemeClr val="accent2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  <p:bldP spid="82" grpId="0"/>
      <p:bldP spid="102" grpId="0"/>
      <p:bldP spid="10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714375" y="3000375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pt-BR" b="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itchFamily="34" charset="0"/>
              </a:rPr>
              <a:t>solstícios e equinócios</a:t>
            </a:r>
            <a:endParaRPr lang="pt-BR" b="0" dirty="0">
              <a:solidFill>
                <a:schemeClr val="accent6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600" b="1" i="0" u="none" strike="noStrike" cap="none" normalizeH="0" baseline="0" smtClean="0">
            <a:ln>
              <a:noFill/>
            </a:ln>
            <a:solidFill>
              <a:srgbClr val="FF00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600" b="1" i="0" u="none" strike="noStrike" cap="none" normalizeH="0" baseline="0" smtClean="0">
            <a:ln>
              <a:noFill/>
            </a:ln>
            <a:solidFill>
              <a:srgbClr val="FF00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C:\MSOffice\Templates\Blank Presentation.pot</Template>
  <TotalTime>8761</TotalTime>
  <Words>702</Words>
  <Application>Microsoft Office PowerPoint</Application>
  <PresentationFormat>Apresentação na tela (4:3)</PresentationFormat>
  <Paragraphs>192</Paragraphs>
  <Slides>29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29</vt:i4>
      </vt:variant>
    </vt:vector>
  </HeadingPairs>
  <TitlesOfParts>
    <vt:vector size="30" baseType="lpstr">
      <vt:lpstr>Blank Presentation</vt:lpstr>
      <vt:lpstr>Slide 1</vt:lpstr>
      <vt:lpstr>Repassando:  elementos da Esfera Celeste </vt:lpstr>
      <vt:lpstr>O Zênite</vt:lpstr>
      <vt:lpstr>O Meridiano</vt:lpstr>
      <vt:lpstr>Equador Celeste</vt:lpstr>
      <vt:lpstr>Os Polos Celestes</vt:lpstr>
      <vt:lpstr>A Eclíptica</vt:lpstr>
      <vt:lpstr>Slide 8</vt:lpstr>
      <vt:lpstr>solstícios e equinócios</vt:lpstr>
      <vt:lpstr>Slide 10</vt:lpstr>
      <vt:lpstr>Slide 11</vt:lpstr>
      <vt:lpstr>A visão topocêntrica  das estações</vt:lpstr>
      <vt:lpstr>Trajetórias diurnas do Sol em locais intertropicais  (o caso de São Carlos) </vt:lpstr>
      <vt:lpstr>Trajetória diurna do Sol no Solstício de Verão do HS</vt:lpstr>
      <vt:lpstr>Trajetória diurna do Sol nos equinócios</vt:lpstr>
      <vt:lpstr>Trajetória diurna do Sol no Solstício de Inverno do HS</vt:lpstr>
      <vt:lpstr>As trajetórias do Sol nos equinócios e nos solstícios</vt:lpstr>
      <vt:lpstr>As trajetórias do Sol nos equinócios e nos solstícios</vt:lpstr>
      <vt:lpstr>Slide 19</vt:lpstr>
      <vt:lpstr>Simulador: visão topocêntrica das estações</vt:lpstr>
      <vt:lpstr>As estações do ano  vistas do espaço</vt:lpstr>
      <vt:lpstr>Zonas climáticas da Terra</vt:lpstr>
      <vt:lpstr>Visão geocêntrica</vt:lpstr>
      <vt:lpstr>Movimento pendular</vt:lpstr>
      <vt:lpstr>Visão heliocêntrica</vt:lpstr>
      <vt:lpstr>Visão heliocêntrica</vt:lpstr>
      <vt:lpstr>Slide 27</vt:lpstr>
      <vt:lpstr>Simulador: as estações do ano vistas do espaço</vt:lpstr>
      <vt:lpstr>Slide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Calendários</dc:title>
  <dc:creator>Iagusp</dc:creator>
  <cp:lastModifiedBy>ANDRE</cp:lastModifiedBy>
  <cp:revision>555</cp:revision>
  <cp:lastPrinted>2000-05-01T12:23:36Z</cp:lastPrinted>
  <dcterms:created xsi:type="dcterms:W3CDTF">1995-06-17T23:31:02Z</dcterms:created>
  <dcterms:modified xsi:type="dcterms:W3CDTF">2016-02-26T13:20:53Z</dcterms:modified>
</cp:coreProperties>
</file>