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Default Extension="gif" ContentType="image/gif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handoutMasterIdLst>
    <p:handoutMasterId r:id="rId47"/>
  </p:handoutMasterIdLst>
  <p:sldIdLst>
    <p:sldId id="1024" r:id="rId2"/>
    <p:sldId id="1082" r:id="rId3"/>
    <p:sldId id="1050" r:id="rId4"/>
    <p:sldId id="1064" r:id="rId5"/>
    <p:sldId id="1051" r:id="rId6"/>
    <p:sldId id="1067" r:id="rId7"/>
    <p:sldId id="1066" r:id="rId8"/>
    <p:sldId id="985" r:id="rId9"/>
    <p:sldId id="1054" r:id="rId10"/>
    <p:sldId id="1072" r:id="rId11"/>
    <p:sldId id="1073" r:id="rId12"/>
    <p:sldId id="1075" r:id="rId13"/>
    <p:sldId id="1058" r:id="rId14"/>
    <p:sldId id="1055" r:id="rId15"/>
    <p:sldId id="992" r:id="rId16"/>
    <p:sldId id="1086" r:id="rId17"/>
    <p:sldId id="1124" r:id="rId18"/>
    <p:sldId id="1093" r:id="rId19"/>
    <p:sldId id="1094" r:id="rId20"/>
    <p:sldId id="1095" r:id="rId21"/>
    <p:sldId id="1096" r:id="rId22"/>
    <p:sldId id="1134" r:id="rId23"/>
    <p:sldId id="1099" r:id="rId24"/>
    <p:sldId id="1100" r:id="rId25"/>
    <p:sldId id="1101" r:id="rId26"/>
    <p:sldId id="1125" r:id="rId27"/>
    <p:sldId id="1126" r:id="rId28"/>
    <p:sldId id="1105" r:id="rId29"/>
    <p:sldId id="1136" r:id="rId30"/>
    <p:sldId id="1132" r:id="rId31"/>
    <p:sldId id="1129" r:id="rId32"/>
    <p:sldId id="1133" r:id="rId33"/>
    <p:sldId id="1127" r:id="rId34"/>
    <p:sldId id="1137" r:id="rId35"/>
    <p:sldId id="1115" r:id="rId36"/>
    <p:sldId id="1116" r:id="rId37"/>
    <p:sldId id="1117" r:id="rId38"/>
    <p:sldId id="1118" r:id="rId39"/>
    <p:sldId id="1119" r:id="rId40"/>
    <p:sldId id="1121" r:id="rId41"/>
    <p:sldId id="1110" r:id="rId42"/>
    <p:sldId id="1123" r:id="rId43"/>
    <p:sldId id="1091" r:id="rId44"/>
    <p:sldId id="1084" r:id="rId45"/>
  </p:sldIdLst>
  <p:sldSz cx="9144000" cy="6858000" type="screen4x3"/>
  <p:notesSz cx="6858000" cy="8686800"/>
  <p:defaultTextStyle>
    <a:defPPr>
      <a:defRPr lang="pt-BR"/>
    </a:defPPr>
    <a:lvl1pPr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3788FF"/>
    <a:srgbClr val="FDE65D"/>
    <a:srgbClr val="69D8FF"/>
    <a:srgbClr val="CCECFF"/>
    <a:srgbClr val="EA8D04"/>
    <a:srgbClr val="FF8989"/>
    <a:srgbClr val="FFFFCC"/>
    <a:srgbClr val="C3D9FD"/>
    <a:srgbClr val="EE88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98" autoAdjust="0"/>
    <p:restoredTop sz="95710" autoAdjust="0"/>
  </p:normalViewPr>
  <p:slideViewPr>
    <p:cSldViewPr>
      <p:cViewPr>
        <p:scale>
          <a:sx n="106" d="100"/>
          <a:sy n="106" d="100"/>
        </p:scale>
        <p:origin x="-900" y="930"/>
      </p:cViewPr>
      <p:guideLst>
        <p:guide orient="horz" pos="225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66" d="100"/>
          <a:sy n="66" d="100"/>
        </p:scale>
        <p:origin x="-39" y="863"/>
      </p:cViewPr>
      <p:guideLst>
        <p:guide orient="horz" pos="2160"/>
        <p:guide pos="288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DD341A13-8482-4FAF-8002-3EE11332485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19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3650" y="657225"/>
            <a:ext cx="4330700" cy="3244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125913"/>
            <a:ext cx="5029200" cy="391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A70BA4C4-0D03-47D0-9FB9-68CB8D538BC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E34BD0-7347-4F98-8CA7-B3865A42940B}" type="slidenum">
              <a:rPr lang="pt-BR" smtClean="0"/>
              <a:pPr/>
              <a:t>1</a:t>
            </a:fld>
            <a:endParaRPr lang="pt-BR" smtClean="0"/>
          </a:p>
        </p:txBody>
      </p:sp>
      <p:sp>
        <p:nvSpPr>
          <p:cNvPr id="43011" name="Text Box 2"/>
          <p:cNvSpPr txBox="1">
            <a:spLocks noChangeArrowheads="1"/>
          </p:cNvSpPr>
          <p:nvPr/>
        </p:nvSpPr>
        <p:spPr bwMode="auto">
          <a:xfrm>
            <a:off x="1190625" y="835025"/>
            <a:ext cx="4476750" cy="30067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3012" name="Rectangle 3"/>
          <p:cNvSpPr>
            <a:spLocks noGrp="1" noChangeArrowheads="1"/>
          </p:cNvSpPr>
          <p:nvPr>
            <p:ph type="body"/>
          </p:nvPr>
        </p:nvSpPr>
        <p:spPr>
          <a:xfrm>
            <a:off x="1062038" y="4132263"/>
            <a:ext cx="4735512" cy="3333750"/>
          </a:xfrm>
          <a:noFill/>
          <a:ln/>
        </p:spPr>
        <p:txBody>
          <a:bodyPr wrap="none" anchor="ctr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1200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Imagem de fundo: céu de São Carlos na data de fundação do observatório Dietrich </a:t>
            </a:r>
            <a:r>
              <a:rPr lang="pt-BR" sz="1200" dirty="0" err="1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Schiel</a:t>
            </a:r>
            <a:r>
              <a:rPr lang="pt-BR" sz="1200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 (10/04/86, 20:00 TL) crédito: </a:t>
            </a:r>
            <a:r>
              <a:rPr lang="pt-BR" sz="1200" dirty="0" err="1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Stellarium</a:t>
            </a:r>
            <a:endParaRPr lang="pt-BR" sz="1200" dirty="0" smtClean="0">
              <a:solidFill>
                <a:schemeClr val="accent1">
                  <a:lumMod val="75000"/>
                </a:schemeClr>
              </a:solidFill>
              <a:latin typeface="Century Gothic" pitchFamily="34" charset="0"/>
            </a:endParaRPr>
          </a:p>
          <a:p>
            <a:endParaRPr lang="pt-BR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0BA4C4-0D03-47D0-9FB9-68CB8D538BC2}" type="slidenum">
              <a:rPr lang="pt-BR" smtClean="0"/>
              <a:pPr>
                <a:defRPr/>
              </a:pPr>
              <a:t>11</a:t>
            </a:fld>
            <a:endParaRPr lang="pt-B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0A7CEF-14B5-4EBF-A55E-4203D127055E}" type="slidenum">
              <a:rPr lang="pt-BR" smtClean="0"/>
              <a:pPr/>
              <a:t>12</a:t>
            </a:fld>
            <a:endParaRPr lang="pt-BR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5238" y="657225"/>
            <a:ext cx="4329112" cy="3246438"/>
          </a:xfrm>
          <a:ln cap="flat"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BD59C2-695C-457A-87D0-9FA74F96DDED}" type="slidenum">
              <a:rPr lang="pt-BR" smtClean="0"/>
              <a:pPr/>
              <a:t>13</a:t>
            </a:fld>
            <a:endParaRPr lang="pt-BR" smtClean="0"/>
          </a:p>
        </p:txBody>
      </p:sp>
      <p:sp>
        <p:nvSpPr>
          <p:cNvPr id="45059" name="Text Box 2"/>
          <p:cNvSpPr txBox="1">
            <a:spLocks noChangeArrowheads="1"/>
          </p:cNvSpPr>
          <p:nvPr/>
        </p:nvSpPr>
        <p:spPr bwMode="auto">
          <a:xfrm>
            <a:off x="1150938" y="657225"/>
            <a:ext cx="4556125" cy="32464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125913"/>
            <a:ext cx="5486400" cy="3911600"/>
          </a:xfrm>
          <a:noFill/>
          <a:ln/>
        </p:spPr>
        <p:txBody>
          <a:bodyPr wrap="none" anchor="ctr"/>
          <a:lstStyle/>
          <a:p>
            <a:r>
              <a:rPr lang="pt-BR" dirty="0" smtClean="0"/>
              <a:t>Fonte da figura : http://cssartist.net</a:t>
            </a:r>
            <a:r>
              <a:rPr lang="pt-BR" smtClean="0"/>
              <a:t>/?p=3076</a:t>
            </a:r>
            <a:endParaRPr lang="pt-BR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9F2D85-9333-4A77-B2A1-CECD336883E8}" type="slidenum">
              <a:rPr lang="pt-BR" smtClean="0"/>
              <a:pPr/>
              <a:t>14</a:t>
            </a:fld>
            <a:endParaRPr lang="pt-BR" smtClean="0"/>
          </a:p>
        </p:txBody>
      </p:sp>
      <p:sp>
        <p:nvSpPr>
          <p:cNvPr id="51203" name="Text Box 2"/>
          <p:cNvSpPr txBox="1">
            <a:spLocks noChangeArrowheads="1"/>
          </p:cNvSpPr>
          <p:nvPr/>
        </p:nvSpPr>
        <p:spPr bwMode="auto">
          <a:xfrm>
            <a:off x="1150938" y="657225"/>
            <a:ext cx="4556125" cy="32464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51204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125913"/>
            <a:ext cx="5486400" cy="3911600"/>
          </a:xfrm>
          <a:noFill/>
          <a:ln/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A550F26-7FF1-41B7-98BC-92DBBD38DD64}" type="slidenum">
              <a:rPr lang="pt-BR" smtClean="0"/>
              <a:pPr/>
              <a:t>15</a:t>
            </a:fld>
            <a:endParaRPr lang="pt-BR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657225"/>
            <a:ext cx="4327525" cy="3244850"/>
          </a:xfrm>
          <a:ln cap="flat"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Crédito da imagem: http://www.prof2000.pt/users/angelof/af16/ts_sol/bigsol105.htm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0BA4C4-0D03-47D0-9FB9-68CB8D538BC2}" type="slidenum">
              <a:rPr lang="pt-BR" smtClean="0"/>
              <a:pPr>
                <a:defRPr/>
              </a:pPr>
              <a:t>16</a:t>
            </a:fld>
            <a:endParaRPr lang="pt-B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0BA4C4-0D03-47D0-9FB9-68CB8D538BC2}" type="slidenum">
              <a:rPr lang="pt-BR" smtClean="0"/>
              <a:pPr>
                <a:defRPr/>
              </a:pPr>
              <a:t>17</a:t>
            </a:fld>
            <a:endParaRPr lang="pt-B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>
              <a:defRPr/>
            </a:pPr>
            <a:endParaRPr lang="pt-BR" sz="1200" dirty="0">
              <a:solidFill>
                <a:schemeClr val="accent1">
                  <a:lumMod val="7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0BA4C4-0D03-47D0-9FB9-68CB8D538BC2}" type="slidenum">
              <a:rPr lang="pt-BR" smtClean="0"/>
              <a:pPr>
                <a:defRPr/>
              </a:pPr>
              <a:t>18</a:t>
            </a:fld>
            <a:endParaRPr lang="pt-B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BD59C2-695C-457A-87D0-9FA74F96DDED}" type="slidenum">
              <a:rPr lang="pt-BR" smtClean="0"/>
              <a:pPr/>
              <a:t>19</a:t>
            </a:fld>
            <a:endParaRPr lang="pt-BR" smtClean="0"/>
          </a:p>
        </p:txBody>
      </p:sp>
      <p:sp>
        <p:nvSpPr>
          <p:cNvPr id="45059" name="Text Box 2"/>
          <p:cNvSpPr txBox="1">
            <a:spLocks noChangeArrowheads="1"/>
          </p:cNvSpPr>
          <p:nvPr/>
        </p:nvSpPr>
        <p:spPr bwMode="auto">
          <a:xfrm>
            <a:off x="1150938" y="657225"/>
            <a:ext cx="4556125" cy="32464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125913"/>
            <a:ext cx="5486400" cy="3911600"/>
          </a:xfrm>
          <a:noFill/>
          <a:ln/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Crédito das imagens: Angelina Jolie: http://lissarankin.com; </a:t>
            </a:r>
            <a:r>
              <a:rPr lang="pt-BR" dirty="0" err="1" smtClean="0"/>
              <a:t>Marlyn</a:t>
            </a:r>
            <a:r>
              <a:rPr lang="pt-BR" dirty="0" smtClean="0"/>
              <a:t> Monroe:</a:t>
            </a:r>
            <a:r>
              <a:rPr lang="pt-BR" baseline="0" dirty="0" smtClean="0"/>
              <a:t> http://pt.my-walls.net;  George Clooney: http://www.people.com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0BA4C4-0D03-47D0-9FB9-68CB8D538BC2}" type="slidenum">
              <a:rPr lang="pt-BR" smtClean="0"/>
              <a:pPr>
                <a:defRPr/>
              </a:pPr>
              <a:t>20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BD59C2-695C-457A-87D0-9FA74F96DDED}" type="slidenum">
              <a:rPr lang="pt-BR" smtClean="0"/>
              <a:pPr/>
              <a:t>2</a:t>
            </a:fld>
            <a:endParaRPr lang="pt-BR" smtClean="0"/>
          </a:p>
        </p:txBody>
      </p:sp>
      <p:sp>
        <p:nvSpPr>
          <p:cNvPr id="45059" name="Text Box 2"/>
          <p:cNvSpPr txBox="1">
            <a:spLocks noChangeArrowheads="1"/>
          </p:cNvSpPr>
          <p:nvPr/>
        </p:nvSpPr>
        <p:spPr bwMode="auto">
          <a:xfrm>
            <a:off x="1150938" y="657225"/>
            <a:ext cx="4556125" cy="32464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125913"/>
            <a:ext cx="5486400" cy="3911600"/>
          </a:xfrm>
          <a:noFill/>
          <a:ln/>
        </p:spPr>
        <p:txBody>
          <a:bodyPr wrap="none" anchor="ctr"/>
          <a:lstStyle/>
          <a:p>
            <a:r>
              <a:rPr lang="pt-BR" dirty="0" smtClean="0"/>
              <a:t>Fonte da figura do Sol:</a:t>
            </a:r>
          </a:p>
          <a:p>
            <a:r>
              <a:rPr lang="pt-BR" dirty="0" smtClean="0"/>
              <a:t>Fonte da figura do pensador: https://encrypted-tbn1.gstatic.com/images?q=tbn:ANd9GcTbsmpbwcQ0w2E_FPH3ApsKIj2yr9PY5CC8iOAT0BWAdvLpyU9Vig</a:t>
            </a:r>
          </a:p>
          <a:p>
            <a:r>
              <a:rPr lang="pt-BR" dirty="0" smtClean="0"/>
              <a:t>Fonte da figura do Sol: http://vectips.com/tutorials/create-a-happy-sun-character/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BD59C2-695C-457A-87D0-9FA74F96DDED}" type="slidenum">
              <a:rPr lang="pt-BR" smtClean="0"/>
              <a:pPr/>
              <a:t>21</a:t>
            </a:fld>
            <a:endParaRPr lang="pt-BR" smtClean="0"/>
          </a:p>
        </p:txBody>
      </p:sp>
      <p:sp>
        <p:nvSpPr>
          <p:cNvPr id="45059" name="Text Box 2"/>
          <p:cNvSpPr txBox="1">
            <a:spLocks noChangeArrowheads="1"/>
          </p:cNvSpPr>
          <p:nvPr/>
        </p:nvSpPr>
        <p:spPr bwMode="auto">
          <a:xfrm>
            <a:off x="1150938" y="657225"/>
            <a:ext cx="4556125" cy="32464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125913"/>
            <a:ext cx="5486400" cy="3911600"/>
          </a:xfrm>
          <a:noFill/>
          <a:ln/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Anãs marrons estão</a:t>
            </a:r>
            <a:r>
              <a:rPr lang="pt-BR" baseline="0" dirty="0" smtClean="0"/>
              <a:t> na transição entre estrelas e grandes planetas; a faixa de massas é de 13 a 78 massas de Júpiter. O limite superior é de 0,07, em massas solares.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0BA4C4-0D03-47D0-9FB9-68CB8D538BC2}" type="slidenum">
              <a:rPr lang="pt-BR" smtClean="0"/>
              <a:pPr>
                <a:defRPr/>
              </a:pPr>
              <a:t>22</a:t>
            </a:fld>
            <a:endParaRPr lang="pt-B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Crédito da imagem:</a:t>
            </a:r>
          </a:p>
          <a:p>
            <a:pPr algn="l">
              <a:defRPr/>
            </a:pPr>
            <a:r>
              <a:rPr lang="pt-BR" sz="1200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Prof. Roberto </a:t>
            </a:r>
            <a:r>
              <a:rPr lang="pt-BR" sz="1200" dirty="0" err="1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Boczko</a:t>
            </a:r>
            <a:r>
              <a:rPr lang="pt-BR" sz="1200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, </a:t>
            </a:r>
          </a:p>
          <a:p>
            <a:pPr algn="l">
              <a:defRPr/>
            </a:pPr>
            <a:r>
              <a:rPr lang="pt-BR" sz="1200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com adaptações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0BA4C4-0D03-47D0-9FB9-68CB8D538BC2}" type="slidenum">
              <a:rPr lang="pt-BR" smtClean="0"/>
              <a:pPr>
                <a:defRPr/>
              </a:pPr>
              <a:t>23</a:t>
            </a:fld>
            <a:endParaRPr lang="pt-B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0BA4C4-0D03-47D0-9FB9-68CB8D538BC2}" type="slidenum">
              <a:rPr lang="pt-BR" smtClean="0"/>
              <a:pPr>
                <a:defRPr/>
              </a:pPr>
              <a:t>24</a:t>
            </a:fld>
            <a:endParaRPr lang="pt-B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1200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Crédito da imagem: Telescópio Espacial Hubble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0BA4C4-0D03-47D0-9FB9-68CB8D538BC2}" type="slidenum">
              <a:rPr lang="pt-BR" smtClean="0"/>
              <a:pPr>
                <a:defRPr/>
              </a:pPr>
              <a:t>25</a:t>
            </a:fld>
            <a:endParaRPr lang="pt-BR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entury Gothic" pitchFamily="34" charset="0"/>
              </a:rPr>
              <a:t>Estrelas de maior massa evoluem mais rapidamente: uma estrela de 25 </a:t>
            </a:r>
            <a:r>
              <a:rPr lang="pt-BR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entury Gothic" pitchFamily="34" charset="0"/>
              </a:rPr>
              <a:t>M</a:t>
            </a:r>
            <a:r>
              <a:rPr lang="pt-BR" baseline="-250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entury Gothic" pitchFamily="34" charset="0"/>
              </a:rPr>
              <a:t>sol</a:t>
            </a:r>
            <a:r>
              <a:rPr lang="pt-BR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entury Gothic" pitchFamily="34" charset="0"/>
              </a:rPr>
              <a:t> passa “apenas” três milhões de anos na Sequência Principal, enquanto uma estrela de 0,5 </a:t>
            </a:r>
            <a:r>
              <a:rPr lang="pt-BR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entury Gothic" pitchFamily="34" charset="0"/>
              </a:rPr>
              <a:t>M</a:t>
            </a:r>
            <a:r>
              <a:rPr lang="pt-BR" baseline="-250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entury Gothic" pitchFamily="34" charset="0"/>
              </a:rPr>
              <a:t>sol</a:t>
            </a:r>
            <a:r>
              <a:rPr lang="pt-BR" baseline="-2500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entury Gothic" pitchFamily="34" charset="0"/>
              </a:rPr>
              <a:t> </a:t>
            </a:r>
            <a:r>
              <a:rPr lang="pt-BR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entury Gothic" pitchFamily="34" charset="0"/>
              </a:rPr>
              <a:t>permanece aí por 200 bilhões de anos!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0BA4C4-0D03-47D0-9FB9-68CB8D538BC2}" type="slidenum">
              <a:rPr lang="pt-BR" smtClean="0"/>
              <a:pPr>
                <a:defRPr/>
              </a:pPr>
              <a:t>26</a:t>
            </a:fld>
            <a:endParaRPr lang="pt-BR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0BA4C4-0D03-47D0-9FB9-68CB8D538BC2}" type="slidenum">
              <a:rPr lang="pt-BR" smtClean="0"/>
              <a:pPr>
                <a:defRPr/>
              </a:pPr>
              <a:t>28</a:t>
            </a:fld>
            <a:endParaRPr lang="pt-BR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O fusca pesa em torno de 800 kg.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0BA4C4-0D03-47D0-9FB9-68CB8D538BC2}" type="slidenum">
              <a:rPr lang="pt-BR" smtClean="0"/>
              <a:pPr>
                <a:defRPr/>
              </a:pPr>
              <a:t>30</a:t>
            </a:fld>
            <a:endParaRPr lang="pt-BR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A</a:t>
            </a:r>
            <a:r>
              <a:rPr lang="pt-BR" baseline="0" dirty="0" smtClean="0"/>
              <a:t> Nebulosa da Hélice fica a sete mil anos-luz. A extensão da nebulosa é de 6 anos-luz.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0BA4C4-0D03-47D0-9FB9-68CB8D538BC2}" type="slidenum">
              <a:rPr lang="pt-BR" smtClean="0"/>
              <a:pPr>
                <a:defRPr/>
              </a:pPr>
              <a:t>32</a:t>
            </a:fld>
            <a:endParaRPr lang="pt-BR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0BA4C4-0D03-47D0-9FB9-68CB8D538BC2}" type="slidenum">
              <a:rPr lang="pt-BR" smtClean="0"/>
              <a:pPr>
                <a:defRPr/>
              </a:pPr>
              <a:t>33</a:t>
            </a:fld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BD59C2-695C-457A-87D0-9FA74F96DDED}" type="slidenum">
              <a:rPr lang="pt-BR" smtClean="0"/>
              <a:pPr/>
              <a:t>3</a:t>
            </a:fld>
            <a:endParaRPr lang="pt-BR" smtClean="0"/>
          </a:p>
        </p:txBody>
      </p:sp>
      <p:sp>
        <p:nvSpPr>
          <p:cNvPr id="45059" name="Text Box 2"/>
          <p:cNvSpPr txBox="1">
            <a:spLocks noChangeArrowheads="1"/>
          </p:cNvSpPr>
          <p:nvPr/>
        </p:nvSpPr>
        <p:spPr bwMode="auto">
          <a:xfrm>
            <a:off x="1150938" y="657225"/>
            <a:ext cx="4556125" cy="32464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125913"/>
            <a:ext cx="5486400" cy="3911600"/>
          </a:xfrm>
          <a:noFill/>
          <a:ln/>
        </p:spPr>
        <p:txBody>
          <a:bodyPr wrap="none" anchor="ctr"/>
          <a:lstStyle/>
          <a:p>
            <a:endParaRPr lang="pt-BR" dirty="0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/>
              <a:t>O caminhão mostrado é o </a:t>
            </a:r>
            <a:r>
              <a:rPr lang="pt-BR" sz="1200" b="1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Caterpillar 797B, que carregado pesa em torno de 1000 toneladas.</a:t>
            </a:r>
            <a:endParaRPr lang="pt-BR" sz="1200" b="0" i="0" kern="1200" dirty="0" smtClean="0">
              <a:solidFill>
                <a:schemeClr val="tx1"/>
              </a:solidFill>
              <a:latin typeface="Times New Roman" pitchFamily="18" charset="0"/>
              <a:ea typeface="+mn-ea"/>
              <a:cs typeface="+mn-cs"/>
            </a:endParaRP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0BA4C4-0D03-47D0-9FB9-68CB8D538BC2}" type="slidenum">
              <a:rPr lang="pt-BR" smtClean="0"/>
              <a:pPr>
                <a:defRPr/>
              </a:pPr>
              <a:t>36</a:t>
            </a:fld>
            <a:endParaRPr lang="pt-BR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Crédito da imagem: Mark A. </a:t>
            </a:r>
            <a:r>
              <a:rPr lang="pt-BR" dirty="0" err="1" smtClean="0"/>
              <a:t>Garlick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0BA4C4-0D03-47D0-9FB9-68CB8D538BC2}" type="slidenum">
              <a:rPr lang="pt-BR" smtClean="0"/>
              <a:pPr>
                <a:defRPr/>
              </a:pPr>
              <a:t>39</a:t>
            </a:fld>
            <a:endParaRPr lang="pt-BR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Podemos</a:t>
            </a:r>
            <a:r>
              <a:rPr lang="pt-BR" baseline="0" dirty="0" smtClean="0"/>
              <a:t> estabelecer o limite entre as estrelas de “pouca massa” e as de “grande massa” como sendo de oito massas solares, que distingue estrelas que podem efetuar a queima do carbono, das que não podem. Estrelas de oito massas solares podem atingir a temperatura para tal fusão, que se situa em torno de 600 milhões de Kelvin!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0BA4C4-0D03-47D0-9FB9-68CB8D538BC2}" type="slidenum">
              <a:rPr lang="pt-BR" smtClean="0"/>
              <a:pPr>
                <a:defRPr/>
              </a:pPr>
              <a:t>41</a:t>
            </a:fld>
            <a:endParaRPr lang="pt-BR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Crédito : IAG/USP</a:t>
            </a:r>
          </a:p>
          <a:p>
            <a:pPr algn="l">
              <a:defRPr/>
            </a:pPr>
            <a:endParaRPr lang="pt-BR" sz="1200" dirty="0">
              <a:solidFill>
                <a:schemeClr val="accent1">
                  <a:lumMod val="7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0BA4C4-0D03-47D0-9FB9-68CB8D538BC2}" type="slidenum">
              <a:rPr lang="pt-BR" smtClean="0"/>
              <a:pPr>
                <a:defRPr/>
              </a:pPr>
              <a:t>42</a:t>
            </a:fld>
            <a:endParaRPr lang="pt-BR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BD59C2-695C-457A-87D0-9FA74F96DDED}" type="slidenum">
              <a:rPr lang="pt-BR" smtClean="0"/>
              <a:pPr/>
              <a:t>43</a:t>
            </a:fld>
            <a:endParaRPr lang="pt-BR" smtClean="0"/>
          </a:p>
        </p:txBody>
      </p:sp>
      <p:sp>
        <p:nvSpPr>
          <p:cNvPr id="45059" name="Text Box 2"/>
          <p:cNvSpPr txBox="1">
            <a:spLocks noChangeArrowheads="1"/>
          </p:cNvSpPr>
          <p:nvPr/>
        </p:nvSpPr>
        <p:spPr bwMode="auto">
          <a:xfrm>
            <a:off x="1150938" y="657225"/>
            <a:ext cx="4556125" cy="32464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125913"/>
            <a:ext cx="5486400" cy="3911600"/>
          </a:xfrm>
          <a:noFill/>
          <a:ln/>
        </p:spPr>
        <p:txBody>
          <a:bodyPr wrap="none" anchor="ctr"/>
          <a:lstStyle/>
          <a:p>
            <a:r>
              <a:rPr lang="pt-BR" dirty="0" smtClean="0"/>
              <a:t>Fonte da figura do Sol:</a:t>
            </a:r>
          </a:p>
          <a:p>
            <a:r>
              <a:rPr lang="pt-BR" dirty="0" smtClean="0"/>
              <a:t>Fonte da figura do pensador: https://encrypted-tbn1.gstatic.com/images?q=tbn:ANd9GcTbsmpbwcQ0w2E_FPH3ApsKIj2yr9PY5CC8iOAT0BWAdvLpyU9Vig</a:t>
            </a:r>
          </a:p>
          <a:p>
            <a:r>
              <a:rPr lang="pt-BR" dirty="0" smtClean="0"/>
              <a:t>Fonte da figura do Sol: http://vectips.com/tutorials/create-a-happy-sun-character/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Crédito</a:t>
            </a:r>
            <a:r>
              <a:rPr lang="pt-BR" baseline="0" dirty="0" smtClean="0"/>
              <a:t> da imagem: Prof. Roberto </a:t>
            </a:r>
            <a:r>
              <a:rPr lang="pt-BR" baseline="0" dirty="0" err="1" smtClean="0"/>
              <a:t>Boczko</a:t>
            </a:r>
            <a:r>
              <a:rPr lang="pt-BR" baseline="0" dirty="0" smtClean="0"/>
              <a:t>, com adaptações.</a:t>
            </a:r>
            <a:endParaRPr lang="pt-BR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0BA4C4-0D03-47D0-9FB9-68CB8D538BC2}" type="slidenum">
              <a:rPr lang="pt-BR" smtClean="0"/>
              <a:pPr>
                <a:defRPr/>
              </a:pPr>
              <a:t>4</a:t>
            </a:fld>
            <a:endParaRPr 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BD59C2-695C-457A-87D0-9FA74F96DDED}" type="slidenum">
              <a:rPr lang="pt-BR" smtClean="0"/>
              <a:pPr/>
              <a:t>5</a:t>
            </a:fld>
            <a:endParaRPr lang="pt-BR" smtClean="0"/>
          </a:p>
        </p:txBody>
      </p:sp>
      <p:sp>
        <p:nvSpPr>
          <p:cNvPr id="45059" name="Text Box 2"/>
          <p:cNvSpPr txBox="1">
            <a:spLocks noChangeArrowheads="1"/>
          </p:cNvSpPr>
          <p:nvPr/>
        </p:nvSpPr>
        <p:spPr bwMode="auto">
          <a:xfrm>
            <a:off x="1150938" y="657225"/>
            <a:ext cx="4556125" cy="32464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125913"/>
            <a:ext cx="5486400" cy="3911600"/>
          </a:xfrm>
          <a:noFill/>
          <a:ln/>
        </p:spPr>
        <p:txBody>
          <a:bodyPr wrap="none" anchor="ctr"/>
          <a:lstStyle/>
          <a:p>
            <a:r>
              <a:rPr lang="pt-BR" dirty="0" smtClean="0"/>
              <a:t>Fonte da figura do Sol:</a:t>
            </a:r>
          </a:p>
          <a:p>
            <a:r>
              <a:rPr lang="pt-BR" dirty="0" smtClean="0"/>
              <a:t>Fonte da figura do pensador: https://encrypted-tbn1.gstatic.com/images?q=tbn:ANd9GcTbsmpbwcQ0w2E_FPH3ApsKIj2yr9PY5CC8iOAT0BWAdvLpyU9Vig</a:t>
            </a:r>
          </a:p>
          <a:p>
            <a:r>
              <a:rPr lang="pt-BR" dirty="0" smtClean="0"/>
              <a:t>Fonte da figura do Sol: http://vectips.com/tutorials/create-a-happy-sun-character/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213BC1-851C-46AC-A41D-1E76BB7990D8}" type="slidenum">
              <a:rPr lang="pt-BR" smtClean="0"/>
              <a:pPr/>
              <a:t>6</a:t>
            </a:fld>
            <a:endParaRPr lang="pt-BR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5238" y="657225"/>
            <a:ext cx="4329112" cy="3246438"/>
          </a:xfrm>
          <a:ln cap="flat"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2112AEC-4411-4BDC-A180-40E765311BC7}" type="slidenum">
              <a:rPr lang="pt-BR" smtClean="0"/>
              <a:pPr/>
              <a:t>8</a:t>
            </a:fld>
            <a:endParaRPr lang="pt-BR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650875"/>
            <a:ext cx="4343400" cy="3257550"/>
          </a:xfrm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125913"/>
            <a:ext cx="5486400" cy="3911600"/>
          </a:xfrm>
          <a:noFill/>
          <a:ln/>
        </p:spPr>
        <p:txBody>
          <a:bodyPr wrap="none" anchor="ctr"/>
          <a:lstStyle/>
          <a:p>
            <a:r>
              <a:rPr lang="pt-BR" dirty="0" smtClean="0"/>
              <a:t>Crédito</a:t>
            </a:r>
            <a:r>
              <a:rPr lang="pt-BR" baseline="0" dirty="0" smtClean="0"/>
              <a:t> da imagem: Prof. Roberto </a:t>
            </a:r>
            <a:r>
              <a:rPr lang="pt-BR" baseline="0" dirty="0" err="1" smtClean="0"/>
              <a:t>Boczko</a:t>
            </a:r>
            <a:r>
              <a:rPr lang="pt-BR" baseline="0" dirty="0" smtClean="0"/>
              <a:t>, com adaptações.</a:t>
            </a:r>
            <a:endParaRPr lang="pt-BR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sz="1200" dirty="0">
              <a:solidFill>
                <a:srgbClr val="00CC99"/>
              </a:solidFill>
              <a:latin typeface="Century Gothic" pitchFamily="34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0BA4C4-0D03-47D0-9FB9-68CB8D538BC2}" type="slidenum">
              <a:rPr lang="pt-BR" smtClean="0"/>
              <a:pPr>
                <a:defRPr/>
              </a:pPr>
              <a:t>9</a:t>
            </a:fld>
            <a:endParaRPr lang="pt-B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0F1138-0AF7-4BFC-8954-FE426D23DB5A}" type="slidenum">
              <a:rPr lang="pt-BR" smtClean="0"/>
              <a:pPr/>
              <a:t>10</a:t>
            </a:fld>
            <a:endParaRPr lang="pt-BR" smtClean="0"/>
          </a:p>
        </p:txBody>
      </p:sp>
      <p:sp>
        <p:nvSpPr>
          <p:cNvPr id="49155" name="Text Box 2"/>
          <p:cNvSpPr txBox="1">
            <a:spLocks noChangeArrowheads="1"/>
          </p:cNvSpPr>
          <p:nvPr/>
        </p:nvSpPr>
        <p:spPr bwMode="auto">
          <a:xfrm>
            <a:off x="1150938" y="657225"/>
            <a:ext cx="4556125" cy="32464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9156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125913"/>
            <a:ext cx="5486400" cy="3911600"/>
          </a:xfrm>
          <a:noFill/>
          <a:ln/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E8CAD3-4044-4BE4-8FFC-CE5CC9D5A16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9416B7-14CD-4856-B1DB-193A0AFF490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D47AC3-A298-4130-864F-AA69841EED9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E86FA0-AE5E-4EEA-87DF-A3250355220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D60CA8-1E4C-4861-B69B-83450422E18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E46F95-CA7B-47FF-A649-225CEA54C18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6ED462-9E70-4298-8803-B7B986DDB33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B87C77-B3D2-4F25-BA53-DE448FCEF32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2FB460-A035-43A2-A06C-837E95980A5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A53C3D-ACC6-47C1-AAC7-9DE86365B69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2D2715-17DB-4F7C-8AA3-188EBDA88A1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B47D5D55-3E18-4CE9-A4D4-16E195049B8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devinin.blogspot.com/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tamanhos_estelares.avi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hyperlink" Target="http://pt.aliexpress.com/" TargetMode="External"/><Relationship Id="rId4" Type="http://schemas.openxmlformats.org/officeDocument/2006/relationships/hyperlink" Target="https://parachoquescromados.wordpress.com/tag/fusca/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Red%20Giant%20Sun.mp4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ogisticadescomplicada.com/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17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Black%20Hole%20Binary%20Star%20System.mp4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Rockstar%20e%20a%20origem%20do%20metal.mp4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hyperlink" Target="aula-6-Radioastronomia-Andre.pdf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hyperlink" Target="http://wwwdevinin.blogspot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ubtítulo 3"/>
          <p:cNvSpPr>
            <a:spLocks noGrp="1"/>
          </p:cNvSpPr>
          <p:nvPr>
            <p:ph type="subTitle" idx="1"/>
          </p:nvPr>
        </p:nvSpPr>
        <p:spPr>
          <a:xfrm>
            <a:off x="1259632" y="2756520"/>
            <a:ext cx="6400800" cy="1752600"/>
          </a:xfrm>
          <a:noFill/>
        </p:spPr>
        <p:txBody>
          <a:bodyPr/>
          <a:lstStyle/>
          <a:p>
            <a:r>
              <a:rPr lang="pt-BR" sz="4400" dirty="0" smtClean="0">
                <a:solidFill>
                  <a:srgbClr val="00CC99"/>
                </a:solidFill>
                <a:latin typeface="Century Gothic" pitchFamily="34" charset="0"/>
              </a:rPr>
              <a:t>As estrelas</a:t>
            </a:r>
            <a:endParaRPr lang="pt-BR" sz="7200" dirty="0" smtClean="0">
              <a:solidFill>
                <a:srgbClr val="00CC99"/>
              </a:solidFill>
              <a:latin typeface="Century Gothic" pitchFamily="34" charset="0"/>
            </a:endParaRPr>
          </a:p>
        </p:txBody>
      </p:sp>
      <p:sp>
        <p:nvSpPr>
          <p:cNvPr id="3076" name="AutoShape 9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077" name="AutoShape 11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078" name="AutoShape 13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016" y="66528"/>
            <a:ext cx="2699792" cy="1448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44624"/>
            <a:ext cx="152382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tângulo 12"/>
          <p:cNvSpPr/>
          <p:nvPr/>
        </p:nvSpPr>
        <p:spPr>
          <a:xfrm>
            <a:off x="5701362" y="1213302"/>
            <a:ext cx="405521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050" b="1" dirty="0" smtClean="0">
                <a:solidFill>
                  <a:schemeClr val="bg1"/>
                </a:solidFill>
                <a:latin typeface="Century Gothic" pitchFamily="34" charset="0"/>
              </a:rPr>
              <a:t>Centro de Divulgação da Astronomia</a:t>
            </a:r>
          </a:p>
          <a:p>
            <a:pPr algn="ctr"/>
            <a:r>
              <a:rPr lang="pt-BR" sz="1050" b="1" dirty="0" smtClean="0">
                <a:solidFill>
                  <a:schemeClr val="bg1"/>
                </a:solidFill>
                <a:latin typeface="Century Gothic" pitchFamily="34" charset="0"/>
              </a:rPr>
              <a:t>Observatório Dietrich </a:t>
            </a:r>
            <a:r>
              <a:rPr lang="pt-BR" sz="1050" b="1" dirty="0" err="1" smtClean="0">
                <a:solidFill>
                  <a:schemeClr val="bg1"/>
                </a:solidFill>
                <a:latin typeface="Century Gothic" pitchFamily="34" charset="0"/>
              </a:rPr>
              <a:t>Schiel</a:t>
            </a:r>
            <a:endParaRPr lang="pt-BR" sz="1050" b="1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5652120" y="5212357"/>
            <a:ext cx="34563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000" dirty="0" smtClean="0">
                <a:solidFill>
                  <a:srgbClr val="00CC99"/>
                </a:solidFill>
                <a:latin typeface="Century Gothic" pitchFamily="34" charset="0"/>
              </a:rPr>
              <a:t>André Luiz da Silva</a:t>
            </a:r>
          </a:p>
          <a:p>
            <a:pPr algn="l"/>
            <a:r>
              <a:rPr lang="pt-BR" sz="1400" dirty="0" smtClean="0">
                <a:solidFill>
                  <a:srgbClr val="00CC99"/>
                </a:solidFill>
                <a:latin typeface="Century Gothic" pitchFamily="34" charset="0"/>
              </a:rPr>
              <a:t>Observatório  Dietrich </a:t>
            </a:r>
            <a:r>
              <a:rPr lang="pt-BR" sz="1400" dirty="0" err="1" smtClean="0">
                <a:solidFill>
                  <a:srgbClr val="00CC99"/>
                </a:solidFill>
                <a:latin typeface="Century Gothic" pitchFamily="34" charset="0"/>
              </a:rPr>
              <a:t>Schiel</a:t>
            </a:r>
            <a:endParaRPr lang="pt-BR" sz="1400" dirty="0" smtClean="0">
              <a:solidFill>
                <a:srgbClr val="00CC99"/>
              </a:solidFill>
              <a:latin typeface="Century Gothic" pitchFamily="34" charset="0"/>
            </a:endParaRPr>
          </a:p>
          <a:p>
            <a:pPr algn="l"/>
            <a:r>
              <a:rPr lang="pt-BR" sz="1400" dirty="0" smtClean="0">
                <a:solidFill>
                  <a:srgbClr val="00CC99"/>
                </a:solidFill>
                <a:latin typeface="Century Gothic" pitchFamily="34" charset="0"/>
              </a:rPr>
              <a:t>/CDCC/USP</a:t>
            </a:r>
          </a:p>
          <a:p>
            <a:endParaRPr lang="pt-BR" dirty="0">
              <a:solidFill>
                <a:schemeClr val="accent1"/>
              </a:solidFill>
            </a:endParaRPr>
          </a:p>
        </p:txBody>
      </p:sp>
      <p:pic>
        <p:nvPicPr>
          <p:cNvPr id="15" name="Picture 2" descr="C:\Users\ANDRE\Documents\1-OBSERVATÓRIO\1-ATIVIDADES\4-Minicursos\minicursos-2015\1-minicurso-IA-prim-sem-2015\divulgacao\figura-para-facebook-e-site-I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07904" y="188640"/>
            <a:ext cx="2016224" cy="2016224"/>
          </a:xfrm>
          <a:prstGeom prst="rect">
            <a:avLst/>
          </a:prstGeom>
          <a:noFill/>
        </p:spPr>
      </p:pic>
      <p:sp>
        <p:nvSpPr>
          <p:cNvPr id="14" name="Retângulo 13"/>
          <p:cNvSpPr/>
          <p:nvPr/>
        </p:nvSpPr>
        <p:spPr>
          <a:xfrm>
            <a:off x="0" y="6551766"/>
            <a:ext cx="91440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ct val="30000"/>
              </a:spcBef>
              <a:defRPr/>
            </a:pPr>
            <a:r>
              <a:rPr lang="pt-BR" sz="1100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Imagem de fundo: céu de São Carlos na data de fundação do observatório Dietrich </a:t>
            </a:r>
            <a:r>
              <a:rPr lang="pt-BR" sz="1100" dirty="0" err="1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Schiel</a:t>
            </a:r>
            <a:r>
              <a:rPr lang="pt-BR" sz="1100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 (10/04/86, 20:00 TL) crédito: </a:t>
            </a:r>
            <a:r>
              <a:rPr lang="pt-BR" sz="1100" dirty="0" err="1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Stellarium</a:t>
            </a:r>
            <a:endParaRPr lang="pt-BR" sz="1100" dirty="0" smtClean="0">
              <a:solidFill>
                <a:schemeClr val="accent1">
                  <a:lumMod val="75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000125" y="2972970"/>
            <a:ext cx="7162800" cy="1069225"/>
          </a:xfrm>
        </p:spPr>
        <p:txBody>
          <a:bodyPr lIns="92160" tIns="46080" rIns="92160" bIns="46080">
            <a:spAutoFit/>
          </a:bodyPr>
          <a:lstStyle/>
          <a:p>
            <a:pPr>
              <a:lnSpc>
                <a:spcPct val="72000"/>
              </a:lnSpc>
            </a:pPr>
            <a:r>
              <a:rPr lang="pt-BR" b="0" dirty="0" smtClean="0">
                <a:solidFill>
                  <a:srgbClr val="00CC99"/>
                </a:solidFill>
                <a:latin typeface="Century Gothic" pitchFamily="34" charset="0"/>
              </a:rPr>
              <a:t>O brilho das estrelas: magnitudes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ítulo 1"/>
          <p:cNvSpPr>
            <a:spLocks noGrp="1"/>
          </p:cNvSpPr>
          <p:nvPr>
            <p:ph type="title"/>
          </p:nvPr>
        </p:nvSpPr>
        <p:spPr>
          <a:xfrm>
            <a:off x="714375" y="0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Magnitudes aparentes</a:t>
            </a:r>
          </a:p>
        </p:txBody>
      </p:sp>
      <p:sp>
        <p:nvSpPr>
          <p:cNvPr id="13340" name="Rectangle 119"/>
          <p:cNvSpPr>
            <a:spLocks noChangeArrowheads="1"/>
          </p:cNvSpPr>
          <p:nvPr/>
        </p:nvSpPr>
        <p:spPr bwMode="auto">
          <a:xfrm>
            <a:off x="2627784" y="2286460"/>
            <a:ext cx="469680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l" defTabSz="762000"/>
            <a:r>
              <a:rPr lang="pt-BR" sz="2400" dirty="0" smtClean="0">
                <a:solidFill>
                  <a:schemeClr val="bg1"/>
                </a:solidFill>
                <a:latin typeface="Century Gothic" pitchFamily="34" charset="0"/>
              </a:rPr>
              <a:t>1ª</a:t>
            </a:r>
            <a:endParaRPr lang="pt-BR" sz="24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1" name="Rectangle 126"/>
          <p:cNvSpPr>
            <a:spLocks noChangeArrowheads="1"/>
          </p:cNvSpPr>
          <p:nvPr/>
        </p:nvSpPr>
        <p:spPr bwMode="auto">
          <a:xfrm>
            <a:off x="683568" y="908720"/>
            <a:ext cx="7416824" cy="95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defTabSz="762000">
              <a:defRPr/>
            </a:pPr>
            <a:r>
              <a:rPr lang="pt-BR" sz="2800" dirty="0">
                <a:solidFill>
                  <a:schemeClr val="bg1"/>
                </a:solidFill>
                <a:latin typeface="Century Gothic" pitchFamily="34" charset="0"/>
              </a:rPr>
              <a:t>Brilho </a:t>
            </a:r>
            <a:r>
              <a:rPr lang="pt-BR" sz="2800" dirty="0" smtClean="0">
                <a:solidFill>
                  <a:schemeClr val="bg1"/>
                </a:solidFill>
                <a:latin typeface="Century Gothic" pitchFamily="34" charset="0"/>
              </a:rPr>
              <a:t>aparente das </a:t>
            </a:r>
            <a:r>
              <a:rPr lang="pt-BR" sz="2800" dirty="0">
                <a:solidFill>
                  <a:schemeClr val="bg1"/>
                </a:solidFill>
                <a:latin typeface="Century Gothic" pitchFamily="34" charset="0"/>
              </a:rPr>
              <a:t>estrelas</a:t>
            </a:r>
          </a:p>
          <a:p>
            <a:pPr defTabSz="762000">
              <a:defRPr/>
            </a:pPr>
            <a:r>
              <a:rPr lang="pt-BR" sz="2800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itchFamily="34" charset="0"/>
              </a:rPr>
              <a:t>(</a:t>
            </a:r>
            <a:r>
              <a:rPr lang="pt-BR" sz="280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itchFamily="34" charset="0"/>
              </a:rPr>
              <a:t>Hiparco</a:t>
            </a:r>
            <a:r>
              <a:rPr lang="pt-BR" sz="28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itchFamily="34" charset="0"/>
              </a:rPr>
              <a:t> de Nicéia, c.190-c.120 </a:t>
            </a:r>
            <a:r>
              <a:rPr lang="pt-BR" sz="2800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itchFamily="34" charset="0"/>
              </a:rPr>
              <a:t>a.C.)</a:t>
            </a:r>
          </a:p>
        </p:txBody>
      </p:sp>
      <p:sp>
        <p:nvSpPr>
          <p:cNvPr id="12" name="Oval 3"/>
          <p:cNvSpPr>
            <a:spLocks noChangeArrowheads="1"/>
          </p:cNvSpPr>
          <p:nvPr/>
        </p:nvSpPr>
        <p:spPr bwMode="auto">
          <a:xfrm>
            <a:off x="3370469" y="2132856"/>
            <a:ext cx="785813" cy="785884"/>
          </a:xfrm>
          <a:prstGeom prst="ellipse">
            <a:avLst/>
          </a:prstGeom>
          <a:gradFill flip="none" rotWithShape="1">
            <a:gsLst>
              <a:gs pos="75000">
                <a:schemeClr val="accent2">
                  <a:lumMod val="60000"/>
                  <a:lumOff val="40000"/>
                </a:schemeClr>
              </a:gs>
              <a:gs pos="36000">
                <a:schemeClr val="bg1"/>
              </a:gs>
              <a:gs pos="100000">
                <a:schemeClr val="accent2">
                  <a:lumMod val="50000"/>
                  <a:alpha val="52000"/>
                </a:schemeClr>
              </a:gs>
            </a:gsLst>
            <a:path path="shape">
              <a:fillToRect l="50000" t="50000" r="50000" b="50000"/>
            </a:path>
            <a:tileRect/>
          </a:gradFill>
          <a:ln w="57150">
            <a:noFill/>
            <a:prstDash val="solid"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13" name="Oval 3"/>
          <p:cNvSpPr>
            <a:spLocks noChangeArrowheads="1"/>
          </p:cNvSpPr>
          <p:nvPr/>
        </p:nvSpPr>
        <p:spPr bwMode="auto">
          <a:xfrm>
            <a:off x="3441907" y="3078548"/>
            <a:ext cx="642938" cy="642996"/>
          </a:xfrm>
          <a:prstGeom prst="ellipse">
            <a:avLst/>
          </a:prstGeom>
          <a:gradFill flip="none" rotWithShape="1">
            <a:gsLst>
              <a:gs pos="75000">
                <a:schemeClr val="accent2">
                  <a:lumMod val="60000"/>
                  <a:lumOff val="40000"/>
                </a:schemeClr>
              </a:gs>
              <a:gs pos="36000">
                <a:schemeClr val="bg1"/>
              </a:gs>
              <a:gs pos="100000">
                <a:schemeClr val="accent2">
                  <a:lumMod val="50000"/>
                  <a:alpha val="52000"/>
                </a:schemeClr>
              </a:gs>
            </a:gsLst>
            <a:path path="shape">
              <a:fillToRect l="50000" t="50000" r="50000" b="50000"/>
            </a:path>
            <a:tileRect/>
          </a:gradFill>
          <a:ln w="57150">
            <a:noFill/>
            <a:prstDash val="solid"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14" name="Oval 3"/>
          <p:cNvSpPr>
            <a:spLocks noChangeArrowheads="1"/>
          </p:cNvSpPr>
          <p:nvPr/>
        </p:nvSpPr>
        <p:spPr bwMode="auto">
          <a:xfrm>
            <a:off x="3513344" y="4014652"/>
            <a:ext cx="500063" cy="500108"/>
          </a:xfrm>
          <a:prstGeom prst="ellipse">
            <a:avLst/>
          </a:prstGeom>
          <a:gradFill flip="none" rotWithShape="1">
            <a:gsLst>
              <a:gs pos="75000">
                <a:schemeClr val="accent2">
                  <a:lumMod val="60000"/>
                  <a:lumOff val="40000"/>
                </a:schemeClr>
              </a:gs>
              <a:gs pos="36000">
                <a:schemeClr val="bg1"/>
              </a:gs>
              <a:gs pos="100000">
                <a:schemeClr val="accent2">
                  <a:lumMod val="50000"/>
                  <a:alpha val="52000"/>
                </a:schemeClr>
              </a:gs>
            </a:gsLst>
            <a:path path="shape">
              <a:fillToRect l="50000" t="50000" r="50000" b="50000"/>
            </a:path>
            <a:tileRect/>
          </a:gradFill>
          <a:ln w="57150">
            <a:noFill/>
            <a:prstDash val="solid"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15" name="Oval 3"/>
          <p:cNvSpPr>
            <a:spLocks noChangeAspect="1" noChangeArrowheads="1"/>
          </p:cNvSpPr>
          <p:nvPr/>
        </p:nvSpPr>
        <p:spPr bwMode="auto">
          <a:xfrm>
            <a:off x="3690323" y="6173265"/>
            <a:ext cx="150019" cy="150033"/>
          </a:xfrm>
          <a:prstGeom prst="ellipse">
            <a:avLst/>
          </a:prstGeom>
          <a:gradFill flip="none" rotWithShape="1">
            <a:gsLst>
              <a:gs pos="75000">
                <a:schemeClr val="accent2">
                  <a:lumMod val="60000"/>
                  <a:lumOff val="40000"/>
                </a:schemeClr>
              </a:gs>
              <a:gs pos="36000">
                <a:schemeClr val="bg1"/>
              </a:gs>
              <a:gs pos="100000">
                <a:schemeClr val="accent2">
                  <a:lumMod val="50000"/>
                  <a:alpha val="52000"/>
                </a:schemeClr>
              </a:gs>
            </a:gsLst>
            <a:path path="shape">
              <a:fillToRect l="50000" t="50000" r="50000" b="50000"/>
            </a:path>
            <a:tileRect/>
          </a:gradFill>
          <a:ln w="57150">
            <a:noFill/>
            <a:prstDash val="solid"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16" name="Oval 3"/>
          <p:cNvSpPr>
            <a:spLocks noChangeAspect="1" noChangeArrowheads="1"/>
          </p:cNvSpPr>
          <p:nvPr/>
        </p:nvSpPr>
        <p:spPr bwMode="auto">
          <a:xfrm>
            <a:off x="3584782" y="4817770"/>
            <a:ext cx="357188" cy="357220"/>
          </a:xfrm>
          <a:prstGeom prst="ellipse">
            <a:avLst/>
          </a:prstGeom>
          <a:gradFill flip="none" rotWithShape="1">
            <a:gsLst>
              <a:gs pos="75000">
                <a:schemeClr val="accent2">
                  <a:lumMod val="60000"/>
                  <a:lumOff val="40000"/>
                </a:schemeClr>
              </a:gs>
              <a:gs pos="36000">
                <a:schemeClr val="bg1"/>
              </a:gs>
              <a:gs pos="100000">
                <a:schemeClr val="accent2">
                  <a:lumMod val="50000"/>
                  <a:alpha val="52000"/>
                </a:schemeClr>
              </a:gs>
            </a:gsLst>
            <a:path path="shape">
              <a:fillToRect l="50000" t="50000" r="50000" b="50000"/>
            </a:path>
            <a:tileRect/>
          </a:gradFill>
          <a:ln w="57150">
            <a:noFill/>
            <a:prstDash val="solid"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25" name="Oval 3"/>
          <p:cNvSpPr>
            <a:spLocks noChangeAspect="1" noChangeArrowheads="1"/>
          </p:cNvSpPr>
          <p:nvPr/>
        </p:nvSpPr>
        <p:spPr bwMode="auto">
          <a:xfrm>
            <a:off x="3615759" y="5526820"/>
            <a:ext cx="285750" cy="285776"/>
          </a:xfrm>
          <a:prstGeom prst="ellipse">
            <a:avLst/>
          </a:prstGeom>
          <a:gradFill flip="none" rotWithShape="1">
            <a:gsLst>
              <a:gs pos="75000">
                <a:schemeClr val="accent2">
                  <a:lumMod val="60000"/>
                  <a:lumOff val="40000"/>
                </a:schemeClr>
              </a:gs>
              <a:gs pos="36000">
                <a:schemeClr val="bg1"/>
              </a:gs>
              <a:gs pos="100000">
                <a:schemeClr val="accent2">
                  <a:lumMod val="50000"/>
                  <a:alpha val="52000"/>
                </a:schemeClr>
              </a:gs>
            </a:gsLst>
            <a:path path="shape">
              <a:fillToRect l="50000" t="50000" r="50000" b="50000"/>
            </a:path>
            <a:tileRect/>
          </a:gradFill>
          <a:ln w="57150">
            <a:noFill/>
            <a:prstDash val="solid"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18" name="Text Box 141"/>
          <p:cNvSpPr txBox="1">
            <a:spLocks noChangeArrowheads="1"/>
          </p:cNvSpPr>
          <p:nvPr/>
        </p:nvSpPr>
        <p:spPr bwMode="auto">
          <a:xfrm>
            <a:off x="0" y="6536377"/>
            <a:ext cx="896448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Crédito: Prof</a:t>
            </a:r>
            <a:r>
              <a:rPr lang="pt-BR" sz="1200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. Roberto </a:t>
            </a:r>
            <a:r>
              <a:rPr lang="pt-BR" sz="1200" dirty="0" err="1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Boczko</a:t>
            </a:r>
            <a:r>
              <a:rPr lang="pt-BR" sz="1200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, com adaptações; crédito da imagem de </a:t>
            </a:r>
            <a:r>
              <a:rPr lang="pt-BR" sz="1200" dirty="0" err="1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Hiparco</a:t>
            </a:r>
            <a:r>
              <a:rPr lang="pt-BR" sz="1200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: </a:t>
            </a:r>
            <a:r>
              <a:rPr lang="pt-BR" sz="1200" dirty="0" err="1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Wikipedia</a:t>
            </a:r>
            <a:endParaRPr lang="pt-BR" sz="1200" dirty="0">
              <a:solidFill>
                <a:schemeClr val="accent1">
                  <a:lumMod val="7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9" name="Rectangle 119"/>
          <p:cNvSpPr>
            <a:spLocks noChangeArrowheads="1"/>
          </p:cNvSpPr>
          <p:nvPr/>
        </p:nvSpPr>
        <p:spPr bwMode="auto">
          <a:xfrm>
            <a:off x="2628751" y="3192305"/>
            <a:ext cx="469680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l" defTabSz="762000"/>
            <a:r>
              <a:rPr lang="pt-BR" sz="2400" dirty="0" smtClean="0">
                <a:solidFill>
                  <a:schemeClr val="bg1"/>
                </a:solidFill>
                <a:latin typeface="Century Gothic" pitchFamily="34" charset="0"/>
              </a:rPr>
              <a:t>2ª</a:t>
            </a:r>
            <a:endParaRPr lang="pt-BR" sz="24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0" name="Rectangle 119"/>
          <p:cNvSpPr>
            <a:spLocks noChangeArrowheads="1"/>
          </p:cNvSpPr>
          <p:nvPr/>
        </p:nvSpPr>
        <p:spPr bwMode="auto">
          <a:xfrm>
            <a:off x="2627784" y="4056401"/>
            <a:ext cx="469680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l" defTabSz="762000"/>
            <a:r>
              <a:rPr lang="pt-BR" sz="2400" dirty="0" smtClean="0">
                <a:solidFill>
                  <a:schemeClr val="bg1"/>
                </a:solidFill>
                <a:latin typeface="Century Gothic" pitchFamily="34" charset="0"/>
              </a:rPr>
              <a:t>3ª</a:t>
            </a:r>
            <a:endParaRPr lang="pt-BR" sz="24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1" name="Rectangle 119"/>
          <p:cNvSpPr>
            <a:spLocks noChangeArrowheads="1"/>
          </p:cNvSpPr>
          <p:nvPr/>
        </p:nvSpPr>
        <p:spPr bwMode="auto">
          <a:xfrm>
            <a:off x="2627784" y="4769900"/>
            <a:ext cx="469680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l" defTabSz="762000"/>
            <a:r>
              <a:rPr lang="pt-BR" sz="2400" dirty="0" smtClean="0">
                <a:solidFill>
                  <a:schemeClr val="bg1"/>
                </a:solidFill>
                <a:latin typeface="Century Gothic" pitchFamily="34" charset="0"/>
              </a:rPr>
              <a:t>4ª</a:t>
            </a:r>
            <a:endParaRPr lang="pt-BR" sz="24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2" name="Rectangle 119"/>
          <p:cNvSpPr>
            <a:spLocks noChangeArrowheads="1"/>
          </p:cNvSpPr>
          <p:nvPr/>
        </p:nvSpPr>
        <p:spPr bwMode="auto">
          <a:xfrm>
            <a:off x="2628751" y="5449788"/>
            <a:ext cx="469680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l" defTabSz="762000"/>
            <a:r>
              <a:rPr lang="pt-BR" sz="2400" dirty="0" smtClean="0">
                <a:solidFill>
                  <a:schemeClr val="bg1"/>
                </a:solidFill>
                <a:latin typeface="Century Gothic" pitchFamily="34" charset="0"/>
              </a:rPr>
              <a:t>5ª</a:t>
            </a:r>
            <a:endParaRPr lang="pt-BR" sz="24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3" name="Rectangle 119"/>
          <p:cNvSpPr>
            <a:spLocks noChangeArrowheads="1"/>
          </p:cNvSpPr>
          <p:nvPr/>
        </p:nvSpPr>
        <p:spPr bwMode="auto">
          <a:xfrm>
            <a:off x="2627784" y="6015689"/>
            <a:ext cx="469680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l" defTabSz="762000"/>
            <a:r>
              <a:rPr lang="pt-BR" sz="2400" dirty="0" smtClean="0">
                <a:solidFill>
                  <a:schemeClr val="bg1"/>
                </a:solidFill>
                <a:latin typeface="Century Gothic" pitchFamily="34" charset="0"/>
              </a:rPr>
              <a:t>6ª</a:t>
            </a:r>
            <a:endParaRPr lang="pt-BR" sz="24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2" name="Rectangle 119"/>
          <p:cNvSpPr>
            <a:spLocks noChangeArrowheads="1"/>
          </p:cNvSpPr>
          <p:nvPr/>
        </p:nvSpPr>
        <p:spPr bwMode="auto">
          <a:xfrm>
            <a:off x="4355976" y="2300846"/>
            <a:ext cx="4788024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algn="l" defTabSz="762000"/>
            <a:r>
              <a:rPr lang="pt-BR" sz="1800" dirty="0" smtClean="0">
                <a:solidFill>
                  <a:schemeClr val="bg1"/>
                </a:solidFill>
                <a:latin typeface="Century Gothic" pitchFamily="34" charset="0"/>
              </a:rPr>
              <a:t>As mais brilhantes do céu noturno</a:t>
            </a:r>
            <a:endParaRPr lang="pt-BR" sz="18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3" name="Rectangle 119"/>
          <p:cNvSpPr>
            <a:spLocks noChangeArrowheads="1"/>
          </p:cNvSpPr>
          <p:nvPr/>
        </p:nvSpPr>
        <p:spPr bwMode="auto">
          <a:xfrm>
            <a:off x="4176464" y="6046688"/>
            <a:ext cx="5004048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algn="l" defTabSz="762000"/>
            <a:r>
              <a:rPr lang="pt-BR" sz="1800" dirty="0" smtClean="0">
                <a:solidFill>
                  <a:schemeClr val="bg1"/>
                </a:solidFill>
                <a:latin typeface="Century Gothic" pitchFamily="34" charset="0"/>
              </a:rPr>
              <a:t>No limite da visibilidade do olho humano.</a:t>
            </a:r>
            <a:endParaRPr lang="pt-BR" sz="18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24578" name="Picture 2" descr="http://upload.wikimedia.org/wikipedia/en/7/7e/Hipparchus_by_Raphae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2924944"/>
            <a:ext cx="3384376" cy="257041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3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40" grpId="0"/>
      <p:bldP spid="12" grpId="0" animBg="1"/>
      <p:bldP spid="13" grpId="0" animBg="1"/>
      <p:bldP spid="14" grpId="0" animBg="1"/>
      <p:bldP spid="15" grpId="0" animBg="1"/>
      <p:bldP spid="16" grpId="0" animBg="1"/>
      <p:bldP spid="25" grpId="0" animBg="1"/>
      <p:bldP spid="18" grpId="0"/>
      <p:bldP spid="19" grpId="0"/>
      <p:bldP spid="20" grpId="0"/>
      <p:bldP spid="21" grpId="0"/>
      <p:bldP spid="22" grpId="0"/>
      <p:bldP spid="23" grpId="0"/>
      <p:bldP spid="32" grpId="0"/>
      <p:bldP spid="3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548680"/>
            <a:ext cx="3657600" cy="1371600"/>
          </a:xfrm>
          <a:noFill/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Magnitude</a:t>
            </a:r>
            <a:b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</a:br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absoluta, M</a:t>
            </a:r>
          </a:p>
        </p:txBody>
      </p:sp>
      <p:sp>
        <p:nvSpPr>
          <p:cNvPr id="15363" name="Line 22"/>
          <p:cNvSpPr>
            <a:spLocks noChangeShapeType="1"/>
          </p:cNvSpPr>
          <p:nvPr/>
        </p:nvSpPr>
        <p:spPr bwMode="auto">
          <a:xfrm flipH="1">
            <a:off x="3200400" y="1484785"/>
            <a:ext cx="2019672" cy="4382616"/>
          </a:xfrm>
          <a:prstGeom prst="line">
            <a:avLst/>
          </a:prstGeom>
          <a:noFill/>
          <a:ln w="38100">
            <a:solidFill>
              <a:schemeClr val="bg1">
                <a:lumMod val="85000"/>
              </a:schemeClr>
            </a:solidFill>
            <a:prstDash val="sysDot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15364" name="Line 23"/>
          <p:cNvSpPr>
            <a:spLocks noChangeShapeType="1"/>
          </p:cNvSpPr>
          <p:nvPr/>
        </p:nvSpPr>
        <p:spPr bwMode="auto">
          <a:xfrm flipH="1">
            <a:off x="3200400" y="2000250"/>
            <a:ext cx="2943225" cy="3867150"/>
          </a:xfrm>
          <a:prstGeom prst="line">
            <a:avLst/>
          </a:prstGeom>
          <a:noFill/>
          <a:ln w="38100">
            <a:solidFill>
              <a:schemeClr val="bg1">
                <a:lumMod val="85000"/>
              </a:schemeClr>
            </a:solidFill>
            <a:prstDash val="sysDot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15365" name="Line 24"/>
          <p:cNvSpPr>
            <a:spLocks noChangeShapeType="1"/>
          </p:cNvSpPr>
          <p:nvPr/>
        </p:nvSpPr>
        <p:spPr bwMode="auto">
          <a:xfrm flipH="1">
            <a:off x="3214688" y="2643188"/>
            <a:ext cx="3571875" cy="3224212"/>
          </a:xfrm>
          <a:prstGeom prst="line">
            <a:avLst/>
          </a:prstGeom>
          <a:noFill/>
          <a:ln w="38100">
            <a:solidFill>
              <a:schemeClr val="bg1">
                <a:lumMod val="85000"/>
              </a:schemeClr>
            </a:solidFill>
            <a:prstDash val="sysDot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15366" name="Line 25"/>
          <p:cNvSpPr>
            <a:spLocks noChangeShapeType="1"/>
          </p:cNvSpPr>
          <p:nvPr/>
        </p:nvSpPr>
        <p:spPr bwMode="auto">
          <a:xfrm flipH="1">
            <a:off x="3200400" y="3357563"/>
            <a:ext cx="4086225" cy="2509837"/>
          </a:xfrm>
          <a:prstGeom prst="line">
            <a:avLst/>
          </a:prstGeom>
          <a:noFill/>
          <a:ln w="38100">
            <a:solidFill>
              <a:schemeClr val="bg1">
                <a:lumMod val="85000"/>
              </a:schemeClr>
            </a:solidFill>
            <a:prstDash val="sysDot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15367" name="Line 26"/>
          <p:cNvSpPr>
            <a:spLocks noChangeShapeType="1"/>
          </p:cNvSpPr>
          <p:nvPr/>
        </p:nvSpPr>
        <p:spPr bwMode="auto">
          <a:xfrm flipH="1">
            <a:off x="3200400" y="4071938"/>
            <a:ext cx="4514850" cy="1795462"/>
          </a:xfrm>
          <a:prstGeom prst="line">
            <a:avLst/>
          </a:prstGeom>
          <a:noFill/>
          <a:ln w="38100">
            <a:solidFill>
              <a:schemeClr val="bg1">
                <a:lumMod val="85000"/>
              </a:schemeClr>
            </a:solidFill>
            <a:prstDash val="sysDot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15368" name="Line 27"/>
          <p:cNvSpPr>
            <a:spLocks noChangeShapeType="1"/>
          </p:cNvSpPr>
          <p:nvPr/>
        </p:nvSpPr>
        <p:spPr bwMode="auto">
          <a:xfrm flipH="1">
            <a:off x="3200400" y="4929188"/>
            <a:ext cx="4729163" cy="938212"/>
          </a:xfrm>
          <a:prstGeom prst="line">
            <a:avLst/>
          </a:prstGeom>
          <a:noFill/>
          <a:ln w="38100">
            <a:solidFill>
              <a:schemeClr val="bg1">
                <a:lumMod val="85000"/>
              </a:schemeClr>
            </a:solidFill>
            <a:prstDash val="sysDot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659484" name="Rectangle 28"/>
          <p:cNvSpPr>
            <a:spLocks noChangeArrowheads="1"/>
          </p:cNvSpPr>
          <p:nvPr/>
        </p:nvSpPr>
        <p:spPr bwMode="auto">
          <a:xfrm>
            <a:off x="4643438" y="2548600"/>
            <a:ext cx="4413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>
              <a:defRPr/>
            </a:pPr>
            <a:r>
              <a:rPr lang="pt-BR" sz="2800" dirty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  <a:t>D</a:t>
            </a:r>
          </a:p>
        </p:txBody>
      </p:sp>
      <p:sp>
        <p:nvSpPr>
          <p:cNvPr id="659485" name="Rectangle 29"/>
          <p:cNvSpPr>
            <a:spLocks noChangeArrowheads="1"/>
          </p:cNvSpPr>
          <p:nvPr/>
        </p:nvSpPr>
        <p:spPr bwMode="auto">
          <a:xfrm>
            <a:off x="5249663" y="2954075"/>
            <a:ext cx="4413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>
              <a:defRPr/>
            </a:pPr>
            <a:r>
              <a:rPr lang="pt-BR" sz="2800" dirty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  <a:t>D</a:t>
            </a:r>
          </a:p>
        </p:txBody>
      </p:sp>
      <p:sp>
        <p:nvSpPr>
          <p:cNvPr id="659486" name="Rectangle 30"/>
          <p:cNvSpPr>
            <a:spLocks noChangeArrowheads="1"/>
          </p:cNvSpPr>
          <p:nvPr/>
        </p:nvSpPr>
        <p:spPr bwMode="auto">
          <a:xfrm>
            <a:off x="5701438" y="3403863"/>
            <a:ext cx="4413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>
              <a:defRPr/>
            </a:pPr>
            <a:r>
              <a:rPr lang="pt-BR" sz="2800" dirty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  <a:t>D</a:t>
            </a:r>
          </a:p>
        </p:txBody>
      </p:sp>
      <p:sp>
        <p:nvSpPr>
          <p:cNvPr id="659487" name="Rectangle 31"/>
          <p:cNvSpPr>
            <a:spLocks noChangeArrowheads="1"/>
          </p:cNvSpPr>
          <p:nvPr/>
        </p:nvSpPr>
        <p:spPr bwMode="auto">
          <a:xfrm>
            <a:off x="6000750" y="3929063"/>
            <a:ext cx="4413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>
              <a:defRPr/>
            </a:pPr>
            <a:r>
              <a:rPr lang="pt-BR" sz="2800" dirty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  <a:t>D</a:t>
            </a:r>
          </a:p>
        </p:txBody>
      </p:sp>
      <p:sp>
        <p:nvSpPr>
          <p:cNvPr id="659488" name="Rectangle 32"/>
          <p:cNvSpPr>
            <a:spLocks noChangeArrowheads="1"/>
          </p:cNvSpPr>
          <p:nvPr/>
        </p:nvSpPr>
        <p:spPr bwMode="auto">
          <a:xfrm>
            <a:off x="6286500" y="4429125"/>
            <a:ext cx="4413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>
              <a:defRPr/>
            </a:pPr>
            <a:r>
              <a:rPr lang="pt-BR" sz="2800" dirty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  <a:t>D</a:t>
            </a:r>
          </a:p>
        </p:txBody>
      </p:sp>
      <p:sp>
        <p:nvSpPr>
          <p:cNvPr id="659489" name="Rectangle 33"/>
          <p:cNvSpPr>
            <a:spLocks noChangeArrowheads="1"/>
          </p:cNvSpPr>
          <p:nvPr/>
        </p:nvSpPr>
        <p:spPr bwMode="auto">
          <a:xfrm>
            <a:off x="6431363" y="5000625"/>
            <a:ext cx="4413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>
              <a:defRPr/>
            </a:pPr>
            <a:r>
              <a:rPr lang="pt-BR" sz="2800" dirty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  <a:t>D</a:t>
            </a:r>
          </a:p>
        </p:txBody>
      </p:sp>
      <p:sp>
        <p:nvSpPr>
          <p:cNvPr id="659490" name="Rectangle 34"/>
          <p:cNvSpPr>
            <a:spLocks noChangeArrowheads="1"/>
          </p:cNvSpPr>
          <p:nvPr/>
        </p:nvSpPr>
        <p:spPr bwMode="auto">
          <a:xfrm>
            <a:off x="4355976" y="5877272"/>
            <a:ext cx="4538102" cy="646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lIns="92075" tIns="46038" rIns="92075" bIns="46038">
            <a:spAutoFit/>
          </a:bodyPr>
          <a:lstStyle/>
          <a:p>
            <a:pPr defTabSz="762000">
              <a:defRPr/>
            </a:pPr>
            <a:r>
              <a:rPr lang="pt-BR" sz="3600" dirty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  <a:t>D = 10 </a:t>
            </a:r>
            <a:r>
              <a:rPr lang="pt-BR" sz="3600" dirty="0" err="1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  <a:t>pc</a:t>
            </a:r>
            <a:r>
              <a:rPr lang="pt-BR" sz="3600" dirty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  <a:t> = </a:t>
            </a:r>
            <a:r>
              <a:rPr lang="pt-BR" sz="3600" dirty="0" smtClean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  <a:t>32,6 </a:t>
            </a:r>
            <a:r>
              <a:rPr lang="pt-BR" sz="3600" dirty="0" err="1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  <a:t>a.l.</a:t>
            </a:r>
            <a:endParaRPr lang="pt-BR" sz="3600" dirty="0">
              <a:solidFill>
                <a:schemeClr val="accent5">
                  <a:lumMod val="7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659491" name="Text Box 35"/>
          <p:cNvSpPr txBox="1">
            <a:spLocks noChangeArrowheads="1"/>
          </p:cNvSpPr>
          <p:nvPr/>
        </p:nvSpPr>
        <p:spPr bwMode="auto">
          <a:xfrm>
            <a:off x="395536" y="2348880"/>
            <a:ext cx="2880320" cy="224676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just" defTabSz="762000">
              <a:defRPr/>
            </a:pPr>
            <a:r>
              <a:rPr lang="pt-BR" sz="2800" b="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</a:rPr>
              <a:t>Magnitude aparente de uma estrela a uma distância D, fixa.</a:t>
            </a:r>
            <a:endParaRPr lang="pt-BR" sz="2800" b="0" dirty="0">
              <a:solidFill>
                <a:schemeClr val="accent1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5377" name="Oval 3"/>
          <p:cNvSpPr>
            <a:spLocks noChangeArrowheads="1"/>
          </p:cNvSpPr>
          <p:nvPr/>
        </p:nvSpPr>
        <p:spPr bwMode="auto">
          <a:xfrm>
            <a:off x="8135801" y="4725144"/>
            <a:ext cx="285750" cy="28575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2000">
                <a:srgbClr val="FFFF00"/>
              </a:gs>
              <a:gs pos="62000">
                <a:srgbClr val="FF0300"/>
              </a:gs>
              <a:gs pos="100000">
                <a:srgbClr val="4D0808"/>
              </a:gs>
            </a:gsLst>
            <a:path path="shape">
              <a:fillToRect l="50000" t="50000" r="50000" b="50000"/>
            </a:path>
          </a:gradFill>
          <a:ln w="57150">
            <a:noFill/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15378" name="Oval 3"/>
          <p:cNvSpPr>
            <a:spLocks noChangeArrowheads="1"/>
          </p:cNvSpPr>
          <p:nvPr/>
        </p:nvSpPr>
        <p:spPr bwMode="auto">
          <a:xfrm>
            <a:off x="7818369" y="3734628"/>
            <a:ext cx="428625" cy="428625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66000">
                <a:srgbClr val="FF3300"/>
              </a:gs>
              <a:gs pos="91000">
                <a:srgbClr val="4D0808"/>
              </a:gs>
              <a:gs pos="100000">
                <a:srgbClr val="4D0808"/>
              </a:gs>
            </a:gsLst>
            <a:path path="shape">
              <a:fillToRect l="50000" t="50000" r="50000" b="50000"/>
            </a:path>
          </a:gradFill>
          <a:ln w="57150">
            <a:noFill/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31" name="Oval 3"/>
          <p:cNvSpPr>
            <a:spLocks noChangeArrowheads="1"/>
          </p:cNvSpPr>
          <p:nvPr/>
        </p:nvSpPr>
        <p:spPr bwMode="auto">
          <a:xfrm>
            <a:off x="7429500" y="2928938"/>
            <a:ext cx="500063" cy="500062"/>
          </a:xfrm>
          <a:prstGeom prst="ellipse">
            <a:avLst/>
          </a:prstGeom>
          <a:gradFill flip="none" rotWithShape="1">
            <a:gsLst>
              <a:gs pos="51000">
                <a:srgbClr val="FFC000"/>
              </a:gs>
              <a:gs pos="12000">
                <a:schemeClr val="bg1"/>
              </a:gs>
              <a:gs pos="100000">
                <a:srgbClr val="4D0808"/>
              </a:gs>
            </a:gsLst>
            <a:path path="shape">
              <a:fillToRect l="50000" t="50000" r="50000" b="50000"/>
            </a:path>
            <a:tileRect/>
          </a:gradFill>
          <a:ln w="57150">
            <a:noFill/>
            <a:prstDash val="solid"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32" name="Oval 3"/>
          <p:cNvSpPr>
            <a:spLocks noChangeArrowheads="1"/>
          </p:cNvSpPr>
          <p:nvPr/>
        </p:nvSpPr>
        <p:spPr bwMode="auto">
          <a:xfrm>
            <a:off x="6858016" y="2000240"/>
            <a:ext cx="642942" cy="642942"/>
          </a:xfrm>
          <a:prstGeom prst="ellipse">
            <a:avLst/>
          </a:prstGeom>
          <a:gradFill flip="none" rotWithShape="1">
            <a:gsLst>
              <a:gs pos="56000">
                <a:schemeClr val="bg1"/>
              </a:gs>
              <a:gs pos="12000">
                <a:schemeClr val="bg1"/>
              </a:gs>
              <a:gs pos="100000">
                <a:srgbClr val="FFC000">
                  <a:alpha val="17000"/>
                </a:srgbClr>
              </a:gs>
            </a:gsLst>
            <a:path path="shape">
              <a:fillToRect l="50000" t="50000" r="50000" b="50000"/>
            </a:path>
            <a:tileRect/>
          </a:gradFill>
          <a:ln w="57150">
            <a:noFill/>
            <a:prstDash val="solid"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33" name="Oval 3"/>
          <p:cNvSpPr>
            <a:spLocks noChangeArrowheads="1"/>
          </p:cNvSpPr>
          <p:nvPr/>
        </p:nvSpPr>
        <p:spPr bwMode="auto">
          <a:xfrm>
            <a:off x="6072198" y="1142984"/>
            <a:ext cx="785818" cy="785818"/>
          </a:xfrm>
          <a:prstGeom prst="ellipse">
            <a:avLst/>
          </a:prstGeom>
          <a:gradFill flip="none" rotWithShape="1">
            <a:gsLst>
              <a:gs pos="56000">
                <a:schemeClr val="bg1"/>
              </a:gs>
              <a:gs pos="12000">
                <a:schemeClr val="bg1"/>
              </a:gs>
              <a:gs pos="100000">
                <a:schemeClr val="accent2">
                  <a:lumMod val="60000"/>
                  <a:lumOff val="40000"/>
                  <a:alpha val="31000"/>
                </a:schemeClr>
              </a:gs>
            </a:gsLst>
            <a:path path="shape">
              <a:fillToRect l="50000" t="50000" r="50000" b="50000"/>
            </a:path>
            <a:tileRect/>
          </a:gradFill>
          <a:ln w="57150">
            <a:noFill/>
            <a:prstDash val="solid"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34" name="Oval 3"/>
          <p:cNvSpPr>
            <a:spLocks noChangeArrowheads="1"/>
          </p:cNvSpPr>
          <p:nvPr/>
        </p:nvSpPr>
        <p:spPr bwMode="auto">
          <a:xfrm>
            <a:off x="5000628" y="357166"/>
            <a:ext cx="1000132" cy="1000132"/>
          </a:xfrm>
          <a:prstGeom prst="ellipse">
            <a:avLst/>
          </a:prstGeom>
          <a:gradFill flip="none" rotWithShape="1">
            <a:gsLst>
              <a:gs pos="75000">
                <a:schemeClr val="accent2">
                  <a:lumMod val="60000"/>
                  <a:lumOff val="40000"/>
                </a:schemeClr>
              </a:gs>
              <a:gs pos="36000">
                <a:schemeClr val="bg1"/>
              </a:gs>
              <a:gs pos="100000">
                <a:schemeClr val="accent2">
                  <a:lumMod val="50000"/>
                  <a:alpha val="52000"/>
                </a:schemeClr>
              </a:gs>
            </a:gsLst>
            <a:path path="shape">
              <a:fillToRect l="50000" t="50000" r="50000" b="50000"/>
            </a:path>
            <a:tileRect/>
          </a:gradFill>
          <a:ln w="57150">
            <a:noFill/>
            <a:prstDash val="solid"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35" name="Text Box 141"/>
          <p:cNvSpPr txBox="1">
            <a:spLocks noChangeArrowheads="1"/>
          </p:cNvSpPr>
          <p:nvPr/>
        </p:nvSpPr>
        <p:spPr bwMode="auto">
          <a:xfrm>
            <a:off x="0" y="6279703"/>
            <a:ext cx="413995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pt-BR" sz="1200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: Prof</a:t>
            </a:r>
            <a:r>
              <a:rPr lang="pt-BR" sz="1200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. Roberto </a:t>
            </a:r>
            <a:r>
              <a:rPr lang="pt-BR" sz="1200" dirty="0" err="1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Boczko</a:t>
            </a:r>
            <a:r>
              <a:rPr lang="pt-BR" sz="1200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, </a:t>
            </a:r>
          </a:p>
          <a:p>
            <a:pPr algn="just">
              <a:defRPr/>
            </a:pPr>
            <a:r>
              <a:rPr lang="pt-BR" sz="1200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com adaptações</a:t>
            </a:r>
          </a:p>
        </p:txBody>
      </p:sp>
      <p:sp>
        <p:nvSpPr>
          <p:cNvPr id="62" name="Rectangle 21"/>
          <p:cNvSpPr>
            <a:spLocks noChangeArrowheads="1"/>
          </p:cNvSpPr>
          <p:nvPr/>
        </p:nvSpPr>
        <p:spPr bwMode="auto">
          <a:xfrm>
            <a:off x="1547664" y="5454749"/>
            <a:ext cx="1368152" cy="646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algn="l" defTabSz="635000">
              <a:defRPr/>
            </a:pPr>
            <a:r>
              <a:rPr lang="pt-BR" sz="3600" dirty="0" smtClean="0">
                <a:solidFill>
                  <a:srgbClr val="00B0F0"/>
                </a:solidFill>
                <a:latin typeface="Century Gothic" pitchFamily="34" charset="0"/>
                <a:cs typeface="MS Shell Dlg" charset="0"/>
              </a:rPr>
              <a:t>Terra</a:t>
            </a:r>
            <a:endParaRPr lang="pt-BR" sz="3600" dirty="0">
              <a:solidFill>
                <a:srgbClr val="00B0F0"/>
              </a:solidFill>
              <a:latin typeface="Century Gothic" pitchFamily="34" charset="0"/>
              <a:cs typeface="MS Shell Dlg" charset="0"/>
            </a:endParaRPr>
          </a:p>
        </p:txBody>
      </p:sp>
      <p:grpSp>
        <p:nvGrpSpPr>
          <p:cNvPr id="40" name="Grupo 54"/>
          <p:cNvGrpSpPr>
            <a:grpSpLocks noChangeAspect="1"/>
          </p:cNvGrpSpPr>
          <p:nvPr/>
        </p:nvGrpSpPr>
        <p:grpSpPr>
          <a:xfrm>
            <a:off x="2699792" y="5373216"/>
            <a:ext cx="974237" cy="959916"/>
            <a:chOff x="1436812" y="954231"/>
            <a:chExt cx="5991841" cy="5903769"/>
          </a:xfrm>
        </p:grpSpPr>
        <p:sp>
          <p:nvSpPr>
            <p:cNvPr id="42" name="Elipse 41"/>
            <p:cNvSpPr>
              <a:spLocks noChangeAspect="1"/>
            </p:cNvSpPr>
            <p:nvPr/>
          </p:nvSpPr>
          <p:spPr bwMode="auto">
            <a:xfrm>
              <a:off x="1436812" y="954231"/>
              <a:ext cx="5991841" cy="5903769"/>
            </a:xfrm>
            <a:prstGeom prst="ellipse">
              <a:avLst/>
            </a:prstGeom>
            <a:gradFill flip="none" rotWithShape="1">
              <a:gsLst>
                <a:gs pos="0">
                  <a:srgbClr val="0066FF">
                    <a:alpha val="0"/>
                  </a:srgbClr>
                </a:gs>
                <a:gs pos="50000">
                  <a:srgbClr val="0000FF"/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grpSp>
          <p:nvGrpSpPr>
            <p:cNvPr id="43" name="Grupo 47"/>
            <p:cNvGrpSpPr/>
            <p:nvPr/>
          </p:nvGrpSpPr>
          <p:grpSpPr>
            <a:xfrm>
              <a:off x="2714969" y="2187217"/>
              <a:ext cx="3600400" cy="3609373"/>
              <a:chOff x="2714969" y="2187217"/>
              <a:chExt cx="3600400" cy="3609373"/>
            </a:xfrm>
          </p:grpSpPr>
          <p:sp>
            <p:nvSpPr>
              <p:cNvPr id="44" name="Elipse 43"/>
              <p:cNvSpPr/>
              <p:nvPr/>
            </p:nvSpPr>
            <p:spPr bwMode="auto">
              <a:xfrm>
                <a:off x="2714969" y="2196190"/>
                <a:ext cx="3600400" cy="3600400"/>
              </a:xfrm>
              <a:prstGeom prst="ellipse">
                <a:avLst/>
              </a:prstGeom>
              <a:solidFill>
                <a:srgbClr val="0066FF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5" name="Forma livre 44"/>
              <p:cNvSpPr/>
              <p:nvPr/>
            </p:nvSpPr>
            <p:spPr bwMode="auto">
              <a:xfrm>
                <a:off x="3147017" y="2425661"/>
                <a:ext cx="2448272" cy="3368686"/>
              </a:xfrm>
              <a:custGeom>
                <a:avLst/>
                <a:gdLst>
                  <a:gd name="connsiteX0" fmla="*/ 767563 w 2317456"/>
                  <a:gd name="connsiteY0" fmla="*/ 56572 h 3224670"/>
                  <a:gd name="connsiteX1" fmla="*/ 797708 w 2317456"/>
                  <a:gd name="connsiteY1" fmla="*/ 116862 h 3224670"/>
                  <a:gd name="connsiteX2" fmla="*/ 837901 w 2317456"/>
                  <a:gd name="connsiteY2" fmla="*/ 207297 h 3224670"/>
                  <a:gd name="connsiteX3" fmla="*/ 868046 w 2317456"/>
                  <a:gd name="connsiteY3" fmla="*/ 227394 h 3224670"/>
                  <a:gd name="connsiteX4" fmla="*/ 888143 w 2317456"/>
                  <a:gd name="connsiteY4" fmla="*/ 257539 h 3224670"/>
                  <a:gd name="connsiteX5" fmla="*/ 898191 w 2317456"/>
                  <a:gd name="connsiteY5" fmla="*/ 287684 h 3224670"/>
                  <a:gd name="connsiteX6" fmla="*/ 928337 w 2317456"/>
                  <a:gd name="connsiteY6" fmla="*/ 307781 h 3224670"/>
                  <a:gd name="connsiteX7" fmla="*/ 988627 w 2317456"/>
                  <a:gd name="connsiteY7" fmla="*/ 257539 h 3224670"/>
                  <a:gd name="connsiteX8" fmla="*/ 1018772 w 2317456"/>
                  <a:gd name="connsiteY8" fmla="*/ 237443 h 3224670"/>
                  <a:gd name="connsiteX9" fmla="*/ 1169497 w 2317456"/>
                  <a:gd name="connsiteY9" fmla="*/ 247491 h 3224670"/>
                  <a:gd name="connsiteX10" fmla="*/ 1209690 w 2317456"/>
                  <a:gd name="connsiteY10" fmla="*/ 317829 h 3224670"/>
                  <a:gd name="connsiteX11" fmla="*/ 1239835 w 2317456"/>
                  <a:gd name="connsiteY11" fmla="*/ 327878 h 3224670"/>
                  <a:gd name="connsiteX12" fmla="*/ 1330271 w 2317456"/>
                  <a:gd name="connsiteY12" fmla="*/ 378119 h 3224670"/>
                  <a:gd name="connsiteX13" fmla="*/ 1350367 w 2317456"/>
                  <a:gd name="connsiteY13" fmla="*/ 408265 h 3224670"/>
                  <a:gd name="connsiteX14" fmla="*/ 1350367 w 2317456"/>
                  <a:gd name="connsiteY14" fmla="*/ 488651 h 3224670"/>
                  <a:gd name="connsiteX15" fmla="*/ 1310174 w 2317456"/>
                  <a:gd name="connsiteY15" fmla="*/ 498700 h 3224670"/>
                  <a:gd name="connsiteX16" fmla="*/ 1219739 w 2317456"/>
                  <a:gd name="connsiteY16" fmla="*/ 478603 h 3224670"/>
                  <a:gd name="connsiteX17" fmla="*/ 1119255 w 2317456"/>
                  <a:gd name="connsiteY17" fmla="*/ 428361 h 3224670"/>
                  <a:gd name="connsiteX18" fmla="*/ 988627 w 2317456"/>
                  <a:gd name="connsiteY18" fmla="*/ 448458 h 3224670"/>
                  <a:gd name="connsiteX19" fmla="*/ 958482 w 2317456"/>
                  <a:gd name="connsiteY19" fmla="*/ 468555 h 3224670"/>
                  <a:gd name="connsiteX20" fmla="*/ 918288 w 2317456"/>
                  <a:gd name="connsiteY20" fmla="*/ 538893 h 3224670"/>
                  <a:gd name="connsiteX21" fmla="*/ 958482 w 2317456"/>
                  <a:gd name="connsiteY21" fmla="*/ 659473 h 3224670"/>
                  <a:gd name="connsiteX22" fmla="*/ 1038868 w 2317456"/>
                  <a:gd name="connsiteY22" fmla="*/ 729812 h 3224670"/>
                  <a:gd name="connsiteX23" fmla="*/ 1119255 w 2317456"/>
                  <a:gd name="connsiteY23" fmla="*/ 739860 h 3224670"/>
                  <a:gd name="connsiteX24" fmla="*/ 1139352 w 2317456"/>
                  <a:gd name="connsiteY24" fmla="*/ 709715 h 3224670"/>
                  <a:gd name="connsiteX25" fmla="*/ 1149400 w 2317456"/>
                  <a:gd name="connsiteY25" fmla="*/ 589135 h 3224670"/>
                  <a:gd name="connsiteX26" fmla="*/ 1189594 w 2317456"/>
                  <a:gd name="connsiteY26" fmla="*/ 569038 h 3224670"/>
                  <a:gd name="connsiteX27" fmla="*/ 1229787 w 2317456"/>
                  <a:gd name="connsiteY27" fmla="*/ 579086 h 3224670"/>
                  <a:gd name="connsiteX28" fmla="*/ 1290077 w 2317456"/>
                  <a:gd name="connsiteY28" fmla="*/ 609232 h 3224670"/>
                  <a:gd name="connsiteX29" fmla="*/ 1300126 w 2317456"/>
                  <a:gd name="connsiteY29" fmla="*/ 639377 h 3224670"/>
                  <a:gd name="connsiteX30" fmla="*/ 1330271 w 2317456"/>
                  <a:gd name="connsiteY30" fmla="*/ 649425 h 3224670"/>
                  <a:gd name="connsiteX31" fmla="*/ 1390561 w 2317456"/>
                  <a:gd name="connsiteY31" fmla="*/ 689618 h 3224670"/>
                  <a:gd name="connsiteX32" fmla="*/ 1450851 w 2317456"/>
                  <a:gd name="connsiteY32" fmla="*/ 719763 h 3224670"/>
                  <a:gd name="connsiteX33" fmla="*/ 1480996 w 2317456"/>
                  <a:gd name="connsiteY33" fmla="*/ 729812 h 3224670"/>
                  <a:gd name="connsiteX34" fmla="*/ 1501093 w 2317456"/>
                  <a:gd name="connsiteY34" fmla="*/ 759957 h 3224670"/>
                  <a:gd name="connsiteX35" fmla="*/ 1501093 w 2317456"/>
                  <a:gd name="connsiteY35" fmla="*/ 860440 h 3224670"/>
                  <a:gd name="connsiteX36" fmla="*/ 1491044 w 2317456"/>
                  <a:gd name="connsiteY36" fmla="*/ 830295 h 3224670"/>
                  <a:gd name="connsiteX37" fmla="*/ 1310174 w 2317456"/>
                  <a:gd name="connsiteY37" fmla="*/ 830295 h 3224670"/>
                  <a:gd name="connsiteX38" fmla="*/ 1340319 w 2317456"/>
                  <a:gd name="connsiteY38" fmla="*/ 940827 h 3224670"/>
                  <a:gd name="connsiteX39" fmla="*/ 1350367 w 2317456"/>
                  <a:gd name="connsiteY39" fmla="*/ 970972 h 3224670"/>
                  <a:gd name="connsiteX40" fmla="*/ 1390561 w 2317456"/>
                  <a:gd name="connsiteY40" fmla="*/ 981021 h 3224670"/>
                  <a:gd name="connsiteX41" fmla="*/ 1470948 w 2317456"/>
                  <a:gd name="connsiteY41" fmla="*/ 970972 h 3224670"/>
                  <a:gd name="connsiteX42" fmla="*/ 1410657 w 2317456"/>
                  <a:gd name="connsiteY42" fmla="*/ 981021 h 3224670"/>
                  <a:gd name="connsiteX43" fmla="*/ 1380512 w 2317456"/>
                  <a:gd name="connsiteY43" fmla="*/ 991069 h 3224670"/>
                  <a:gd name="connsiteX44" fmla="*/ 1340319 w 2317456"/>
                  <a:gd name="connsiteY44" fmla="*/ 1001117 h 3224670"/>
                  <a:gd name="connsiteX45" fmla="*/ 1249884 w 2317456"/>
                  <a:gd name="connsiteY45" fmla="*/ 1051359 h 3224670"/>
                  <a:gd name="connsiteX46" fmla="*/ 1219739 w 2317456"/>
                  <a:gd name="connsiteY46" fmla="*/ 1071456 h 3224670"/>
                  <a:gd name="connsiteX47" fmla="*/ 1159449 w 2317456"/>
                  <a:gd name="connsiteY47" fmla="*/ 1131746 h 3224670"/>
                  <a:gd name="connsiteX48" fmla="*/ 1069013 w 2317456"/>
                  <a:gd name="connsiteY48" fmla="*/ 1171939 h 3224670"/>
                  <a:gd name="connsiteX49" fmla="*/ 1038868 w 2317456"/>
                  <a:gd name="connsiteY49" fmla="*/ 1181988 h 3224670"/>
                  <a:gd name="connsiteX50" fmla="*/ 1008723 w 2317456"/>
                  <a:gd name="connsiteY50" fmla="*/ 1212133 h 3224670"/>
                  <a:gd name="connsiteX51" fmla="*/ 968530 w 2317456"/>
                  <a:gd name="connsiteY51" fmla="*/ 1282471 h 3224670"/>
                  <a:gd name="connsiteX52" fmla="*/ 938385 w 2317456"/>
                  <a:gd name="connsiteY52" fmla="*/ 1302568 h 3224670"/>
                  <a:gd name="connsiteX53" fmla="*/ 908240 w 2317456"/>
                  <a:gd name="connsiteY53" fmla="*/ 1362858 h 3224670"/>
                  <a:gd name="connsiteX54" fmla="*/ 888143 w 2317456"/>
                  <a:gd name="connsiteY54" fmla="*/ 1423148 h 3224670"/>
                  <a:gd name="connsiteX55" fmla="*/ 878095 w 2317456"/>
                  <a:gd name="connsiteY55" fmla="*/ 1453293 h 3224670"/>
                  <a:gd name="connsiteX56" fmla="*/ 868046 w 2317456"/>
                  <a:gd name="connsiteY56" fmla="*/ 1513583 h 3224670"/>
                  <a:gd name="connsiteX57" fmla="*/ 847950 w 2317456"/>
                  <a:gd name="connsiteY57" fmla="*/ 1573873 h 3224670"/>
                  <a:gd name="connsiteX58" fmla="*/ 837901 w 2317456"/>
                  <a:gd name="connsiteY58" fmla="*/ 1604018 h 3224670"/>
                  <a:gd name="connsiteX59" fmla="*/ 807756 w 2317456"/>
                  <a:gd name="connsiteY59" fmla="*/ 1503535 h 3224670"/>
                  <a:gd name="connsiteX60" fmla="*/ 787660 w 2317456"/>
                  <a:gd name="connsiteY60" fmla="*/ 1473390 h 3224670"/>
                  <a:gd name="connsiteX61" fmla="*/ 757515 w 2317456"/>
                  <a:gd name="connsiteY61" fmla="*/ 1453293 h 3224670"/>
                  <a:gd name="connsiteX62" fmla="*/ 697224 w 2317456"/>
                  <a:gd name="connsiteY62" fmla="*/ 1413100 h 3224670"/>
                  <a:gd name="connsiteX63" fmla="*/ 667079 w 2317456"/>
                  <a:gd name="connsiteY63" fmla="*/ 1393003 h 3224670"/>
                  <a:gd name="connsiteX64" fmla="*/ 626886 w 2317456"/>
                  <a:gd name="connsiteY64" fmla="*/ 1382955 h 3224670"/>
                  <a:gd name="connsiteX65" fmla="*/ 596741 w 2317456"/>
                  <a:gd name="connsiteY65" fmla="*/ 1372906 h 3224670"/>
                  <a:gd name="connsiteX66" fmla="*/ 446016 w 2317456"/>
                  <a:gd name="connsiteY66" fmla="*/ 1382955 h 3224670"/>
                  <a:gd name="connsiteX67" fmla="*/ 415871 w 2317456"/>
                  <a:gd name="connsiteY67" fmla="*/ 1393003 h 3224670"/>
                  <a:gd name="connsiteX68" fmla="*/ 395774 w 2317456"/>
                  <a:gd name="connsiteY68" fmla="*/ 1423148 h 3224670"/>
                  <a:gd name="connsiteX69" fmla="*/ 385726 w 2317456"/>
                  <a:gd name="connsiteY69" fmla="*/ 1453293 h 3224670"/>
                  <a:gd name="connsiteX70" fmla="*/ 345532 w 2317456"/>
                  <a:gd name="connsiteY70" fmla="*/ 1533680 h 3224670"/>
                  <a:gd name="connsiteX71" fmla="*/ 345532 w 2317456"/>
                  <a:gd name="connsiteY71" fmla="*/ 1704502 h 3224670"/>
                  <a:gd name="connsiteX72" fmla="*/ 375677 w 2317456"/>
                  <a:gd name="connsiteY72" fmla="*/ 1724599 h 3224670"/>
                  <a:gd name="connsiteX73" fmla="*/ 636934 w 2317456"/>
                  <a:gd name="connsiteY73" fmla="*/ 1724599 h 3224670"/>
                  <a:gd name="connsiteX74" fmla="*/ 606789 w 2317456"/>
                  <a:gd name="connsiteY74" fmla="*/ 1815034 h 3224670"/>
                  <a:gd name="connsiteX75" fmla="*/ 576644 w 2317456"/>
                  <a:gd name="connsiteY75" fmla="*/ 1825082 h 3224670"/>
                  <a:gd name="connsiteX76" fmla="*/ 556548 w 2317456"/>
                  <a:gd name="connsiteY76" fmla="*/ 1855227 h 3224670"/>
                  <a:gd name="connsiteX77" fmla="*/ 566596 w 2317456"/>
                  <a:gd name="connsiteY77" fmla="*/ 1905469 h 3224670"/>
                  <a:gd name="connsiteX78" fmla="*/ 596741 w 2317456"/>
                  <a:gd name="connsiteY78" fmla="*/ 1915517 h 3224670"/>
                  <a:gd name="connsiteX79" fmla="*/ 677128 w 2317456"/>
                  <a:gd name="connsiteY79" fmla="*/ 1925566 h 3224670"/>
                  <a:gd name="connsiteX80" fmla="*/ 707273 w 2317456"/>
                  <a:gd name="connsiteY80" fmla="*/ 1935614 h 3224670"/>
                  <a:gd name="connsiteX81" fmla="*/ 717321 w 2317456"/>
                  <a:gd name="connsiteY81" fmla="*/ 1965759 h 3224670"/>
                  <a:gd name="connsiteX82" fmla="*/ 727369 w 2317456"/>
                  <a:gd name="connsiteY82" fmla="*/ 2076291 h 3224670"/>
                  <a:gd name="connsiteX83" fmla="*/ 737418 w 2317456"/>
                  <a:gd name="connsiteY83" fmla="*/ 2106436 h 3224670"/>
                  <a:gd name="connsiteX84" fmla="*/ 777611 w 2317456"/>
                  <a:gd name="connsiteY84" fmla="*/ 2166726 h 3224670"/>
                  <a:gd name="connsiteX85" fmla="*/ 817805 w 2317456"/>
                  <a:gd name="connsiteY85" fmla="*/ 2156678 h 3224670"/>
                  <a:gd name="connsiteX86" fmla="*/ 847950 w 2317456"/>
                  <a:gd name="connsiteY86" fmla="*/ 2146629 h 3224670"/>
                  <a:gd name="connsiteX87" fmla="*/ 908240 w 2317456"/>
                  <a:gd name="connsiteY87" fmla="*/ 2176774 h 3224670"/>
                  <a:gd name="connsiteX88" fmla="*/ 948433 w 2317456"/>
                  <a:gd name="connsiteY88" fmla="*/ 2216968 h 3224670"/>
                  <a:gd name="connsiteX89" fmla="*/ 968530 w 2317456"/>
                  <a:gd name="connsiteY89" fmla="*/ 2186823 h 3224670"/>
                  <a:gd name="connsiteX90" fmla="*/ 978578 w 2317456"/>
                  <a:gd name="connsiteY90" fmla="*/ 2156678 h 3224670"/>
                  <a:gd name="connsiteX91" fmla="*/ 1048917 w 2317456"/>
                  <a:gd name="connsiteY91" fmla="*/ 2126533 h 3224670"/>
                  <a:gd name="connsiteX92" fmla="*/ 1229787 w 2317456"/>
                  <a:gd name="connsiteY92" fmla="*/ 2136581 h 3224670"/>
                  <a:gd name="connsiteX93" fmla="*/ 1280029 w 2317456"/>
                  <a:gd name="connsiteY93" fmla="*/ 2166726 h 3224670"/>
                  <a:gd name="connsiteX94" fmla="*/ 1310174 w 2317456"/>
                  <a:gd name="connsiteY94" fmla="*/ 2176774 h 3224670"/>
                  <a:gd name="connsiteX95" fmla="*/ 1350367 w 2317456"/>
                  <a:gd name="connsiteY95" fmla="*/ 2186823 h 3224670"/>
                  <a:gd name="connsiteX96" fmla="*/ 1410657 w 2317456"/>
                  <a:gd name="connsiteY96" fmla="*/ 2206919 h 3224670"/>
                  <a:gd name="connsiteX97" fmla="*/ 1551334 w 2317456"/>
                  <a:gd name="connsiteY97" fmla="*/ 2216968 h 3224670"/>
                  <a:gd name="connsiteX98" fmla="*/ 1611624 w 2317456"/>
                  <a:gd name="connsiteY98" fmla="*/ 2257161 h 3224670"/>
                  <a:gd name="connsiteX99" fmla="*/ 1641769 w 2317456"/>
                  <a:gd name="connsiteY99" fmla="*/ 2287306 h 3224670"/>
                  <a:gd name="connsiteX100" fmla="*/ 1742253 w 2317456"/>
                  <a:gd name="connsiteY100" fmla="*/ 2317451 h 3224670"/>
                  <a:gd name="connsiteX101" fmla="*/ 1772398 w 2317456"/>
                  <a:gd name="connsiteY101" fmla="*/ 2337548 h 3224670"/>
                  <a:gd name="connsiteX102" fmla="*/ 1802543 w 2317456"/>
                  <a:gd name="connsiteY102" fmla="*/ 2397838 h 3224670"/>
                  <a:gd name="connsiteX103" fmla="*/ 1812591 w 2317456"/>
                  <a:gd name="connsiteY103" fmla="*/ 2478225 h 3224670"/>
                  <a:gd name="connsiteX104" fmla="*/ 1882930 w 2317456"/>
                  <a:gd name="connsiteY104" fmla="*/ 2508370 h 3224670"/>
                  <a:gd name="connsiteX105" fmla="*/ 2013558 w 2317456"/>
                  <a:gd name="connsiteY105" fmla="*/ 2498322 h 3224670"/>
                  <a:gd name="connsiteX106" fmla="*/ 1933172 w 2317456"/>
                  <a:gd name="connsiteY106" fmla="*/ 2508370 h 3224670"/>
                  <a:gd name="connsiteX107" fmla="*/ 1872882 w 2317456"/>
                  <a:gd name="connsiteY107" fmla="*/ 2498322 h 3224670"/>
                  <a:gd name="connsiteX108" fmla="*/ 1882930 w 2317456"/>
                  <a:gd name="connsiteY108" fmla="*/ 2468177 h 3224670"/>
                  <a:gd name="connsiteX109" fmla="*/ 1993462 w 2317456"/>
                  <a:gd name="connsiteY109" fmla="*/ 2468177 h 3224670"/>
                  <a:gd name="connsiteX110" fmla="*/ 2003510 w 2317456"/>
                  <a:gd name="connsiteY110" fmla="*/ 2498322 h 3224670"/>
                  <a:gd name="connsiteX111" fmla="*/ 2033655 w 2317456"/>
                  <a:gd name="connsiteY111" fmla="*/ 2518418 h 3224670"/>
                  <a:gd name="connsiteX112" fmla="*/ 2114042 w 2317456"/>
                  <a:gd name="connsiteY112" fmla="*/ 2498322 h 3224670"/>
                  <a:gd name="connsiteX113" fmla="*/ 2164284 w 2317456"/>
                  <a:gd name="connsiteY113" fmla="*/ 2508370 h 3224670"/>
                  <a:gd name="connsiteX114" fmla="*/ 2194429 w 2317456"/>
                  <a:gd name="connsiteY114" fmla="*/ 2518418 h 3224670"/>
                  <a:gd name="connsiteX115" fmla="*/ 2264767 w 2317456"/>
                  <a:gd name="connsiteY115" fmla="*/ 2508370 h 3224670"/>
                  <a:gd name="connsiteX116" fmla="*/ 2294912 w 2317456"/>
                  <a:gd name="connsiteY116" fmla="*/ 2498322 h 3224670"/>
                  <a:gd name="connsiteX117" fmla="*/ 2315009 w 2317456"/>
                  <a:gd name="connsiteY117" fmla="*/ 2538515 h 3224670"/>
                  <a:gd name="connsiteX118" fmla="*/ 2284864 w 2317456"/>
                  <a:gd name="connsiteY118" fmla="*/ 2598805 h 3224670"/>
                  <a:gd name="connsiteX119" fmla="*/ 2234622 w 2317456"/>
                  <a:gd name="connsiteY119" fmla="*/ 2689240 h 3224670"/>
                  <a:gd name="connsiteX120" fmla="*/ 2214526 w 2317456"/>
                  <a:gd name="connsiteY120" fmla="*/ 2719385 h 3224670"/>
                  <a:gd name="connsiteX121" fmla="*/ 2154235 w 2317456"/>
                  <a:gd name="connsiteY121" fmla="*/ 2759579 h 3224670"/>
                  <a:gd name="connsiteX122" fmla="*/ 2124090 w 2317456"/>
                  <a:gd name="connsiteY122" fmla="*/ 2779675 h 3224670"/>
                  <a:gd name="connsiteX123" fmla="*/ 2083897 w 2317456"/>
                  <a:gd name="connsiteY123" fmla="*/ 2850014 h 3224670"/>
                  <a:gd name="connsiteX124" fmla="*/ 2053752 w 2317456"/>
                  <a:gd name="connsiteY124" fmla="*/ 2920352 h 3224670"/>
                  <a:gd name="connsiteX125" fmla="*/ 2023607 w 2317456"/>
                  <a:gd name="connsiteY125" fmla="*/ 2940449 h 3224670"/>
                  <a:gd name="connsiteX126" fmla="*/ 1993462 w 2317456"/>
                  <a:gd name="connsiteY126" fmla="*/ 2970594 h 3224670"/>
                  <a:gd name="connsiteX127" fmla="*/ 1943220 w 2317456"/>
                  <a:gd name="connsiteY127" fmla="*/ 2980643 h 3224670"/>
                  <a:gd name="connsiteX128" fmla="*/ 1903027 w 2317456"/>
                  <a:gd name="connsiteY128" fmla="*/ 2990691 h 3224670"/>
                  <a:gd name="connsiteX129" fmla="*/ 1872882 w 2317456"/>
                  <a:gd name="connsiteY129" fmla="*/ 3000739 h 3224670"/>
                  <a:gd name="connsiteX130" fmla="*/ 1762350 w 2317456"/>
                  <a:gd name="connsiteY130" fmla="*/ 3010788 h 3224670"/>
                  <a:gd name="connsiteX131" fmla="*/ 1732205 w 2317456"/>
                  <a:gd name="connsiteY131" fmla="*/ 3020836 h 3224670"/>
                  <a:gd name="connsiteX132" fmla="*/ 1722156 w 2317456"/>
                  <a:gd name="connsiteY132" fmla="*/ 3050981 h 3224670"/>
                  <a:gd name="connsiteX133" fmla="*/ 1681963 w 2317456"/>
                  <a:gd name="connsiteY133" fmla="*/ 3121319 h 3224670"/>
                  <a:gd name="connsiteX134" fmla="*/ 1651818 w 2317456"/>
                  <a:gd name="connsiteY134" fmla="*/ 3141416 h 3224670"/>
                  <a:gd name="connsiteX135" fmla="*/ 1541286 w 2317456"/>
                  <a:gd name="connsiteY135" fmla="*/ 3151465 h 3224670"/>
                  <a:gd name="connsiteX136" fmla="*/ 1310174 w 2317456"/>
                  <a:gd name="connsiteY136" fmla="*/ 3161513 h 3224670"/>
                  <a:gd name="connsiteX137" fmla="*/ 1229787 w 2317456"/>
                  <a:gd name="connsiteY137" fmla="*/ 3211755 h 3224670"/>
                  <a:gd name="connsiteX138" fmla="*/ 1199642 w 2317456"/>
                  <a:gd name="connsiteY138" fmla="*/ 3221803 h 3224670"/>
                  <a:gd name="connsiteX139" fmla="*/ 1119255 w 2317456"/>
                  <a:gd name="connsiteY139" fmla="*/ 3181610 h 3224670"/>
                  <a:gd name="connsiteX140" fmla="*/ 1129304 w 2317456"/>
                  <a:gd name="connsiteY140" fmla="*/ 3151465 h 3224670"/>
                  <a:gd name="connsiteX141" fmla="*/ 1169497 w 2317456"/>
                  <a:gd name="connsiteY141" fmla="*/ 3091174 h 3224670"/>
                  <a:gd name="connsiteX142" fmla="*/ 1179545 w 2317456"/>
                  <a:gd name="connsiteY142" fmla="*/ 2910304 h 3224670"/>
                  <a:gd name="connsiteX143" fmla="*/ 1149400 w 2317456"/>
                  <a:gd name="connsiteY143" fmla="*/ 2880159 h 3224670"/>
                  <a:gd name="connsiteX144" fmla="*/ 1119255 w 2317456"/>
                  <a:gd name="connsiteY144" fmla="*/ 2870111 h 3224670"/>
                  <a:gd name="connsiteX145" fmla="*/ 1038868 w 2317456"/>
                  <a:gd name="connsiteY145" fmla="*/ 2839966 h 3224670"/>
                  <a:gd name="connsiteX146" fmla="*/ 998675 w 2317456"/>
                  <a:gd name="connsiteY146" fmla="*/ 2819869 h 3224670"/>
                  <a:gd name="connsiteX147" fmla="*/ 968530 w 2317456"/>
                  <a:gd name="connsiteY147" fmla="*/ 2809821 h 3224670"/>
                  <a:gd name="connsiteX148" fmla="*/ 938385 w 2317456"/>
                  <a:gd name="connsiteY148" fmla="*/ 2749530 h 3224670"/>
                  <a:gd name="connsiteX149" fmla="*/ 908240 w 2317456"/>
                  <a:gd name="connsiteY149" fmla="*/ 2649047 h 3224670"/>
                  <a:gd name="connsiteX150" fmla="*/ 868046 w 2317456"/>
                  <a:gd name="connsiteY150" fmla="*/ 2588757 h 3224670"/>
                  <a:gd name="connsiteX151" fmla="*/ 847950 w 2317456"/>
                  <a:gd name="connsiteY151" fmla="*/ 2558612 h 3224670"/>
                  <a:gd name="connsiteX152" fmla="*/ 797708 w 2317456"/>
                  <a:gd name="connsiteY152" fmla="*/ 2488273 h 3224670"/>
                  <a:gd name="connsiteX153" fmla="*/ 817805 w 2317456"/>
                  <a:gd name="connsiteY153" fmla="*/ 2458128 h 3224670"/>
                  <a:gd name="connsiteX154" fmla="*/ 868046 w 2317456"/>
                  <a:gd name="connsiteY154" fmla="*/ 2397838 h 3224670"/>
                  <a:gd name="connsiteX155" fmla="*/ 888143 w 2317456"/>
                  <a:gd name="connsiteY155" fmla="*/ 2337548 h 3224670"/>
                  <a:gd name="connsiteX156" fmla="*/ 898191 w 2317456"/>
                  <a:gd name="connsiteY156" fmla="*/ 2307403 h 3224670"/>
                  <a:gd name="connsiteX157" fmla="*/ 908240 w 2317456"/>
                  <a:gd name="connsiteY157" fmla="*/ 2277258 h 3224670"/>
                  <a:gd name="connsiteX158" fmla="*/ 898191 w 2317456"/>
                  <a:gd name="connsiteY158" fmla="*/ 2206919 h 3224670"/>
                  <a:gd name="connsiteX159" fmla="*/ 868046 w 2317456"/>
                  <a:gd name="connsiteY159" fmla="*/ 2196871 h 3224670"/>
                  <a:gd name="connsiteX160" fmla="*/ 797708 w 2317456"/>
                  <a:gd name="connsiteY160" fmla="*/ 2176774 h 3224670"/>
                  <a:gd name="connsiteX161" fmla="*/ 707273 w 2317456"/>
                  <a:gd name="connsiteY161" fmla="*/ 2186823 h 3224670"/>
                  <a:gd name="connsiteX162" fmla="*/ 677128 w 2317456"/>
                  <a:gd name="connsiteY162" fmla="*/ 2196871 h 3224670"/>
                  <a:gd name="connsiteX163" fmla="*/ 667079 w 2317456"/>
                  <a:gd name="connsiteY163" fmla="*/ 2116484 h 3224670"/>
                  <a:gd name="connsiteX164" fmla="*/ 636934 w 2317456"/>
                  <a:gd name="connsiteY164" fmla="*/ 2056194 h 3224670"/>
                  <a:gd name="connsiteX165" fmla="*/ 546499 w 2317456"/>
                  <a:gd name="connsiteY165" fmla="*/ 1985856 h 3224670"/>
                  <a:gd name="connsiteX166" fmla="*/ 516354 w 2317456"/>
                  <a:gd name="connsiteY166" fmla="*/ 1955711 h 3224670"/>
                  <a:gd name="connsiteX167" fmla="*/ 496257 w 2317456"/>
                  <a:gd name="connsiteY167" fmla="*/ 1915517 h 3224670"/>
                  <a:gd name="connsiteX168" fmla="*/ 476161 w 2317456"/>
                  <a:gd name="connsiteY168" fmla="*/ 1885372 h 3224670"/>
                  <a:gd name="connsiteX169" fmla="*/ 435967 w 2317456"/>
                  <a:gd name="connsiteY169" fmla="*/ 1825082 h 3224670"/>
                  <a:gd name="connsiteX170" fmla="*/ 405822 w 2317456"/>
                  <a:gd name="connsiteY170" fmla="*/ 1815034 h 3224670"/>
                  <a:gd name="connsiteX171" fmla="*/ 375677 w 2317456"/>
                  <a:gd name="connsiteY171" fmla="*/ 1794937 h 3224670"/>
                  <a:gd name="connsiteX172" fmla="*/ 325435 w 2317456"/>
                  <a:gd name="connsiteY172" fmla="*/ 1784889 h 3224670"/>
                  <a:gd name="connsiteX173" fmla="*/ 295290 w 2317456"/>
                  <a:gd name="connsiteY173" fmla="*/ 1754744 h 3224670"/>
                  <a:gd name="connsiteX174" fmla="*/ 235000 w 2317456"/>
                  <a:gd name="connsiteY174" fmla="*/ 1714550 h 3224670"/>
                  <a:gd name="connsiteX175" fmla="*/ 214904 w 2317456"/>
                  <a:gd name="connsiteY175" fmla="*/ 1674357 h 3224670"/>
                  <a:gd name="connsiteX176" fmla="*/ 194807 w 2317456"/>
                  <a:gd name="connsiteY176" fmla="*/ 1644212 h 3224670"/>
                  <a:gd name="connsiteX177" fmla="*/ 184758 w 2317456"/>
                  <a:gd name="connsiteY177" fmla="*/ 1614067 h 3224670"/>
                  <a:gd name="connsiteX178" fmla="*/ 174710 w 2317456"/>
                  <a:gd name="connsiteY178" fmla="*/ 1433196 h 3224670"/>
                  <a:gd name="connsiteX179" fmla="*/ 164662 w 2317456"/>
                  <a:gd name="connsiteY179" fmla="*/ 1393003 h 3224670"/>
                  <a:gd name="connsiteX180" fmla="*/ 144565 w 2317456"/>
                  <a:gd name="connsiteY180" fmla="*/ 1362858 h 3224670"/>
                  <a:gd name="connsiteX181" fmla="*/ 124468 w 2317456"/>
                  <a:gd name="connsiteY181" fmla="*/ 1302568 h 3224670"/>
                  <a:gd name="connsiteX182" fmla="*/ 114420 w 2317456"/>
                  <a:gd name="connsiteY182" fmla="*/ 1272423 h 3224670"/>
                  <a:gd name="connsiteX183" fmla="*/ 94323 w 2317456"/>
                  <a:gd name="connsiteY183" fmla="*/ 1202084 h 3224670"/>
                  <a:gd name="connsiteX184" fmla="*/ 54130 w 2317456"/>
                  <a:gd name="connsiteY184" fmla="*/ 1433196 h 3224670"/>
                  <a:gd name="connsiteX185" fmla="*/ 34033 w 2317456"/>
                  <a:gd name="connsiteY185" fmla="*/ 1393003 h 3224670"/>
                  <a:gd name="connsiteX186" fmla="*/ 13937 w 2317456"/>
                  <a:gd name="connsiteY186" fmla="*/ 1362858 h 3224670"/>
                  <a:gd name="connsiteX187" fmla="*/ 34033 w 2317456"/>
                  <a:gd name="connsiteY187" fmla="*/ 1202084 h 3224670"/>
                  <a:gd name="connsiteX188" fmla="*/ 54130 w 2317456"/>
                  <a:gd name="connsiteY188" fmla="*/ 1141794 h 3224670"/>
                  <a:gd name="connsiteX189" fmla="*/ 74227 w 2317456"/>
                  <a:gd name="connsiteY189" fmla="*/ 1071456 h 3224670"/>
                  <a:gd name="connsiteX190" fmla="*/ 94323 w 2317456"/>
                  <a:gd name="connsiteY190" fmla="*/ 950875 h 3224670"/>
                  <a:gd name="connsiteX191" fmla="*/ 104372 w 2317456"/>
                  <a:gd name="connsiteY191" fmla="*/ 900634 h 3224670"/>
                  <a:gd name="connsiteX192" fmla="*/ 124468 w 2317456"/>
                  <a:gd name="connsiteY192" fmla="*/ 840344 h 3224670"/>
                  <a:gd name="connsiteX193" fmla="*/ 144565 w 2317456"/>
                  <a:gd name="connsiteY193" fmla="*/ 810199 h 3224670"/>
                  <a:gd name="connsiteX194" fmla="*/ 174710 w 2317456"/>
                  <a:gd name="connsiteY194" fmla="*/ 739860 h 3224670"/>
                  <a:gd name="connsiteX195" fmla="*/ 224952 w 2317456"/>
                  <a:gd name="connsiteY195" fmla="*/ 649425 h 3224670"/>
                  <a:gd name="connsiteX196" fmla="*/ 255097 w 2317456"/>
                  <a:gd name="connsiteY196" fmla="*/ 639377 h 3224670"/>
                  <a:gd name="connsiteX197" fmla="*/ 295290 w 2317456"/>
                  <a:gd name="connsiteY197" fmla="*/ 609232 h 3224670"/>
                  <a:gd name="connsiteX198" fmla="*/ 335484 w 2317456"/>
                  <a:gd name="connsiteY198" fmla="*/ 548941 h 3224670"/>
                  <a:gd name="connsiteX199" fmla="*/ 395774 w 2317456"/>
                  <a:gd name="connsiteY199" fmla="*/ 498700 h 3224670"/>
                  <a:gd name="connsiteX200" fmla="*/ 446016 w 2317456"/>
                  <a:gd name="connsiteY200" fmla="*/ 448458 h 3224670"/>
                  <a:gd name="connsiteX201" fmla="*/ 486209 w 2317456"/>
                  <a:gd name="connsiteY201" fmla="*/ 388168 h 3224670"/>
                  <a:gd name="connsiteX202" fmla="*/ 506306 w 2317456"/>
                  <a:gd name="connsiteY202" fmla="*/ 317829 h 3224670"/>
                  <a:gd name="connsiteX203" fmla="*/ 486209 w 2317456"/>
                  <a:gd name="connsiteY203" fmla="*/ 257539 h 3224670"/>
                  <a:gd name="connsiteX204" fmla="*/ 446016 w 2317456"/>
                  <a:gd name="connsiteY204" fmla="*/ 247491 h 3224670"/>
                  <a:gd name="connsiteX205" fmla="*/ 415871 w 2317456"/>
                  <a:gd name="connsiteY205" fmla="*/ 237443 h 3224670"/>
                  <a:gd name="connsiteX206" fmla="*/ 365629 w 2317456"/>
                  <a:gd name="connsiteY206" fmla="*/ 227394 h 3224670"/>
                  <a:gd name="connsiteX207" fmla="*/ 345532 w 2317456"/>
                  <a:gd name="connsiteY207" fmla="*/ 197249 h 3224670"/>
                  <a:gd name="connsiteX208" fmla="*/ 395774 w 2317456"/>
                  <a:gd name="connsiteY208" fmla="*/ 187201 h 3224670"/>
                  <a:gd name="connsiteX209" fmla="*/ 435967 w 2317456"/>
                  <a:gd name="connsiteY209" fmla="*/ 167104 h 3224670"/>
                  <a:gd name="connsiteX210" fmla="*/ 496257 w 2317456"/>
                  <a:gd name="connsiteY210" fmla="*/ 126911 h 3224670"/>
                  <a:gd name="connsiteX211" fmla="*/ 536451 w 2317456"/>
                  <a:gd name="connsiteY211" fmla="*/ 76669 h 3224670"/>
                  <a:gd name="connsiteX212" fmla="*/ 576644 w 2317456"/>
                  <a:gd name="connsiteY212" fmla="*/ 86717 h 3224670"/>
                  <a:gd name="connsiteX213" fmla="*/ 606789 w 2317456"/>
                  <a:gd name="connsiteY213" fmla="*/ 106814 h 3224670"/>
                  <a:gd name="connsiteX214" fmla="*/ 657031 w 2317456"/>
                  <a:gd name="connsiteY214" fmla="*/ 157056 h 3224670"/>
                  <a:gd name="connsiteX215" fmla="*/ 687176 w 2317456"/>
                  <a:gd name="connsiteY215" fmla="*/ 136959 h 3224670"/>
                  <a:gd name="connsiteX216" fmla="*/ 717321 w 2317456"/>
                  <a:gd name="connsiteY216" fmla="*/ 106814 h 3224670"/>
                  <a:gd name="connsiteX217" fmla="*/ 747466 w 2317456"/>
                  <a:gd name="connsiteY217" fmla="*/ 96766 h 3224670"/>
                  <a:gd name="connsiteX218" fmla="*/ 817805 w 2317456"/>
                  <a:gd name="connsiteY218" fmla="*/ 136959 h 3224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</a:cxnLst>
                <a:rect l="l" t="t" r="r" b="b"/>
                <a:pathLst>
                  <a:path w="2317456" h="3224670">
                    <a:moveTo>
                      <a:pt x="767563" y="56572"/>
                    </a:moveTo>
                    <a:cubicBezTo>
                      <a:pt x="804204" y="166500"/>
                      <a:pt x="745768" y="0"/>
                      <a:pt x="797708" y="116862"/>
                    </a:cubicBezTo>
                    <a:cubicBezTo>
                      <a:pt x="813626" y="152678"/>
                      <a:pt x="810614" y="180009"/>
                      <a:pt x="837901" y="207297"/>
                    </a:cubicBezTo>
                    <a:cubicBezTo>
                      <a:pt x="846440" y="215837"/>
                      <a:pt x="857998" y="220695"/>
                      <a:pt x="868046" y="227394"/>
                    </a:cubicBezTo>
                    <a:cubicBezTo>
                      <a:pt x="874745" y="237442"/>
                      <a:pt x="882742" y="246737"/>
                      <a:pt x="888143" y="257539"/>
                    </a:cubicBezTo>
                    <a:cubicBezTo>
                      <a:pt x="892880" y="267013"/>
                      <a:pt x="891574" y="279413"/>
                      <a:pt x="898191" y="287684"/>
                    </a:cubicBezTo>
                    <a:cubicBezTo>
                      <a:pt x="905735" y="297114"/>
                      <a:pt x="918288" y="301082"/>
                      <a:pt x="928337" y="307781"/>
                    </a:cubicBezTo>
                    <a:cubicBezTo>
                      <a:pt x="1003188" y="257880"/>
                      <a:pt x="911250" y="322019"/>
                      <a:pt x="988627" y="257539"/>
                    </a:cubicBezTo>
                    <a:cubicBezTo>
                      <a:pt x="997904" y="249808"/>
                      <a:pt x="1008724" y="244142"/>
                      <a:pt x="1018772" y="237443"/>
                    </a:cubicBezTo>
                    <a:cubicBezTo>
                      <a:pt x="1069014" y="240792"/>
                      <a:pt x="1120343" y="236568"/>
                      <a:pt x="1169497" y="247491"/>
                    </a:cubicBezTo>
                    <a:cubicBezTo>
                      <a:pt x="1216360" y="257905"/>
                      <a:pt x="1189439" y="292515"/>
                      <a:pt x="1209690" y="317829"/>
                    </a:cubicBezTo>
                    <a:cubicBezTo>
                      <a:pt x="1216307" y="326100"/>
                      <a:pt x="1230576" y="322734"/>
                      <a:pt x="1239835" y="327878"/>
                    </a:cubicBezTo>
                    <a:cubicBezTo>
                      <a:pt x="1343485" y="385461"/>
                      <a:pt x="1262063" y="355384"/>
                      <a:pt x="1330271" y="378119"/>
                    </a:cubicBezTo>
                    <a:cubicBezTo>
                      <a:pt x="1336970" y="388168"/>
                      <a:pt x="1344966" y="397463"/>
                      <a:pt x="1350367" y="408265"/>
                    </a:cubicBezTo>
                    <a:cubicBezTo>
                      <a:pt x="1361714" y="430960"/>
                      <a:pt x="1369109" y="466161"/>
                      <a:pt x="1350367" y="488651"/>
                    </a:cubicBezTo>
                    <a:cubicBezTo>
                      <a:pt x="1341526" y="499260"/>
                      <a:pt x="1323572" y="495350"/>
                      <a:pt x="1310174" y="498700"/>
                    </a:cubicBezTo>
                    <a:cubicBezTo>
                      <a:pt x="1304893" y="497644"/>
                      <a:pt x="1229196" y="483332"/>
                      <a:pt x="1219739" y="478603"/>
                    </a:cubicBezTo>
                    <a:cubicBezTo>
                      <a:pt x="1100101" y="418785"/>
                      <a:pt x="1210245" y="451110"/>
                      <a:pt x="1119255" y="428361"/>
                    </a:cubicBezTo>
                    <a:cubicBezTo>
                      <a:pt x="1090444" y="431242"/>
                      <a:pt x="1024838" y="430353"/>
                      <a:pt x="988627" y="448458"/>
                    </a:cubicBezTo>
                    <a:cubicBezTo>
                      <a:pt x="977825" y="453859"/>
                      <a:pt x="968530" y="461856"/>
                      <a:pt x="958482" y="468555"/>
                    </a:cubicBezTo>
                    <a:cubicBezTo>
                      <a:pt x="949740" y="481668"/>
                      <a:pt x="919397" y="524482"/>
                      <a:pt x="918288" y="538893"/>
                    </a:cubicBezTo>
                    <a:cubicBezTo>
                      <a:pt x="909812" y="649079"/>
                      <a:pt x="916305" y="605245"/>
                      <a:pt x="958482" y="659473"/>
                    </a:cubicBezTo>
                    <a:cubicBezTo>
                      <a:pt x="1016237" y="733729"/>
                      <a:pt x="969582" y="712489"/>
                      <a:pt x="1038868" y="729812"/>
                    </a:cubicBezTo>
                    <a:cubicBezTo>
                      <a:pt x="1070054" y="750602"/>
                      <a:pt x="1075797" y="764693"/>
                      <a:pt x="1119255" y="739860"/>
                    </a:cubicBezTo>
                    <a:cubicBezTo>
                      <a:pt x="1129741" y="733868"/>
                      <a:pt x="1132653" y="719763"/>
                      <a:pt x="1139352" y="709715"/>
                    </a:cubicBezTo>
                    <a:cubicBezTo>
                      <a:pt x="1142701" y="669522"/>
                      <a:pt x="1135835" y="627118"/>
                      <a:pt x="1149400" y="589135"/>
                    </a:cubicBezTo>
                    <a:cubicBezTo>
                      <a:pt x="1154438" y="575028"/>
                      <a:pt x="1174730" y="570896"/>
                      <a:pt x="1189594" y="569038"/>
                    </a:cubicBezTo>
                    <a:cubicBezTo>
                      <a:pt x="1203297" y="567325"/>
                      <a:pt x="1216508" y="575292"/>
                      <a:pt x="1229787" y="579086"/>
                    </a:cubicBezTo>
                    <a:cubicBezTo>
                      <a:pt x="1266187" y="589486"/>
                      <a:pt x="1257050" y="587214"/>
                      <a:pt x="1290077" y="609232"/>
                    </a:cubicBezTo>
                    <a:cubicBezTo>
                      <a:pt x="1293427" y="619280"/>
                      <a:pt x="1292636" y="631887"/>
                      <a:pt x="1300126" y="639377"/>
                    </a:cubicBezTo>
                    <a:cubicBezTo>
                      <a:pt x="1307616" y="646866"/>
                      <a:pt x="1321012" y="644281"/>
                      <a:pt x="1330271" y="649425"/>
                    </a:cubicBezTo>
                    <a:cubicBezTo>
                      <a:pt x="1351385" y="661155"/>
                      <a:pt x="1367647" y="681980"/>
                      <a:pt x="1390561" y="689618"/>
                    </a:cubicBezTo>
                    <a:cubicBezTo>
                      <a:pt x="1466332" y="714877"/>
                      <a:pt x="1372935" y="680805"/>
                      <a:pt x="1450851" y="719763"/>
                    </a:cubicBezTo>
                    <a:cubicBezTo>
                      <a:pt x="1460325" y="724500"/>
                      <a:pt x="1470948" y="726462"/>
                      <a:pt x="1480996" y="729812"/>
                    </a:cubicBezTo>
                    <a:cubicBezTo>
                      <a:pt x="1487695" y="739860"/>
                      <a:pt x="1495692" y="749155"/>
                      <a:pt x="1501093" y="759957"/>
                    </a:cubicBezTo>
                    <a:cubicBezTo>
                      <a:pt x="1520579" y="798929"/>
                      <a:pt x="1508281" y="810120"/>
                      <a:pt x="1501093" y="860440"/>
                    </a:cubicBezTo>
                    <a:cubicBezTo>
                      <a:pt x="1497743" y="850392"/>
                      <a:pt x="1500240" y="835550"/>
                      <a:pt x="1491044" y="830295"/>
                    </a:cubicBezTo>
                    <a:cubicBezTo>
                      <a:pt x="1452834" y="808461"/>
                      <a:pt x="1328589" y="828760"/>
                      <a:pt x="1310174" y="830295"/>
                    </a:cubicBezTo>
                    <a:cubicBezTo>
                      <a:pt x="1324377" y="901312"/>
                      <a:pt x="1314820" y="864331"/>
                      <a:pt x="1340319" y="940827"/>
                    </a:cubicBezTo>
                    <a:cubicBezTo>
                      <a:pt x="1343668" y="950875"/>
                      <a:pt x="1340091" y="968403"/>
                      <a:pt x="1350367" y="970972"/>
                    </a:cubicBezTo>
                    <a:lnTo>
                      <a:pt x="1390561" y="981021"/>
                    </a:lnTo>
                    <a:cubicBezTo>
                      <a:pt x="1417357" y="977671"/>
                      <a:pt x="1443944" y="970972"/>
                      <a:pt x="1470948" y="970972"/>
                    </a:cubicBezTo>
                    <a:cubicBezTo>
                      <a:pt x="1491322" y="970972"/>
                      <a:pt x="1430546" y="976601"/>
                      <a:pt x="1410657" y="981021"/>
                    </a:cubicBezTo>
                    <a:cubicBezTo>
                      <a:pt x="1400317" y="983319"/>
                      <a:pt x="1390696" y="988159"/>
                      <a:pt x="1380512" y="991069"/>
                    </a:cubicBezTo>
                    <a:cubicBezTo>
                      <a:pt x="1367233" y="994863"/>
                      <a:pt x="1353598" y="997323"/>
                      <a:pt x="1340319" y="1001117"/>
                    </a:cubicBezTo>
                    <a:cubicBezTo>
                      <a:pt x="1293896" y="1014381"/>
                      <a:pt x="1303857" y="1015377"/>
                      <a:pt x="1249884" y="1051359"/>
                    </a:cubicBezTo>
                    <a:cubicBezTo>
                      <a:pt x="1239836" y="1058058"/>
                      <a:pt x="1228278" y="1062917"/>
                      <a:pt x="1219739" y="1071456"/>
                    </a:cubicBezTo>
                    <a:cubicBezTo>
                      <a:pt x="1199642" y="1091553"/>
                      <a:pt x="1183097" y="1115981"/>
                      <a:pt x="1159449" y="1131746"/>
                    </a:cubicBezTo>
                    <a:cubicBezTo>
                      <a:pt x="1111676" y="1163595"/>
                      <a:pt x="1140764" y="1148022"/>
                      <a:pt x="1069013" y="1171939"/>
                    </a:cubicBezTo>
                    <a:lnTo>
                      <a:pt x="1038868" y="1181988"/>
                    </a:lnTo>
                    <a:cubicBezTo>
                      <a:pt x="1028820" y="1192036"/>
                      <a:pt x="1016983" y="1200569"/>
                      <a:pt x="1008723" y="1212133"/>
                    </a:cubicBezTo>
                    <a:cubicBezTo>
                      <a:pt x="989017" y="1239721"/>
                      <a:pt x="992267" y="1258734"/>
                      <a:pt x="968530" y="1282471"/>
                    </a:cubicBezTo>
                    <a:cubicBezTo>
                      <a:pt x="959991" y="1291010"/>
                      <a:pt x="948433" y="1295869"/>
                      <a:pt x="938385" y="1302568"/>
                    </a:cubicBezTo>
                    <a:cubicBezTo>
                      <a:pt x="901744" y="1412496"/>
                      <a:pt x="960180" y="1245996"/>
                      <a:pt x="908240" y="1362858"/>
                    </a:cubicBezTo>
                    <a:cubicBezTo>
                      <a:pt x="899636" y="1382216"/>
                      <a:pt x="894842" y="1403051"/>
                      <a:pt x="888143" y="1423148"/>
                    </a:cubicBezTo>
                    <a:cubicBezTo>
                      <a:pt x="884794" y="1433196"/>
                      <a:pt x="879836" y="1442845"/>
                      <a:pt x="878095" y="1453293"/>
                    </a:cubicBezTo>
                    <a:cubicBezTo>
                      <a:pt x="874745" y="1473390"/>
                      <a:pt x="872987" y="1493817"/>
                      <a:pt x="868046" y="1513583"/>
                    </a:cubicBezTo>
                    <a:cubicBezTo>
                      <a:pt x="862908" y="1534134"/>
                      <a:pt x="854649" y="1553776"/>
                      <a:pt x="847950" y="1573873"/>
                    </a:cubicBezTo>
                    <a:lnTo>
                      <a:pt x="837901" y="1604018"/>
                    </a:lnTo>
                    <a:cubicBezTo>
                      <a:pt x="832284" y="1581548"/>
                      <a:pt x="817543" y="1518216"/>
                      <a:pt x="807756" y="1503535"/>
                    </a:cubicBezTo>
                    <a:cubicBezTo>
                      <a:pt x="801057" y="1493487"/>
                      <a:pt x="796199" y="1481929"/>
                      <a:pt x="787660" y="1473390"/>
                    </a:cubicBezTo>
                    <a:cubicBezTo>
                      <a:pt x="779121" y="1464850"/>
                      <a:pt x="766793" y="1461024"/>
                      <a:pt x="757515" y="1453293"/>
                    </a:cubicBezTo>
                    <a:cubicBezTo>
                      <a:pt x="707336" y="1411478"/>
                      <a:pt x="750200" y="1430758"/>
                      <a:pt x="697224" y="1413100"/>
                    </a:cubicBezTo>
                    <a:cubicBezTo>
                      <a:pt x="687176" y="1406401"/>
                      <a:pt x="678179" y="1397760"/>
                      <a:pt x="667079" y="1393003"/>
                    </a:cubicBezTo>
                    <a:cubicBezTo>
                      <a:pt x="654386" y="1387563"/>
                      <a:pt x="640165" y="1386749"/>
                      <a:pt x="626886" y="1382955"/>
                    </a:cubicBezTo>
                    <a:cubicBezTo>
                      <a:pt x="616702" y="1380045"/>
                      <a:pt x="606789" y="1376256"/>
                      <a:pt x="596741" y="1372906"/>
                    </a:cubicBezTo>
                    <a:cubicBezTo>
                      <a:pt x="546499" y="1376256"/>
                      <a:pt x="496061" y="1377394"/>
                      <a:pt x="446016" y="1382955"/>
                    </a:cubicBezTo>
                    <a:cubicBezTo>
                      <a:pt x="435489" y="1384125"/>
                      <a:pt x="424142" y="1386386"/>
                      <a:pt x="415871" y="1393003"/>
                    </a:cubicBezTo>
                    <a:cubicBezTo>
                      <a:pt x="406441" y="1400547"/>
                      <a:pt x="402473" y="1413100"/>
                      <a:pt x="395774" y="1423148"/>
                    </a:cubicBezTo>
                    <a:cubicBezTo>
                      <a:pt x="392425" y="1433196"/>
                      <a:pt x="390109" y="1443651"/>
                      <a:pt x="385726" y="1453293"/>
                    </a:cubicBezTo>
                    <a:cubicBezTo>
                      <a:pt x="373329" y="1480566"/>
                      <a:pt x="345532" y="1533680"/>
                      <a:pt x="345532" y="1533680"/>
                    </a:cubicBezTo>
                    <a:cubicBezTo>
                      <a:pt x="334889" y="1597538"/>
                      <a:pt x="323675" y="1633467"/>
                      <a:pt x="345532" y="1704502"/>
                    </a:cubicBezTo>
                    <a:cubicBezTo>
                      <a:pt x="349084" y="1716045"/>
                      <a:pt x="365629" y="1717900"/>
                      <a:pt x="375677" y="1724599"/>
                    </a:cubicBezTo>
                    <a:cubicBezTo>
                      <a:pt x="435257" y="1719182"/>
                      <a:pt x="586894" y="1699579"/>
                      <a:pt x="636934" y="1724599"/>
                    </a:cubicBezTo>
                    <a:cubicBezTo>
                      <a:pt x="656547" y="1734406"/>
                      <a:pt x="619429" y="1804922"/>
                      <a:pt x="606789" y="1815034"/>
                    </a:cubicBezTo>
                    <a:cubicBezTo>
                      <a:pt x="598518" y="1821651"/>
                      <a:pt x="586692" y="1821733"/>
                      <a:pt x="576644" y="1825082"/>
                    </a:cubicBezTo>
                    <a:cubicBezTo>
                      <a:pt x="569945" y="1835130"/>
                      <a:pt x="558046" y="1843244"/>
                      <a:pt x="556548" y="1855227"/>
                    </a:cubicBezTo>
                    <a:cubicBezTo>
                      <a:pt x="554430" y="1872174"/>
                      <a:pt x="557122" y="1891258"/>
                      <a:pt x="566596" y="1905469"/>
                    </a:cubicBezTo>
                    <a:cubicBezTo>
                      <a:pt x="572471" y="1914282"/>
                      <a:pt x="586320" y="1913622"/>
                      <a:pt x="596741" y="1915517"/>
                    </a:cubicBezTo>
                    <a:cubicBezTo>
                      <a:pt x="623310" y="1920348"/>
                      <a:pt x="650332" y="1922216"/>
                      <a:pt x="677128" y="1925566"/>
                    </a:cubicBezTo>
                    <a:cubicBezTo>
                      <a:pt x="687176" y="1928915"/>
                      <a:pt x="699783" y="1928124"/>
                      <a:pt x="707273" y="1935614"/>
                    </a:cubicBezTo>
                    <a:cubicBezTo>
                      <a:pt x="714763" y="1943104"/>
                      <a:pt x="715823" y="1955274"/>
                      <a:pt x="717321" y="1965759"/>
                    </a:cubicBezTo>
                    <a:cubicBezTo>
                      <a:pt x="722553" y="2002383"/>
                      <a:pt x="722137" y="2039667"/>
                      <a:pt x="727369" y="2076291"/>
                    </a:cubicBezTo>
                    <a:cubicBezTo>
                      <a:pt x="728867" y="2086776"/>
                      <a:pt x="732274" y="2097177"/>
                      <a:pt x="737418" y="2106436"/>
                    </a:cubicBezTo>
                    <a:cubicBezTo>
                      <a:pt x="749148" y="2127550"/>
                      <a:pt x="777611" y="2166726"/>
                      <a:pt x="777611" y="2166726"/>
                    </a:cubicBezTo>
                    <a:cubicBezTo>
                      <a:pt x="791009" y="2163377"/>
                      <a:pt x="804526" y="2160472"/>
                      <a:pt x="817805" y="2156678"/>
                    </a:cubicBezTo>
                    <a:cubicBezTo>
                      <a:pt x="827989" y="2153768"/>
                      <a:pt x="837358" y="2146629"/>
                      <a:pt x="847950" y="2146629"/>
                    </a:cubicBezTo>
                    <a:cubicBezTo>
                      <a:pt x="868749" y="2146629"/>
                      <a:pt x="893000" y="2166615"/>
                      <a:pt x="908240" y="2176774"/>
                    </a:cubicBezTo>
                    <a:cubicBezTo>
                      <a:pt x="912968" y="2190960"/>
                      <a:pt x="916909" y="2229577"/>
                      <a:pt x="948433" y="2216968"/>
                    </a:cubicBezTo>
                    <a:cubicBezTo>
                      <a:pt x="959646" y="2212483"/>
                      <a:pt x="961831" y="2196871"/>
                      <a:pt x="968530" y="2186823"/>
                    </a:cubicBezTo>
                    <a:cubicBezTo>
                      <a:pt x="971879" y="2176775"/>
                      <a:pt x="971088" y="2164168"/>
                      <a:pt x="978578" y="2156678"/>
                    </a:cubicBezTo>
                    <a:cubicBezTo>
                      <a:pt x="990996" y="2144260"/>
                      <a:pt x="1030901" y="2132538"/>
                      <a:pt x="1048917" y="2126533"/>
                    </a:cubicBezTo>
                    <a:cubicBezTo>
                      <a:pt x="1109207" y="2129882"/>
                      <a:pt x="1170297" y="2126235"/>
                      <a:pt x="1229787" y="2136581"/>
                    </a:cubicBezTo>
                    <a:cubicBezTo>
                      <a:pt x="1249029" y="2139927"/>
                      <a:pt x="1262560" y="2157992"/>
                      <a:pt x="1280029" y="2166726"/>
                    </a:cubicBezTo>
                    <a:cubicBezTo>
                      <a:pt x="1289503" y="2171463"/>
                      <a:pt x="1299990" y="2173864"/>
                      <a:pt x="1310174" y="2176774"/>
                    </a:cubicBezTo>
                    <a:cubicBezTo>
                      <a:pt x="1323453" y="2180568"/>
                      <a:pt x="1337139" y="2182855"/>
                      <a:pt x="1350367" y="2186823"/>
                    </a:cubicBezTo>
                    <a:cubicBezTo>
                      <a:pt x="1370657" y="2192910"/>
                      <a:pt x="1389527" y="2205410"/>
                      <a:pt x="1410657" y="2206919"/>
                    </a:cubicBezTo>
                    <a:lnTo>
                      <a:pt x="1551334" y="2216968"/>
                    </a:lnTo>
                    <a:cubicBezTo>
                      <a:pt x="1647500" y="2313134"/>
                      <a:pt x="1524371" y="2198993"/>
                      <a:pt x="1611624" y="2257161"/>
                    </a:cubicBezTo>
                    <a:cubicBezTo>
                      <a:pt x="1623448" y="2265044"/>
                      <a:pt x="1630205" y="2279046"/>
                      <a:pt x="1641769" y="2287306"/>
                    </a:cubicBezTo>
                    <a:cubicBezTo>
                      <a:pt x="1677327" y="2312705"/>
                      <a:pt x="1698278" y="2310122"/>
                      <a:pt x="1742253" y="2317451"/>
                    </a:cubicBezTo>
                    <a:cubicBezTo>
                      <a:pt x="1752301" y="2324150"/>
                      <a:pt x="1763859" y="2329009"/>
                      <a:pt x="1772398" y="2337548"/>
                    </a:cubicBezTo>
                    <a:cubicBezTo>
                      <a:pt x="1791878" y="2357028"/>
                      <a:pt x="1794370" y="2373319"/>
                      <a:pt x="1802543" y="2397838"/>
                    </a:cubicBezTo>
                    <a:cubicBezTo>
                      <a:pt x="1805892" y="2424634"/>
                      <a:pt x="1802562" y="2453152"/>
                      <a:pt x="1812591" y="2478225"/>
                    </a:cubicBezTo>
                    <a:cubicBezTo>
                      <a:pt x="1820301" y="2497501"/>
                      <a:pt x="1869815" y="2505091"/>
                      <a:pt x="1882930" y="2508370"/>
                    </a:cubicBezTo>
                    <a:cubicBezTo>
                      <a:pt x="1926473" y="2505021"/>
                      <a:pt x="1969887" y="2498322"/>
                      <a:pt x="2013558" y="2498322"/>
                    </a:cubicBezTo>
                    <a:cubicBezTo>
                      <a:pt x="2040562" y="2498322"/>
                      <a:pt x="1960176" y="2508370"/>
                      <a:pt x="1933172" y="2508370"/>
                    </a:cubicBezTo>
                    <a:cubicBezTo>
                      <a:pt x="1912798" y="2508370"/>
                      <a:pt x="1892979" y="2501671"/>
                      <a:pt x="1872882" y="2498322"/>
                    </a:cubicBezTo>
                    <a:cubicBezTo>
                      <a:pt x="1876231" y="2488274"/>
                      <a:pt x="1875441" y="2475667"/>
                      <a:pt x="1882930" y="2468177"/>
                    </a:cubicBezTo>
                    <a:cubicBezTo>
                      <a:pt x="1905649" y="2445457"/>
                      <a:pt x="1986811" y="2467346"/>
                      <a:pt x="1993462" y="2468177"/>
                    </a:cubicBezTo>
                    <a:cubicBezTo>
                      <a:pt x="1996811" y="2478225"/>
                      <a:pt x="1996893" y="2490051"/>
                      <a:pt x="2003510" y="2498322"/>
                    </a:cubicBezTo>
                    <a:cubicBezTo>
                      <a:pt x="2011054" y="2507752"/>
                      <a:pt x="2021672" y="2516920"/>
                      <a:pt x="2033655" y="2518418"/>
                    </a:cubicBezTo>
                    <a:cubicBezTo>
                      <a:pt x="2051292" y="2520623"/>
                      <a:pt x="2094356" y="2504884"/>
                      <a:pt x="2114042" y="2498322"/>
                    </a:cubicBezTo>
                    <a:cubicBezTo>
                      <a:pt x="2130789" y="2501671"/>
                      <a:pt x="2147715" y="2504228"/>
                      <a:pt x="2164284" y="2508370"/>
                    </a:cubicBezTo>
                    <a:cubicBezTo>
                      <a:pt x="2174560" y="2510939"/>
                      <a:pt x="2183837" y="2518418"/>
                      <a:pt x="2194429" y="2518418"/>
                    </a:cubicBezTo>
                    <a:cubicBezTo>
                      <a:pt x="2218113" y="2518418"/>
                      <a:pt x="2241321" y="2511719"/>
                      <a:pt x="2264767" y="2508370"/>
                    </a:cubicBezTo>
                    <a:cubicBezTo>
                      <a:pt x="2274815" y="2505021"/>
                      <a:pt x="2285830" y="2492873"/>
                      <a:pt x="2294912" y="2498322"/>
                    </a:cubicBezTo>
                    <a:cubicBezTo>
                      <a:pt x="2307757" y="2506029"/>
                      <a:pt x="2312890" y="2523686"/>
                      <a:pt x="2315009" y="2538515"/>
                    </a:cubicBezTo>
                    <a:cubicBezTo>
                      <a:pt x="2317456" y="2555646"/>
                      <a:pt x="2292235" y="2587749"/>
                      <a:pt x="2284864" y="2598805"/>
                    </a:cubicBezTo>
                    <a:cubicBezTo>
                      <a:pt x="2252798" y="2695001"/>
                      <a:pt x="2284761" y="2629073"/>
                      <a:pt x="2234622" y="2689240"/>
                    </a:cubicBezTo>
                    <a:cubicBezTo>
                      <a:pt x="2226891" y="2698517"/>
                      <a:pt x="2223614" y="2711433"/>
                      <a:pt x="2214526" y="2719385"/>
                    </a:cubicBezTo>
                    <a:cubicBezTo>
                      <a:pt x="2196349" y="2735290"/>
                      <a:pt x="2174332" y="2746181"/>
                      <a:pt x="2154235" y="2759579"/>
                    </a:cubicBezTo>
                    <a:lnTo>
                      <a:pt x="2124090" y="2779675"/>
                    </a:lnTo>
                    <a:cubicBezTo>
                      <a:pt x="2107434" y="2804660"/>
                      <a:pt x="2094823" y="2820879"/>
                      <a:pt x="2083897" y="2850014"/>
                    </a:cubicBezTo>
                    <a:cubicBezTo>
                      <a:pt x="2070059" y="2886914"/>
                      <a:pt x="2082262" y="2891842"/>
                      <a:pt x="2053752" y="2920352"/>
                    </a:cubicBezTo>
                    <a:cubicBezTo>
                      <a:pt x="2045213" y="2928891"/>
                      <a:pt x="2032885" y="2932718"/>
                      <a:pt x="2023607" y="2940449"/>
                    </a:cubicBezTo>
                    <a:cubicBezTo>
                      <a:pt x="2012690" y="2949546"/>
                      <a:pt x="2006172" y="2964239"/>
                      <a:pt x="1993462" y="2970594"/>
                    </a:cubicBezTo>
                    <a:cubicBezTo>
                      <a:pt x="1978186" y="2978232"/>
                      <a:pt x="1959892" y="2976938"/>
                      <a:pt x="1943220" y="2980643"/>
                    </a:cubicBezTo>
                    <a:cubicBezTo>
                      <a:pt x="1929739" y="2983639"/>
                      <a:pt x="1916306" y="2986897"/>
                      <a:pt x="1903027" y="2990691"/>
                    </a:cubicBezTo>
                    <a:cubicBezTo>
                      <a:pt x="1892843" y="2993601"/>
                      <a:pt x="1883367" y="2999241"/>
                      <a:pt x="1872882" y="3000739"/>
                    </a:cubicBezTo>
                    <a:cubicBezTo>
                      <a:pt x="1836258" y="3005971"/>
                      <a:pt x="1799194" y="3007438"/>
                      <a:pt x="1762350" y="3010788"/>
                    </a:cubicBezTo>
                    <a:cubicBezTo>
                      <a:pt x="1752302" y="3014137"/>
                      <a:pt x="1739695" y="3013347"/>
                      <a:pt x="1732205" y="3020836"/>
                    </a:cubicBezTo>
                    <a:cubicBezTo>
                      <a:pt x="1724715" y="3028326"/>
                      <a:pt x="1726328" y="3041245"/>
                      <a:pt x="1722156" y="3050981"/>
                    </a:cubicBezTo>
                    <a:cubicBezTo>
                      <a:pt x="1716244" y="3064776"/>
                      <a:pt x="1694579" y="3108703"/>
                      <a:pt x="1681963" y="3121319"/>
                    </a:cubicBezTo>
                    <a:cubicBezTo>
                      <a:pt x="1673424" y="3129858"/>
                      <a:pt x="1663627" y="3138886"/>
                      <a:pt x="1651818" y="3141416"/>
                    </a:cubicBezTo>
                    <a:cubicBezTo>
                      <a:pt x="1615643" y="3149168"/>
                      <a:pt x="1578218" y="3149292"/>
                      <a:pt x="1541286" y="3151465"/>
                    </a:cubicBezTo>
                    <a:cubicBezTo>
                      <a:pt x="1464309" y="3155993"/>
                      <a:pt x="1387211" y="3158164"/>
                      <a:pt x="1310174" y="3161513"/>
                    </a:cubicBezTo>
                    <a:cubicBezTo>
                      <a:pt x="1278326" y="3209284"/>
                      <a:pt x="1301534" y="3187839"/>
                      <a:pt x="1229787" y="3211755"/>
                    </a:cubicBezTo>
                    <a:lnTo>
                      <a:pt x="1199642" y="3221803"/>
                    </a:lnTo>
                    <a:cubicBezTo>
                      <a:pt x="1168303" y="3216580"/>
                      <a:pt x="1126431" y="3224670"/>
                      <a:pt x="1119255" y="3181610"/>
                    </a:cubicBezTo>
                    <a:cubicBezTo>
                      <a:pt x="1117514" y="3171162"/>
                      <a:pt x="1124160" y="3160724"/>
                      <a:pt x="1129304" y="3151465"/>
                    </a:cubicBezTo>
                    <a:cubicBezTo>
                      <a:pt x="1141034" y="3130351"/>
                      <a:pt x="1169497" y="3091174"/>
                      <a:pt x="1169497" y="3091174"/>
                    </a:cubicBezTo>
                    <a:cubicBezTo>
                      <a:pt x="1194769" y="3015360"/>
                      <a:pt x="1205785" y="3008701"/>
                      <a:pt x="1179545" y="2910304"/>
                    </a:cubicBezTo>
                    <a:cubicBezTo>
                      <a:pt x="1175883" y="2896573"/>
                      <a:pt x="1161224" y="2888042"/>
                      <a:pt x="1149400" y="2880159"/>
                    </a:cubicBezTo>
                    <a:cubicBezTo>
                      <a:pt x="1140587" y="2874284"/>
                      <a:pt x="1129303" y="2873460"/>
                      <a:pt x="1119255" y="2870111"/>
                    </a:cubicBezTo>
                    <a:cubicBezTo>
                      <a:pt x="1057339" y="2828833"/>
                      <a:pt x="1125786" y="2868939"/>
                      <a:pt x="1038868" y="2839966"/>
                    </a:cubicBezTo>
                    <a:cubicBezTo>
                      <a:pt x="1024658" y="2835229"/>
                      <a:pt x="1012443" y="2825770"/>
                      <a:pt x="998675" y="2819869"/>
                    </a:cubicBezTo>
                    <a:cubicBezTo>
                      <a:pt x="988940" y="2815697"/>
                      <a:pt x="978578" y="2813170"/>
                      <a:pt x="968530" y="2809821"/>
                    </a:cubicBezTo>
                    <a:cubicBezTo>
                      <a:pt x="946510" y="2776791"/>
                      <a:pt x="948785" y="2785932"/>
                      <a:pt x="938385" y="2749530"/>
                    </a:cubicBezTo>
                    <a:cubicBezTo>
                      <a:pt x="931364" y="2724954"/>
                      <a:pt x="920181" y="2666958"/>
                      <a:pt x="908240" y="2649047"/>
                    </a:cubicBezTo>
                    <a:lnTo>
                      <a:pt x="868046" y="2588757"/>
                    </a:lnTo>
                    <a:cubicBezTo>
                      <a:pt x="861347" y="2578709"/>
                      <a:pt x="853351" y="2569414"/>
                      <a:pt x="847950" y="2558612"/>
                    </a:cubicBezTo>
                    <a:cubicBezTo>
                      <a:pt x="821498" y="2505708"/>
                      <a:pt x="838445" y="2529010"/>
                      <a:pt x="797708" y="2488273"/>
                    </a:cubicBezTo>
                    <a:cubicBezTo>
                      <a:pt x="804407" y="2478225"/>
                      <a:pt x="810074" y="2467406"/>
                      <a:pt x="817805" y="2458128"/>
                    </a:cubicBezTo>
                    <a:cubicBezTo>
                      <a:pt x="840343" y="2431083"/>
                      <a:pt x="853789" y="2429916"/>
                      <a:pt x="868046" y="2397838"/>
                    </a:cubicBezTo>
                    <a:cubicBezTo>
                      <a:pt x="876649" y="2378480"/>
                      <a:pt x="881444" y="2357645"/>
                      <a:pt x="888143" y="2337548"/>
                    </a:cubicBezTo>
                    <a:lnTo>
                      <a:pt x="898191" y="2307403"/>
                    </a:lnTo>
                    <a:lnTo>
                      <a:pt x="908240" y="2277258"/>
                    </a:lnTo>
                    <a:cubicBezTo>
                      <a:pt x="904890" y="2253812"/>
                      <a:pt x="908783" y="2228103"/>
                      <a:pt x="898191" y="2206919"/>
                    </a:cubicBezTo>
                    <a:cubicBezTo>
                      <a:pt x="893454" y="2197445"/>
                      <a:pt x="878230" y="2199781"/>
                      <a:pt x="868046" y="2196871"/>
                    </a:cubicBezTo>
                    <a:cubicBezTo>
                      <a:pt x="779752" y="2171645"/>
                      <a:pt x="869966" y="2200861"/>
                      <a:pt x="797708" y="2176774"/>
                    </a:cubicBezTo>
                    <a:cubicBezTo>
                      <a:pt x="767563" y="2180124"/>
                      <a:pt x="737191" y="2181837"/>
                      <a:pt x="707273" y="2186823"/>
                    </a:cubicBezTo>
                    <a:cubicBezTo>
                      <a:pt x="696825" y="2188564"/>
                      <a:pt x="682383" y="2206067"/>
                      <a:pt x="677128" y="2196871"/>
                    </a:cubicBezTo>
                    <a:cubicBezTo>
                      <a:pt x="663730" y="2173425"/>
                      <a:pt x="671910" y="2143053"/>
                      <a:pt x="667079" y="2116484"/>
                    </a:cubicBezTo>
                    <a:cubicBezTo>
                      <a:pt x="663088" y="2094534"/>
                      <a:pt x="651646" y="2072745"/>
                      <a:pt x="636934" y="2056194"/>
                    </a:cubicBezTo>
                    <a:cubicBezTo>
                      <a:pt x="579856" y="1991982"/>
                      <a:pt x="599618" y="2003562"/>
                      <a:pt x="546499" y="1985856"/>
                    </a:cubicBezTo>
                    <a:cubicBezTo>
                      <a:pt x="536451" y="1975808"/>
                      <a:pt x="524614" y="1967275"/>
                      <a:pt x="516354" y="1955711"/>
                    </a:cubicBezTo>
                    <a:cubicBezTo>
                      <a:pt x="507647" y="1943522"/>
                      <a:pt x="503689" y="1928523"/>
                      <a:pt x="496257" y="1915517"/>
                    </a:cubicBezTo>
                    <a:cubicBezTo>
                      <a:pt x="490265" y="1905032"/>
                      <a:pt x="481562" y="1896174"/>
                      <a:pt x="476161" y="1885372"/>
                    </a:cubicBezTo>
                    <a:cubicBezTo>
                      <a:pt x="457726" y="1848502"/>
                      <a:pt x="478823" y="1853653"/>
                      <a:pt x="435967" y="1825082"/>
                    </a:cubicBezTo>
                    <a:cubicBezTo>
                      <a:pt x="427154" y="1819207"/>
                      <a:pt x="415870" y="1818383"/>
                      <a:pt x="405822" y="1815034"/>
                    </a:cubicBezTo>
                    <a:cubicBezTo>
                      <a:pt x="395774" y="1808335"/>
                      <a:pt x="386985" y="1799177"/>
                      <a:pt x="375677" y="1794937"/>
                    </a:cubicBezTo>
                    <a:cubicBezTo>
                      <a:pt x="359685" y="1788940"/>
                      <a:pt x="340711" y="1792527"/>
                      <a:pt x="325435" y="1784889"/>
                    </a:cubicBezTo>
                    <a:cubicBezTo>
                      <a:pt x="312725" y="1778534"/>
                      <a:pt x="306507" y="1763468"/>
                      <a:pt x="295290" y="1754744"/>
                    </a:cubicBezTo>
                    <a:cubicBezTo>
                      <a:pt x="276225" y="1739915"/>
                      <a:pt x="235000" y="1714550"/>
                      <a:pt x="235000" y="1714550"/>
                    </a:cubicBezTo>
                    <a:cubicBezTo>
                      <a:pt x="228301" y="1701152"/>
                      <a:pt x="222336" y="1687362"/>
                      <a:pt x="214904" y="1674357"/>
                    </a:cubicBezTo>
                    <a:cubicBezTo>
                      <a:pt x="208912" y="1663872"/>
                      <a:pt x="200208" y="1655014"/>
                      <a:pt x="194807" y="1644212"/>
                    </a:cubicBezTo>
                    <a:cubicBezTo>
                      <a:pt x="190070" y="1634738"/>
                      <a:pt x="188108" y="1624115"/>
                      <a:pt x="184758" y="1614067"/>
                    </a:cubicBezTo>
                    <a:cubicBezTo>
                      <a:pt x="181409" y="1553777"/>
                      <a:pt x="180177" y="1493331"/>
                      <a:pt x="174710" y="1433196"/>
                    </a:cubicBezTo>
                    <a:cubicBezTo>
                      <a:pt x="173460" y="1419443"/>
                      <a:pt x="170102" y="1405696"/>
                      <a:pt x="164662" y="1393003"/>
                    </a:cubicBezTo>
                    <a:cubicBezTo>
                      <a:pt x="159905" y="1381903"/>
                      <a:pt x="151264" y="1372906"/>
                      <a:pt x="144565" y="1362858"/>
                    </a:cubicBezTo>
                    <a:lnTo>
                      <a:pt x="124468" y="1302568"/>
                    </a:lnTo>
                    <a:cubicBezTo>
                      <a:pt x="121119" y="1292520"/>
                      <a:pt x="117330" y="1282607"/>
                      <a:pt x="114420" y="1272423"/>
                    </a:cubicBezTo>
                    <a:lnTo>
                      <a:pt x="94323" y="1202084"/>
                    </a:lnTo>
                    <a:cubicBezTo>
                      <a:pt x="0" y="1264967"/>
                      <a:pt x="97329" y="1188400"/>
                      <a:pt x="54130" y="1433196"/>
                    </a:cubicBezTo>
                    <a:cubicBezTo>
                      <a:pt x="51527" y="1447947"/>
                      <a:pt x="41465" y="1406009"/>
                      <a:pt x="34033" y="1393003"/>
                    </a:cubicBezTo>
                    <a:cubicBezTo>
                      <a:pt x="28041" y="1382518"/>
                      <a:pt x="20636" y="1372906"/>
                      <a:pt x="13937" y="1362858"/>
                    </a:cubicBezTo>
                    <a:cubicBezTo>
                      <a:pt x="17431" y="1327922"/>
                      <a:pt x="23645" y="1243635"/>
                      <a:pt x="34033" y="1202084"/>
                    </a:cubicBezTo>
                    <a:cubicBezTo>
                      <a:pt x="39171" y="1181533"/>
                      <a:pt x="48992" y="1162345"/>
                      <a:pt x="54130" y="1141794"/>
                    </a:cubicBezTo>
                    <a:cubicBezTo>
                      <a:pt x="66747" y="1091325"/>
                      <a:pt x="59811" y="1114702"/>
                      <a:pt x="74227" y="1071456"/>
                    </a:cubicBezTo>
                    <a:cubicBezTo>
                      <a:pt x="80926" y="1031262"/>
                      <a:pt x="86331" y="990832"/>
                      <a:pt x="94323" y="950875"/>
                    </a:cubicBezTo>
                    <a:cubicBezTo>
                      <a:pt x="97673" y="934128"/>
                      <a:pt x="99878" y="917111"/>
                      <a:pt x="104372" y="900634"/>
                    </a:cubicBezTo>
                    <a:cubicBezTo>
                      <a:pt x="109946" y="880197"/>
                      <a:pt x="112717" y="857970"/>
                      <a:pt x="124468" y="840344"/>
                    </a:cubicBezTo>
                    <a:lnTo>
                      <a:pt x="144565" y="810199"/>
                    </a:lnTo>
                    <a:cubicBezTo>
                      <a:pt x="165477" y="726547"/>
                      <a:pt x="140013" y="809253"/>
                      <a:pt x="174710" y="739860"/>
                    </a:cubicBezTo>
                    <a:cubicBezTo>
                      <a:pt x="188867" y="711547"/>
                      <a:pt x="186930" y="662098"/>
                      <a:pt x="224952" y="649425"/>
                    </a:cubicBezTo>
                    <a:lnTo>
                      <a:pt x="255097" y="639377"/>
                    </a:lnTo>
                    <a:cubicBezTo>
                      <a:pt x="268495" y="629329"/>
                      <a:pt x="284164" y="621749"/>
                      <a:pt x="295290" y="609232"/>
                    </a:cubicBezTo>
                    <a:cubicBezTo>
                      <a:pt x="311337" y="591179"/>
                      <a:pt x="315387" y="562339"/>
                      <a:pt x="335484" y="548941"/>
                    </a:cubicBezTo>
                    <a:cubicBezTo>
                      <a:pt x="365126" y="529181"/>
                      <a:pt x="371595" y="527714"/>
                      <a:pt x="395774" y="498700"/>
                    </a:cubicBezTo>
                    <a:cubicBezTo>
                      <a:pt x="437642" y="448458"/>
                      <a:pt x="390750" y="485302"/>
                      <a:pt x="446016" y="448458"/>
                    </a:cubicBezTo>
                    <a:cubicBezTo>
                      <a:pt x="459414" y="428361"/>
                      <a:pt x="480351" y="411600"/>
                      <a:pt x="486209" y="388168"/>
                    </a:cubicBezTo>
                    <a:cubicBezTo>
                      <a:pt x="498826" y="337698"/>
                      <a:pt x="491890" y="361076"/>
                      <a:pt x="506306" y="317829"/>
                    </a:cubicBezTo>
                    <a:cubicBezTo>
                      <a:pt x="499607" y="297732"/>
                      <a:pt x="506760" y="262677"/>
                      <a:pt x="486209" y="257539"/>
                    </a:cubicBezTo>
                    <a:cubicBezTo>
                      <a:pt x="472811" y="254190"/>
                      <a:pt x="459295" y="251285"/>
                      <a:pt x="446016" y="247491"/>
                    </a:cubicBezTo>
                    <a:cubicBezTo>
                      <a:pt x="435832" y="244581"/>
                      <a:pt x="426147" y="240012"/>
                      <a:pt x="415871" y="237443"/>
                    </a:cubicBezTo>
                    <a:cubicBezTo>
                      <a:pt x="399302" y="233301"/>
                      <a:pt x="382376" y="230744"/>
                      <a:pt x="365629" y="227394"/>
                    </a:cubicBezTo>
                    <a:cubicBezTo>
                      <a:pt x="358930" y="217346"/>
                      <a:pt x="338286" y="206910"/>
                      <a:pt x="345532" y="197249"/>
                    </a:cubicBezTo>
                    <a:cubicBezTo>
                      <a:pt x="355779" y="183586"/>
                      <a:pt x="379571" y="192602"/>
                      <a:pt x="395774" y="187201"/>
                    </a:cubicBezTo>
                    <a:cubicBezTo>
                      <a:pt x="409984" y="182464"/>
                      <a:pt x="423123" y="174811"/>
                      <a:pt x="435967" y="167104"/>
                    </a:cubicBezTo>
                    <a:cubicBezTo>
                      <a:pt x="456678" y="154677"/>
                      <a:pt x="496257" y="126911"/>
                      <a:pt x="496257" y="126911"/>
                    </a:cubicBezTo>
                    <a:cubicBezTo>
                      <a:pt x="503861" y="104102"/>
                      <a:pt x="504636" y="81214"/>
                      <a:pt x="536451" y="76669"/>
                    </a:cubicBezTo>
                    <a:cubicBezTo>
                      <a:pt x="550122" y="74716"/>
                      <a:pt x="563246" y="83368"/>
                      <a:pt x="576644" y="86717"/>
                    </a:cubicBezTo>
                    <a:cubicBezTo>
                      <a:pt x="586692" y="93416"/>
                      <a:pt x="598250" y="98275"/>
                      <a:pt x="606789" y="106814"/>
                    </a:cubicBezTo>
                    <a:cubicBezTo>
                      <a:pt x="673778" y="173803"/>
                      <a:pt x="576644" y="103464"/>
                      <a:pt x="657031" y="157056"/>
                    </a:cubicBezTo>
                    <a:cubicBezTo>
                      <a:pt x="667079" y="150357"/>
                      <a:pt x="677898" y="144690"/>
                      <a:pt x="687176" y="136959"/>
                    </a:cubicBezTo>
                    <a:cubicBezTo>
                      <a:pt x="698093" y="127862"/>
                      <a:pt x="705497" y="114697"/>
                      <a:pt x="717321" y="106814"/>
                    </a:cubicBezTo>
                    <a:cubicBezTo>
                      <a:pt x="726134" y="100939"/>
                      <a:pt x="737418" y="100115"/>
                      <a:pt x="747466" y="96766"/>
                    </a:cubicBezTo>
                    <a:cubicBezTo>
                      <a:pt x="810543" y="138817"/>
                      <a:pt x="783603" y="136959"/>
                      <a:pt x="817805" y="136959"/>
                    </a:cubicBezTo>
                  </a:path>
                </a:pathLst>
              </a:custGeom>
              <a:gradFill flip="none" rotWithShape="1">
                <a:gsLst>
                  <a:gs pos="1000">
                    <a:srgbClr val="EE8800"/>
                  </a:gs>
                  <a:gs pos="100000">
                    <a:srgbClr val="00B050"/>
                  </a:gs>
                  <a:gs pos="100000">
                    <a:srgbClr val="FFFFCC"/>
                  </a:gs>
                  <a:gs pos="0">
                    <a:srgbClr val="FFFFCC"/>
                  </a:gs>
                </a:gsLst>
                <a:lin ang="2700000" scaled="1"/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6" name="Forma livre 45"/>
              <p:cNvSpPr/>
              <p:nvPr/>
            </p:nvSpPr>
            <p:spPr bwMode="auto">
              <a:xfrm>
                <a:off x="4582404" y="2700246"/>
                <a:ext cx="447343" cy="472816"/>
              </a:xfrm>
              <a:custGeom>
                <a:avLst/>
                <a:gdLst>
                  <a:gd name="connsiteX0" fmla="*/ 3349 w 447343"/>
                  <a:gd name="connsiteY0" fmla="*/ 110532 h 472816"/>
                  <a:gd name="connsiteX1" fmla="*/ 93784 w 447343"/>
                  <a:gd name="connsiteY1" fmla="*/ 160774 h 472816"/>
                  <a:gd name="connsiteX2" fmla="*/ 123929 w 447343"/>
                  <a:gd name="connsiteY2" fmla="*/ 261257 h 472816"/>
                  <a:gd name="connsiteX3" fmla="*/ 164122 w 447343"/>
                  <a:gd name="connsiteY3" fmla="*/ 321548 h 472816"/>
                  <a:gd name="connsiteX4" fmla="*/ 184219 w 447343"/>
                  <a:gd name="connsiteY4" fmla="*/ 351693 h 472816"/>
                  <a:gd name="connsiteX5" fmla="*/ 194267 w 447343"/>
                  <a:gd name="connsiteY5" fmla="*/ 381838 h 472816"/>
                  <a:gd name="connsiteX6" fmla="*/ 254557 w 447343"/>
                  <a:gd name="connsiteY6" fmla="*/ 422031 h 472816"/>
                  <a:gd name="connsiteX7" fmla="*/ 284702 w 447343"/>
                  <a:gd name="connsiteY7" fmla="*/ 452176 h 472816"/>
                  <a:gd name="connsiteX8" fmla="*/ 344993 w 447343"/>
                  <a:gd name="connsiteY8" fmla="*/ 472273 h 472816"/>
                  <a:gd name="connsiteX9" fmla="*/ 375138 w 447343"/>
                  <a:gd name="connsiteY9" fmla="*/ 462224 h 472816"/>
                  <a:gd name="connsiteX10" fmla="*/ 344993 w 447343"/>
                  <a:gd name="connsiteY10" fmla="*/ 452176 h 472816"/>
                  <a:gd name="connsiteX11" fmla="*/ 375138 w 447343"/>
                  <a:gd name="connsiteY11" fmla="*/ 331596 h 472816"/>
                  <a:gd name="connsiteX12" fmla="*/ 405283 w 447343"/>
                  <a:gd name="connsiteY12" fmla="*/ 321548 h 472816"/>
                  <a:gd name="connsiteX13" fmla="*/ 445476 w 447343"/>
                  <a:gd name="connsiteY13" fmla="*/ 251209 h 472816"/>
                  <a:gd name="connsiteX14" fmla="*/ 415331 w 447343"/>
                  <a:gd name="connsiteY14" fmla="*/ 190919 h 472816"/>
                  <a:gd name="connsiteX15" fmla="*/ 385186 w 447343"/>
                  <a:gd name="connsiteY15" fmla="*/ 180871 h 472816"/>
                  <a:gd name="connsiteX16" fmla="*/ 355041 w 447343"/>
                  <a:gd name="connsiteY16" fmla="*/ 160774 h 472816"/>
                  <a:gd name="connsiteX17" fmla="*/ 334944 w 447343"/>
                  <a:gd name="connsiteY17" fmla="*/ 100484 h 472816"/>
                  <a:gd name="connsiteX18" fmla="*/ 284702 w 447343"/>
                  <a:gd name="connsiteY18" fmla="*/ 30145 h 472816"/>
                  <a:gd name="connsiteX19" fmla="*/ 254557 w 447343"/>
                  <a:gd name="connsiteY19" fmla="*/ 20097 h 472816"/>
                  <a:gd name="connsiteX20" fmla="*/ 224412 w 447343"/>
                  <a:gd name="connsiteY20" fmla="*/ 0 h 472816"/>
                  <a:gd name="connsiteX21" fmla="*/ 164122 w 447343"/>
                  <a:gd name="connsiteY21" fmla="*/ 20097 h 472816"/>
                  <a:gd name="connsiteX22" fmla="*/ 103832 w 447343"/>
                  <a:gd name="connsiteY22" fmla="*/ 60290 h 472816"/>
                  <a:gd name="connsiteX23" fmla="*/ 73687 w 447343"/>
                  <a:gd name="connsiteY23" fmla="*/ 70339 h 472816"/>
                  <a:gd name="connsiteX24" fmla="*/ 3349 w 447343"/>
                  <a:gd name="connsiteY24" fmla="*/ 110532 h 4728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47343" h="472816">
                    <a:moveTo>
                      <a:pt x="3349" y="110532"/>
                    </a:moveTo>
                    <a:cubicBezTo>
                      <a:pt x="6698" y="125604"/>
                      <a:pt x="40725" y="143088"/>
                      <a:pt x="93784" y="160774"/>
                    </a:cubicBezTo>
                    <a:cubicBezTo>
                      <a:pt x="99401" y="183244"/>
                      <a:pt x="114142" y="246576"/>
                      <a:pt x="123929" y="261257"/>
                    </a:cubicBezTo>
                    <a:lnTo>
                      <a:pt x="164122" y="321548"/>
                    </a:lnTo>
                    <a:lnTo>
                      <a:pt x="184219" y="351693"/>
                    </a:lnTo>
                    <a:cubicBezTo>
                      <a:pt x="187568" y="361741"/>
                      <a:pt x="188392" y="373025"/>
                      <a:pt x="194267" y="381838"/>
                    </a:cubicBezTo>
                    <a:cubicBezTo>
                      <a:pt x="215772" y="414096"/>
                      <a:pt x="222953" y="411497"/>
                      <a:pt x="254557" y="422031"/>
                    </a:cubicBezTo>
                    <a:cubicBezTo>
                      <a:pt x="264605" y="432079"/>
                      <a:pt x="272280" y="445275"/>
                      <a:pt x="284702" y="452176"/>
                    </a:cubicBezTo>
                    <a:cubicBezTo>
                      <a:pt x="303220" y="462464"/>
                      <a:pt x="344993" y="472273"/>
                      <a:pt x="344993" y="472273"/>
                    </a:cubicBezTo>
                    <a:cubicBezTo>
                      <a:pt x="355041" y="468923"/>
                      <a:pt x="375138" y="472816"/>
                      <a:pt x="375138" y="462224"/>
                    </a:cubicBezTo>
                    <a:cubicBezTo>
                      <a:pt x="375138" y="451632"/>
                      <a:pt x="347070" y="462562"/>
                      <a:pt x="344993" y="452176"/>
                    </a:cubicBezTo>
                    <a:cubicBezTo>
                      <a:pt x="340092" y="427673"/>
                      <a:pt x="344700" y="355946"/>
                      <a:pt x="375138" y="331596"/>
                    </a:cubicBezTo>
                    <a:cubicBezTo>
                      <a:pt x="383409" y="324979"/>
                      <a:pt x="395235" y="324897"/>
                      <a:pt x="405283" y="321548"/>
                    </a:cubicBezTo>
                    <a:cubicBezTo>
                      <a:pt x="414999" y="306974"/>
                      <a:pt x="443158" y="267431"/>
                      <a:pt x="445476" y="251209"/>
                    </a:cubicBezTo>
                    <a:cubicBezTo>
                      <a:pt x="447343" y="238139"/>
                      <a:pt x="423364" y="197345"/>
                      <a:pt x="415331" y="190919"/>
                    </a:cubicBezTo>
                    <a:cubicBezTo>
                      <a:pt x="407060" y="184302"/>
                      <a:pt x="395234" y="184220"/>
                      <a:pt x="385186" y="180871"/>
                    </a:cubicBezTo>
                    <a:cubicBezTo>
                      <a:pt x="375138" y="174172"/>
                      <a:pt x="361442" y="171015"/>
                      <a:pt x="355041" y="160774"/>
                    </a:cubicBezTo>
                    <a:cubicBezTo>
                      <a:pt x="343814" y="142810"/>
                      <a:pt x="346695" y="118110"/>
                      <a:pt x="334944" y="100484"/>
                    </a:cubicBezTo>
                    <a:cubicBezTo>
                      <a:pt x="325781" y="86739"/>
                      <a:pt x="294048" y="37933"/>
                      <a:pt x="284702" y="30145"/>
                    </a:cubicBezTo>
                    <a:cubicBezTo>
                      <a:pt x="276565" y="23364"/>
                      <a:pt x="264605" y="23446"/>
                      <a:pt x="254557" y="20097"/>
                    </a:cubicBezTo>
                    <a:cubicBezTo>
                      <a:pt x="244509" y="13398"/>
                      <a:pt x="236489" y="0"/>
                      <a:pt x="224412" y="0"/>
                    </a:cubicBezTo>
                    <a:cubicBezTo>
                      <a:pt x="203228" y="0"/>
                      <a:pt x="164122" y="20097"/>
                      <a:pt x="164122" y="20097"/>
                    </a:cubicBezTo>
                    <a:cubicBezTo>
                      <a:pt x="144025" y="33495"/>
                      <a:pt x="126746" y="52652"/>
                      <a:pt x="103832" y="60290"/>
                    </a:cubicBezTo>
                    <a:cubicBezTo>
                      <a:pt x="93784" y="63640"/>
                      <a:pt x="82946" y="65195"/>
                      <a:pt x="73687" y="70339"/>
                    </a:cubicBezTo>
                    <a:cubicBezTo>
                      <a:pt x="163" y="111186"/>
                      <a:pt x="0" y="95460"/>
                      <a:pt x="3349" y="110532"/>
                    </a:cubicBezTo>
                    <a:close/>
                  </a:path>
                </a:pathLst>
              </a:custGeom>
              <a:gradFill flip="none" rotWithShape="1">
                <a:gsLst>
                  <a:gs pos="12000">
                    <a:srgbClr val="EE8800"/>
                  </a:gs>
                  <a:gs pos="100000">
                    <a:srgbClr val="00B050"/>
                  </a:gs>
                  <a:gs pos="0">
                    <a:srgbClr val="FFFFCC"/>
                  </a:gs>
                </a:gsLst>
                <a:lin ang="2700000" scaled="1"/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7" name="Forma livre 46"/>
              <p:cNvSpPr/>
              <p:nvPr/>
            </p:nvSpPr>
            <p:spPr bwMode="auto">
              <a:xfrm>
                <a:off x="3831708" y="2187217"/>
                <a:ext cx="2075410" cy="1213969"/>
              </a:xfrm>
              <a:custGeom>
                <a:avLst/>
                <a:gdLst>
                  <a:gd name="connsiteX0" fmla="*/ 61783 w 2075409"/>
                  <a:gd name="connsiteY0" fmla="*/ 156206 h 1213973"/>
                  <a:gd name="connsiteX1" fmla="*/ 52056 w 2075409"/>
                  <a:gd name="connsiteY1" fmla="*/ 195117 h 1213973"/>
                  <a:gd name="connsiteX2" fmla="*/ 37464 w 2075409"/>
                  <a:gd name="connsiteY2" fmla="*/ 204845 h 1213973"/>
                  <a:gd name="connsiteX3" fmla="*/ 115285 w 2075409"/>
                  <a:gd name="connsiteY3" fmla="*/ 229164 h 1213973"/>
                  <a:gd name="connsiteX4" fmla="*/ 110422 w 2075409"/>
                  <a:gd name="connsiteY4" fmla="*/ 243755 h 1213973"/>
                  <a:gd name="connsiteX5" fmla="*/ 95830 w 2075409"/>
                  <a:gd name="connsiteY5" fmla="*/ 253483 h 1213973"/>
                  <a:gd name="connsiteX6" fmla="*/ 47192 w 2075409"/>
                  <a:gd name="connsiteY6" fmla="*/ 268074 h 1213973"/>
                  <a:gd name="connsiteX7" fmla="*/ 32600 w 2075409"/>
                  <a:gd name="connsiteY7" fmla="*/ 272938 h 1213973"/>
                  <a:gd name="connsiteX8" fmla="*/ 52056 w 2075409"/>
                  <a:gd name="connsiteY8" fmla="*/ 277802 h 1213973"/>
                  <a:gd name="connsiteX9" fmla="*/ 120149 w 2075409"/>
                  <a:gd name="connsiteY9" fmla="*/ 263210 h 1213973"/>
                  <a:gd name="connsiteX10" fmla="*/ 159060 w 2075409"/>
                  <a:gd name="connsiteY10" fmla="*/ 243755 h 1213973"/>
                  <a:gd name="connsiteX11" fmla="*/ 193107 w 2075409"/>
                  <a:gd name="connsiteY11" fmla="*/ 229164 h 1213973"/>
                  <a:gd name="connsiteX12" fmla="*/ 217426 w 2075409"/>
                  <a:gd name="connsiteY12" fmla="*/ 199981 h 1213973"/>
                  <a:gd name="connsiteX13" fmla="*/ 246609 w 2075409"/>
                  <a:gd name="connsiteY13" fmla="*/ 180525 h 1213973"/>
                  <a:gd name="connsiteX14" fmla="*/ 280656 w 2075409"/>
                  <a:gd name="connsiteY14" fmla="*/ 175662 h 1213973"/>
                  <a:gd name="connsiteX15" fmla="*/ 295247 w 2075409"/>
                  <a:gd name="connsiteY15" fmla="*/ 170798 h 1213973"/>
                  <a:gd name="connsiteX16" fmla="*/ 343885 w 2075409"/>
                  <a:gd name="connsiteY16" fmla="*/ 161070 h 1213973"/>
                  <a:gd name="connsiteX17" fmla="*/ 373068 w 2075409"/>
                  <a:gd name="connsiteY17" fmla="*/ 151342 h 1213973"/>
                  <a:gd name="connsiteX18" fmla="*/ 387660 w 2075409"/>
                  <a:gd name="connsiteY18" fmla="*/ 146479 h 1213973"/>
                  <a:gd name="connsiteX19" fmla="*/ 421707 w 2075409"/>
                  <a:gd name="connsiteY19" fmla="*/ 131887 h 1213973"/>
                  <a:gd name="connsiteX20" fmla="*/ 455754 w 2075409"/>
                  <a:gd name="connsiteY20" fmla="*/ 117296 h 1213973"/>
                  <a:gd name="connsiteX21" fmla="*/ 484937 w 2075409"/>
                  <a:gd name="connsiteY21" fmla="*/ 107568 h 1213973"/>
                  <a:gd name="connsiteX22" fmla="*/ 499528 w 2075409"/>
                  <a:gd name="connsiteY22" fmla="*/ 97840 h 1213973"/>
                  <a:gd name="connsiteX23" fmla="*/ 538439 w 2075409"/>
                  <a:gd name="connsiteY23" fmla="*/ 92976 h 1213973"/>
                  <a:gd name="connsiteX24" fmla="*/ 621124 w 2075409"/>
                  <a:gd name="connsiteY24" fmla="*/ 88113 h 1213973"/>
                  <a:gd name="connsiteX25" fmla="*/ 708673 w 2075409"/>
                  <a:gd name="connsiteY25" fmla="*/ 92976 h 1213973"/>
                  <a:gd name="connsiteX26" fmla="*/ 723264 w 2075409"/>
                  <a:gd name="connsiteY26" fmla="*/ 102704 h 1213973"/>
                  <a:gd name="connsiteX27" fmla="*/ 737856 w 2075409"/>
                  <a:gd name="connsiteY27" fmla="*/ 107568 h 1213973"/>
                  <a:gd name="connsiteX28" fmla="*/ 762175 w 2075409"/>
                  <a:gd name="connsiteY28" fmla="*/ 146479 h 1213973"/>
                  <a:gd name="connsiteX29" fmla="*/ 791358 w 2075409"/>
                  <a:gd name="connsiteY29" fmla="*/ 141615 h 1213973"/>
                  <a:gd name="connsiteX30" fmla="*/ 820541 w 2075409"/>
                  <a:gd name="connsiteY30" fmla="*/ 131887 h 1213973"/>
                  <a:gd name="connsiteX31" fmla="*/ 937273 w 2075409"/>
                  <a:gd name="connsiteY31" fmla="*/ 136751 h 1213973"/>
                  <a:gd name="connsiteX32" fmla="*/ 976183 w 2075409"/>
                  <a:gd name="connsiteY32" fmla="*/ 141615 h 1213973"/>
                  <a:gd name="connsiteX33" fmla="*/ 990775 w 2075409"/>
                  <a:gd name="connsiteY33" fmla="*/ 146479 h 1213973"/>
                  <a:gd name="connsiteX34" fmla="*/ 1102643 w 2075409"/>
                  <a:gd name="connsiteY34" fmla="*/ 151342 h 1213973"/>
                  <a:gd name="connsiteX35" fmla="*/ 1122098 w 2075409"/>
                  <a:gd name="connsiteY35" fmla="*/ 156206 h 1213973"/>
                  <a:gd name="connsiteX36" fmla="*/ 1151281 w 2075409"/>
                  <a:gd name="connsiteY36" fmla="*/ 165934 h 1213973"/>
                  <a:gd name="connsiteX37" fmla="*/ 1180464 w 2075409"/>
                  <a:gd name="connsiteY37" fmla="*/ 170798 h 1213973"/>
                  <a:gd name="connsiteX38" fmla="*/ 1209647 w 2075409"/>
                  <a:gd name="connsiteY38" fmla="*/ 190253 h 1213973"/>
                  <a:gd name="connsiteX39" fmla="*/ 1224239 w 2075409"/>
                  <a:gd name="connsiteY39" fmla="*/ 199981 h 1213973"/>
                  <a:gd name="connsiteX40" fmla="*/ 1238830 w 2075409"/>
                  <a:gd name="connsiteY40" fmla="*/ 204845 h 1213973"/>
                  <a:gd name="connsiteX41" fmla="*/ 1268013 w 2075409"/>
                  <a:gd name="connsiteY41" fmla="*/ 224300 h 1213973"/>
                  <a:gd name="connsiteX42" fmla="*/ 1282605 w 2075409"/>
                  <a:gd name="connsiteY42" fmla="*/ 234028 h 1213973"/>
                  <a:gd name="connsiteX43" fmla="*/ 1297196 w 2075409"/>
                  <a:gd name="connsiteY43" fmla="*/ 263210 h 1213973"/>
                  <a:gd name="connsiteX44" fmla="*/ 1272877 w 2075409"/>
                  <a:gd name="connsiteY44" fmla="*/ 282666 h 1213973"/>
                  <a:gd name="connsiteX45" fmla="*/ 1229102 w 2075409"/>
                  <a:gd name="connsiteY45" fmla="*/ 297257 h 1213973"/>
                  <a:gd name="connsiteX46" fmla="*/ 1219375 w 2075409"/>
                  <a:gd name="connsiteY46" fmla="*/ 311849 h 1213973"/>
                  <a:gd name="connsiteX47" fmla="*/ 1233966 w 2075409"/>
                  <a:gd name="connsiteY47" fmla="*/ 355623 h 1213973"/>
                  <a:gd name="connsiteX48" fmla="*/ 1292332 w 2075409"/>
                  <a:gd name="connsiteY48" fmla="*/ 404262 h 1213973"/>
                  <a:gd name="connsiteX49" fmla="*/ 1306924 w 2075409"/>
                  <a:gd name="connsiteY49" fmla="*/ 413989 h 1213973"/>
                  <a:gd name="connsiteX50" fmla="*/ 1336107 w 2075409"/>
                  <a:gd name="connsiteY50" fmla="*/ 428581 h 1213973"/>
                  <a:gd name="connsiteX51" fmla="*/ 1360426 w 2075409"/>
                  <a:gd name="connsiteY51" fmla="*/ 448036 h 1213973"/>
                  <a:gd name="connsiteX52" fmla="*/ 1370154 w 2075409"/>
                  <a:gd name="connsiteY52" fmla="*/ 462628 h 1213973"/>
                  <a:gd name="connsiteX53" fmla="*/ 1384745 w 2075409"/>
                  <a:gd name="connsiteY53" fmla="*/ 472355 h 1213973"/>
                  <a:gd name="connsiteX54" fmla="*/ 1409064 w 2075409"/>
                  <a:gd name="connsiteY54" fmla="*/ 501538 h 1213973"/>
                  <a:gd name="connsiteX55" fmla="*/ 1433383 w 2075409"/>
                  <a:gd name="connsiteY55" fmla="*/ 530721 h 1213973"/>
                  <a:gd name="connsiteX56" fmla="*/ 1452839 w 2075409"/>
                  <a:gd name="connsiteY56" fmla="*/ 550176 h 1213973"/>
                  <a:gd name="connsiteX57" fmla="*/ 1462566 w 2075409"/>
                  <a:gd name="connsiteY57" fmla="*/ 564768 h 1213973"/>
                  <a:gd name="connsiteX58" fmla="*/ 1477158 w 2075409"/>
                  <a:gd name="connsiteY58" fmla="*/ 569632 h 1213973"/>
                  <a:gd name="connsiteX59" fmla="*/ 1506341 w 2075409"/>
                  <a:gd name="connsiteY59" fmla="*/ 584223 h 1213973"/>
                  <a:gd name="connsiteX60" fmla="*/ 1511205 w 2075409"/>
                  <a:gd name="connsiteY60" fmla="*/ 564768 h 1213973"/>
                  <a:gd name="connsiteX61" fmla="*/ 1525796 w 2075409"/>
                  <a:gd name="connsiteY61" fmla="*/ 555040 h 1213973"/>
                  <a:gd name="connsiteX62" fmla="*/ 1574434 w 2075409"/>
                  <a:gd name="connsiteY62" fmla="*/ 569632 h 1213973"/>
                  <a:gd name="connsiteX63" fmla="*/ 1603617 w 2075409"/>
                  <a:gd name="connsiteY63" fmla="*/ 584223 h 1213973"/>
                  <a:gd name="connsiteX64" fmla="*/ 1613345 w 2075409"/>
                  <a:gd name="connsiteY64" fmla="*/ 569632 h 1213973"/>
                  <a:gd name="connsiteX65" fmla="*/ 1589026 w 2075409"/>
                  <a:gd name="connsiteY65" fmla="*/ 530721 h 1213973"/>
                  <a:gd name="connsiteX66" fmla="*/ 1569571 w 2075409"/>
                  <a:gd name="connsiteY66" fmla="*/ 501538 h 1213973"/>
                  <a:gd name="connsiteX67" fmla="*/ 1559843 w 2075409"/>
                  <a:gd name="connsiteY67" fmla="*/ 486947 h 1213973"/>
                  <a:gd name="connsiteX68" fmla="*/ 1545251 w 2075409"/>
                  <a:gd name="connsiteY68" fmla="*/ 477219 h 1213973"/>
                  <a:gd name="connsiteX69" fmla="*/ 1467430 w 2075409"/>
                  <a:gd name="connsiteY69" fmla="*/ 467491 h 1213973"/>
                  <a:gd name="connsiteX70" fmla="*/ 1423656 w 2075409"/>
                  <a:gd name="connsiteY70" fmla="*/ 443172 h 1213973"/>
                  <a:gd name="connsiteX71" fmla="*/ 1404200 w 2075409"/>
                  <a:gd name="connsiteY71" fmla="*/ 433445 h 1213973"/>
                  <a:gd name="connsiteX72" fmla="*/ 1370154 w 2075409"/>
                  <a:gd name="connsiteY72" fmla="*/ 389670 h 1213973"/>
                  <a:gd name="connsiteX73" fmla="*/ 1384745 w 2075409"/>
                  <a:gd name="connsiteY73" fmla="*/ 384806 h 1213973"/>
                  <a:gd name="connsiteX74" fmla="*/ 1399337 w 2075409"/>
                  <a:gd name="connsiteY74" fmla="*/ 394534 h 1213973"/>
                  <a:gd name="connsiteX75" fmla="*/ 1423656 w 2075409"/>
                  <a:gd name="connsiteY75" fmla="*/ 423717 h 1213973"/>
                  <a:gd name="connsiteX76" fmla="*/ 1452839 w 2075409"/>
                  <a:gd name="connsiteY76" fmla="*/ 452900 h 1213973"/>
                  <a:gd name="connsiteX77" fmla="*/ 1535524 w 2075409"/>
                  <a:gd name="connsiteY77" fmla="*/ 462628 h 1213973"/>
                  <a:gd name="connsiteX78" fmla="*/ 1564707 w 2075409"/>
                  <a:gd name="connsiteY78" fmla="*/ 472355 h 1213973"/>
                  <a:gd name="connsiteX79" fmla="*/ 1579298 w 2075409"/>
                  <a:gd name="connsiteY79" fmla="*/ 477219 h 1213973"/>
                  <a:gd name="connsiteX80" fmla="*/ 1593890 w 2075409"/>
                  <a:gd name="connsiteY80" fmla="*/ 482083 h 1213973"/>
                  <a:gd name="connsiteX81" fmla="*/ 1608481 w 2075409"/>
                  <a:gd name="connsiteY81" fmla="*/ 491810 h 1213973"/>
                  <a:gd name="connsiteX82" fmla="*/ 1642528 w 2075409"/>
                  <a:gd name="connsiteY82" fmla="*/ 540449 h 1213973"/>
                  <a:gd name="connsiteX83" fmla="*/ 1647392 w 2075409"/>
                  <a:gd name="connsiteY83" fmla="*/ 555040 h 1213973"/>
                  <a:gd name="connsiteX84" fmla="*/ 1642528 w 2075409"/>
                  <a:gd name="connsiteY84" fmla="*/ 608542 h 1213973"/>
                  <a:gd name="connsiteX85" fmla="*/ 1632800 w 2075409"/>
                  <a:gd name="connsiteY85" fmla="*/ 623134 h 1213973"/>
                  <a:gd name="connsiteX86" fmla="*/ 1627937 w 2075409"/>
                  <a:gd name="connsiteY86" fmla="*/ 637725 h 1213973"/>
                  <a:gd name="connsiteX87" fmla="*/ 1632800 w 2075409"/>
                  <a:gd name="connsiteY87" fmla="*/ 681500 h 1213973"/>
                  <a:gd name="connsiteX88" fmla="*/ 1652256 w 2075409"/>
                  <a:gd name="connsiteY88" fmla="*/ 710683 h 1213973"/>
                  <a:gd name="connsiteX89" fmla="*/ 1666847 w 2075409"/>
                  <a:gd name="connsiteY89" fmla="*/ 739866 h 1213973"/>
                  <a:gd name="connsiteX90" fmla="*/ 1681439 w 2075409"/>
                  <a:gd name="connsiteY90" fmla="*/ 788504 h 1213973"/>
                  <a:gd name="connsiteX91" fmla="*/ 1686302 w 2075409"/>
                  <a:gd name="connsiteY91" fmla="*/ 803096 h 1213973"/>
                  <a:gd name="connsiteX92" fmla="*/ 1681439 w 2075409"/>
                  <a:gd name="connsiteY92" fmla="*/ 856598 h 1213973"/>
                  <a:gd name="connsiteX93" fmla="*/ 1676575 w 2075409"/>
                  <a:gd name="connsiteY93" fmla="*/ 885781 h 1213973"/>
                  <a:gd name="connsiteX94" fmla="*/ 1715485 w 2075409"/>
                  <a:gd name="connsiteY94" fmla="*/ 890645 h 1213973"/>
                  <a:gd name="connsiteX95" fmla="*/ 1759260 w 2075409"/>
                  <a:gd name="connsiteY95" fmla="*/ 910100 h 1213973"/>
                  <a:gd name="connsiteX96" fmla="*/ 1773851 w 2075409"/>
                  <a:gd name="connsiteY96" fmla="*/ 939283 h 1213973"/>
                  <a:gd name="connsiteX97" fmla="*/ 1788443 w 2075409"/>
                  <a:gd name="connsiteY97" fmla="*/ 944147 h 1213973"/>
                  <a:gd name="connsiteX98" fmla="*/ 1793307 w 2075409"/>
                  <a:gd name="connsiteY98" fmla="*/ 992785 h 1213973"/>
                  <a:gd name="connsiteX99" fmla="*/ 1778715 w 2075409"/>
                  <a:gd name="connsiteY99" fmla="*/ 997649 h 1213973"/>
                  <a:gd name="connsiteX100" fmla="*/ 1759260 w 2075409"/>
                  <a:gd name="connsiteY100" fmla="*/ 1002513 h 1213973"/>
                  <a:gd name="connsiteX101" fmla="*/ 1730077 w 2075409"/>
                  <a:gd name="connsiteY101" fmla="*/ 1026832 h 1213973"/>
                  <a:gd name="connsiteX102" fmla="*/ 1734941 w 2075409"/>
                  <a:gd name="connsiteY102" fmla="*/ 1060879 h 1213973"/>
                  <a:gd name="connsiteX103" fmla="*/ 1759260 w 2075409"/>
                  <a:gd name="connsiteY103" fmla="*/ 1065742 h 1213973"/>
                  <a:gd name="connsiteX104" fmla="*/ 1768988 w 2075409"/>
                  <a:gd name="connsiteY104" fmla="*/ 1094925 h 1213973"/>
                  <a:gd name="connsiteX105" fmla="*/ 1773851 w 2075409"/>
                  <a:gd name="connsiteY105" fmla="*/ 1109517 h 1213973"/>
                  <a:gd name="connsiteX106" fmla="*/ 1793307 w 2075409"/>
                  <a:gd name="connsiteY106" fmla="*/ 1138700 h 1213973"/>
                  <a:gd name="connsiteX107" fmla="*/ 1803034 w 2075409"/>
                  <a:gd name="connsiteY107" fmla="*/ 1167883 h 1213973"/>
                  <a:gd name="connsiteX108" fmla="*/ 1832217 w 2075409"/>
                  <a:gd name="connsiteY108" fmla="*/ 1182474 h 1213973"/>
                  <a:gd name="connsiteX109" fmla="*/ 1841945 w 2075409"/>
                  <a:gd name="connsiteY109" fmla="*/ 1197066 h 1213973"/>
                  <a:gd name="connsiteX110" fmla="*/ 1871128 w 2075409"/>
                  <a:gd name="connsiteY110" fmla="*/ 1187338 h 1213973"/>
                  <a:gd name="connsiteX111" fmla="*/ 1895447 w 2075409"/>
                  <a:gd name="connsiteY111" fmla="*/ 1211657 h 1213973"/>
                  <a:gd name="connsiteX112" fmla="*/ 1900311 w 2075409"/>
                  <a:gd name="connsiteY112" fmla="*/ 1197066 h 1213973"/>
                  <a:gd name="connsiteX113" fmla="*/ 1914902 w 2075409"/>
                  <a:gd name="connsiteY113" fmla="*/ 1187338 h 1213973"/>
                  <a:gd name="connsiteX114" fmla="*/ 1919766 w 2075409"/>
                  <a:gd name="connsiteY114" fmla="*/ 1070606 h 1213973"/>
                  <a:gd name="connsiteX115" fmla="*/ 1900311 w 2075409"/>
                  <a:gd name="connsiteY115" fmla="*/ 1041423 h 1213973"/>
                  <a:gd name="connsiteX116" fmla="*/ 1890583 w 2075409"/>
                  <a:gd name="connsiteY116" fmla="*/ 1026832 h 1213973"/>
                  <a:gd name="connsiteX117" fmla="*/ 1880856 w 2075409"/>
                  <a:gd name="connsiteY117" fmla="*/ 997649 h 1213973"/>
                  <a:gd name="connsiteX118" fmla="*/ 1875992 w 2075409"/>
                  <a:gd name="connsiteY118" fmla="*/ 983057 h 1213973"/>
                  <a:gd name="connsiteX119" fmla="*/ 1871128 w 2075409"/>
                  <a:gd name="connsiteY119" fmla="*/ 929555 h 1213973"/>
                  <a:gd name="connsiteX120" fmla="*/ 1837081 w 2075409"/>
                  <a:gd name="connsiteY120" fmla="*/ 924691 h 1213973"/>
                  <a:gd name="connsiteX121" fmla="*/ 1841945 w 2075409"/>
                  <a:gd name="connsiteY121" fmla="*/ 900372 h 1213973"/>
                  <a:gd name="connsiteX122" fmla="*/ 1880856 w 2075409"/>
                  <a:gd name="connsiteY122" fmla="*/ 895508 h 1213973"/>
                  <a:gd name="connsiteX123" fmla="*/ 1875992 w 2075409"/>
                  <a:gd name="connsiteY123" fmla="*/ 851734 h 1213973"/>
                  <a:gd name="connsiteX124" fmla="*/ 1880856 w 2075409"/>
                  <a:gd name="connsiteY124" fmla="*/ 837142 h 1213973"/>
                  <a:gd name="connsiteX125" fmla="*/ 1895447 w 2075409"/>
                  <a:gd name="connsiteY125" fmla="*/ 832279 h 1213973"/>
                  <a:gd name="connsiteX126" fmla="*/ 1910039 w 2075409"/>
                  <a:gd name="connsiteY126" fmla="*/ 846870 h 1213973"/>
                  <a:gd name="connsiteX127" fmla="*/ 1919766 w 2075409"/>
                  <a:gd name="connsiteY127" fmla="*/ 861462 h 1213973"/>
                  <a:gd name="connsiteX128" fmla="*/ 1934358 w 2075409"/>
                  <a:gd name="connsiteY128" fmla="*/ 871189 h 1213973"/>
                  <a:gd name="connsiteX129" fmla="*/ 1978132 w 2075409"/>
                  <a:gd name="connsiteY129" fmla="*/ 861462 h 1213973"/>
                  <a:gd name="connsiteX130" fmla="*/ 2012179 w 2075409"/>
                  <a:gd name="connsiteY130" fmla="*/ 871189 h 1213973"/>
                  <a:gd name="connsiteX131" fmla="*/ 2017043 w 2075409"/>
                  <a:gd name="connsiteY131" fmla="*/ 856598 h 1213973"/>
                  <a:gd name="connsiteX132" fmla="*/ 1987860 w 2075409"/>
                  <a:gd name="connsiteY132" fmla="*/ 842006 h 1213973"/>
                  <a:gd name="connsiteX133" fmla="*/ 1982996 w 2075409"/>
                  <a:gd name="connsiteY133" fmla="*/ 827415 h 1213973"/>
                  <a:gd name="connsiteX134" fmla="*/ 1987860 w 2075409"/>
                  <a:gd name="connsiteY134" fmla="*/ 807959 h 1213973"/>
                  <a:gd name="connsiteX135" fmla="*/ 1958677 w 2075409"/>
                  <a:gd name="connsiteY135" fmla="*/ 812823 h 1213973"/>
                  <a:gd name="connsiteX136" fmla="*/ 1944085 w 2075409"/>
                  <a:gd name="connsiteY136" fmla="*/ 817687 h 1213973"/>
                  <a:gd name="connsiteX137" fmla="*/ 1910039 w 2075409"/>
                  <a:gd name="connsiteY137" fmla="*/ 812823 h 1213973"/>
                  <a:gd name="connsiteX138" fmla="*/ 1875992 w 2075409"/>
                  <a:gd name="connsiteY138" fmla="*/ 798232 h 1213973"/>
                  <a:gd name="connsiteX139" fmla="*/ 1846809 w 2075409"/>
                  <a:gd name="connsiteY139" fmla="*/ 778776 h 1213973"/>
                  <a:gd name="connsiteX140" fmla="*/ 1841945 w 2075409"/>
                  <a:gd name="connsiteY140" fmla="*/ 764185 h 1213973"/>
                  <a:gd name="connsiteX141" fmla="*/ 1856537 w 2075409"/>
                  <a:gd name="connsiteY141" fmla="*/ 759321 h 1213973"/>
                  <a:gd name="connsiteX142" fmla="*/ 1890583 w 2075409"/>
                  <a:gd name="connsiteY142" fmla="*/ 764185 h 1213973"/>
                  <a:gd name="connsiteX143" fmla="*/ 1924630 w 2075409"/>
                  <a:gd name="connsiteY143" fmla="*/ 788504 h 1213973"/>
                  <a:gd name="connsiteX144" fmla="*/ 1953813 w 2075409"/>
                  <a:gd name="connsiteY144" fmla="*/ 807959 h 1213973"/>
                  <a:gd name="connsiteX145" fmla="*/ 1982996 w 2075409"/>
                  <a:gd name="connsiteY145" fmla="*/ 798232 h 1213973"/>
                  <a:gd name="connsiteX146" fmla="*/ 2017043 w 2075409"/>
                  <a:gd name="connsiteY146" fmla="*/ 812823 h 1213973"/>
                  <a:gd name="connsiteX147" fmla="*/ 2046226 w 2075409"/>
                  <a:gd name="connsiteY147" fmla="*/ 827415 h 1213973"/>
                  <a:gd name="connsiteX148" fmla="*/ 2060817 w 2075409"/>
                  <a:gd name="connsiteY148" fmla="*/ 822551 h 1213973"/>
                  <a:gd name="connsiteX149" fmla="*/ 2051090 w 2075409"/>
                  <a:gd name="connsiteY149" fmla="*/ 788504 h 1213973"/>
                  <a:gd name="connsiteX150" fmla="*/ 2021907 w 2075409"/>
                  <a:gd name="connsiteY150" fmla="*/ 769049 h 1213973"/>
                  <a:gd name="connsiteX151" fmla="*/ 2007315 w 2075409"/>
                  <a:gd name="connsiteY151" fmla="*/ 759321 h 1213973"/>
                  <a:gd name="connsiteX152" fmla="*/ 2002451 w 2075409"/>
                  <a:gd name="connsiteY152" fmla="*/ 710683 h 1213973"/>
                  <a:gd name="connsiteX153" fmla="*/ 2012179 w 2075409"/>
                  <a:gd name="connsiteY153" fmla="*/ 725274 h 1213973"/>
                  <a:gd name="connsiteX154" fmla="*/ 2017043 w 2075409"/>
                  <a:gd name="connsiteY154" fmla="*/ 739866 h 1213973"/>
                  <a:gd name="connsiteX155" fmla="*/ 2031634 w 2075409"/>
                  <a:gd name="connsiteY155" fmla="*/ 754457 h 1213973"/>
                  <a:gd name="connsiteX156" fmla="*/ 2075409 w 2075409"/>
                  <a:gd name="connsiteY156" fmla="*/ 778776 h 1213973"/>
                  <a:gd name="connsiteX157" fmla="*/ 2070545 w 2075409"/>
                  <a:gd name="connsiteY157" fmla="*/ 764185 h 1213973"/>
                  <a:gd name="connsiteX158" fmla="*/ 2060817 w 2075409"/>
                  <a:gd name="connsiteY158" fmla="*/ 715547 h 1213973"/>
                  <a:gd name="connsiteX159" fmla="*/ 2046226 w 2075409"/>
                  <a:gd name="connsiteY159" fmla="*/ 700955 h 1213973"/>
                  <a:gd name="connsiteX160" fmla="*/ 2036498 w 2075409"/>
                  <a:gd name="connsiteY160" fmla="*/ 686364 h 1213973"/>
                  <a:gd name="connsiteX161" fmla="*/ 2031634 w 2075409"/>
                  <a:gd name="connsiteY161" fmla="*/ 671772 h 1213973"/>
                  <a:gd name="connsiteX162" fmla="*/ 2017043 w 2075409"/>
                  <a:gd name="connsiteY162" fmla="*/ 623134 h 1213973"/>
                  <a:gd name="connsiteX163" fmla="*/ 2002451 w 2075409"/>
                  <a:gd name="connsiteY163" fmla="*/ 613406 h 1213973"/>
                  <a:gd name="connsiteX164" fmla="*/ 1973268 w 2075409"/>
                  <a:gd name="connsiteY164" fmla="*/ 564768 h 1213973"/>
                  <a:gd name="connsiteX165" fmla="*/ 1963541 w 2075409"/>
                  <a:gd name="connsiteY165" fmla="*/ 550176 h 1213973"/>
                  <a:gd name="connsiteX166" fmla="*/ 1934358 w 2075409"/>
                  <a:gd name="connsiteY166" fmla="*/ 545313 h 1213973"/>
                  <a:gd name="connsiteX167" fmla="*/ 1905175 w 2075409"/>
                  <a:gd name="connsiteY167" fmla="*/ 530721 h 1213973"/>
                  <a:gd name="connsiteX168" fmla="*/ 1890583 w 2075409"/>
                  <a:gd name="connsiteY168" fmla="*/ 525857 h 1213973"/>
                  <a:gd name="connsiteX169" fmla="*/ 1871128 w 2075409"/>
                  <a:gd name="connsiteY169" fmla="*/ 530721 h 1213973"/>
                  <a:gd name="connsiteX170" fmla="*/ 1856537 w 2075409"/>
                  <a:gd name="connsiteY170" fmla="*/ 535585 h 1213973"/>
                  <a:gd name="connsiteX171" fmla="*/ 1861400 w 2075409"/>
                  <a:gd name="connsiteY171" fmla="*/ 569632 h 1213973"/>
                  <a:gd name="connsiteX172" fmla="*/ 1885720 w 2075409"/>
                  <a:gd name="connsiteY172" fmla="*/ 613406 h 1213973"/>
                  <a:gd name="connsiteX173" fmla="*/ 1900311 w 2075409"/>
                  <a:gd name="connsiteY173" fmla="*/ 627998 h 1213973"/>
                  <a:gd name="connsiteX174" fmla="*/ 1953813 w 2075409"/>
                  <a:gd name="connsiteY174" fmla="*/ 652317 h 1213973"/>
                  <a:gd name="connsiteX175" fmla="*/ 1968405 w 2075409"/>
                  <a:gd name="connsiteY175" fmla="*/ 666908 h 1213973"/>
                  <a:gd name="connsiteX176" fmla="*/ 1987860 w 2075409"/>
                  <a:gd name="connsiteY176" fmla="*/ 696091 h 1213973"/>
                  <a:gd name="connsiteX177" fmla="*/ 1978132 w 2075409"/>
                  <a:gd name="connsiteY177" fmla="*/ 652317 h 1213973"/>
                  <a:gd name="connsiteX178" fmla="*/ 1968405 w 2075409"/>
                  <a:gd name="connsiteY178" fmla="*/ 623134 h 1213973"/>
                  <a:gd name="connsiteX179" fmla="*/ 1958677 w 2075409"/>
                  <a:gd name="connsiteY179" fmla="*/ 608542 h 1213973"/>
                  <a:gd name="connsiteX180" fmla="*/ 1948949 w 2075409"/>
                  <a:gd name="connsiteY180" fmla="*/ 574496 h 1213973"/>
                  <a:gd name="connsiteX181" fmla="*/ 1929494 w 2075409"/>
                  <a:gd name="connsiteY181" fmla="*/ 545313 h 1213973"/>
                  <a:gd name="connsiteX182" fmla="*/ 1919766 w 2075409"/>
                  <a:gd name="connsiteY182" fmla="*/ 530721 h 1213973"/>
                  <a:gd name="connsiteX183" fmla="*/ 1910039 w 2075409"/>
                  <a:gd name="connsiteY183" fmla="*/ 516130 h 1213973"/>
                  <a:gd name="connsiteX184" fmla="*/ 1895447 w 2075409"/>
                  <a:gd name="connsiteY184" fmla="*/ 506402 h 1213973"/>
                  <a:gd name="connsiteX185" fmla="*/ 1871128 w 2075409"/>
                  <a:gd name="connsiteY185" fmla="*/ 482083 h 1213973"/>
                  <a:gd name="connsiteX186" fmla="*/ 1861400 w 2075409"/>
                  <a:gd name="connsiteY186" fmla="*/ 467491 h 1213973"/>
                  <a:gd name="connsiteX187" fmla="*/ 1832217 w 2075409"/>
                  <a:gd name="connsiteY187" fmla="*/ 457764 h 1213973"/>
                  <a:gd name="connsiteX188" fmla="*/ 1798171 w 2075409"/>
                  <a:gd name="connsiteY188" fmla="*/ 438308 h 1213973"/>
                  <a:gd name="connsiteX189" fmla="*/ 1783579 w 2075409"/>
                  <a:gd name="connsiteY189" fmla="*/ 433445 h 1213973"/>
                  <a:gd name="connsiteX190" fmla="*/ 1754396 w 2075409"/>
                  <a:gd name="connsiteY190" fmla="*/ 413989 h 1213973"/>
                  <a:gd name="connsiteX191" fmla="*/ 1739805 w 2075409"/>
                  <a:gd name="connsiteY191" fmla="*/ 404262 h 1213973"/>
                  <a:gd name="connsiteX192" fmla="*/ 1725213 w 2075409"/>
                  <a:gd name="connsiteY192" fmla="*/ 389670 h 1213973"/>
                  <a:gd name="connsiteX193" fmla="*/ 1710622 w 2075409"/>
                  <a:gd name="connsiteY193" fmla="*/ 360487 h 1213973"/>
                  <a:gd name="connsiteX194" fmla="*/ 1696030 w 2075409"/>
                  <a:gd name="connsiteY194" fmla="*/ 355623 h 1213973"/>
                  <a:gd name="connsiteX195" fmla="*/ 1686302 w 2075409"/>
                  <a:gd name="connsiteY195" fmla="*/ 341032 h 1213973"/>
                  <a:gd name="connsiteX196" fmla="*/ 1676575 w 2075409"/>
                  <a:gd name="connsiteY196" fmla="*/ 311849 h 1213973"/>
                  <a:gd name="connsiteX197" fmla="*/ 1647392 w 2075409"/>
                  <a:gd name="connsiteY197" fmla="*/ 287530 h 1213973"/>
                  <a:gd name="connsiteX198" fmla="*/ 1618209 w 2075409"/>
                  <a:gd name="connsiteY198" fmla="*/ 277802 h 1213973"/>
                  <a:gd name="connsiteX199" fmla="*/ 1603617 w 2075409"/>
                  <a:gd name="connsiteY199" fmla="*/ 272938 h 1213973"/>
                  <a:gd name="connsiteX200" fmla="*/ 1559843 w 2075409"/>
                  <a:gd name="connsiteY200" fmla="*/ 248619 h 1213973"/>
                  <a:gd name="connsiteX201" fmla="*/ 1540388 w 2075409"/>
                  <a:gd name="connsiteY201" fmla="*/ 234028 h 1213973"/>
                  <a:gd name="connsiteX202" fmla="*/ 1496613 w 2075409"/>
                  <a:gd name="connsiteY202" fmla="*/ 219436 h 1213973"/>
                  <a:gd name="connsiteX203" fmla="*/ 1482022 w 2075409"/>
                  <a:gd name="connsiteY203" fmla="*/ 214572 h 1213973"/>
                  <a:gd name="connsiteX204" fmla="*/ 1452839 w 2075409"/>
                  <a:gd name="connsiteY204" fmla="*/ 195117 h 1213973"/>
                  <a:gd name="connsiteX205" fmla="*/ 1438247 w 2075409"/>
                  <a:gd name="connsiteY205" fmla="*/ 185389 h 1213973"/>
                  <a:gd name="connsiteX206" fmla="*/ 1389609 w 2075409"/>
                  <a:gd name="connsiteY206" fmla="*/ 170798 h 1213973"/>
                  <a:gd name="connsiteX207" fmla="*/ 1360426 w 2075409"/>
                  <a:gd name="connsiteY207" fmla="*/ 156206 h 1213973"/>
                  <a:gd name="connsiteX208" fmla="*/ 1326379 w 2075409"/>
                  <a:gd name="connsiteY208" fmla="*/ 141615 h 1213973"/>
                  <a:gd name="connsiteX209" fmla="*/ 1311788 w 2075409"/>
                  <a:gd name="connsiteY209" fmla="*/ 127023 h 1213973"/>
                  <a:gd name="connsiteX210" fmla="*/ 1233966 w 2075409"/>
                  <a:gd name="connsiteY210" fmla="*/ 112432 h 1213973"/>
                  <a:gd name="connsiteX211" fmla="*/ 1185328 w 2075409"/>
                  <a:gd name="connsiteY211" fmla="*/ 97840 h 1213973"/>
                  <a:gd name="connsiteX212" fmla="*/ 1170737 w 2075409"/>
                  <a:gd name="connsiteY212" fmla="*/ 92976 h 1213973"/>
                  <a:gd name="connsiteX213" fmla="*/ 1146417 w 2075409"/>
                  <a:gd name="connsiteY213" fmla="*/ 88113 h 1213973"/>
                  <a:gd name="connsiteX214" fmla="*/ 1117234 w 2075409"/>
                  <a:gd name="connsiteY214" fmla="*/ 68657 h 1213973"/>
                  <a:gd name="connsiteX215" fmla="*/ 1088051 w 2075409"/>
                  <a:gd name="connsiteY215" fmla="*/ 58930 h 1213973"/>
                  <a:gd name="connsiteX216" fmla="*/ 1034549 w 2075409"/>
                  <a:gd name="connsiteY216" fmla="*/ 49202 h 1213973"/>
                  <a:gd name="connsiteX217" fmla="*/ 956728 w 2075409"/>
                  <a:gd name="connsiteY217" fmla="*/ 39474 h 1213973"/>
                  <a:gd name="connsiteX218" fmla="*/ 927545 w 2075409"/>
                  <a:gd name="connsiteY218" fmla="*/ 29747 h 1213973"/>
                  <a:gd name="connsiteX219" fmla="*/ 820541 w 2075409"/>
                  <a:gd name="connsiteY219" fmla="*/ 24883 h 1213973"/>
                  <a:gd name="connsiteX220" fmla="*/ 805949 w 2075409"/>
                  <a:gd name="connsiteY220" fmla="*/ 20019 h 1213973"/>
                  <a:gd name="connsiteX221" fmla="*/ 509256 w 2075409"/>
                  <a:gd name="connsiteY221" fmla="*/ 20019 h 1213973"/>
                  <a:gd name="connsiteX222" fmla="*/ 455754 w 2075409"/>
                  <a:gd name="connsiteY222" fmla="*/ 29747 h 1213973"/>
                  <a:gd name="connsiteX223" fmla="*/ 421707 w 2075409"/>
                  <a:gd name="connsiteY223" fmla="*/ 34610 h 1213973"/>
                  <a:gd name="connsiteX224" fmla="*/ 392524 w 2075409"/>
                  <a:gd name="connsiteY224" fmla="*/ 44338 h 1213973"/>
                  <a:gd name="connsiteX225" fmla="*/ 377932 w 2075409"/>
                  <a:gd name="connsiteY225" fmla="*/ 49202 h 1213973"/>
                  <a:gd name="connsiteX226" fmla="*/ 324430 w 2075409"/>
                  <a:gd name="connsiteY226" fmla="*/ 54066 h 1213973"/>
                  <a:gd name="connsiteX227" fmla="*/ 309839 w 2075409"/>
                  <a:gd name="connsiteY227" fmla="*/ 58930 h 1213973"/>
                  <a:gd name="connsiteX228" fmla="*/ 275792 w 2075409"/>
                  <a:gd name="connsiteY228" fmla="*/ 78385 h 1213973"/>
                  <a:gd name="connsiteX229" fmla="*/ 232017 w 2075409"/>
                  <a:gd name="connsiteY229" fmla="*/ 88113 h 1213973"/>
                  <a:gd name="connsiteX230" fmla="*/ 217426 w 2075409"/>
                  <a:gd name="connsiteY230" fmla="*/ 92976 h 1213973"/>
                  <a:gd name="connsiteX231" fmla="*/ 183379 w 2075409"/>
                  <a:gd name="connsiteY231" fmla="*/ 107568 h 1213973"/>
                  <a:gd name="connsiteX232" fmla="*/ 163924 w 2075409"/>
                  <a:gd name="connsiteY232" fmla="*/ 117296 h 1213973"/>
                  <a:gd name="connsiteX233" fmla="*/ 144468 w 2075409"/>
                  <a:gd name="connsiteY233" fmla="*/ 122159 h 1213973"/>
                  <a:gd name="connsiteX234" fmla="*/ 110422 w 2075409"/>
                  <a:gd name="connsiteY234" fmla="*/ 131887 h 1213973"/>
                  <a:gd name="connsiteX235" fmla="*/ 95830 w 2075409"/>
                  <a:gd name="connsiteY235" fmla="*/ 141615 h 1213973"/>
                  <a:gd name="connsiteX236" fmla="*/ 61783 w 2075409"/>
                  <a:gd name="connsiteY236" fmla="*/ 161070 h 1213973"/>
                  <a:gd name="connsiteX237" fmla="*/ 47192 w 2075409"/>
                  <a:gd name="connsiteY237" fmla="*/ 175662 h 1213973"/>
                  <a:gd name="connsiteX238" fmla="*/ 42328 w 2075409"/>
                  <a:gd name="connsiteY238" fmla="*/ 190253 h 1213973"/>
                  <a:gd name="connsiteX239" fmla="*/ 32600 w 2075409"/>
                  <a:gd name="connsiteY239" fmla="*/ 204845 h 1213973"/>
                  <a:gd name="connsiteX240" fmla="*/ 32600 w 2075409"/>
                  <a:gd name="connsiteY240" fmla="*/ 219436 h 12139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</a:cxnLst>
                <a:rect l="l" t="t" r="r" b="b"/>
                <a:pathLst>
                  <a:path w="2075409" h="1213973">
                    <a:moveTo>
                      <a:pt x="61783" y="156206"/>
                    </a:moveTo>
                    <a:cubicBezTo>
                      <a:pt x="61540" y="157420"/>
                      <a:pt x="56045" y="190131"/>
                      <a:pt x="52056" y="195117"/>
                    </a:cubicBezTo>
                    <a:cubicBezTo>
                      <a:pt x="48404" y="199682"/>
                      <a:pt x="42328" y="201602"/>
                      <a:pt x="37464" y="204845"/>
                    </a:cubicBezTo>
                    <a:cubicBezTo>
                      <a:pt x="0" y="261041"/>
                      <a:pt x="6332" y="234612"/>
                      <a:pt x="115285" y="229164"/>
                    </a:cubicBezTo>
                    <a:cubicBezTo>
                      <a:pt x="113664" y="234028"/>
                      <a:pt x="113625" y="239752"/>
                      <a:pt x="110422" y="243755"/>
                    </a:cubicBezTo>
                    <a:cubicBezTo>
                      <a:pt x="106770" y="248320"/>
                      <a:pt x="101172" y="251109"/>
                      <a:pt x="95830" y="253483"/>
                    </a:cubicBezTo>
                    <a:cubicBezTo>
                      <a:pt x="75030" y="262727"/>
                      <a:pt x="66995" y="262416"/>
                      <a:pt x="47192" y="268074"/>
                    </a:cubicBezTo>
                    <a:cubicBezTo>
                      <a:pt x="42262" y="269483"/>
                      <a:pt x="37464" y="271317"/>
                      <a:pt x="32600" y="272938"/>
                    </a:cubicBezTo>
                    <a:cubicBezTo>
                      <a:pt x="39085" y="274559"/>
                      <a:pt x="45371" y="277802"/>
                      <a:pt x="52056" y="277802"/>
                    </a:cubicBezTo>
                    <a:cubicBezTo>
                      <a:pt x="75046" y="277802"/>
                      <a:pt x="99037" y="272258"/>
                      <a:pt x="120149" y="263210"/>
                    </a:cubicBezTo>
                    <a:cubicBezTo>
                      <a:pt x="133478" y="257498"/>
                      <a:pt x="145303" y="248341"/>
                      <a:pt x="159060" y="243755"/>
                    </a:cubicBezTo>
                    <a:cubicBezTo>
                      <a:pt x="180530" y="236598"/>
                      <a:pt x="169065" y="241184"/>
                      <a:pt x="193107" y="229164"/>
                    </a:cubicBezTo>
                    <a:cubicBezTo>
                      <a:pt x="201755" y="216190"/>
                      <a:pt x="204459" y="210066"/>
                      <a:pt x="217426" y="199981"/>
                    </a:cubicBezTo>
                    <a:cubicBezTo>
                      <a:pt x="226655" y="192803"/>
                      <a:pt x="235035" y="182178"/>
                      <a:pt x="246609" y="180525"/>
                    </a:cubicBezTo>
                    <a:lnTo>
                      <a:pt x="280656" y="175662"/>
                    </a:lnTo>
                    <a:cubicBezTo>
                      <a:pt x="285520" y="174041"/>
                      <a:pt x="290242" y="171910"/>
                      <a:pt x="295247" y="170798"/>
                    </a:cubicBezTo>
                    <a:cubicBezTo>
                      <a:pt x="329056" y="163285"/>
                      <a:pt x="316197" y="169377"/>
                      <a:pt x="343885" y="161070"/>
                    </a:cubicBezTo>
                    <a:cubicBezTo>
                      <a:pt x="353706" y="158123"/>
                      <a:pt x="363340" y="154584"/>
                      <a:pt x="373068" y="151342"/>
                    </a:cubicBezTo>
                    <a:cubicBezTo>
                      <a:pt x="377932" y="149721"/>
                      <a:pt x="383074" y="148772"/>
                      <a:pt x="387660" y="146479"/>
                    </a:cubicBezTo>
                    <a:cubicBezTo>
                      <a:pt x="411701" y="134458"/>
                      <a:pt x="400237" y="139044"/>
                      <a:pt x="421707" y="131887"/>
                    </a:cubicBezTo>
                    <a:cubicBezTo>
                      <a:pt x="444858" y="116452"/>
                      <a:pt x="427199" y="125862"/>
                      <a:pt x="455754" y="117296"/>
                    </a:cubicBezTo>
                    <a:cubicBezTo>
                      <a:pt x="465575" y="114350"/>
                      <a:pt x="484937" y="107568"/>
                      <a:pt x="484937" y="107568"/>
                    </a:cubicBezTo>
                    <a:cubicBezTo>
                      <a:pt x="489801" y="104325"/>
                      <a:pt x="493888" y="99378"/>
                      <a:pt x="499528" y="97840"/>
                    </a:cubicBezTo>
                    <a:cubicBezTo>
                      <a:pt x="512139" y="94401"/>
                      <a:pt x="525409" y="94018"/>
                      <a:pt x="538439" y="92976"/>
                    </a:cubicBezTo>
                    <a:cubicBezTo>
                      <a:pt x="565960" y="90774"/>
                      <a:pt x="593562" y="89734"/>
                      <a:pt x="621124" y="88113"/>
                    </a:cubicBezTo>
                    <a:cubicBezTo>
                      <a:pt x="650307" y="89734"/>
                      <a:pt x="679739" y="88843"/>
                      <a:pt x="708673" y="92976"/>
                    </a:cubicBezTo>
                    <a:cubicBezTo>
                      <a:pt x="714460" y="93803"/>
                      <a:pt x="718036" y="100090"/>
                      <a:pt x="723264" y="102704"/>
                    </a:cubicBezTo>
                    <a:cubicBezTo>
                      <a:pt x="727850" y="104997"/>
                      <a:pt x="732992" y="105947"/>
                      <a:pt x="737856" y="107568"/>
                    </a:cubicBezTo>
                    <a:cubicBezTo>
                      <a:pt x="749431" y="142297"/>
                      <a:pt x="739051" y="131063"/>
                      <a:pt x="762175" y="146479"/>
                    </a:cubicBezTo>
                    <a:cubicBezTo>
                      <a:pt x="771903" y="144858"/>
                      <a:pt x="781791" y="144007"/>
                      <a:pt x="791358" y="141615"/>
                    </a:cubicBezTo>
                    <a:cubicBezTo>
                      <a:pt x="801306" y="139128"/>
                      <a:pt x="820541" y="131887"/>
                      <a:pt x="820541" y="131887"/>
                    </a:cubicBezTo>
                    <a:cubicBezTo>
                      <a:pt x="859452" y="133508"/>
                      <a:pt x="898404" y="134322"/>
                      <a:pt x="937273" y="136751"/>
                    </a:cubicBezTo>
                    <a:cubicBezTo>
                      <a:pt x="950318" y="137566"/>
                      <a:pt x="963323" y="139277"/>
                      <a:pt x="976183" y="141615"/>
                    </a:cubicBezTo>
                    <a:cubicBezTo>
                      <a:pt x="981227" y="142532"/>
                      <a:pt x="985663" y="146086"/>
                      <a:pt x="990775" y="146479"/>
                    </a:cubicBezTo>
                    <a:cubicBezTo>
                      <a:pt x="1027990" y="149341"/>
                      <a:pt x="1065354" y="149721"/>
                      <a:pt x="1102643" y="151342"/>
                    </a:cubicBezTo>
                    <a:cubicBezTo>
                      <a:pt x="1109128" y="152963"/>
                      <a:pt x="1115695" y="154285"/>
                      <a:pt x="1122098" y="156206"/>
                    </a:cubicBezTo>
                    <a:cubicBezTo>
                      <a:pt x="1131919" y="159153"/>
                      <a:pt x="1141167" y="164248"/>
                      <a:pt x="1151281" y="165934"/>
                    </a:cubicBezTo>
                    <a:lnTo>
                      <a:pt x="1180464" y="170798"/>
                    </a:lnTo>
                    <a:lnTo>
                      <a:pt x="1209647" y="190253"/>
                    </a:lnTo>
                    <a:cubicBezTo>
                      <a:pt x="1214511" y="193496"/>
                      <a:pt x="1218693" y="198132"/>
                      <a:pt x="1224239" y="199981"/>
                    </a:cubicBezTo>
                    <a:cubicBezTo>
                      <a:pt x="1229103" y="201602"/>
                      <a:pt x="1234348" y="202355"/>
                      <a:pt x="1238830" y="204845"/>
                    </a:cubicBezTo>
                    <a:cubicBezTo>
                      <a:pt x="1249050" y="210523"/>
                      <a:pt x="1258285" y="217815"/>
                      <a:pt x="1268013" y="224300"/>
                    </a:cubicBezTo>
                    <a:lnTo>
                      <a:pt x="1282605" y="234028"/>
                    </a:lnTo>
                    <a:cubicBezTo>
                      <a:pt x="1285992" y="239109"/>
                      <a:pt x="1298538" y="255156"/>
                      <a:pt x="1297196" y="263210"/>
                    </a:cubicBezTo>
                    <a:cubicBezTo>
                      <a:pt x="1294214" y="281099"/>
                      <a:pt x="1284603" y="276803"/>
                      <a:pt x="1272877" y="282666"/>
                    </a:cubicBezTo>
                    <a:cubicBezTo>
                      <a:pt x="1238683" y="299762"/>
                      <a:pt x="1283277" y="288228"/>
                      <a:pt x="1229102" y="297257"/>
                    </a:cubicBezTo>
                    <a:cubicBezTo>
                      <a:pt x="1225860" y="302121"/>
                      <a:pt x="1220020" y="306039"/>
                      <a:pt x="1219375" y="311849"/>
                    </a:cubicBezTo>
                    <a:cubicBezTo>
                      <a:pt x="1217521" y="328542"/>
                      <a:pt x="1223321" y="343647"/>
                      <a:pt x="1233966" y="355623"/>
                    </a:cubicBezTo>
                    <a:cubicBezTo>
                      <a:pt x="1261199" y="386260"/>
                      <a:pt x="1260386" y="382965"/>
                      <a:pt x="1292332" y="404262"/>
                    </a:cubicBezTo>
                    <a:cubicBezTo>
                      <a:pt x="1297196" y="407505"/>
                      <a:pt x="1301378" y="412140"/>
                      <a:pt x="1306924" y="413989"/>
                    </a:cubicBezTo>
                    <a:cubicBezTo>
                      <a:pt x="1327061" y="420702"/>
                      <a:pt x="1317249" y="416009"/>
                      <a:pt x="1336107" y="428581"/>
                    </a:cubicBezTo>
                    <a:cubicBezTo>
                      <a:pt x="1363982" y="470395"/>
                      <a:pt x="1326865" y="421187"/>
                      <a:pt x="1360426" y="448036"/>
                    </a:cubicBezTo>
                    <a:cubicBezTo>
                      <a:pt x="1364991" y="451688"/>
                      <a:pt x="1366020" y="458494"/>
                      <a:pt x="1370154" y="462628"/>
                    </a:cubicBezTo>
                    <a:cubicBezTo>
                      <a:pt x="1374287" y="466761"/>
                      <a:pt x="1379881" y="469113"/>
                      <a:pt x="1384745" y="472355"/>
                    </a:cubicBezTo>
                    <a:cubicBezTo>
                      <a:pt x="1408898" y="508585"/>
                      <a:pt x="1377855" y="464088"/>
                      <a:pt x="1409064" y="501538"/>
                    </a:cubicBezTo>
                    <a:cubicBezTo>
                      <a:pt x="1442921" y="542167"/>
                      <a:pt x="1390757" y="488095"/>
                      <a:pt x="1433383" y="530721"/>
                    </a:cubicBezTo>
                    <a:cubicBezTo>
                      <a:pt x="1443996" y="562560"/>
                      <a:pt x="1429255" y="531309"/>
                      <a:pt x="1452839" y="550176"/>
                    </a:cubicBezTo>
                    <a:cubicBezTo>
                      <a:pt x="1457404" y="553828"/>
                      <a:pt x="1458001" y="561116"/>
                      <a:pt x="1462566" y="564768"/>
                    </a:cubicBezTo>
                    <a:cubicBezTo>
                      <a:pt x="1466570" y="567971"/>
                      <a:pt x="1472572" y="567339"/>
                      <a:pt x="1477158" y="569632"/>
                    </a:cubicBezTo>
                    <a:cubicBezTo>
                      <a:pt x="1514873" y="588489"/>
                      <a:pt x="1469662" y="571997"/>
                      <a:pt x="1506341" y="584223"/>
                    </a:cubicBezTo>
                    <a:cubicBezTo>
                      <a:pt x="1551243" y="572997"/>
                      <a:pt x="1511205" y="588915"/>
                      <a:pt x="1511205" y="564768"/>
                    </a:cubicBezTo>
                    <a:cubicBezTo>
                      <a:pt x="1511205" y="558922"/>
                      <a:pt x="1520932" y="558283"/>
                      <a:pt x="1525796" y="555040"/>
                    </a:cubicBezTo>
                    <a:cubicBezTo>
                      <a:pt x="1536673" y="557759"/>
                      <a:pt x="1567328" y="564895"/>
                      <a:pt x="1574434" y="569632"/>
                    </a:cubicBezTo>
                    <a:cubicBezTo>
                      <a:pt x="1593292" y="582203"/>
                      <a:pt x="1583480" y="577510"/>
                      <a:pt x="1603617" y="584223"/>
                    </a:cubicBezTo>
                    <a:cubicBezTo>
                      <a:pt x="1606860" y="579359"/>
                      <a:pt x="1613345" y="575478"/>
                      <a:pt x="1613345" y="569632"/>
                    </a:cubicBezTo>
                    <a:cubicBezTo>
                      <a:pt x="1613345" y="542622"/>
                      <a:pt x="1605549" y="541737"/>
                      <a:pt x="1589026" y="530721"/>
                    </a:cubicBezTo>
                    <a:cubicBezTo>
                      <a:pt x="1580478" y="505080"/>
                      <a:pt x="1589811" y="525826"/>
                      <a:pt x="1569571" y="501538"/>
                    </a:cubicBezTo>
                    <a:cubicBezTo>
                      <a:pt x="1565829" y="497047"/>
                      <a:pt x="1563976" y="491080"/>
                      <a:pt x="1559843" y="486947"/>
                    </a:cubicBezTo>
                    <a:cubicBezTo>
                      <a:pt x="1555709" y="482813"/>
                      <a:pt x="1550480" y="479833"/>
                      <a:pt x="1545251" y="477219"/>
                    </a:cubicBezTo>
                    <a:cubicBezTo>
                      <a:pt x="1524253" y="466720"/>
                      <a:pt x="1479502" y="468420"/>
                      <a:pt x="1467430" y="467491"/>
                    </a:cubicBezTo>
                    <a:cubicBezTo>
                      <a:pt x="1427073" y="454041"/>
                      <a:pt x="1490569" y="476625"/>
                      <a:pt x="1423656" y="443172"/>
                    </a:cubicBezTo>
                    <a:lnTo>
                      <a:pt x="1404200" y="433445"/>
                    </a:lnTo>
                    <a:cubicBezTo>
                      <a:pt x="1371392" y="400637"/>
                      <a:pt x="1379367" y="417313"/>
                      <a:pt x="1370154" y="389670"/>
                    </a:cubicBezTo>
                    <a:cubicBezTo>
                      <a:pt x="1375018" y="388049"/>
                      <a:pt x="1379688" y="383963"/>
                      <a:pt x="1384745" y="384806"/>
                    </a:cubicBezTo>
                    <a:cubicBezTo>
                      <a:pt x="1390511" y="385767"/>
                      <a:pt x="1394846" y="390792"/>
                      <a:pt x="1399337" y="394534"/>
                    </a:cubicBezTo>
                    <a:cubicBezTo>
                      <a:pt x="1427849" y="418294"/>
                      <a:pt x="1401794" y="399122"/>
                      <a:pt x="1423656" y="423717"/>
                    </a:cubicBezTo>
                    <a:cubicBezTo>
                      <a:pt x="1432796" y="433999"/>
                      <a:pt x="1439139" y="451654"/>
                      <a:pt x="1452839" y="452900"/>
                    </a:cubicBezTo>
                    <a:cubicBezTo>
                      <a:pt x="1471608" y="454606"/>
                      <a:pt x="1513214" y="457051"/>
                      <a:pt x="1535524" y="462628"/>
                    </a:cubicBezTo>
                    <a:cubicBezTo>
                      <a:pt x="1545472" y="465115"/>
                      <a:pt x="1554979" y="469113"/>
                      <a:pt x="1564707" y="472355"/>
                    </a:cubicBezTo>
                    <a:lnTo>
                      <a:pt x="1579298" y="477219"/>
                    </a:lnTo>
                    <a:cubicBezTo>
                      <a:pt x="1584162" y="478840"/>
                      <a:pt x="1589624" y="479239"/>
                      <a:pt x="1593890" y="482083"/>
                    </a:cubicBezTo>
                    <a:lnTo>
                      <a:pt x="1608481" y="491810"/>
                    </a:lnTo>
                    <a:cubicBezTo>
                      <a:pt x="1615141" y="500690"/>
                      <a:pt x="1640132" y="533262"/>
                      <a:pt x="1642528" y="540449"/>
                    </a:cubicBezTo>
                    <a:lnTo>
                      <a:pt x="1647392" y="555040"/>
                    </a:lnTo>
                    <a:cubicBezTo>
                      <a:pt x="1645771" y="572874"/>
                      <a:pt x="1646280" y="591032"/>
                      <a:pt x="1642528" y="608542"/>
                    </a:cubicBezTo>
                    <a:cubicBezTo>
                      <a:pt x="1641303" y="614258"/>
                      <a:pt x="1635414" y="617905"/>
                      <a:pt x="1632800" y="623134"/>
                    </a:cubicBezTo>
                    <a:cubicBezTo>
                      <a:pt x="1630507" y="627719"/>
                      <a:pt x="1629558" y="632861"/>
                      <a:pt x="1627937" y="637725"/>
                    </a:cubicBezTo>
                    <a:cubicBezTo>
                      <a:pt x="1629558" y="652317"/>
                      <a:pt x="1628157" y="667572"/>
                      <a:pt x="1632800" y="681500"/>
                    </a:cubicBezTo>
                    <a:cubicBezTo>
                      <a:pt x="1636497" y="692591"/>
                      <a:pt x="1648559" y="699592"/>
                      <a:pt x="1652256" y="710683"/>
                    </a:cubicBezTo>
                    <a:cubicBezTo>
                      <a:pt x="1658969" y="730820"/>
                      <a:pt x="1654276" y="721008"/>
                      <a:pt x="1666847" y="739866"/>
                    </a:cubicBezTo>
                    <a:cubicBezTo>
                      <a:pt x="1674200" y="769276"/>
                      <a:pt x="1669594" y="752968"/>
                      <a:pt x="1681439" y="788504"/>
                    </a:cubicBezTo>
                    <a:lnTo>
                      <a:pt x="1686302" y="803096"/>
                    </a:lnTo>
                    <a:cubicBezTo>
                      <a:pt x="1684681" y="820930"/>
                      <a:pt x="1685191" y="839088"/>
                      <a:pt x="1681439" y="856598"/>
                    </a:cubicBezTo>
                    <a:cubicBezTo>
                      <a:pt x="1680483" y="861060"/>
                      <a:pt x="1659674" y="878269"/>
                      <a:pt x="1676575" y="885781"/>
                    </a:cubicBezTo>
                    <a:cubicBezTo>
                      <a:pt x="1688519" y="891090"/>
                      <a:pt x="1702515" y="889024"/>
                      <a:pt x="1715485" y="890645"/>
                    </a:cubicBezTo>
                    <a:cubicBezTo>
                      <a:pt x="1750214" y="902220"/>
                      <a:pt x="1736136" y="894684"/>
                      <a:pt x="1759260" y="910100"/>
                    </a:cubicBezTo>
                    <a:cubicBezTo>
                      <a:pt x="1762464" y="919711"/>
                      <a:pt x="1765281" y="932427"/>
                      <a:pt x="1773851" y="939283"/>
                    </a:cubicBezTo>
                    <a:cubicBezTo>
                      <a:pt x="1777855" y="942486"/>
                      <a:pt x="1783579" y="942526"/>
                      <a:pt x="1788443" y="944147"/>
                    </a:cubicBezTo>
                    <a:cubicBezTo>
                      <a:pt x="1792989" y="957784"/>
                      <a:pt x="1805415" y="977651"/>
                      <a:pt x="1793307" y="992785"/>
                    </a:cubicBezTo>
                    <a:cubicBezTo>
                      <a:pt x="1790104" y="996789"/>
                      <a:pt x="1783645" y="996240"/>
                      <a:pt x="1778715" y="997649"/>
                    </a:cubicBezTo>
                    <a:cubicBezTo>
                      <a:pt x="1772288" y="999485"/>
                      <a:pt x="1765745" y="1000892"/>
                      <a:pt x="1759260" y="1002513"/>
                    </a:cubicBezTo>
                    <a:cubicBezTo>
                      <a:pt x="1753633" y="1006264"/>
                      <a:pt x="1731518" y="1019628"/>
                      <a:pt x="1730077" y="1026832"/>
                    </a:cubicBezTo>
                    <a:cubicBezTo>
                      <a:pt x="1727829" y="1038074"/>
                      <a:pt x="1728062" y="1051708"/>
                      <a:pt x="1734941" y="1060879"/>
                    </a:cubicBezTo>
                    <a:cubicBezTo>
                      <a:pt x="1739901" y="1067492"/>
                      <a:pt x="1751154" y="1064121"/>
                      <a:pt x="1759260" y="1065742"/>
                    </a:cubicBezTo>
                    <a:lnTo>
                      <a:pt x="1768988" y="1094925"/>
                    </a:lnTo>
                    <a:cubicBezTo>
                      <a:pt x="1770609" y="1099789"/>
                      <a:pt x="1771007" y="1105251"/>
                      <a:pt x="1773851" y="1109517"/>
                    </a:cubicBezTo>
                    <a:cubicBezTo>
                      <a:pt x="1780336" y="1119245"/>
                      <a:pt x="1789610" y="1127609"/>
                      <a:pt x="1793307" y="1138700"/>
                    </a:cubicBezTo>
                    <a:cubicBezTo>
                      <a:pt x="1796549" y="1148428"/>
                      <a:pt x="1793306" y="1164640"/>
                      <a:pt x="1803034" y="1167883"/>
                    </a:cubicBezTo>
                    <a:cubicBezTo>
                      <a:pt x="1823171" y="1174595"/>
                      <a:pt x="1813360" y="1169903"/>
                      <a:pt x="1832217" y="1182474"/>
                    </a:cubicBezTo>
                    <a:cubicBezTo>
                      <a:pt x="1835460" y="1187338"/>
                      <a:pt x="1836144" y="1196341"/>
                      <a:pt x="1841945" y="1197066"/>
                    </a:cubicBezTo>
                    <a:cubicBezTo>
                      <a:pt x="1852120" y="1198338"/>
                      <a:pt x="1871128" y="1187338"/>
                      <a:pt x="1871128" y="1187338"/>
                    </a:cubicBezTo>
                    <a:cubicBezTo>
                      <a:pt x="1873907" y="1191507"/>
                      <a:pt x="1886183" y="1213973"/>
                      <a:pt x="1895447" y="1211657"/>
                    </a:cubicBezTo>
                    <a:cubicBezTo>
                      <a:pt x="1900421" y="1210414"/>
                      <a:pt x="1897108" y="1201069"/>
                      <a:pt x="1900311" y="1197066"/>
                    </a:cubicBezTo>
                    <a:cubicBezTo>
                      <a:pt x="1903963" y="1192501"/>
                      <a:pt x="1910038" y="1190581"/>
                      <a:pt x="1914902" y="1187338"/>
                    </a:cubicBezTo>
                    <a:cubicBezTo>
                      <a:pt x="1941545" y="1147377"/>
                      <a:pt x="1936533" y="1161149"/>
                      <a:pt x="1919766" y="1070606"/>
                    </a:cubicBezTo>
                    <a:cubicBezTo>
                      <a:pt x="1917637" y="1059110"/>
                      <a:pt x="1906796" y="1051151"/>
                      <a:pt x="1900311" y="1041423"/>
                    </a:cubicBezTo>
                    <a:lnTo>
                      <a:pt x="1890583" y="1026832"/>
                    </a:lnTo>
                    <a:lnTo>
                      <a:pt x="1880856" y="997649"/>
                    </a:lnTo>
                    <a:lnTo>
                      <a:pt x="1875992" y="983057"/>
                    </a:lnTo>
                    <a:cubicBezTo>
                      <a:pt x="1874371" y="965223"/>
                      <a:pt x="1881061" y="944455"/>
                      <a:pt x="1871128" y="929555"/>
                    </a:cubicBezTo>
                    <a:cubicBezTo>
                      <a:pt x="1864769" y="920016"/>
                      <a:pt x="1845187" y="932797"/>
                      <a:pt x="1837081" y="924691"/>
                    </a:cubicBezTo>
                    <a:cubicBezTo>
                      <a:pt x="1831235" y="918845"/>
                      <a:pt x="1835067" y="904958"/>
                      <a:pt x="1841945" y="900372"/>
                    </a:cubicBezTo>
                    <a:cubicBezTo>
                      <a:pt x="1852821" y="893121"/>
                      <a:pt x="1867886" y="897129"/>
                      <a:pt x="1880856" y="895508"/>
                    </a:cubicBezTo>
                    <a:cubicBezTo>
                      <a:pt x="1879235" y="880917"/>
                      <a:pt x="1875992" y="866415"/>
                      <a:pt x="1875992" y="851734"/>
                    </a:cubicBezTo>
                    <a:cubicBezTo>
                      <a:pt x="1875992" y="846607"/>
                      <a:pt x="1877231" y="840767"/>
                      <a:pt x="1880856" y="837142"/>
                    </a:cubicBezTo>
                    <a:cubicBezTo>
                      <a:pt x="1884481" y="833517"/>
                      <a:pt x="1890583" y="833900"/>
                      <a:pt x="1895447" y="832279"/>
                    </a:cubicBezTo>
                    <a:cubicBezTo>
                      <a:pt x="1900311" y="837143"/>
                      <a:pt x="1905636" y="841586"/>
                      <a:pt x="1910039" y="846870"/>
                    </a:cubicBezTo>
                    <a:cubicBezTo>
                      <a:pt x="1913781" y="851361"/>
                      <a:pt x="1915633" y="857329"/>
                      <a:pt x="1919766" y="861462"/>
                    </a:cubicBezTo>
                    <a:cubicBezTo>
                      <a:pt x="1923899" y="865595"/>
                      <a:pt x="1929494" y="867947"/>
                      <a:pt x="1934358" y="871189"/>
                    </a:cubicBezTo>
                    <a:cubicBezTo>
                      <a:pt x="1947738" y="866729"/>
                      <a:pt x="1964219" y="860392"/>
                      <a:pt x="1978132" y="861462"/>
                    </a:cubicBezTo>
                    <a:cubicBezTo>
                      <a:pt x="1989900" y="862367"/>
                      <a:pt x="2000830" y="867947"/>
                      <a:pt x="2012179" y="871189"/>
                    </a:cubicBezTo>
                    <a:cubicBezTo>
                      <a:pt x="2013800" y="866325"/>
                      <a:pt x="2018947" y="861358"/>
                      <a:pt x="2017043" y="856598"/>
                    </a:cubicBezTo>
                    <a:cubicBezTo>
                      <a:pt x="2014142" y="849345"/>
                      <a:pt x="1994003" y="844054"/>
                      <a:pt x="1987860" y="842006"/>
                    </a:cubicBezTo>
                    <a:cubicBezTo>
                      <a:pt x="1986239" y="837142"/>
                      <a:pt x="1980703" y="832000"/>
                      <a:pt x="1982996" y="827415"/>
                    </a:cubicBezTo>
                    <a:cubicBezTo>
                      <a:pt x="1993545" y="806319"/>
                      <a:pt x="2011365" y="843217"/>
                      <a:pt x="1987860" y="807959"/>
                    </a:cubicBezTo>
                    <a:cubicBezTo>
                      <a:pt x="1978132" y="809580"/>
                      <a:pt x="1968304" y="810684"/>
                      <a:pt x="1958677" y="812823"/>
                    </a:cubicBezTo>
                    <a:cubicBezTo>
                      <a:pt x="1953672" y="813935"/>
                      <a:pt x="1949212" y="817687"/>
                      <a:pt x="1944085" y="817687"/>
                    </a:cubicBezTo>
                    <a:cubicBezTo>
                      <a:pt x="1932621" y="817687"/>
                      <a:pt x="1921388" y="814444"/>
                      <a:pt x="1910039" y="812823"/>
                    </a:cubicBezTo>
                    <a:cubicBezTo>
                      <a:pt x="1894946" y="807792"/>
                      <a:pt x="1891015" y="807246"/>
                      <a:pt x="1875992" y="798232"/>
                    </a:cubicBezTo>
                    <a:cubicBezTo>
                      <a:pt x="1865967" y="792217"/>
                      <a:pt x="1846809" y="778776"/>
                      <a:pt x="1846809" y="778776"/>
                    </a:cubicBezTo>
                    <a:cubicBezTo>
                      <a:pt x="1845188" y="773912"/>
                      <a:pt x="1839652" y="768770"/>
                      <a:pt x="1841945" y="764185"/>
                    </a:cubicBezTo>
                    <a:cubicBezTo>
                      <a:pt x="1844238" y="759599"/>
                      <a:pt x="1851410" y="759321"/>
                      <a:pt x="1856537" y="759321"/>
                    </a:cubicBezTo>
                    <a:cubicBezTo>
                      <a:pt x="1868001" y="759321"/>
                      <a:pt x="1879234" y="762564"/>
                      <a:pt x="1890583" y="764185"/>
                    </a:cubicBezTo>
                    <a:cubicBezTo>
                      <a:pt x="1938033" y="795818"/>
                      <a:pt x="1864288" y="746265"/>
                      <a:pt x="1924630" y="788504"/>
                    </a:cubicBezTo>
                    <a:cubicBezTo>
                      <a:pt x="1934208" y="795208"/>
                      <a:pt x="1953813" y="807959"/>
                      <a:pt x="1953813" y="807959"/>
                    </a:cubicBezTo>
                    <a:cubicBezTo>
                      <a:pt x="1963541" y="804717"/>
                      <a:pt x="1973268" y="794989"/>
                      <a:pt x="1982996" y="798232"/>
                    </a:cubicBezTo>
                    <a:cubicBezTo>
                      <a:pt x="2017213" y="809638"/>
                      <a:pt x="1974976" y="794795"/>
                      <a:pt x="2017043" y="812823"/>
                    </a:cubicBezTo>
                    <a:cubicBezTo>
                      <a:pt x="2045232" y="824904"/>
                      <a:pt x="2018187" y="808722"/>
                      <a:pt x="2046226" y="827415"/>
                    </a:cubicBezTo>
                    <a:cubicBezTo>
                      <a:pt x="2051090" y="825794"/>
                      <a:pt x="2058913" y="827311"/>
                      <a:pt x="2060817" y="822551"/>
                    </a:cubicBezTo>
                    <a:cubicBezTo>
                      <a:pt x="2060854" y="822460"/>
                      <a:pt x="2053356" y="790770"/>
                      <a:pt x="2051090" y="788504"/>
                    </a:cubicBezTo>
                    <a:cubicBezTo>
                      <a:pt x="2042823" y="780237"/>
                      <a:pt x="2031635" y="775534"/>
                      <a:pt x="2021907" y="769049"/>
                    </a:cubicBezTo>
                    <a:lnTo>
                      <a:pt x="2007315" y="759321"/>
                    </a:lnTo>
                    <a:cubicBezTo>
                      <a:pt x="1995474" y="723796"/>
                      <a:pt x="1995101" y="740086"/>
                      <a:pt x="2002451" y="710683"/>
                    </a:cubicBezTo>
                    <a:cubicBezTo>
                      <a:pt x="2005694" y="715547"/>
                      <a:pt x="2009565" y="720046"/>
                      <a:pt x="2012179" y="725274"/>
                    </a:cubicBezTo>
                    <a:cubicBezTo>
                      <a:pt x="2014472" y="729860"/>
                      <a:pt x="2014199" y="735600"/>
                      <a:pt x="2017043" y="739866"/>
                    </a:cubicBezTo>
                    <a:cubicBezTo>
                      <a:pt x="2020858" y="745589"/>
                      <a:pt x="2026205" y="750234"/>
                      <a:pt x="2031634" y="754457"/>
                    </a:cubicBezTo>
                    <a:cubicBezTo>
                      <a:pt x="2056723" y="773971"/>
                      <a:pt x="2053391" y="771438"/>
                      <a:pt x="2075409" y="778776"/>
                    </a:cubicBezTo>
                    <a:cubicBezTo>
                      <a:pt x="2073788" y="773912"/>
                      <a:pt x="2071550" y="769212"/>
                      <a:pt x="2070545" y="764185"/>
                    </a:cubicBezTo>
                    <a:cubicBezTo>
                      <a:pt x="2069897" y="760946"/>
                      <a:pt x="2067097" y="724967"/>
                      <a:pt x="2060817" y="715547"/>
                    </a:cubicBezTo>
                    <a:cubicBezTo>
                      <a:pt x="2057002" y="709824"/>
                      <a:pt x="2050629" y="706239"/>
                      <a:pt x="2046226" y="700955"/>
                    </a:cubicBezTo>
                    <a:cubicBezTo>
                      <a:pt x="2042484" y="696464"/>
                      <a:pt x="2039741" y="691228"/>
                      <a:pt x="2036498" y="686364"/>
                    </a:cubicBezTo>
                    <a:cubicBezTo>
                      <a:pt x="2034877" y="681500"/>
                      <a:pt x="2032746" y="676777"/>
                      <a:pt x="2031634" y="671772"/>
                    </a:cubicBezTo>
                    <a:cubicBezTo>
                      <a:pt x="2027487" y="653110"/>
                      <a:pt x="2029779" y="638416"/>
                      <a:pt x="2017043" y="623134"/>
                    </a:cubicBezTo>
                    <a:cubicBezTo>
                      <a:pt x="2013301" y="618643"/>
                      <a:pt x="2007315" y="616649"/>
                      <a:pt x="2002451" y="613406"/>
                    </a:cubicBezTo>
                    <a:cubicBezTo>
                      <a:pt x="1987494" y="583490"/>
                      <a:pt x="1996749" y="599990"/>
                      <a:pt x="1973268" y="564768"/>
                    </a:cubicBezTo>
                    <a:cubicBezTo>
                      <a:pt x="1970025" y="559904"/>
                      <a:pt x="1969307" y="551137"/>
                      <a:pt x="1963541" y="550176"/>
                    </a:cubicBezTo>
                    <a:lnTo>
                      <a:pt x="1934358" y="545313"/>
                    </a:lnTo>
                    <a:cubicBezTo>
                      <a:pt x="1897680" y="533087"/>
                      <a:pt x="1942890" y="549579"/>
                      <a:pt x="1905175" y="530721"/>
                    </a:cubicBezTo>
                    <a:cubicBezTo>
                      <a:pt x="1900589" y="528428"/>
                      <a:pt x="1895447" y="527478"/>
                      <a:pt x="1890583" y="525857"/>
                    </a:cubicBezTo>
                    <a:cubicBezTo>
                      <a:pt x="1884098" y="527478"/>
                      <a:pt x="1877555" y="528884"/>
                      <a:pt x="1871128" y="530721"/>
                    </a:cubicBezTo>
                    <a:cubicBezTo>
                      <a:pt x="1866198" y="532130"/>
                      <a:pt x="1857780" y="530611"/>
                      <a:pt x="1856537" y="535585"/>
                    </a:cubicBezTo>
                    <a:cubicBezTo>
                      <a:pt x="1853756" y="546707"/>
                      <a:pt x="1859152" y="558390"/>
                      <a:pt x="1861400" y="569632"/>
                    </a:cubicBezTo>
                    <a:cubicBezTo>
                      <a:pt x="1864458" y="584922"/>
                      <a:pt x="1875970" y="603656"/>
                      <a:pt x="1885720" y="613406"/>
                    </a:cubicBezTo>
                    <a:cubicBezTo>
                      <a:pt x="1890584" y="618270"/>
                      <a:pt x="1894588" y="624182"/>
                      <a:pt x="1900311" y="627998"/>
                    </a:cubicBezTo>
                    <a:cubicBezTo>
                      <a:pt x="1933946" y="650423"/>
                      <a:pt x="1895361" y="593869"/>
                      <a:pt x="1953813" y="652317"/>
                    </a:cubicBezTo>
                    <a:cubicBezTo>
                      <a:pt x="1958677" y="657181"/>
                      <a:pt x="1964182" y="661478"/>
                      <a:pt x="1968405" y="666908"/>
                    </a:cubicBezTo>
                    <a:cubicBezTo>
                      <a:pt x="1975583" y="676136"/>
                      <a:pt x="1987860" y="696091"/>
                      <a:pt x="1987860" y="696091"/>
                    </a:cubicBezTo>
                    <a:cubicBezTo>
                      <a:pt x="1985082" y="682202"/>
                      <a:pt x="1982254" y="666058"/>
                      <a:pt x="1978132" y="652317"/>
                    </a:cubicBezTo>
                    <a:cubicBezTo>
                      <a:pt x="1975186" y="642496"/>
                      <a:pt x="1974093" y="631666"/>
                      <a:pt x="1968405" y="623134"/>
                    </a:cubicBezTo>
                    <a:lnTo>
                      <a:pt x="1958677" y="608542"/>
                    </a:lnTo>
                    <a:cubicBezTo>
                      <a:pt x="1957532" y="603962"/>
                      <a:pt x="1952121" y="580206"/>
                      <a:pt x="1948949" y="574496"/>
                    </a:cubicBezTo>
                    <a:cubicBezTo>
                      <a:pt x="1943271" y="564276"/>
                      <a:pt x="1935979" y="555041"/>
                      <a:pt x="1929494" y="545313"/>
                    </a:cubicBezTo>
                    <a:lnTo>
                      <a:pt x="1919766" y="530721"/>
                    </a:lnTo>
                    <a:cubicBezTo>
                      <a:pt x="1916524" y="525857"/>
                      <a:pt x="1914903" y="519372"/>
                      <a:pt x="1910039" y="516130"/>
                    </a:cubicBezTo>
                    <a:lnTo>
                      <a:pt x="1895447" y="506402"/>
                    </a:lnTo>
                    <a:cubicBezTo>
                      <a:pt x="1869511" y="467494"/>
                      <a:pt x="1903551" y="514504"/>
                      <a:pt x="1871128" y="482083"/>
                    </a:cubicBezTo>
                    <a:cubicBezTo>
                      <a:pt x="1866994" y="477949"/>
                      <a:pt x="1866357" y="470589"/>
                      <a:pt x="1861400" y="467491"/>
                    </a:cubicBezTo>
                    <a:cubicBezTo>
                      <a:pt x="1852705" y="462057"/>
                      <a:pt x="1832217" y="457764"/>
                      <a:pt x="1832217" y="457764"/>
                    </a:cubicBezTo>
                    <a:cubicBezTo>
                      <a:pt x="1817565" y="447996"/>
                      <a:pt x="1815447" y="445712"/>
                      <a:pt x="1798171" y="438308"/>
                    </a:cubicBezTo>
                    <a:cubicBezTo>
                      <a:pt x="1793459" y="436288"/>
                      <a:pt x="1788443" y="435066"/>
                      <a:pt x="1783579" y="433445"/>
                    </a:cubicBezTo>
                    <a:lnTo>
                      <a:pt x="1754396" y="413989"/>
                    </a:lnTo>
                    <a:cubicBezTo>
                      <a:pt x="1749532" y="410747"/>
                      <a:pt x="1743938" y="408395"/>
                      <a:pt x="1739805" y="404262"/>
                    </a:cubicBezTo>
                    <a:lnTo>
                      <a:pt x="1725213" y="389670"/>
                    </a:lnTo>
                    <a:cubicBezTo>
                      <a:pt x="1722009" y="380059"/>
                      <a:pt x="1719192" y="367343"/>
                      <a:pt x="1710622" y="360487"/>
                    </a:cubicBezTo>
                    <a:cubicBezTo>
                      <a:pt x="1706618" y="357284"/>
                      <a:pt x="1700894" y="357244"/>
                      <a:pt x="1696030" y="355623"/>
                    </a:cubicBezTo>
                    <a:cubicBezTo>
                      <a:pt x="1692787" y="350759"/>
                      <a:pt x="1688676" y="346374"/>
                      <a:pt x="1686302" y="341032"/>
                    </a:cubicBezTo>
                    <a:cubicBezTo>
                      <a:pt x="1682138" y="331662"/>
                      <a:pt x="1683826" y="319100"/>
                      <a:pt x="1676575" y="311849"/>
                    </a:cubicBezTo>
                    <a:cubicBezTo>
                      <a:pt x="1667411" y="302685"/>
                      <a:pt x="1659581" y="292948"/>
                      <a:pt x="1647392" y="287530"/>
                    </a:cubicBezTo>
                    <a:cubicBezTo>
                      <a:pt x="1638022" y="283366"/>
                      <a:pt x="1627937" y="281045"/>
                      <a:pt x="1618209" y="277802"/>
                    </a:cubicBezTo>
                    <a:lnTo>
                      <a:pt x="1603617" y="272938"/>
                    </a:lnTo>
                    <a:cubicBezTo>
                      <a:pt x="1570168" y="250639"/>
                      <a:pt x="1585525" y="257180"/>
                      <a:pt x="1559843" y="248619"/>
                    </a:cubicBezTo>
                    <a:cubicBezTo>
                      <a:pt x="1553358" y="243755"/>
                      <a:pt x="1547638" y="237653"/>
                      <a:pt x="1540388" y="234028"/>
                    </a:cubicBezTo>
                    <a:cubicBezTo>
                      <a:pt x="1540385" y="234026"/>
                      <a:pt x="1503910" y="221869"/>
                      <a:pt x="1496613" y="219436"/>
                    </a:cubicBezTo>
                    <a:cubicBezTo>
                      <a:pt x="1491749" y="217815"/>
                      <a:pt x="1486288" y="217416"/>
                      <a:pt x="1482022" y="214572"/>
                    </a:cubicBezTo>
                    <a:lnTo>
                      <a:pt x="1452839" y="195117"/>
                    </a:lnTo>
                    <a:cubicBezTo>
                      <a:pt x="1447975" y="191874"/>
                      <a:pt x="1443918" y="186807"/>
                      <a:pt x="1438247" y="185389"/>
                    </a:cubicBezTo>
                    <a:cubicBezTo>
                      <a:pt x="1427373" y="182670"/>
                      <a:pt x="1396711" y="175533"/>
                      <a:pt x="1389609" y="170798"/>
                    </a:cubicBezTo>
                    <a:cubicBezTo>
                      <a:pt x="1347798" y="142924"/>
                      <a:pt x="1400693" y="176339"/>
                      <a:pt x="1360426" y="156206"/>
                    </a:cubicBezTo>
                    <a:cubicBezTo>
                      <a:pt x="1326838" y="139413"/>
                      <a:pt x="1366867" y="151737"/>
                      <a:pt x="1326379" y="141615"/>
                    </a:cubicBezTo>
                    <a:cubicBezTo>
                      <a:pt x="1321515" y="136751"/>
                      <a:pt x="1317385" y="131021"/>
                      <a:pt x="1311788" y="127023"/>
                    </a:cubicBezTo>
                    <a:cubicBezTo>
                      <a:pt x="1287411" y="109611"/>
                      <a:pt x="1265791" y="115084"/>
                      <a:pt x="1233966" y="112432"/>
                    </a:cubicBezTo>
                    <a:cubicBezTo>
                      <a:pt x="1204564" y="105081"/>
                      <a:pt x="1220851" y="109682"/>
                      <a:pt x="1185328" y="97840"/>
                    </a:cubicBezTo>
                    <a:cubicBezTo>
                      <a:pt x="1180464" y="96219"/>
                      <a:pt x="1175764" y="93981"/>
                      <a:pt x="1170737" y="92976"/>
                    </a:cubicBezTo>
                    <a:lnTo>
                      <a:pt x="1146417" y="88113"/>
                    </a:lnTo>
                    <a:cubicBezTo>
                      <a:pt x="1136689" y="81628"/>
                      <a:pt x="1128325" y="72354"/>
                      <a:pt x="1117234" y="68657"/>
                    </a:cubicBezTo>
                    <a:cubicBezTo>
                      <a:pt x="1107506" y="65415"/>
                      <a:pt x="1098106" y="60941"/>
                      <a:pt x="1088051" y="58930"/>
                    </a:cubicBezTo>
                    <a:cubicBezTo>
                      <a:pt x="1054062" y="52132"/>
                      <a:pt x="1071886" y="55425"/>
                      <a:pt x="1034549" y="49202"/>
                    </a:cubicBezTo>
                    <a:cubicBezTo>
                      <a:pt x="992256" y="35103"/>
                      <a:pt x="1056604" y="55243"/>
                      <a:pt x="956728" y="39474"/>
                    </a:cubicBezTo>
                    <a:cubicBezTo>
                      <a:pt x="946600" y="37875"/>
                      <a:pt x="937788" y="30213"/>
                      <a:pt x="927545" y="29747"/>
                    </a:cubicBezTo>
                    <a:lnTo>
                      <a:pt x="820541" y="24883"/>
                    </a:lnTo>
                    <a:cubicBezTo>
                      <a:pt x="815677" y="23262"/>
                      <a:pt x="810954" y="21131"/>
                      <a:pt x="805949" y="20019"/>
                    </a:cubicBezTo>
                    <a:cubicBezTo>
                      <a:pt x="715867" y="0"/>
                      <a:pt x="541799" y="19427"/>
                      <a:pt x="509256" y="20019"/>
                    </a:cubicBezTo>
                    <a:cubicBezTo>
                      <a:pt x="481546" y="29256"/>
                      <a:pt x="501581" y="23637"/>
                      <a:pt x="455754" y="29747"/>
                    </a:cubicBezTo>
                    <a:lnTo>
                      <a:pt x="421707" y="34610"/>
                    </a:lnTo>
                    <a:lnTo>
                      <a:pt x="392524" y="44338"/>
                    </a:lnTo>
                    <a:cubicBezTo>
                      <a:pt x="387660" y="45959"/>
                      <a:pt x="383038" y="48738"/>
                      <a:pt x="377932" y="49202"/>
                    </a:cubicBezTo>
                    <a:lnTo>
                      <a:pt x="324430" y="54066"/>
                    </a:lnTo>
                    <a:cubicBezTo>
                      <a:pt x="319566" y="55687"/>
                      <a:pt x="314425" y="56637"/>
                      <a:pt x="309839" y="58930"/>
                    </a:cubicBezTo>
                    <a:cubicBezTo>
                      <a:pt x="260996" y="83350"/>
                      <a:pt x="335475" y="52806"/>
                      <a:pt x="275792" y="78385"/>
                    </a:cubicBezTo>
                    <a:cubicBezTo>
                      <a:pt x="258107" y="85965"/>
                      <a:pt x="254212" y="83181"/>
                      <a:pt x="232017" y="88113"/>
                    </a:cubicBezTo>
                    <a:cubicBezTo>
                      <a:pt x="227012" y="89225"/>
                      <a:pt x="222290" y="91355"/>
                      <a:pt x="217426" y="92976"/>
                    </a:cubicBezTo>
                    <a:cubicBezTo>
                      <a:pt x="187854" y="112691"/>
                      <a:pt x="219275" y="94106"/>
                      <a:pt x="183379" y="107568"/>
                    </a:cubicBezTo>
                    <a:cubicBezTo>
                      <a:pt x="176590" y="110114"/>
                      <a:pt x="170713" y="114750"/>
                      <a:pt x="163924" y="117296"/>
                    </a:cubicBezTo>
                    <a:cubicBezTo>
                      <a:pt x="157665" y="119643"/>
                      <a:pt x="150896" y="120323"/>
                      <a:pt x="144468" y="122159"/>
                    </a:cubicBezTo>
                    <a:cubicBezTo>
                      <a:pt x="95573" y="136128"/>
                      <a:pt x="171309" y="116664"/>
                      <a:pt x="110422" y="131887"/>
                    </a:cubicBezTo>
                    <a:cubicBezTo>
                      <a:pt x="105558" y="135130"/>
                      <a:pt x="100906" y="138715"/>
                      <a:pt x="95830" y="141615"/>
                    </a:cubicBezTo>
                    <a:cubicBezTo>
                      <a:pt x="80693" y="150265"/>
                      <a:pt x="74711" y="150297"/>
                      <a:pt x="61783" y="161070"/>
                    </a:cubicBezTo>
                    <a:cubicBezTo>
                      <a:pt x="56499" y="165474"/>
                      <a:pt x="52056" y="170798"/>
                      <a:pt x="47192" y="175662"/>
                    </a:cubicBezTo>
                    <a:cubicBezTo>
                      <a:pt x="45571" y="180526"/>
                      <a:pt x="44621" y="185667"/>
                      <a:pt x="42328" y="190253"/>
                    </a:cubicBezTo>
                    <a:cubicBezTo>
                      <a:pt x="39714" y="195482"/>
                      <a:pt x="34449" y="199299"/>
                      <a:pt x="32600" y="204845"/>
                    </a:cubicBezTo>
                    <a:cubicBezTo>
                      <a:pt x="31062" y="209459"/>
                      <a:pt x="32600" y="214572"/>
                      <a:pt x="32600" y="219436"/>
                    </a:cubicBezTo>
                  </a:path>
                </a:pathLst>
              </a:custGeom>
              <a:gradFill flip="none" rotWithShape="1">
                <a:gsLst>
                  <a:gs pos="12000">
                    <a:srgbClr val="EE8800"/>
                  </a:gs>
                  <a:gs pos="100000">
                    <a:srgbClr val="00B050"/>
                  </a:gs>
                  <a:gs pos="100000">
                    <a:srgbClr val="FFFFCC"/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3" name="Forma livre 62"/>
              <p:cNvSpPr/>
              <p:nvPr/>
            </p:nvSpPr>
            <p:spPr bwMode="auto">
              <a:xfrm>
                <a:off x="5747979" y="2939947"/>
                <a:ext cx="567335" cy="1471471"/>
              </a:xfrm>
              <a:custGeom>
                <a:avLst/>
                <a:gdLst>
                  <a:gd name="connsiteX0" fmla="*/ 211685 w 567335"/>
                  <a:gd name="connsiteY0" fmla="*/ 10700 h 1471471"/>
                  <a:gd name="connsiteX1" fmla="*/ 231141 w 567335"/>
                  <a:gd name="connsiteY1" fmla="*/ 39883 h 1471471"/>
                  <a:gd name="connsiteX2" fmla="*/ 240868 w 567335"/>
                  <a:gd name="connsiteY2" fmla="*/ 54475 h 1471471"/>
                  <a:gd name="connsiteX3" fmla="*/ 265187 w 567335"/>
                  <a:gd name="connsiteY3" fmla="*/ 83658 h 1471471"/>
                  <a:gd name="connsiteX4" fmla="*/ 274915 w 567335"/>
                  <a:gd name="connsiteY4" fmla="*/ 112841 h 1471471"/>
                  <a:gd name="connsiteX5" fmla="*/ 279779 w 567335"/>
                  <a:gd name="connsiteY5" fmla="*/ 127432 h 1471471"/>
                  <a:gd name="connsiteX6" fmla="*/ 279779 w 567335"/>
                  <a:gd name="connsiteY6" fmla="*/ 253892 h 1471471"/>
                  <a:gd name="connsiteX7" fmla="*/ 299234 w 567335"/>
                  <a:gd name="connsiteY7" fmla="*/ 283075 h 1471471"/>
                  <a:gd name="connsiteX8" fmla="*/ 294370 w 567335"/>
                  <a:gd name="connsiteY8" fmla="*/ 307394 h 1471471"/>
                  <a:gd name="connsiteX9" fmla="*/ 279779 w 567335"/>
                  <a:gd name="connsiteY9" fmla="*/ 312258 h 1471471"/>
                  <a:gd name="connsiteX10" fmla="*/ 221413 w 567335"/>
                  <a:gd name="connsiteY10" fmla="*/ 297666 h 1471471"/>
                  <a:gd name="connsiteX11" fmla="*/ 206822 w 567335"/>
                  <a:gd name="connsiteY11" fmla="*/ 287939 h 1471471"/>
                  <a:gd name="connsiteX12" fmla="*/ 182502 w 567335"/>
                  <a:gd name="connsiteY12" fmla="*/ 292802 h 1471471"/>
                  <a:gd name="connsiteX13" fmla="*/ 177639 w 567335"/>
                  <a:gd name="connsiteY13" fmla="*/ 312258 h 1471471"/>
                  <a:gd name="connsiteX14" fmla="*/ 167911 w 567335"/>
                  <a:gd name="connsiteY14" fmla="*/ 297666 h 1471471"/>
                  <a:gd name="connsiteX15" fmla="*/ 148456 w 567335"/>
                  <a:gd name="connsiteY15" fmla="*/ 258756 h 1471471"/>
                  <a:gd name="connsiteX16" fmla="*/ 138728 w 567335"/>
                  <a:gd name="connsiteY16" fmla="*/ 244164 h 1471471"/>
                  <a:gd name="connsiteX17" fmla="*/ 124136 w 567335"/>
                  <a:gd name="connsiteY17" fmla="*/ 239300 h 1471471"/>
                  <a:gd name="connsiteX18" fmla="*/ 119273 w 567335"/>
                  <a:gd name="connsiteY18" fmla="*/ 253892 h 1471471"/>
                  <a:gd name="connsiteX19" fmla="*/ 109545 w 567335"/>
                  <a:gd name="connsiteY19" fmla="*/ 292802 h 1471471"/>
                  <a:gd name="connsiteX20" fmla="*/ 90090 w 567335"/>
                  <a:gd name="connsiteY20" fmla="*/ 321985 h 1471471"/>
                  <a:gd name="connsiteX21" fmla="*/ 75498 w 567335"/>
                  <a:gd name="connsiteY21" fmla="*/ 370624 h 1471471"/>
                  <a:gd name="connsiteX22" fmla="*/ 65770 w 567335"/>
                  <a:gd name="connsiteY22" fmla="*/ 399807 h 1471471"/>
                  <a:gd name="connsiteX23" fmla="*/ 56043 w 567335"/>
                  <a:gd name="connsiteY23" fmla="*/ 433853 h 1471471"/>
                  <a:gd name="connsiteX24" fmla="*/ 26860 w 567335"/>
                  <a:gd name="connsiteY24" fmla="*/ 458173 h 1471471"/>
                  <a:gd name="connsiteX25" fmla="*/ 12268 w 567335"/>
                  <a:gd name="connsiteY25" fmla="*/ 463036 h 1471471"/>
                  <a:gd name="connsiteX26" fmla="*/ 21996 w 567335"/>
                  <a:gd name="connsiteY26" fmla="*/ 492219 h 1471471"/>
                  <a:gd name="connsiteX27" fmla="*/ 31724 w 567335"/>
                  <a:gd name="connsiteY27" fmla="*/ 531130 h 1471471"/>
                  <a:gd name="connsiteX28" fmla="*/ 21996 w 567335"/>
                  <a:gd name="connsiteY28" fmla="*/ 574905 h 1471471"/>
                  <a:gd name="connsiteX29" fmla="*/ 12268 w 567335"/>
                  <a:gd name="connsiteY29" fmla="*/ 589496 h 1471471"/>
                  <a:gd name="connsiteX30" fmla="*/ 21996 w 567335"/>
                  <a:gd name="connsiteY30" fmla="*/ 638134 h 1471471"/>
                  <a:gd name="connsiteX31" fmla="*/ 31724 w 567335"/>
                  <a:gd name="connsiteY31" fmla="*/ 667317 h 1471471"/>
                  <a:gd name="connsiteX32" fmla="*/ 36587 w 567335"/>
                  <a:gd name="connsiteY32" fmla="*/ 681909 h 1471471"/>
                  <a:gd name="connsiteX33" fmla="*/ 31724 w 567335"/>
                  <a:gd name="connsiteY33" fmla="*/ 740275 h 1471471"/>
                  <a:gd name="connsiteX34" fmla="*/ 26860 w 567335"/>
                  <a:gd name="connsiteY34" fmla="*/ 754866 h 1471471"/>
                  <a:gd name="connsiteX35" fmla="*/ 17132 w 567335"/>
                  <a:gd name="connsiteY35" fmla="*/ 788913 h 1471471"/>
                  <a:gd name="connsiteX36" fmla="*/ 12268 w 567335"/>
                  <a:gd name="connsiteY36" fmla="*/ 983466 h 1471471"/>
                  <a:gd name="connsiteX37" fmla="*/ 31724 w 567335"/>
                  <a:gd name="connsiteY37" fmla="*/ 1046696 h 1471471"/>
                  <a:gd name="connsiteX38" fmla="*/ 46315 w 567335"/>
                  <a:gd name="connsiteY38" fmla="*/ 1061288 h 1471471"/>
                  <a:gd name="connsiteX39" fmla="*/ 51179 w 567335"/>
                  <a:gd name="connsiteY39" fmla="*/ 1080743 h 1471471"/>
                  <a:gd name="connsiteX40" fmla="*/ 60907 w 567335"/>
                  <a:gd name="connsiteY40" fmla="*/ 1109926 h 1471471"/>
                  <a:gd name="connsiteX41" fmla="*/ 70634 w 567335"/>
                  <a:gd name="connsiteY41" fmla="*/ 1143973 h 1471471"/>
                  <a:gd name="connsiteX42" fmla="*/ 75498 w 567335"/>
                  <a:gd name="connsiteY42" fmla="*/ 1158564 h 1471471"/>
                  <a:gd name="connsiteX43" fmla="*/ 80362 w 567335"/>
                  <a:gd name="connsiteY43" fmla="*/ 1178019 h 1471471"/>
                  <a:gd name="connsiteX44" fmla="*/ 90090 w 567335"/>
                  <a:gd name="connsiteY44" fmla="*/ 1207202 h 1471471"/>
                  <a:gd name="connsiteX45" fmla="*/ 94953 w 567335"/>
                  <a:gd name="connsiteY45" fmla="*/ 1221794 h 1471471"/>
                  <a:gd name="connsiteX46" fmla="*/ 99817 w 567335"/>
                  <a:gd name="connsiteY46" fmla="*/ 1241249 h 1471471"/>
                  <a:gd name="connsiteX47" fmla="*/ 104681 w 567335"/>
                  <a:gd name="connsiteY47" fmla="*/ 1299615 h 1471471"/>
                  <a:gd name="connsiteX48" fmla="*/ 109545 w 567335"/>
                  <a:gd name="connsiteY48" fmla="*/ 1319071 h 1471471"/>
                  <a:gd name="connsiteX49" fmla="*/ 129000 w 567335"/>
                  <a:gd name="connsiteY49" fmla="*/ 1323934 h 1471471"/>
                  <a:gd name="connsiteX50" fmla="*/ 143592 w 567335"/>
                  <a:gd name="connsiteY50" fmla="*/ 1343390 h 1471471"/>
                  <a:gd name="connsiteX51" fmla="*/ 158183 w 567335"/>
                  <a:gd name="connsiteY51" fmla="*/ 1372573 h 1471471"/>
                  <a:gd name="connsiteX52" fmla="*/ 172775 w 567335"/>
                  <a:gd name="connsiteY52" fmla="*/ 1377436 h 1471471"/>
                  <a:gd name="connsiteX53" fmla="*/ 236004 w 567335"/>
                  <a:gd name="connsiteY53" fmla="*/ 1401756 h 1471471"/>
                  <a:gd name="connsiteX54" fmla="*/ 240868 w 567335"/>
                  <a:gd name="connsiteY54" fmla="*/ 1416347 h 1471471"/>
                  <a:gd name="connsiteX55" fmla="*/ 255460 w 567335"/>
                  <a:gd name="connsiteY55" fmla="*/ 1421211 h 1471471"/>
                  <a:gd name="connsiteX56" fmla="*/ 284643 w 567335"/>
                  <a:gd name="connsiteY56" fmla="*/ 1445530 h 1471471"/>
                  <a:gd name="connsiteX57" fmla="*/ 304098 w 567335"/>
                  <a:gd name="connsiteY57" fmla="*/ 1455258 h 1471471"/>
                  <a:gd name="connsiteX58" fmla="*/ 308962 w 567335"/>
                  <a:gd name="connsiteY58" fmla="*/ 1440666 h 1471471"/>
                  <a:gd name="connsiteX59" fmla="*/ 328417 w 567335"/>
                  <a:gd name="connsiteY59" fmla="*/ 1411483 h 1471471"/>
                  <a:gd name="connsiteX60" fmla="*/ 338145 w 567335"/>
                  <a:gd name="connsiteY60" fmla="*/ 1392028 h 1471471"/>
                  <a:gd name="connsiteX61" fmla="*/ 367328 w 567335"/>
                  <a:gd name="connsiteY61" fmla="*/ 1377436 h 1471471"/>
                  <a:gd name="connsiteX62" fmla="*/ 381919 w 567335"/>
                  <a:gd name="connsiteY62" fmla="*/ 1367709 h 1471471"/>
                  <a:gd name="connsiteX63" fmla="*/ 386783 w 567335"/>
                  <a:gd name="connsiteY63" fmla="*/ 1353117 h 1471471"/>
                  <a:gd name="connsiteX64" fmla="*/ 396511 w 567335"/>
                  <a:gd name="connsiteY64" fmla="*/ 1304479 h 1471471"/>
                  <a:gd name="connsiteX65" fmla="*/ 420830 w 567335"/>
                  <a:gd name="connsiteY65" fmla="*/ 1275296 h 1471471"/>
                  <a:gd name="connsiteX66" fmla="*/ 454877 w 567335"/>
                  <a:gd name="connsiteY66" fmla="*/ 1231522 h 1471471"/>
                  <a:gd name="connsiteX67" fmla="*/ 469468 w 567335"/>
                  <a:gd name="connsiteY67" fmla="*/ 1202339 h 1471471"/>
                  <a:gd name="connsiteX68" fmla="*/ 493787 w 567335"/>
                  <a:gd name="connsiteY68" fmla="*/ 1236385 h 1471471"/>
                  <a:gd name="connsiteX69" fmla="*/ 508379 w 567335"/>
                  <a:gd name="connsiteY69" fmla="*/ 1221794 h 1471471"/>
                  <a:gd name="connsiteX70" fmla="*/ 518107 w 567335"/>
                  <a:gd name="connsiteY70" fmla="*/ 1192611 h 1471471"/>
                  <a:gd name="connsiteX71" fmla="*/ 522970 w 567335"/>
                  <a:gd name="connsiteY71" fmla="*/ 1255841 h 1471471"/>
                  <a:gd name="connsiteX72" fmla="*/ 527834 w 567335"/>
                  <a:gd name="connsiteY72" fmla="*/ 1270432 h 1471471"/>
                  <a:gd name="connsiteX73" fmla="*/ 522970 w 567335"/>
                  <a:gd name="connsiteY73" fmla="*/ 1348253 h 1471471"/>
                  <a:gd name="connsiteX74" fmla="*/ 527834 w 567335"/>
                  <a:gd name="connsiteY74" fmla="*/ 1411483 h 1471471"/>
                  <a:gd name="connsiteX75" fmla="*/ 537562 w 567335"/>
                  <a:gd name="connsiteY75" fmla="*/ 1382300 h 1471471"/>
                  <a:gd name="connsiteX76" fmla="*/ 547290 w 567335"/>
                  <a:gd name="connsiteY76" fmla="*/ 1328798 h 1471471"/>
                  <a:gd name="connsiteX77" fmla="*/ 552153 w 567335"/>
                  <a:gd name="connsiteY77" fmla="*/ 1285024 h 1471471"/>
                  <a:gd name="connsiteX78" fmla="*/ 557017 w 567335"/>
                  <a:gd name="connsiteY78" fmla="*/ 1260705 h 1471471"/>
                  <a:gd name="connsiteX79" fmla="*/ 566745 w 567335"/>
                  <a:gd name="connsiteY79" fmla="*/ 1212066 h 1471471"/>
                  <a:gd name="connsiteX80" fmla="*/ 561881 w 567335"/>
                  <a:gd name="connsiteY80" fmla="*/ 1178019 h 1471471"/>
                  <a:gd name="connsiteX81" fmla="*/ 557017 w 567335"/>
                  <a:gd name="connsiteY81" fmla="*/ 1163428 h 1471471"/>
                  <a:gd name="connsiteX82" fmla="*/ 566745 w 567335"/>
                  <a:gd name="connsiteY82" fmla="*/ 993194 h 1471471"/>
                  <a:gd name="connsiteX83" fmla="*/ 561881 w 567335"/>
                  <a:gd name="connsiteY83" fmla="*/ 905645 h 1471471"/>
                  <a:gd name="connsiteX84" fmla="*/ 552153 w 567335"/>
                  <a:gd name="connsiteY84" fmla="*/ 793777 h 1471471"/>
                  <a:gd name="connsiteX85" fmla="*/ 547290 w 567335"/>
                  <a:gd name="connsiteY85" fmla="*/ 764594 h 1471471"/>
                  <a:gd name="connsiteX86" fmla="*/ 542426 w 567335"/>
                  <a:gd name="connsiteY86" fmla="*/ 715956 h 1471471"/>
                  <a:gd name="connsiteX87" fmla="*/ 537562 w 567335"/>
                  <a:gd name="connsiteY87" fmla="*/ 701364 h 1471471"/>
                  <a:gd name="connsiteX88" fmla="*/ 527834 w 567335"/>
                  <a:gd name="connsiteY88" fmla="*/ 657590 h 1471471"/>
                  <a:gd name="connsiteX89" fmla="*/ 518107 w 567335"/>
                  <a:gd name="connsiteY89" fmla="*/ 628407 h 1471471"/>
                  <a:gd name="connsiteX90" fmla="*/ 498651 w 567335"/>
                  <a:gd name="connsiteY90" fmla="*/ 570041 h 1471471"/>
                  <a:gd name="connsiteX91" fmla="*/ 488924 w 567335"/>
                  <a:gd name="connsiteY91" fmla="*/ 540858 h 1471471"/>
                  <a:gd name="connsiteX92" fmla="*/ 484060 w 567335"/>
                  <a:gd name="connsiteY92" fmla="*/ 521402 h 1471471"/>
                  <a:gd name="connsiteX93" fmla="*/ 474332 w 567335"/>
                  <a:gd name="connsiteY93" fmla="*/ 492219 h 1471471"/>
                  <a:gd name="connsiteX94" fmla="*/ 464604 w 567335"/>
                  <a:gd name="connsiteY94" fmla="*/ 477628 h 1471471"/>
                  <a:gd name="connsiteX95" fmla="*/ 459741 w 567335"/>
                  <a:gd name="connsiteY95" fmla="*/ 463036 h 1471471"/>
                  <a:gd name="connsiteX96" fmla="*/ 440285 w 567335"/>
                  <a:gd name="connsiteY96" fmla="*/ 433853 h 1471471"/>
                  <a:gd name="connsiteX97" fmla="*/ 420830 w 567335"/>
                  <a:gd name="connsiteY97" fmla="*/ 375488 h 1471471"/>
                  <a:gd name="connsiteX98" fmla="*/ 411102 w 567335"/>
                  <a:gd name="connsiteY98" fmla="*/ 346305 h 1471471"/>
                  <a:gd name="connsiteX99" fmla="*/ 406239 w 567335"/>
                  <a:gd name="connsiteY99" fmla="*/ 331713 h 1471471"/>
                  <a:gd name="connsiteX100" fmla="*/ 396511 w 567335"/>
                  <a:gd name="connsiteY100" fmla="*/ 317122 h 1471471"/>
                  <a:gd name="connsiteX101" fmla="*/ 381919 w 567335"/>
                  <a:gd name="connsiteY101" fmla="*/ 273347 h 1471471"/>
                  <a:gd name="connsiteX102" fmla="*/ 377056 w 567335"/>
                  <a:gd name="connsiteY102" fmla="*/ 258756 h 1471471"/>
                  <a:gd name="connsiteX103" fmla="*/ 367328 w 567335"/>
                  <a:gd name="connsiteY103" fmla="*/ 244164 h 1471471"/>
                  <a:gd name="connsiteX104" fmla="*/ 357600 w 567335"/>
                  <a:gd name="connsiteY104" fmla="*/ 214981 h 1471471"/>
                  <a:gd name="connsiteX105" fmla="*/ 352736 w 567335"/>
                  <a:gd name="connsiteY105" fmla="*/ 200390 h 1471471"/>
                  <a:gd name="connsiteX106" fmla="*/ 338145 w 567335"/>
                  <a:gd name="connsiteY106" fmla="*/ 185798 h 1471471"/>
                  <a:gd name="connsiteX107" fmla="*/ 318690 w 567335"/>
                  <a:gd name="connsiteY107" fmla="*/ 156615 h 1471471"/>
                  <a:gd name="connsiteX108" fmla="*/ 304098 w 567335"/>
                  <a:gd name="connsiteY108" fmla="*/ 146888 h 1471471"/>
                  <a:gd name="connsiteX109" fmla="*/ 294370 w 567335"/>
                  <a:gd name="connsiteY109" fmla="*/ 132296 h 1471471"/>
                  <a:gd name="connsiteX110" fmla="*/ 284643 w 567335"/>
                  <a:gd name="connsiteY110" fmla="*/ 103113 h 1471471"/>
                  <a:gd name="connsiteX111" fmla="*/ 274915 w 567335"/>
                  <a:gd name="connsiteY111" fmla="*/ 88522 h 1471471"/>
                  <a:gd name="connsiteX112" fmla="*/ 270051 w 567335"/>
                  <a:gd name="connsiteY112" fmla="*/ 73930 h 1471471"/>
                  <a:gd name="connsiteX113" fmla="*/ 236004 w 567335"/>
                  <a:gd name="connsiteY113" fmla="*/ 30156 h 1471471"/>
                  <a:gd name="connsiteX114" fmla="*/ 216549 w 567335"/>
                  <a:gd name="connsiteY114" fmla="*/ 973 h 1471471"/>
                  <a:gd name="connsiteX115" fmla="*/ 211685 w 567335"/>
                  <a:gd name="connsiteY115" fmla="*/ 10700 h 14714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</a:cxnLst>
                <a:rect l="l" t="t" r="r" b="b"/>
                <a:pathLst>
                  <a:path w="567335" h="1471471">
                    <a:moveTo>
                      <a:pt x="211685" y="10700"/>
                    </a:moveTo>
                    <a:cubicBezTo>
                      <a:pt x="214117" y="17185"/>
                      <a:pt x="224656" y="30155"/>
                      <a:pt x="231141" y="39883"/>
                    </a:cubicBezTo>
                    <a:cubicBezTo>
                      <a:pt x="234384" y="44747"/>
                      <a:pt x="236734" y="50342"/>
                      <a:pt x="240868" y="54475"/>
                    </a:cubicBezTo>
                    <a:cubicBezTo>
                      <a:pt x="250035" y="63641"/>
                      <a:pt x="259768" y="71466"/>
                      <a:pt x="265187" y="83658"/>
                    </a:cubicBezTo>
                    <a:cubicBezTo>
                      <a:pt x="269351" y="93028"/>
                      <a:pt x="271672" y="103113"/>
                      <a:pt x="274915" y="112841"/>
                    </a:cubicBezTo>
                    <a:lnTo>
                      <a:pt x="279779" y="127432"/>
                    </a:lnTo>
                    <a:cubicBezTo>
                      <a:pt x="270143" y="175612"/>
                      <a:pt x="266636" y="182920"/>
                      <a:pt x="279779" y="253892"/>
                    </a:cubicBezTo>
                    <a:cubicBezTo>
                      <a:pt x="281908" y="265388"/>
                      <a:pt x="299234" y="283075"/>
                      <a:pt x="299234" y="283075"/>
                    </a:cubicBezTo>
                    <a:cubicBezTo>
                      <a:pt x="297613" y="291181"/>
                      <a:pt x="298956" y="300516"/>
                      <a:pt x="294370" y="307394"/>
                    </a:cubicBezTo>
                    <a:cubicBezTo>
                      <a:pt x="291526" y="311660"/>
                      <a:pt x="284906" y="312258"/>
                      <a:pt x="279779" y="312258"/>
                    </a:cubicBezTo>
                    <a:cubicBezTo>
                      <a:pt x="268838" y="312258"/>
                      <a:pt x="230468" y="303703"/>
                      <a:pt x="221413" y="297666"/>
                    </a:cubicBezTo>
                    <a:lnTo>
                      <a:pt x="206822" y="287939"/>
                    </a:lnTo>
                    <a:cubicBezTo>
                      <a:pt x="198715" y="289560"/>
                      <a:pt x="188853" y="287510"/>
                      <a:pt x="182502" y="292802"/>
                    </a:cubicBezTo>
                    <a:cubicBezTo>
                      <a:pt x="177367" y="297082"/>
                      <a:pt x="183981" y="310144"/>
                      <a:pt x="177639" y="312258"/>
                    </a:cubicBezTo>
                    <a:cubicBezTo>
                      <a:pt x="172093" y="314107"/>
                      <a:pt x="170710" y="302798"/>
                      <a:pt x="167911" y="297666"/>
                    </a:cubicBezTo>
                    <a:cubicBezTo>
                      <a:pt x="160967" y="284936"/>
                      <a:pt x="156500" y="270821"/>
                      <a:pt x="148456" y="258756"/>
                    </a:cubicBezTo>
                    <a:cubicBezTo>
                      <a:pt x="145213" y="253892"/>
                      <a:pt x="143293" y="247816"/>
                      <a:pt x="138728" y="244164"/>
                    </a:cubicBezTo>
                    <a:cubicBezTo>
                      <a:pt x="134724" y="240961"/>
                      <a:pt x="129000" y="240921"/>
                      <a:pt x="124136" y="239300"/>
                    </a:cubicBezTo>
                    <a:cubicBezTo>
                      <a:pt x="122515" y="244164"/>
                      <a:pt x="120516" y="248918"/>
                      <a:pt x="119273" y="253892"/>
                    </a:cubicBezTo>
                    <a:cubicBezTo>
                      <a:pt x="117313" y="261733"/>
                      <a:pt x="114599" y="283705"/>
                      <a:pt x="109545" y="292802"/>
                    </a:cubicBezTo>
                    <a:cubicBezTo>
                      <a:pt x="103867" y="303022"/>
                      <a:pt x="90090" y="321985"/>
                      <a:pt x="90090" y="321985"/>
                    </a:cubicBezTo>
                    <a:cubicBezTo>
                      <a:pt x="82739" y="351388"/>
                      <a:pt x="87340" y="335101"/>
                      <a:pt x="75498" y="370624"/>
                    </a:cubicBezTo>
                    <a:lnTo>
                      <a:pt x="65770" y="399807"/>
                    </a:lnTo>
                    <a:cubicBezTo>
                      <a:pt x="65121" y="402405"/>
                      <a:pt x="58836" y="429664"/>
                      <a:pt x="56043" y="433853"/>
                    </a:cubicBezTo>
                    <a:cubicBezTo>
                      <a:pt x="50665" y="441919"/>
                      <a:pt x="35831" y="453687"/>
                      <a:pt x="26860" y="458173"/>
                    </a:cubicBezTo>
                    <a:cubicBezTo>
                      <a:pt x="22274" y="460466"/>
                      <a:pt x="17132" y="461415"/>
                      <a:pt x="12268" y="463036"/>
                    </a:cubicBezTo>
                    <a:cubicBezTo>
                      <a:pt x="15511" y="472764"/>
                      <a:pt x="19985" y="482164"/>
                      <a:pt x="21996" y="492219"/>
                    </a:cubicBezTo>
                    <a:cubicBezTo>
                      <a:pt x="27865" y="521566"/>
                      <a:pt x="24246" y="508696"/>
                      <a:pt x="31724" y="531130"/>
                    </a:cubicBezTo>
                    <a:cubicBezTo>
                      <a:pt x="29856" y="542337"/>
                      <a:pt x="27983" y="562932"/>
                      <a:pt x="21996" y="574905"/>
                    </a:cubicBezTo>
                    <a:cubicBezTo>
                      <a:pt x="19382" y="580133"/>
                      <a:pt x="15511" y="584632"/>
                      <a:pt x="12268" y="589496"/>
                    </a:cubicBezTo>
                    <a:cubicBezTo>
                      <a:pt x="15555" y="609217"/>
                      <a:pt x="16554" y="619994"/>
                      <a:pt x="21996" y="638134"/>
                    </a:cubicBezTo>
                    <a:cubicBezTo>
                      <a:pt x="24943" y="647955"/>
                      <a:pt x="28482" y="657589"/>
                      <a:pt x="31724" y="667317"/>
                    </a:cubicBezTo>
                    <a:lnTo>
                      <a:pt x="36587" y="681909"/>
                    </a:lnTo>
                    <a:cubicBezTo>
                      <a:pt x="34966" y="701364"/>
                      <a:pt x="34304" y="720923"/>
                      <a:pt x="31724" y="740275"/>
                    </a:cubicBezTo>
                    <a:cubicBezTo>
                      <a:pt x="31046" y="745357"/>
                      <a:pt x="28268" y="749936"/>
                      <a:pt x="26860" y="754866"/>
                    </a:cubicBezTo>
                    <a:cubicBezTo>
                      <a:pt x="14645" y="797617"/>
                      <a:pt x="28794" y="753929"/>
                      <a:pt x="17132" y="788913"/>
                    </a:cubicBezTo>
                    <a:cubicBezTo>
                      <a:pt x="15511" y="853764"/>
                      <a:pt x="12268" y="918595"/>
                      <a:pt x="12268" y="983466"/>
                    </a:cubicBezTo>
                    <a:cubicBezTo>
                      <a:pt x="12268" y="1045178"/>
                      <a:pt x="0" y="1036121"/>
                      <a:pt x="31724" y="1046696"/>
                    </a:cubicBezTo>
                    <a:cubicBezTo>
                      <a:pt x="36588" y="1051560"/>
                      <a:pt x="42902" y="1055316"/>
                      <a:pt x="46315" y="1061288"/>
                    </a:cubicBezTo>
                    <a:cubicBezTo>
                      <a:pt x="49631" y="1067092"/>
                      <a:pt x="49258" y="1074340"/>
                      <a:pt x="51179" y="1080743"/>
                    </a:cubicBezTo>
                    <a:cubicBezTo>
                      <a:pt x="54126" y="1090564"/>
                      <a:pt x="57665" y="1100198"/>
                      <a:pt x="60907" y="1109926"/>
                    </a:cubicBezTo>
                    <a:cubicBezTo>
                      <a:pt x="72565" y="1144902"/>
                      <a:pt x="58422" y="1101233"/>
                      <a:pt x="70634" y="1143973"/>
                    </a:cubicBezTo>
                    <a:cubicBezTo>
                      <a:pt x="72042" y="1148903"/>
                      <a:pt x="74089" y="1153634"/>
                      <a:pt x="75498" y="1158564"/>
                    </a:cubicBezTo>
                    <a:cubicBezTo>
                      <a:pt x="77335" y="1164991"/>
                      <a:pt x="78441" y="1171616"/>
                      <a:pt x="80362" y="1178019"/>
                    </a:cubicBezTo>
                    <a:cubicBezTo>
                      <a:pt x="83309" y="1187840"/>
                      <a:pt x="86848" y="1197474"/>
                      <a:pt x="90090" y="1207202"/>
                    </a:cubicBezTo>
                    <a:cubicBezTo>
                      <a:pt x="91711" y="1212066"/>
                      <a:pt x="93709" y="1216820"/>
                      <a:pt x="94953" y="1221794"/>
                    </a:cubicBezTo>
                    <a:lnTo>
                      <a:pt x="99817" y="1241249"/>
                    </a:lnTo>
                    <a:cubicBezTo>
                      <a:pt x="101438" y="1260704"/>
                      <a:pt x="102259" y="1280243"/>
                      <a:pt x="104681" y="1299615"/>
                    </a:cubicBezTo>
                    <a:cubicBezTo>
                      <a:pt x="105510" y="1306248"/>
                      <a:pt x="104818" y="1314344"/>
                      <a:pt x="109545" y="1319071"/>
                    </a:cubicBezTo>
                    <a:cubicBezTo>
                      <a:pt x="114272" y="1323798"/>
                      <a:pt x="122515" y="1322313"/>
                      <a:pt x="129000" y="1323934"/>
                    </a:cubicBezTo>
                    <a:cubicBezTo>
                      <a:pt x="133864" y="1330419"/>
                      <a:pt x="139570" y="1336351"/>
                      <a:pt x="143592" y="1343390"/>
                    </a:cubicBezTo>
                    <a:cubicBezTo>
                      <a:pt x="151011" y="1356372"/>
                      <a:pt x="144807" y="1361873"/>
                      <a:pt x="158183" y="1372573"/>
                    </a:cubicBezTo>
                    <a:cubicBezTo>
                      <a:pt x="162187" y="1375776"/>
                      <a:pt x="167911" y="1375815"/>
                      <a:pt x="172775" y="1377436"/>
                    </a:cubicBezTo>
                    <a:cubicBezTo>
                      <a:pt x="211496" y="1403251"/>
                      <a:pt x="190384" y="1395239"/>
                      <a:pt x="236004" y="1401756"/>
                    </a:cubicBezTo>
                    <a:cubicBezTo>
                      <a:pt x="237625" y="1406620"/>
                      <a:pt x="237243" y="1412722"/>
                      <a:pt x="240868" y="1416347"/>
                    </a:cubicBezTo>
                    <a:cubicBezTo>
                      <a:pt x="244494" y="1419972"/>
                      <a:pt x="250874" y="1418918"/>
                      <a:pt x="255460" y="1421211"/>
                    </a:cubicBezTo>
                    <a:cubicBezTo>
                      <a:pt x="269000" y="1427981"/>
                      <a:pt x="273888" y="1434776"/>
                      <a:pt x="284643" y="1445530"/>
                    </a:cubicBezTo>
                    <a:cubicBezTo>
                      <a:pt x="287885" y="1455257"/>
                      <a:pt x="287886" y="1471471"/>
                      <a:pt x="304098" y="1455258"/>
                    </a:cubicBezTo>
                    <a:cubicBezTo>
                      <a:pt x="307723" y="1451632"/>
                      <a:pt x="306472" y="1445148"/>
                      <a:pt x="308962" y="1440666"/>
                    </a:cubicBezTo>
                    <a:cubicBezTo>
                      <a:pt x="314640" y="1430446"/>
                      <a:pt x="323188" y="1421940"/>
                      <a:pt x="328417" y="1411483"/>
                    </a:cubicBezTo>
                    <a:cubicBezTo>
                      <a:pt x="331660" y="1404998"/>
                      <a:pt x="333503" y="1397598"/>
                      <a:pt x="338145" y="1392028"/>
                    </a:cubicBezTo>
                    <a:cubicBezTo>
                      <a:pt x="348102" y="1380080"/>
                      <a:pt x="354997" y="1383602"/>
                      <a:pt x="367328" y="1377436"/>
                    </a:cubicBezTo>
                    <a:cubicBezTo>
                      <a:pt x="372556" y="1374822"/>
                      <a:pt x="377055" y="1370951"/>
                      <a:pt x="381919" y="1367709"/>
                    </a:cubicBezTo>
                    <a:cubicBezTo>
                      <a:pt x="383540" y="1362845"/>
                      <a:pt x="385777" y="1358145"/>
                      <a:pt x="386783" y="1353117"/>
                    </a:cubicBezTo>
                    <a:cubicBezTo>
                      <a:pt x="389770" y="1338182"/>
                      <a:pt x="389185" y="1319129"/>
                      <a:pt x="396511" y="1304479"/>
                    </a:cubicBezTo>
                    <a:cubicBezTo>
                      <a:pt x="406937" y="1283627"/>
                      <a:pt x="405774" y="1294655"/>
                      <a:pt x="420830" y="1275296"/>
                    </a:cubicBezTo>
                    <a:cubicBezTo>
                      <a:pt x="461545" y="1222947"/>
                      <a:pt x="421755" y="1264642"/>
                      <a:pt x="454877" y="1231522"/>
                    </a:cubicBezTo>
                    <a:cubicBezTo>
                      <a:pt x="455732" y="1228958"/>
                      <a:pt x="463576" y="1201160"/>
                      <a:pt x="469468" y="1202339"/>
                    </a:cubicBezTo>
                    <a:cubicBezTo>
                      <a:pt x="471790" y="1202803"/>
                      <a:pt x="490940" y="1232115"/>
                      <a:pt x="493787" y="1236385"/>
                    </a:cubicBezTo>
                    <a:cubicBezTo>
                      <a:pt x="498651" y="1231521"/>
                      <a:pt x="505038" y="1227807"/>
                      <a:pt x="508379" y="1221794"/>
                    </a:cubicBezTo>
                    <a:cubicBezTo>
                      <a:pt x="513359" y="1212831"/>
                      <a:pt x="518107" y="1192611"/>
                      <a:pt x="518107" y="1192611"/>
                    </a:cubicBezTo>
                    <a:cubicBezTo>
                      <a:pt x="519728" y="1213688"/>
                      <a:pt x="520348" y="1234865"/>
                      <a:pt x="522970" y="1255841"/>
                    </a:cubicBezTo>
                    <a:cubicBezTo>
                      <a:pt x="523606" y="1260928"/>
                      <a:pt x="527834" y="1265305"/>
                      <a:pt x="527834" y="1270432"/>
                    </a:cubicBezTo>
                    <a:cubicBezTo>
                      <a:pt x="527834" y="1296423"/>
                      <a:pt x="524591" y="1322313"/>
                      <a:pt x="522970" y="1348253"/>
                    </a:cubicBezTo>
                    <a:cubicBezTo>
                      <a:pt x="524591" y="1369330"/>
                      <a:pt x="519507" y="1392053"/>
                      <a:pt x="527834" y="1411483"/>
                    </a:cubicBezTo>
                    <a:cubicBezTo>
                      <a:pt x="531873" y="1420908"/>
                      <a:pt x="535075" y="1392248"/>
                      <a:pt x="537562" y="1382300"/>
                    </a:cubicBezTo>
                    <a:cubicBezTo>
                      <a:pt x="544359" y="1355112"/>
                      <a:pt x="542934" y="1363650"/>
                      <a:pt x="547290" y="1328798"/>
                    </a:cubicBezTo>
                    <a:cubicBezTo>
                      <a:pt x="549111" y="1314230"/>
                      <a:pt x="550077" y="1299558"/>
                      <a:pt x="552153" y="1285024"/>
                    </a:cubicBezTo>
                    <a:cubicBezTo>
                      <a:pt x="553322" y="1276840"/>
                      <a:pt x="555538" y="1268839"/>
                      <a:pt x="557017" y="1260705"/>
                    </a:cubicBezTo>
                    <a:cubicBezTo>
                      <a:pt x="564968" y="1216976"/>
                      <a:pt x="558142" y="1246480"/>
                      <a:pt x="566745" y="1212066"/>
                    </a:cubicBezTo>
                    <a:cubicBezTo>
                      <a:pt x="565124" y="1200717"/>
                      <a:pt x="564129" y="1189261"/>
                      <a:pt x="561881" y="1178019"/>
                    </a:cubicBezTo>
                    <a:cubicBezTo>
                      <a:pt x="560876" y="1172992"/>
                      <a:pt x="557017" y="1168555"/>
                      <a:pt x="557017" y="1163428"/>
                    </a:cubicBezTo>
                    <a:cubicBezTo>
                      <a:pt x="557017" y="1034947"/>
                      <a:pt x="553210" y="1060868"/>
                      <a:pt x="566745" y="993194"/>
                    </a:cubicBezTo>
                    <a:cubicBezTo>
                      <a:pt x="565124" y="964011"/>
                      <a:pt x="563417" y="934833"/>
                      <a:pt x="561881" y="905645"/>
                    </a:cubicBezTo>
                    <a:cubicBezTo>
                      <a:pt x="556441" y="802288"/>
                      <a:pt x="567335" y="839319"/>
                      <a:pt x="552153" y="793777"/>
                    </a:cubicBezTo>
                    <a:cubicBezTo>
                      <a:pt x="550532" y="784049"/>
                      <a:pt x="548513" y="774380"/>
                      <a:pt x="547290" y="764594"/>
                    </a:cubicBezTo>
                    <a:cubicBezTo>
                      <a:pt x="545269" y="748426"/>
                      <a:pt x="544904" y="732060"/>
                      <a:pt x="542426" y="715956"/>
                    </a:cubicBezTo>
                    <a:cubicBezTo>
                      <a:pt x="541646" y="710889"/>
                      <a:pt x="538806" y="706338"/>
                      <a:pt x="537562" y="701364"/>
                    </a:cubicBezTo>
                    <a:cubicBezTo>
                      <a:pt x="530616" y="673583"/>
                      <a:pt x="535326" y="682565"/>
                      <a:pt x="527834" y="657590"/>
                    </a:cubicBezTo>
                    <a:cubicBezTo>
                      <a:pt x="524888" y="647769"/>
                      <a:pt x="521349" y="638135"/>
                      <a:pt x="518107" y="628407"/>
                    </a:cubicBezTo>
                    <a:lnTo>
                      <a:pt x="498651" y="570041"/>
                    </a:lnTo>
                    <a:cubicBezTo>
                      <a:pt x="498648" y="570031"/>
                      <a:pt x="488927" y="540869"/>
                      <a:pt x="488924" y="540858"/>
                    </a:cubicBezTo>
                    <a:cubicBezTo>
                      <a:pt x="487303" y="534373"/>
                      <a:pt x="485981" y="527805"/>
                      <a:pt x="484060" y="521402"/>
                    </a:cubicBezTo>
                    <a:cubicBezTo>
                      <a:pt x="481114" y="511581"/>
                      <a:pt x="480020" y="500751"/>
                      <a:pt x="474332" y="492219"/>
                    </a:cubicBezTo>
                    <a:lnTo>
                      <a:pt x="464604" y="477628"/>
                    </a:lnTo>
                    <a:cubicBezTo>
                      <a:pt x="462983" y="472764"/>
                      <a:pt x="462231" y="467518"/>
                      <a:pt x="459741" y="463036"/>
                    </a:cubicBezTo>
                    <a:cubicBezTo>
                      <a:pt x="454063" y="452816"/>
                      <a:pt x="440285" y="433853"/>
                      <a:pt x="440285" y="433853"/>
                    </a:cubicBezTo>
                    <a:lnTo>
                      <a:pt x="420830" y="375488"/>
                    </a:lnTo>
                    <a:lnTo>
                      <a:pt x="411102" y="346305"/>
                    </a:lnTo>
                    <a:cubicBezTo>
                      <a:pt x="409481" y="341441"/>
                      <a:pt x="409083" y="335979"/>
                      <a:pt x="406239" y="331713"/>
                    </a:cubicBezTo>
                    <a:lnTo>
                      <a:pt x="396511" y="317122"/>
                    </a:lnTo>
                    <a:lnTo>
                      <a:pt x="381919" y="273347"/>
                    </a:lnTo>
                    <a:cubicBezTo>
                      <a:pt x="380298" y="268483"/>
                      <a:pt x="379900" y="263022"/>
                      <a:pt x="377056" y="258756"/>
                    </a:cubicBezTo>
                    <a:cubicBezTo>
                      <a:pt x="373813" y="253892"/>
                      <a:pt x="369702" y="249506"/>
                      <a:pt x="367328" y="244164"/>
                    </a:cubicBezTo>
                    <a:cubicBezTo>
                      <a:pt x="363163" y="234794"/>
                      <a:pt x="360843" y="224709"/>
                      <a:pt x="357600" y="214981"/>
                    </a:cubicBezTo>
                    <a:cubicBezTo>
                      <a:pt x="355979" y="210117"/>
                      <a:pt x="356361" y="204015"/>
                      <a:pt x="352736" y="200390"/>
                    </a:cubicBezTo>
                    <a:cubicBezTo>
                      <a:pt x="347872" y="195526"/>
                      <a:pt x="342368" y="191228"/>
                      <a:pt x="338145" y="185798"/>
                    </a:cubicBezTo>
                    <a:cubicBezTo>
                      <a:pt x="330967" y="176569"/>
                      <a:pt x="328418" y="163100"/>
                      <a:pt x="318690" y="156615"/>
                    </a:cubicBezTo>
                    <a:lnTo>
                      <a:pt x="304098" y="146888"/>
                    </a:lnTo>
                    <a:cubicBezTo>
                      <a:pt x="300855" y="142024"/>
                      <a:pt x="296744" y="137638"/>
                      <a:pt x="294370" y="132296"/>
                    </a:cubicBezTo>
                    <a:cubicBezTo>
                      <a:pt x="290206" y="122926"/>
                      <a:pt x="290331" y="111644"/>
                      <a:pt x="284643" y="103113"/>
                    </a:cubicBezTo>
                    <a:lnTo>
                      <a:pt x="274915" y="88522"/>
                    </a:lnTo>
                    <a:cubicBezTo>
                      <a:pt x="273294" y="83658"/>
                      <a:pt x="272541" y="78412"/>
                      <a:pt x="270051" y="73930"/>
                    </a:cubicBezTo>
                    <a:cubicBezTo>
                      <a:pt x="255506" y="47749"/>
                      <a:pt x="253729" y="47880"/>
                      <a:pt x="236004" y="30156"/>
                    </a:cubicBezTo>
                    <a:cubicBezTo>
                      <a:pt x="230474" y="13564"/>
                      <a:pt x="232743" y="13118"/>
                      <a:pt x="216549" y="973"/>
                    </a:cubicBezTo>
                    <a:cubicBezTo>
                      <a:pt x="215252" y="0"/>
                      <a:pt x="209253" y="4215"/>
                      <a:pt x="211685" y="10700"/>
                    </a:cubicBezTo>
                    <a:close/>
                  </a:path>
                </a:pathLst>
              </a:custGeom>
              <a:gradFill flip="none" rotWithShape="1">
                <a:gsLst>
                  <a:gs pos="12000">
                    <a:srgbClr val="EE8800"/>
                  </a:gs>
                  <a:gs pos="100000">
                    <a:srgbClr val="00B050"/>
                  </a:gs>
                  <a:gs pos="0">
                    <a:srgbClr val="FFFFCC"/>
                  </a:gs>
                </a:gsLst>
                <a:lin ang="2700000" scaled="1"/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</p:grp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59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59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59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659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5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659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659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15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659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659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animBg="1"/>
      <p:bldP spid="15364" grpId="0" animBg="1"/>
      <p:bldP spid="15365" grpId="0" animBg="1"/>
      <p:bldP spid="15366" grpId="0" animBg="1"/>
      <p:bldP spid="15367" grpId="0" animBg="1"/>
      <p:bldP spid="15368" grpId="0" animBg="1"/>
      <p:bldP spid="659484" grpId="0"/>
      <p:bldP spid="659485" grpId="0"/>
      <p:bldP spid="659486" grpId="0"/>
      <p:bldP spid="659487" grpId="0"/>
      <p:bldP spid="659488" grpId="0"/>
      <p:bldP spid="659489" grpId="0"/>
      <p:bldP spid="659490" grpId="0"/>
      <p:bldP spid="659491" grpId="0" autoUpdateAnimBg="0"/>
      <p:bldP spid="15377" grpId="0" animBg="1"/>
      <p:bldP spid="15378" grpId="0" animBg="1"/>
      <p:bldP spid="31" grpId="0" animBg="1"/>
      <p:bldP spid="32" grpId="0" animBg="1"/>
      <p:bldP spid="33" grpId="0" animBg="1"/>
      <p:bldP spid="34" grpId="0" animBg="1"/>
      <p:bldP spid="3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51520" y="692696"/>
            <a:ext cx="8892480" cy="1944216"/>
          </a:xfrm>
        </p:spPr>
        <p:txBody>
          <a:bodyPr/>
          <a:lstStyle/>
          <a:p>
            <a:pPr marL="182563" indent="-182563" algn="l">
              <a:buClr>
                <a:srgbClr val="00B050"/>
              </a:buClr>
              <a:tabLst>
                <a:tab pos="444500" algn="l"/>
              </a:tabLst>
            </a:pPr>
            <a:r>
              <a:rPr lang="pt-BR" sz="4000" b="0" dirty="0" smtClean="0">
                <a:solidFill>
                  <a:srgbClr val="00CC99"/>
                </a:solidFill>
                <a:latin typeface="Century Gothic" pitchFamily="34" charset="0"/>
              </a:rPr>
              <a:t> </a:t>
            </a:r>
            <a:r>
              <a:rPr lang="pt-BR" sz="4000" dirty="0" smtClean="0">
                <a:solidFill>
                  <a:schemeClr val="bg1"/>
                </a:solidFill>
                <a:latin typeface="Century Gothic" pitchFamily="34" charset="0"/>
              </a:rPr>
              <a:t>“</a:t>
            </a:r>
            <a:r>
              <a:rPr lang="pt-BR" sz="3600" dirty="0" smtClean="0">
                <a:solidFill>
                  <a:schemeClr val="bg1"/>
                </a:solidFill>
                <a:latin typeface="Century Gothic" pitchFamily="34" charset="0"/>
              </a:rPr>
              <a:t>O Sol é uma estrela de quinta grandeza”</a:t>
            </a:r>
            <a:endParaRPr lang="pt-BR" sz="3600" dirty="0">
              <a:solidFill>
                <a:schemeClr val="bg1"/>
              </a:solidFill>
            </a:endParaRPr>
          </a:p>
        </p:txBody>
      </p:sp>
      <p:sp>
        <p:nvSpPr>
          <p:cNvPr id="12" name="Elipse 11"/>
          <p:cNvSpPr/>
          <p:nvPr/>
        </p:nvSpPr>
        <p:spPr bwMode="auto">
          <a:xfrm>
            <a:off x="1348058" y="3392253"/>
            <a:ext cx="1440160" cy="1440160"/>
          </a:xfrm>
          <a:prstGeom prst="ellipse">
            <a:avLst/>
          </a:prstGeom>
          <a:gradFill>
            <a:gsLst>
              <a:gs pos="7000">
                <a:schemeClr val="bg1"/>
              </a:gs>
              <a:gs pos="32000">
                <a:srgbClr val="0066FF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3" name="Elipse 12"/>
          <p:cNvSpPr/>
          <p:nvPr/>
        </p:nvSpPr>
        <p:spPr bwMode="auto">
          <a:xfrm>
            <a:off x="7380312" y="3789040"/>
            <a:ext cx="900000" cy="900000"/>
          </a:xfrm>
          <a:prstGeom prst="ellipse">
            <a:avLst/>
          </a:prstGeom>
          <a:gradFill>
            <a:gsLst>
              <a:gs pos="7000">
                <a:schemeClr val="bg1"/>
              </a:gs>
              <a:gs pos="32000">
                <a:srgbClr val="FF0000">
                  <a:alpha val="69000"/>
                </a:srgbClr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4" name="Elipse 13"/>
          <p:cNvSpPr>
            <a:spLocks noChangeAspect="1"/>
          </p:cNvSpPr>
          <p:nvPr/>
        </p:nvSpPr>
        <p:spPr bwMode="auto">
          <a:xfrm>
            <a:off x="6444208" y="4077072"/>
            <a:ext cx="1033563" cy="1033563"/>
          </a:xfrm>
          <a:prstGeom prst="ellipse">
            <a:avLst/>
          </a:prstGeom>
          <a:gradFill>
            <a:gsLst>
              <a:gs pos="7000">
                <a:schemeClr val="bg1"/>
              </a:gs>
              <a:gs pos="32000">
                <a:schemeClr val="bg1">
                  <a:alpha val="46000"/>
                </a:schemeClr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5" name="Elipse 14"/>
          <p:cNvSpPr/>
          <p:nvPr/>
        </p:nvSpPr>
        <p:spPr bwMode="auto">
          <a:xfrm>
            <a:off x="6156256" y="2780928"/>
            <a:ext cx="720000" cy="720000"/>
          </a:xfrm>
          <a:prstGeom prst="ellipse">
            <a:avLst/>
          </a:prstGeom>
          <a:gradFill>
            <a:gsLst>
              <a:gs pos="25000">
                <a:schemeClr val="bg1"/>
              </a:gs>
              <a:gs pos="78000">
                <a:srgbClr val="8856D2">
                  <a:alpha val="72000"/>
                </a:srgbClr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6" name="Elipse 15"/>
          <p:cNvSpPr/>
          <p:nvPr/>
        </p:nvSpPr>
        <p:spPr bwMode="auto">
          <a:xfrm>
            <a:off x="1763688" y="2708920"/>
            <a:ext cx="720000" cy="720000"/>
          </a:xfrm>
          <a:prstGeom prst="ellipse">
            <a:avLst/>
          </a:prstGeom>
          <a:gradFill>
            <a:gsLst>
              <a:gs pos="3000">
                <a:schemeClr val="bg1"/>
              </a:gs>
              <a:gs pos="30000">
                <a:srgbClr val="FFFFCC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7" name="Elipse 16"/>
          <p:cNvSpPr/>
          <p:nvPr/>
        </p:nvSpPr>
        <p:spPr bwMode="auto">
          <a:xfrm>
            <a:off x="2771800" y="1988840"/>
            <a:ext cx="720000" cy="720000"/>
          </a:xfrm>
          <a:prstGeom prst="ellipse">
            <a:avLst/>
          </a:prstGeom>
          <a:gradFill>
            <a:gsLst>
              <a:gs pos="18000">
                <a:schemeClr val="bg1"/>
              </a:gs>
              <a:gs pos="39000">
                <a:srgbClr val="EE8800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1" name="Rectangle 34"/>
          <p:cNvSpPr>
            <a:spLocks noChangeArrowheads="1"/>
          </p:cNvSpPr>
          <p:nvPr/>
        </p:nvSpPr>
        <p:spPr bwMode="auto">
          <a:xfrm>
            <a:off x="755576" y="5661248"/>
            <a:ext cx="1981312" cy="646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lIns="92075" tIns="46038" rIns="92075" bIns="46038">
            <a:spAutoFit/>
          </a:bodyPr>
          <a:lstStyle/>
          <a:p>
            <a:pPr defTabSz="762000">
              <a:defRPr/>
            </a:pPr>
            <a:r>
              <a:rPr lang="pt-BR" sz="3600" dirty="0" err="1" smtClean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  <a:t>Msol</a:t>
            </a:r>
            <a:r>
              <a:rPr lang="pt-BR" sz="3600" dirty="0" smtClean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  <a:t> ≈ 5</a:t>
            </a:r>
            <a:endParaRPr lang="pt-BR" sz="3600" dirty="0">
              <a:solidFill>
                <a:schemeClr val="accent5">
                  <a:lumMod val="75000"/>
                </a:schemeClr>
              </a:solidFill>
              <a:latin typeface="Century Gothic" pitchFamily="34" charset="0"/>
            </a:endParaRPr>
          </a:p>
        </p:txBody>
      </p:sp>
      <p:grpSp>
        <p:nvGrpSpPr>
          <p:cNvPr id="23" name="Grupo 22"/>
          <p:cNvGrpSpPr/>
          <p:nvPr/>
        </p:nvGrpSpPr>
        <p:grpSpPr>
          <a:xfrm>
            <a:off x="3226161" y="2564904"/>
            <a:ext cx="2592288" cy="2520280"/>
            <a:chOff x="3226161" y="2564904"/>
            <a:chExt cx="2592288" cy="2520280"/>
          </a:xfrm>
        </p:grpSpPr>
        <p:pic>
          <p:nvPicPr>
            <p:cNvPr id="19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46557" y="2857707"/>
              <a:ext cx="2017391" cy="19468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" name="Elipse 21"/>
            <p:cNvSpPr/>
            <p:nvPr/>
          </p:nvSpPr>
          <p:spPr bwMode="auto">
            <a:xfrm>
              <a:off x="3226161" y="2564904"/>
              <a:ext cx="2592288" cy="2520280"/>
            </a:xfrm>
            <a:prstGeom prst="ellipse">
              <a:avLst/>
            </a:prstGeom>
            <a:gradFill>
              <a:gsLst>
                <a:gs pos="52000">
                  <a:srgbClr val="FFC000">
                    <a:alpha val="66000"/>
                  </a:srgbClr>
                </a:gs>
                <a:gs pos="39000">
                  <a:srgbClr val="FDE65D">
                    <a:alpha val="74000"/>
                  </a:srgbClr>
                </a:gs>
                <a:gs pos="100000">
                  <a:srgbClr val="FFC000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8" name="Elipse 17"/>
          <p:cNvSpPr/>
          <p:nvPr/>
        </p:nvSpPr>
        <p:spPr bwMode="auto">
          <a:xfrm>
            <a:off x="4390701" y="3682307"/>
            <a:ext cx="288032" cy="287952"/>
          </a:xfrm>
          <a:prstGeom prst="ellipse">
            <a:avLst/>
          </a:prstGeom>
          <a:gradFill>
            <a:gsLst>
              <a:gs pos="19000">
                <a:srgbClr val="FFC000"/>
              </a:gs>
              <a:gs pos="11000">
                <a:srgbClr val="FFFF00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0" y="6464369"/>
            <a:ext cx="608416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pt-BR" sz="1200" dirty="0" smtClean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  <a:t>Crédito da imagem: </a:t>
            </a:r>
            <a:r>
              <a:rPr lang="pt-BR" sz="1200" dirty="0" smtClean="0">
                <a:solidFill>
                  <a:srgbClr val="00CC99"/>
                </a:solidFill>
                <a:latin typeface="Century Gothic" pitchFamily="34" charset="0"/>
                <a:hlinkClick r:id="rId4"/>
              </a:rPr>
              <a:t>http://wwwdevinin.blogspot.com</a:t>
            </a:r>
            <a:endParaRPr lang="pt-BR" sz="12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10000" y="1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4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18" grpId="0" animBg="1"/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000125" y="2654126"/>
            <a:ext cx="7162800" cy="1570388"/>
          </a:xfrm>
        </p:spPr>
        <p:txBody>
          <a:bodyPr lIns="92160" tIns="46080" rIns="92160" bIns="46080">
            <a:spAutoFit/>
          </a:bodyPr>
          <a:lstStyle/>
          <a:p>
            <a:r>
              <a:rPr lang="pt-BR" sz="4800" b="0" dirty="0" smtClean="0">
                <a:solidFill>
                  <a:srgbClr val="00CC99"/>
                </a:solidFill>
                <a:latin typeface="Century Gothic" pitchFamily="34" charset="0"/>
              </a:rPr>
              <a:t>As cores e tamanhos das estrelas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8839200" cy="838200"/>
          </a:xfrm>
          <a:noFill/>
        </p:spPr>
        <p:txBody>
          <a:bodyPr/>
          <a:lstStyle/>
          <a:p>
            <a:r>
              <a:rPr lang="pt-BR" sz="3600" dirty="0" smtClean="0">
                <a:solidFill>
                  <a:schemeClr val="bg1"/>
                </a:solidFill>
                <a:latin typeface="Century Gothic" pitchFamily="34" charset="0"/>
              </a:rPr>
              <a:t>As cores e as temperaturas</a:t>
            </a: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4397375" y="1081088"/>
            <a:ext cx="3032125" cy="526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l" defTabSz="762000"/>
            <a:r>
              <a:rPr lang="pt-BR" sz="4800" b="0" dirty="0">
                <a:solidFill>
                  <a:srgbClr val="00B0F0"/>
                </a:solidFill>
                <a:latin typeface="Century Gothic" pitchFamily="34" charset="0"/>
              </a:rPr>
              <a:t>60.000 °C</a:t>
            </a:r>
          </a:p>
          <a:p>
            <a:pPr algn="l" defTabSz="762000"/>
            <a:r>
              <a:rPr lang="pt-BR" sz="4800" b="0" dirty="0">
                <a:solidFill>
                  <a:srgbClr val="69D8FF"/>
                </a:solidFill>
                <a:latin typeface="Century Gothic" pitchFamily="34" charset="0"/>
              </a:rPr>
              <a:t>30.000 °C</a:t>
            </a:r>
          </a:p>
          <a:p>
            <a:pPr algn="l" defTabSz="762000"/>
            <a:r>
              <a:rPr lang="pt-BR" sz="4800" b="0" dirty="0">
                <a:solidFill>
                  <a:schemeClr val="bg1"/>
                </a:solidFill>
                <a:latin typeface="Century Gothic" pitchFamily="34" charset="0"/>
              </a:rPr>
              <a:t>  9.500 °C</a:t>
            </a:r>
          </a:p>
          <a:p>
            <a:pPr algn="l" defTabSz="762000"/>
            <a:r>
              <a:rPr lang="pt-BR" sz="4800" b="0" dirty="0">
                <a:solidFill>
                  <a:srgbClr val="FFFFCC"/>
                </a:solidFill>
                <a:latin typeface="Century Gothic" pitchFamily="34" charset="0"/>
              </a:rPr>
              <a:t>  7.200 °C</a:t>
            </a:r>
          </a:p>
          <a:p>
            <a:pPr algn="l" defTabSz="762000"/>
            <a:r>
              <a:rPr lang="pt-BR" sz="4800" b="0" dirty="0">
                <a:solidFill>
                  <a:srgbClr val="FFFF00"/>
                </a:solidFill>
                <a:latin typeface="Century Gothic" pitchFamily="34" charset="0"/>
              </a:rPr>
              <a:t>  6.000 °C</a:t>
            </a:r>
          </a:p>
          <a:p>
            <a:pPr algn="l" defTabSz="762000"/>
            <a:r>
              <a:rPr lang="pt-BR" sz="4800" b="0" dirty="0">
                <a:solidFill>
                  <a:srgbClr val="FF9900"/>
                </a:solidFill>
                <a:latin typeface="Century Gothic" pitchFamily="34" charset="0"/>
              </a:rPr>
              <a:t>  5.000 °C</a:t>
            </a:r>
          </a:p>
          <a:p>
            <a:pPr algn="l" defTabSz="762000"/>
            <a:r>
              <a:rPr lang="pt-BR" sz="4800" b="0" dirty="0">
                <a:solidFill>
                  <a:srgbClr val="FF0000"/>
                </a:solidFill>
                <a:latin typeface="Century Gothic" pitchFamily="34" charset="0"/>
              </a:rPr>
              <a:t>  3.500 °C</a:t>
            </a:r>
          </a:p>
        </p:txBody>
      </p:sp>
      <p:sp>
        <p:nvSpPr>
          <p:cNvPr id="17412" name="Rectangle 12"/>
          <p:cNvSpPr>
            <a:spLocks noChangeArrowheads="1"/>
          </p:cNvSpPr>
          <p:nvPr/>
        </p:nvSpPr>
        <p:spPr bwMode="auto">
          <a:xfrm>
            <a:off x="1613465" y="5562600"/>
            <a:ext cx="798295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l" defTabSz="762000"/>
            <a:r>
              <a:rPr lang="pt-BR" sz="2800" dirty="0">
                <a:solidFill>
                  <a:srgbClr val="FF0000"/>
                </a:solidFill>
                <a:latin typeface="Century Gothic" pitchFamily="34" charset="0"/>
              </a:rPr>
              <a:t>Fria</a:t>
            </a:r>
          </a:p>
        </p:txBody>
      </p:sp>
      <p:sp>
        <p:nvSpPr>
          <p:cNvPr id="17413" name="Rectangle 13"/>
          <p:cNvSpPr>
            <a:spLocks noChangeArrowheads="1"/>
          </p:cNvSpPr>
          <p:nvPr/>
        </p:nvSpPr>
        <p:spPr bwMode="auto">
          <a:xfrm>
            <a:off x="1259632" y="1268760"/>
            <a:ext cx="1300036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l" defTabSz="762000"/>
            <a:r>
              <a:rPr lang="pt-BR" sz="2400" dirty="0">
                <a:solidFill>
                  <a:srgbClr val="69D8FF"/>
                </a:solidFill>
                <a:latin typeface="Century Gothic" pitchFamily="34" charset="0"/>
              </a:rPr>
              <a:t>Quente</a:t>
            </a:r>
          </a:p>
        </p:txBody>
      </p:sp>
      <p:sp>
        <p:nvSpPr>
          <p:cNvPr id="17414" name="Text Box 14"/>
          <p:cNvSpPr txBox="1">
            <a:spLocks noChangeArrowheads="1"/>
          </p:cNvSpPr>
          <p:nvPr/>
        </p:nvSpPr>
        <p:spPr bwMode="auto">
          <a:xfrm>
            <a:off x="7376714" y="4286250"/>
            <a:ext cx="542135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defTabSz="762000"/>
            <a:r>
              <a:rPr lang="pt-BR" sz="2000" dirty="0">
                <a:solidFill>
                  <a:srgbClr val="FFFF00"/>
                </a:solidFill>
                <a:latin typeface="Century Gothic" pitchFamily="34" charset="0"/>
              </a:rPr>
              <a:t>Sol</a:t>
            </a:r>
          </a:p>
        </p:txBody>
      </p:sp>
      <p:grpSp>
        <p:nvGrpSpPr>
          <p:cNvPr id="17415" name="Group 15"/>
          <p:cNvGrpSpPr>
            <a:grpSpLocks/>
          </p:cNvGrpSpPr>
          <p:nvPr/>
        </p:nvGrpSpPr>
        <p:grpSpPr bwMode="auto">
          <a:xfrm>
            <a:off x="658540" y="949326"/>
            <a:ext cx="673100" cy="5595939"/>
            <a:chOff x="96" y="742"/>
            <a:chExt cx="424" cy="3525"/>
          </a:xfrm>
        </p:grpSpPr>
        <p:sp>
          <p:nvSpPr>
            <p:cNvPr id="17432" name="Rectangle 16"/>
            <p:cNvSpPr>
              <a:spLocks noChangeArrowheads="1"/>
            </p:cNvSpPr>
            <p:nvPr/>
          </p:nvSpPr>
          <p:spPr bwMode="auto">
            <a:xfrm>
              <a:off x="240" y="742"/>
              <a:ext cx="136" cy="2968"/>
            </a:xfrm>
            <a:prstGeom prst="rect">
              <a:avLst/>
            </a:prstGeom>
            <a:solidFill>
              <a:schemeClr val="bg1">
                <a:alpha val="61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entury Gothic" pitchFamily="34" charset="0"/>
              </a:endParaRPr>
            </a:p>
          </p:txBody>
        </p:sp>
        <p:sp>
          <p:nvSpPr>
            <p:cNvPr id="17433" name="Oval 17"/>
            <p:cNvSpPr>
              <a:spLocks noChangeArrowheads="1"/>
            </p:cNvSpPr>
            <p:nvPr/>
          </p:nvSpPr>
          <p:spPr bwMode="auto">
            <a:xfrm>
              <a:off x="96" y="3699"/>
              <a:ext cx="424" cy="568"/>
            </a:xfrm>
            <a:prstGeom prst="ellipse">
              <a:avLst/>
            </a:prstGeom>
            <a:solidFill>
              <a:schemeClr val="bg1">
                <a:alpha val="58000"/>
              </a:schemeClr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entury Gothic" pitchFamily="34" charset="0"/>
              </a:endParaRPr>
            </a:p>
          </p:txBody>
        </p:sp>
        <p:sp>
          <p:nvSpPr>
            <p:cNvPr id="17434" name="Rectangle 18"/>
            <p:cNvSpPr>
              <a:spLocks noChangeArrowheads="1"/>
            </p:cNvSpPr>
            <p:nvPr/>
          </p:nvSpPr>
          <p:spPr bwMode="auto">
            <a:xfrm>
              <a:off x="288" y="2745"/>
              <a:ext cx="47" cy="1067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rgbClr val="FF00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entury Gothic" pitchFamily="34" charset="0"/>
              </a:endParaRPr>
            </a:p>
          </p:txBody>
        </p:sp>
        <p:sp>
          <p:nvSpPr>
            <p:cNvPr id="17435" name="Oval 19"/>
            <p:cNvSpPr>
              <a:spLocks noChangeArrowheads="1"/>
            </p:cNvSpPr>
            <p:nvPr/>
          </p:nvSpPr>
          <p:spPr bwMode="auto">
            <a:xfrm>
              <a:off x="144" y="3760"/>
              <a:ext cx="328" cy="440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entury Gothic" pitchFamily="34" charset="0"/>
              </a:endParaRPr>
            </a:p>
          </p:txBody>
        </p:sp>
      </p:grpSp>
      <p:sp>
        <p:nvSpPr>
          <p:cNvPr id="28" name="Elipse 27"/>
          <p:cNvSpPr/>
          <p:nvPr/>
        </p:nvSpPr>
        <p:spPr bwMode="auto">
          <a:xfrm>
            <a:off x="3048195" y="1844824"/>
            <a:ext cx="720000" cy="720000"/>
          </a:xfrm>
          <a:prstGeom prst="ellipse">
            <a:avLst/>
          </a:prstGeom>
          <a:gradFill>
            <a:gsLst>
              <a:gs pos="24000">
                <a:schemeClr val="bg1"/>
              </a:gs>
              <a:gs pos="55000">
                <a:srgbClr val="00B0F0">
                  <a:alpha val="87000"/>
                </a:srgbClr>
              </a:gs>
              <a:gs pos="93000">
                <a:schemeClr val="tx1">
                  <a:alpha val="18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9" name="Elipse 28"/>
          <p:cNvSpPr/>
          <p:nvPr/>
        </p:nvSpPr>
        <p:spPr bwMode="auto">
          <a:xfrm>
            <a:off x="3069771" y="2612278"/>
            <a:ext cx="720000" cy="720000"/>
          </a:xfrm>
          <a:prstGeom prst="ellipse">
            <a:avLst/>
          </a:prstGeom>
          <a:gradFill>
            <a:gsLst>
              <a:gs pos="25000">
                <a:schemeClr val="bg1"/>
              </a:gs>
              <a:gs pos="28000">
                <a:schemeClr val="bg1"/>
              </a:gs>
              <a:gs pos="100000">
                <a:schemeClr val="tx1">
                  <a:alpha val="7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30" name="Elipse 29"/>
          <p:cNvSpPr/>
          <p:nvPr/>
        </p:nvSpPr>
        <p:spPr bwMode="auto">
          <a:xfrm>
            <a:off x="3082128" y="3325956"/>
            <a:ext cx="720000" cy="720000"/>
          </a:xfrm>
          <a:prstGeom prst="ellipse">
            <a:avLst/>
          </a:prstGeom>
          <a:gradFill>
            <a:gsLst>
              <a:gs pos="3000">
                <a:schemeClr val="bg1"/>
              </a:gs>
              <a:gs pos="30000">
                <a:srgbClr val="FFFFCC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31" name="Elipse 30"/>
          <p:cNvSpPr/>
          <p:nvPr/>
        </p:nvSpPr>
        <p:spPr bwMode="auto">
          <a:xfrm>
            <a:off x="3093765" y="4050304"/>
            <a:ext cx="720000" cy="720000"/>
          </a:xfrm>
          <a:prstGeom prst="ellipse">
            <a:avLst/>
          </a:prstGeom>
          <a:gradFill>
            <a:gsLst>
              <a:gs pos="18000">
                <a:schemeClr val="bg1"/>
              </a:gs>
              <a:gs pos="26000">
                <a:srgbClr val="FDE65D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32" name="Elipse 31"/>
          <p:cNvSpPr/>
          <p:nvPr/>
        </p:nvSpPr>
        <p:spPr bwMode="auto">
          <a:xfrm>
            <a:off x="3105979" y="4758027"/>
            <a:ext cx="720000" cy="720000"/>
          </a:xfrm>
          <a:prstGeom prst="ellipse">
            <a:avLst/>
          </a:prstGeom>
          <a:gradFill>
            <a:gsLst>
              <a:gs pos="18000">
                <a:schemeClr val="bg1"/>
              </a:gs>
              <a:gs pos="39000">
                <a:srgbClr val="EE8800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33" name="Elipse 32"/>
          <p:cNvSpPr/>
          <p:nvPr/>
        </p:nvSpPr>
        <p:spPr bwMode="auto">
          <a:xfrm>
            <a:off x="3115634" y="5492598"/>
            <a:ext cx="720000" cy="720000"/>
          </a:xfrm>
          <a:prstGeom prst="ellipse">
            <a:avLst/>
          </a:prstGeom>
          <a:gradFill>
            <a:gsLst>
              <a:gs pos="19000">
                <a:schemeClr val="bg1"/>
              </a:gs>
              <a:gs pos="46000">
                <a:srgbClr val="FF0000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9" name="Elipse 18"/>
          <p:cNvSpPr/>
          <p:nvPr/>
        </p:nvSpPr>
        <p:spPr bwMode="auto">
          <a:xfrm>
            <a:off x="3030095" y="1124744"/>
            <a:ext cx="720000" cy="720000"/>
          </a:xfrm>
          <a:prstGeom prst="ellipse">
            <a:avLst/>
          </a:prstGeom>
          <a:gradFill>
            <a:gsLst>
              <a:gs pos="24000">
                <a:schemeClr val="bg1"/>
              </a:gs>
              <a:gs pos="56000">
                <a:srgbClr val="3788FF"/>
              </a:gs>
              <a:gs pos="100000">
                <a:schemeClr val="tx1">
                  <a:alpha val="42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0" name="Text Box 141"/>
          <p:cNvSpPr txBox="1">
            <a:spLocks noChangeArrowheads="1"/>
          </p:cNvSpPr>
          <p:nvPr/>
        </p:nvSpPr>
        <p:spPr bwMode="auto">
          <a:xfrm>
            <a:off x="4536504" y="6464369"/>
            <a:ext cx="460749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pt-BR" sz="1200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: Prof</a:t>
            </a:r>
            <a:r>
              <a:rPr lang="pt-BR" sz="1200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. Roberto </a:t>
            </a:r>
            <a:r>
              <a:rPr lang="pt-BR" sz="1200" dirty="0" err="1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Boczko</a:t>
            </a:r>
            <a:r>
              <a:rPr lang="pt-BR" sz="1200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  com </a:t>
            </a:r>
            <a:r>
              <a:rPr lang="pt-BR" sz="1200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adaptações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90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30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7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70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70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2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/>
      <p:bldP spid="17413" grpId="0"/>
      <p:bldP spid="17414" grpId="0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19" grpId="0" animBg="1"/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Elipse 39"/>
          <p:cNvSpPr>
            <a:spLocks noChangeAspect="1"/>
          </p:cNvSpPr>
          <p:nvPr/>
        </p:nvSpPr>
        <p:spPr bwMode="auto">
          <a:xfrm rot="349981">
            <a:off x="4594167" y="-2957545"/>
            <a:ext cx="6432185" cy="6432185"/>
          </a:xfrm>
          <a:prstGeom prst="ellipse">
            <a:avLst/>
          </a:prstGeom>
          <a:gradFill>
            <a:gsLst>
              <a:gs pos="14000">
                <a:srgbClr val="FFC000"/>
              </a:gs>
              <a:gs pos="52000">
                <a:srgbClr val="FF0000"/>
              </a:gs>
              <a:gs pos="96000">
                <a:srgbClr val="FFC000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cxnSp>
        <p:nvCxnSpPr>
          <p:cNvPr id="4" name="Conector de seta reta 3"/>
          <p:cNvCxnSpPr/>
          <p:nvPr/>
        </p:nvCxnSpPr>
        <p:spPr bwMode="auto">
          <a:xfrm>
            <a:off x="683568" y="6237312"/>
            <a:ext cx="8172000" cy="0"/>
          </a:xfrm>
          <a:prstGeom prst="straightConnector1">
            <a:avLst/>
          </a:prstGeom>
          <a:solidFill>
            <a:schemeClr val="accent1"/>
          </a:solidFill>
          <a:ln w="114300" cap="flat" cmpd="sng" algn="ctr">
            <a:gradFill flip="none" rotWithShape="1">
              <a:gsLst>
                <a:gs pos="6000">
                  <a:srgbClr val="FF0000"/>
                </a:gs>
                <a:gs pos="0">
                  <a:srgbClr val="EE8800"/>
                </a:gs>
                <a:gs pos="56000">
                  <a:srgbClr val="00B050"/>
                </a:gs>
                <a:gs pos="52000">
                  <a:srgbClr val="FFFF00"/>
                </a:gs>
                <a:gs pos="68000">
                  <a:srgbClr val="00B0F0"/>
                </a:gs>
                <a:gs pos="73000">
                  <a:srgbClr val="0070C0"/>
                </a:gs>
                <a:gs pos="95000">
                  <a:srgbClr val="7030A0"/>
                </a:gs>
              </a:gsLst>
              <a:path path="circle">
                <a:fillToRect l="100000" t="100000"/>
              </a:path>
              <a:tileRect r="-100000" b="-100000"/>
            </a:gradFill>
            <a:prstDash val="solid"/>
            <a:round/>
            <a:headEnd type="triangle" w="lg" len="lg"/>
            <a:tailEnd type="none" w="lg" len="lg"/>
          </a:ln>
          <a:effectLst/>
        </p:spPr>
      </p:cxnSp>
      <p:sp>
        <p:nvSpPr>
          <p:cNvPr id="10" name="Elipse 9"/>
          <p:cNvSpPr/>
          <p:nvPr/>
        </p:nvSpPr>
        <p:spPr bwMode="auto">
          <a:xfrm>
            <a:off x="3635896" y="2564904"/>
            <a:ext cx="720000" cy="720000"/>
          </a:xfrm>
          <a:prstGeom prst="ellipse">
            <a:avLst/>
          </a:prstGeom>
          <a:gradFill>
            <a:gsLst>
              <a:gs pos="25000">
                <a:schemeClr val="bg1"/>
              </a:gs>
              <a:gs pos="28000">
                <a:schemeClr val="bg1"/>
              </a:gs>
              <a:gs pos="100000">
                <a:schemeClr val="tx1">
                  <a:alpha val="7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1" name="Elipse 10"/>
          <p:cNvSpPr>
            <a:spLocks noChangeAspect="1"/>
          </p:cNvSpPr>
          <p:nvPr/>
        </p:nvSpPr>
        <p:spPr bwMode="auto">
          <a:xfrm>
            <a:off x="4283968" y="3212976"/>
            <a:ext cx="489600" cy="489600"/>
          </a:xfrm>
          <a:prstGeom prst="ellipse">
            <a:avLst/>
          </a:prstGeom>
          <a:gradFill>
            <a:gsLst>
              <a:gs pos="3000">
                <a:schemeClr val="bg1"/>
              </a:gs>
              <a:gs pos="30000">
                <a:srgbClr val="FFFFCC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2" name="Elipse 11"/>
          <p:cNvSpPr>
            <a:spLocks noChangeAspect="1"/>
          </p:cNvSpPr>
          <p:nvPr/>
        </p:nvSpPr>
        <p:spPr bwMode="auto">
          <a:xfrm>
            <a:off x="5580112" y="3573016"/>
            <a:ext cx="403200" cy="403200"/>
          </a:xfrm>
          <a:prstGeom prst="ellipse">
            <a:avLst/>
          </a:prstGeom>
          <a:gradFill>
            <a:gsLst>
              <a:gs pos="18000">
                <a:schemeClr val="bg1"/>
              </a:gs>
              <a:gs pos="26000">
                <a:srgbClr val="FFC000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3" name="Elipse 12"/>
          <p:cNvSpPr>
            <a:spLocks noChangeAspect="1"/>
          </p:cNvSpPr>
          <p:nvPr/>
        </p:nvSpPr>
        <p:spPr bwMode="auto">
          <a:xfrm>
            <a:off x="6228188" y="4192623"/>
            <a:ext cx="244489" cy="244489"/>
          </a:xfrm>
          <a:prstGeom prst="ellipse">
            <a:avLst/>
          </a:prstGeom>
          <a:gradFill>
            <a:gsLst>
              <a:gs pos="18000">
                <a:schemeClr val="bg1"/>
              </a:gs>
              <a:gs pos="39000">
                <a:srgbClr val="EE8800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4" name="Elipse 13"/>
          <p:cNvSpPr>
            <a:spLocks noChangeAspect="1"/>
          </p:cNvSpPr>
          <p:nvPr/>
        </p:nvSpPr>
        <p:spPr bwMode="auto">
          <a:xfrm>
            <a:off x="7063393" y="4825715"/>
            <a:ext cx="196136" cy="196136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5" name="Elipse 14"/>
          <p:cNvSpPr/>
          <p:nvPr/>
        </p:nvSpPr>
        <p:spPr bwMode="auto">
          <a:xfrm>
            <a:off x="-108520" y="188640"/>
            <a:ext cx="2808312" cy="2736040"/>
          </a:xfrm>
          <a:prstGeom prst="ellipse">
            <a:avLst/>
          </a:prstGeom>
          <a:gradFill>
            <a:gsLst>
              <a:gs pos="15000">
                <a:schemeClr val="bg1"/>
              </a:gs>
              <a:gs pos="43000">
                <a:srgbClr val="3788FF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cxnSp>
        <p:nvCxnSpPr>
          <p:cNvPr id="9" name="Conector de seta reta 8"/>
          <p:cNvCxnSpPr/>
          <p:nvPr/>
        </p:nvCxnSpPr>
        <p:spPr bwMode="auto">
          <a:xfrm>
            <a:off x="683568" y="1268760"/>
            <a:ext cx="1" cy="4968552"/>
          </a:xfrm>
          <a:prstGeom prst="straightConnector1">
            <a:avLst/>
          </a:prstGeom>
          <a:solidFill>
            <a:schemeClr val="accent1"/>
          </a:solidFill>
          <a:ln w="114300" cap="flat" cmpd="sng" algn="ctr">
            <a:solidFill>
              <a:schemeClr val="bg1"/>
            </a:solidFill>
            <a:prstDash val="solid"/>
            <a:round/>
            <a:headEnd type="triangle" w="lg" len="lg"/>
            <a:tailEnd type="none" w="lg" len="lg"/>
          </a:ln>
          <a:effectLst/>
        </p:spPr>
      </p:cxnSp>
      <p:sp>
        <p:nvSpPr>
          <p:cNvPr id="8" name="Elipse 7"/>
          <p:cNvSpPr/>
          <p:nvPr/>
        </p:nvSpPr>
        <p:spPr bwMode="auto">
          <a:xfrm>
            <a:off x="2267744" y="1700808"/>
            <a:ext cx="1656184" cy="1656104"/>
          </a:xfrm>
          <a:prstGeom prst="ellipse">
            <a:avLst/>
          </a:prstGeom>
          <a:gradFill>
            <a:gsLst>
              <a:gs pos="24000">
                <a:schemeClr val="bg1"/>
              </a:gs>
              <a:gs pos="41000">
                <a:srgbClr val="69D8FF"/>
              </a:gs>
              <a:gs pos="93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6" name="Elipse 15"/>
          <p:cNvSpPr>
            <a:spLocks noChangeAspect="1"/>
          </p:cNvSpPr>
          <p:nvPr/>
        </p:nvSpPr>
        <p:spPr bwMode="auto">
          <a:xfrm>
            <a:off x="2483773" y="5020695"/>
            <a:ext cx="90834" cy="90834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70000">
                <a:srgbClr val="0070C0"/>
              </a:gs>
              <a:gs pos="100000">
                <a:schemeClr val="accent6">
                  <a:lumMod val="60000"/>
                  <a:lumOff val="40000"/>
                  <a:alpha val="2100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7" name="Elipse 16"/>
          <p:cNvSpPr>
            <a:spLocks noChangeAspect="1"/>
          </p:cNvSpPr>
          <p:nvPr/>
        </p:nvSpPr>
        <p:spPr bwMode="auto">
          <a:xfrm>
            <a:off x="2699792" y="4876674"/>
            <a:ext cx="109909" cy="109909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70000">
                <a:srgbClr val="0070C0"/>
              </a:gs>
              <a:gs pos="100000">
                <a:schemeClr val="accent6">
                  <a:lumMod val="60000"/>
                  <a:lumOff val="40000"/>
                  <a:alpha val="2100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8" name="Elipse 17"/>
          <p:cNvSpPr>
            <a:spLocks noChangeAspect="1"/>
          </p:cNvSpPr>
          <p:nvPr/>
        </p:nvSpPr>
        <p:spPr bwMode="auto">
          <a:xfrm>
            <a:off x="3057774" y="5181479"/>
            <a:ext cx="90834" cy="90834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52000">
                <a:srgbClr val="00B0F0">
                  <a:alpha val="82000"/>
                </a:srgbClr>
              </a:gs>
              <a:gs pos="100000">
                <a:schemeClr val="accent6">
                  <a:lumMod val="60000"/>
                  <a:lumOff val="40000"/>
                  <a:alpha val="2100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9" name="Elipse 18"/>
          <p:cNvSpPr>
            <a:spLocks noChangeAspect="1"/>
          </p:cNvSpPr>
          <p:nvPr/>
        </p:nvSpPr>
        <p:spPr bwMode="auto">
          <a:xfrm>
            <a:off x="3059835" y="5308725"/>
            <a:ext cx="64492" cy="64492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28000">
                <a:srgbClr val="69D8FF"/>
              </a:gs>
              <a:gs pos="100000">
                <a:schemeClr val="accent6">
                  <a:lumMod val="60000"/>
                  <a:lumOff val="40000"/>
                  <a:alpha val="2100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0" name="Elipse 19"/>
          <p:cNvSpPr>
            <a:spLocks noChangeAspect="1"/>
          </p:cNvSpPr>
          <p:nvPr/>
        </p:nvSpPr>
        <p:spPr bwMode="auto">
          <a:xfrm>
            <a:off x="3145483" y="4909148"/>
            <a:ext cx="109909" cy="109909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52000">
                <a:srgbClr val="00B0F0">
                  <a:alpha val="82000"/>
                </a:srgbClr>
              </a:gs>
              <a:gs pos="100000">
                <a:schemeClr val="accent6">
                  <a:lumMod val="60000"/>
                  <a:lumOff val="40000"/>
                  <a:alpha val="2100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1" name="Elipse 20"/>
          <p:cNvSpPr>
            <a:spLocks noChangeAspect="1"/>
          </p:cNvSpPr>
          <p:nvPr/>
        </p:nvSpPr>
        <p:spPr bwMode="auto">
          <a:xfrm>
            <a:off x="3059832" y="5020690"/>
            <a:ext cx="90834" cy="90834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52000">
                <a:srgbClr val="00B0F0">
                  <a:alpha val="82000"/>
                </a:srgbClr>
              </a:gs>
              <a:gs pos="100000">
                <a:schemeClr val="accent6">
                  <a:lumMod val="60000"/>
                  <a:lumOff val="40000"/>
                  <a:alpha val="2100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2" name="Elipse 21"/>
          <p:cNvSpPr>
            <a:spLocks noChangeAspect="1"/>
          </p:cNvSpPr>
          <p:nvPr/>
        </p:nvSpPr>
        <p:spPr bwMode="auto">
          <a:xfrm>
            <a:off x="3257030" y="5092703"/>
            <a:ext cx="90834" cy="90834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28000">
                <a:srgbClr val="69D8FF"/>
              </a:gs>
              <a:gs pos="100000">
                <a:schemeClr val="accent6">
                  <a:lumMod val="60000"/>
                  <a:lumOff val="40000"/>
                  <a:alpha val="2100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3" name="Elipse 22"/>
          <p:cNvSpPr>
            <a:spLocks noChangeAspect="1"/>
          </p:cNvSpPr>
          <p:nvPr/>
        </p:nvSpPr>
        <p:spPr bwMode="auto">
          <a:xfrm>
            <a:off x="3113016" y="5452745"/>
            <a:ext cx="64492" cy="64492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52000">
                <a:srgbClr val="00B0F0">
                  <a:alpha val="82000"/>
                </a:srgbClr>
              </a:gs>
              <a:gs pos="100000">
                <a:schemeClr val="accent6">
                  <a:lumMod val="60000"/>
                  <a:lumOff val="40000"/>
                  <a:alpha val="2100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4" name="Elipse 23"/>
          <p:cNvSpPr>
            <a:spLocks noChangeAspect="1"/>
          </p:cNvSpPr>
          <p:nvPr/>
        </p:nvSpPr>
        <p:spPr bwMode="auto">
          <a:xfrm>
            <a:off x="2627784" y="5092698"/>
            <a:ext cx="90834" cy="90834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70000">
                <a:srgbClr val="0070C0"/>
              </a:gs>
              <a:gs pos="100000">
                <a:schemeClr val="accent6">
                  <a:lumMod val="60000"/>
                  <a:lumOff val="40000"/>
                  <a:alpha val="2100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5" name="Elipse 24"/>
          <p:cNvSpPr>
            <a:spLocks noChangeAspect="1"/>
          </p:cNvSpPr>
          <p:nvPr/>
        </p:nvSpPr>
        <p:spPr bwMode="auto">
          <a:xfrm>
            <a:off x="2810598" y="5205567"/>
            <a:ext cx="90834" cy="90834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70000">
                <a:srgbClr val="0070C0"/>
              </a:gs>
              <a:gs pos="100000">
                <a:schemeClr val="accent6">
                  <a:lumMod val="60000"/>
                  <a:lumOff val="40000"/>
                  <a:alpha val="2100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6" name="Elipse 25"/>
          <p:cNvSpPr>
            <a:spLocks noChangeAspect="1"/>
          </p:cNvSpPr>
          <p:nvPr/>
        </p:nvSpPr>
        <p:spPr bwMode="auto">
          <a:xfrm>
            <a:off x="2749040" y="5357970"/>
            <a:ext cx="64492" cy="64492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70000">
                <a:srgbClr val="0070C0"/>
              </a:gs>
              <a:gs pos="100000">
                <a:schemeClr val="accent6">
                  <a:lumMod val="60000"/>
                  <a:lumOff val="40000"/>
                  <a:alpha val="2100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7" name="Elipse 26"/>
          <p:cNvSpPr>
            <a:spLocks noChangeAspect="1"/>
          </p:cNvSpPr>
          <p:nvPr/>
        </p:nvSpPr>
        <p:spPr bwMode="auto">
          <a:xfrm>
            <a:off x="2555784" y="5380738"/>
            <a:ext cx="64492" cy="64492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70000">
                <a:srgbClr val="0070C0"/>
              </a:gs>
              <a:gs pos="100000">
                <a:schemeClr val="accent6">
                  <a:lumMod val="60000"/>
                  <a:lumOff val="40000"/>
                  <a:alpha val="2100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8" name="Elipse 27"/>
          <p:cNvSpPr>
            <a:spLocks noChangeAspect="1"/>
          </p:cNvSpPr>
          <p:nvPr/>
        </p:nvSpPr>
        <p:spPr bwMode="auto">
          <a:xfrm>
            <a:off x="2969001" y="5366354"/>
            <a:ext cx="64492" cy="64492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52000">
                <a:srgbClr val="00B0F0">
                  <a:alpha val="82000"/>
                </a:srgbClr>
              </a:gs>
              <a:gs pos="100000">
                <a:schemeClr val="accent6">
                  <a:lumMod val="60000"/>
                  <a:lumOff val="40000"/>
                  <a:alpha val="2100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9" name="Elipse 28"/>
          <p:cNvSpPr>
            <a:spLocks noChangeAspect="1"/>
          </p:cNvSpPr>
          <p:nvPr/>
        </p:nvSpPr>
        <p:spPr bwMode="auto">
          <a:xfrm>
            <a:off x="3545062" y="5092703"/>
            <a:ext cx="90834" cy="90834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28000">
                <a:srgbClr val="69D8FF"/>
              </a:gs>
              <a:gs pos="100000">
                <a:schemeClr val="accent6">
                  <a:lumMod val="60000"/>
                  <a:lumOff val="40000"/>
                  <a:alpha val="2100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30" name="Elipse 29"/>
          <p:cNvSpPr>
            <a:spLocks noChangeAspect="1"/>
          </p:cNvSpPr>
          <p:nvPr/>
        </p:nvSpPr>
        <p:spPr bwMode="auto">
          <a:xfrm>
            <a:off x="3401046" y="5236719"/>
            <a:ext cx="90834" cy="90834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28000">
                <a:srgbClr val="69D8FF"/>
              </a:gs>
              <a:gs pos="100000">
                <a:schemeClr val="accent6">
                  <a:lumMod val="60000"/>
                  <a:lumOff val="40000"/>
                  <a:alpha val="2100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31" name="Elipse 30"/>
          <p:cNvSpPr>
            <a:spLocks noChangeAspect="1"/>
          </p:cNvSpPr>
          <p:nvPr/>
        </p:nvSpPr>
        <p:spPr bwMode="auto">
          <a:xfrm>
            <a:off x="2915818" y="4804668"/>
            <a:ext cx="109909" cy="109909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52000">
                <a:srgbClr val="00B0F0">
                  <a:alpha val="82000"/>
                </a:srgbClr>
              </a:gs>
              <a:gs pos="100000">
                <a:schemeClr val="accent6">
                  <a:lumMod val="60000"/>
                  <a:lumOff val="40000"/>
                  <a:alpha val="2100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32" name="Elipse 31"/>
          <p:cNvSpPr>
            <a:spLocks noChangeAspect="1"/>
          </p:cNvSpPr>
          <p:nvPr/>
        </p:nvSpPr>
        <p:spPr bwMode="auto">
          <a:xfrm>
            <a:off x="1763688" y="2132856"/>
            <a:ext cx="1056298" cy="1060401"/>
          </a:xfrm>
          <a:prstGeom prst="ellipse">
            <a:avLst/>
          </a:prstGeom>
          <a:gradFill>
            <a:gsLst>
              <a:gs pos="24000">
                <a:schemeClr val="bg1"/>
              </a:gs>
              <a:gs pos="51000">
                <a:srgbClr val="00B0F0">
                  <a:alpha val="87000"/>
                </a:srgbClr>
              </a:gs>
              <a:gs pos="93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33" name="Elipse 32"/>
          <p:cNvSpPr>
            <a:spLocks noChangeAspect="1"/>
          </p:cNvSpPr>
          <p:nvPr/>
        </p:nvSpPr>
        <p:spPr bwMode="auto">
          <a:xfrm>
            <a:off x="899592" y="2060848"/>
            <a:ext cx="1189583" cy="1189456"/>
          </a:xfrm>
          <a:prstGeom prst="ellipse">
            <a:avLst/>
          </a:prstGeom>
          <a:gradFill>
            <a:gsLst>
              <a:gs pos="15000">
                <a:schemeClr val="bg1"/>
              </a:gs>
              <a:gs pos="43000">
                <a:srgbClr val="3788FF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34" name="Elipse 33"/>
          <p:cNvSpPr>
            <a:spLocks noChangeAspect="1"/>
          </p:cNvSpPr>
          <p:nvPr/>
        </p:nvSpPr>
        <p:spPr bwMode="auto">
          <a:xfrm>
            <a:off x="1547664" y="2636912"/>
            <a:ext cx="712880" cy="712800"/>
          </a:xfrm>
          <a:prstGeom prst="ellipse">
            <a:avLst/>
          </a:prstGeom>
          <a:gradFill>
            <a:gsLst>
              <a:gs pos="15000">
                <a:schemeClr val="bg1"/>
              </a:gs>
              <a:gs pos="43000">
                <a:srgbClr val="3788FF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35" name="Elipse 34"/>
          <p:cNvSpPr>
            <a:spLocks noChangeAspect="1"/>
          </p:cNvSpPr>
          <p:nvPr/>
        </p:nvSpPr>
        <p:spPr bwMode="auto">
          <a:xfrm>
            <a:off x="7228862" y="4463150"/>
            <a:ext cx="297270" cy="29727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36" name="Elipse 35"/>
          <p:cNvSpPr>
            <a:spLocks noChangeAspect="1"/>
          </p:cNvSpPr>
          <p:nvPr/>
        </p:nvSpPr>
        <p:spPr bwMode="auto">
          <a:xfrm>
            <a:off x="7524328" y="5013176"/>
            <a:ext cx="134163" cy="134163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37" name="Elipse 36"/>
          <p:cNvSpPr>
            <a:spLocks noChangeAspect="1"/>
          </p:cNvSpPr>
          <p:nvPr/>
        </p:nvSpPr>
        <p:spPr bwMode="auto">
          <a:xfrm>
            <a:off x="7588521" y="5119785"/>
            <a:ext cx="145627" cy="145627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38" name="Elipse 37"/>
          <p:cNvSpPr>
            <a:spLocks noChangeAspect="1"/>
          </p:cNvSpPr>
          <p:nvPr/>
        </p:nvSpPr>
        <p:spPr bwMode="auto">
          <a:xfrm>
            <a:off x="7740352" y="5429050"/>
            <a:ext cx="160190" cy="16019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C0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39" name="Elipse 38"/>
          <p:cNvSpPr>
            <a:spLocks noChangeAspect="1"/>
          </p:cNvSpPr>
          <p:nvPr/>
        </p:nvSpPr>
        <p:spPr bwMode="auto">
          <a:xfrm>
            <a:off x="6804251" y="4077075"/>
            <a:ext cx="316424" cy="316424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41" name="Elipse 40"/>
          <p:cNvSpPr>
            <a:spLocks noChangeAspect="1"/>
          </p:cNvSpPr>
          <p:nvPr/>
        </p:nvSpPr>
        <p:spPr bwMode="auto">
          <a:xfrm rot="349981">
            <a:off x="6890872" y="4669137"/>
            <a:ext cx="254722" cy="254722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42" name="Elipse 41"/>
          <p:cNvSpPr>
            <a:spLocks noChangeAspect="1"/>
          </p:cNvSpPr>
          <p:nvPr/>
        </p:nvSpPr>
        <p:spPr bwMode="auto">
          <a:xfrm rot="349981">
            <a:off x="7034609" y="3947393"/>
            <a:ext cx="297270" cy="29727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43" name="Elipse 42"/>
          <p:cNvSpPr>
            <a:spLocks noChangeAspect="1"/>
          </p:cNvSpPr>
          <p:nvPr/>
        </p:nvSpPr>
        <p:spPr bwMode="auto">
          <a:xfrm rot="349981">
            <a:off x="8035407" y="4876183"/>
            <a:ext cx="145627" cy="145627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44" name="Elipse 43"/>
          <p:cNvSpPr>
            <a:spLocks noChangeAspect="1"/>
          </p:cNvSpPr>
          <p:nvPr/>
        </p:nvSpPr>
        <p:spPr bwMode="auto">
          <a:xfrm rot="349981">
            <a:off x="8036110" y="5308934"/>
            <a:ext cx="160190" cy="16019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C0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45" name="Elipse 44"/>
          <p:cNvSpPr>
            <a:spLocks noChangeAspect="1"/>
          </p:cNvSpPr>
          <p:nvPr/>
        </p:nvSpPr>
        <p:spPr bwMode="auto">
          <a:xfrm>
            <a:off x="6516216" y="4077072"/>
            <a:ext cx="244489" cy="244489"/>
          </a:xfrm>
          <a:prstGeom prst="ellipse">
            <a:avLst/>
          </a:prstGeom>
          <a:gradFill>
            <a:gsLst>
              <a:gs pos="18000">
                <a:schemeClr val="bg1"/>
              </a:gs>
              <a:gs pos="39000">
                <a:srgbClr val="EE8800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46" name="Elipse 45"/>
          <p:cNvSpPr>
            <a:spLocks noChangeAspect="1"/>
          </p:cNvSpPr>
          <p:nvPr/>
        </p:nvSpPr>
        <p:spPr bwMode="auto">
          <a:xfrm>
            <a:off x="5151983" y="3573017"/>
            <a:ext cx="354816" cy="354816"/>
          </a:xfrm>
          <a:prstGeom prst="ellipse">
            <a:avLst/>
          </a:prstGeom>
          <a:gradFill>
            <a:gsLst>
              <a:gs pos="18000">
                <a:schemeClr val="bg1"/>
              </a:gs>
              <a:gs pos="26000">
                <a:srgbClr val="FDE65D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47" name="Elipse 46"/>
          <p:cNvSpPr>
            <a:spLocks noChangeAspect="1"/>
          </p:cNvSpPr>
          <p:nvPr/>
        </p:nvSpPr>
        <p:spPr bwMode="auto">
          <a:xfrm>
            <a:off x="6012160" y="4166579"/>
            <a:ext cx="198525" cy="198525"/>
          </a:xfrm>
          <a:prstGeom prst="ellipse">
            <a:avLst/>
          </a:prstGeom>
          <a:gradFill>
            <a:gsLst>
              <a:gs pos="18000">
                <a:schemeClr val="bg1"/>
              </a:gs>
              <a:gs pos="39000">
                <a:srgbClr val="EE8800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48" name="Elipse 47"/>
          <p:cNvSpPr>
            <a:spLocks noChangeAspect="1"/>
          </p:cNvSpPr>
          <p:nvPr/>
        </p:nvSpPr>
        <p:spPr bwMode="auto">
          <a:xfrm>
            <a:off x="6478933" y="4307229"/>
            <a:ext cx="244489" cy="244489"/>
          </a:xfrm>
          <a:prstGeom prst="ellipse">
            <a:avLst/>
          </a:prstGeom>
          <a:gradFill>
            <a:gsLst>
              <a:gs pos="18000">
                <a:schemeClr val="bg1"/>
              </a:gs>
              <a:gs pos="39000">
                <a:srgbClr val="EE8800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49" name="Elipse 48"/>
          <p:cNvSpPr>
            <a:spLocks noChangeAspect="1"/>
          </p:cNvSpPr>
          <p:nvPr/>
        </p:nvSpPr>
        <p:spPr bwMode="auto">
          <a:xfrm>
            <a:off x="4710683" y="3068961"/>
            <a:ext cx="428752" cy="428752"/>
          </a:xfrm>
          <a:prstGeom prst="ellipse">
            <a:avLst/>
          </a:prstGeom>
          <a:gradFill>
            <a:gsLst>
              <a:gs pos="18000">
                <a:schemeClr val="bg1"/>
              </a:gs>
              <a:gs pos="26000">
                <a:srgbClr val="FDE65D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50" name="Elipse 49"/>
          <p:cNvSpPr>
            <a:spLocks noChangeAspect="1"/>
          </p:cNvSpPr>
          <p:nvPr/>
        </p:nvSpPr>
        <p:spPr bwMode="auto">
          <a:xfrm>
            <a:off x="4816872" y="3501008"/>
            <a:ext cx="387072" cy="387072"/>
          </a:xfrm>
          <a:prstGeom prst="ellipse">
            <a:avLst/>
          </a:prstGeom>
          <a:gradFill>
            <a:gsLst>
              <a:gs pos="18000">
                <a:schemeClr val="bg1"/>
              </a:gs>
              <a:gs pos="26000">
                <a:srgbClr val="FDE65D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51" name="Elipse 50"/>
          <p:cNvSpPr>
            <a:spLocks noChangeAspect="1"/>
          </p:cNvSpPr>
          <p:nvPr/>
        </p:nvSpPr>
        <p:spPr bwMode="auto">
          <a:xfrm>
            <a:off x="8275854" y="5955564"/>
            <a:ext cx="65724" cy="65724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C0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52" name="Elipse 51"/>
          <p:cNvSpPr>
            <a:spLocks noChangeAspect="1"/>
          </p:cNvSpPr>
          <p:nvPr/>
        </p:nvSpPr>
        <p:spPr bwMode="auto">
          <a:xfrm>
            <a:off x="7652170" y="5285034"/>
            <a:ext cx="160190" cy="16019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53" name="Elipse 52"/>
          <p:cNvSpPr>
            <a:spLocks noChangeAspect="1"/>
          </p:cNvSpPr>
          <p:nvPr/>
        </p:nvSpPr>
        <p:spPr bwMode="auto">
          <a:xfrm>
            <a:off x="7092280" y="4189018"/>
            <a:ext cx="347399" cy="347399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54" name="Elipse 53"/>
          <p:cNvSpPr>
            <a:spLocks noChangeAspect="1"/>
          </p:cNvSpPr>
          <p:nvPr/>
        </p:nvSpPr>
        <p:spPr bwMode="auto">
          <a:xfrm rot="349981">
            <a:off x="7443686" y="5220566"/>
            <a:ext cx="145627" cy="145627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55" name="Elipse 54"/>
          <p:cNvSpPr>
            <a:spLocks noChangeAspect="1"/>
          </p:cNvSpPr>
          <p:nvPr/>
        </p:nvSpPr>
        <p:spPr bwMode="auto">
          <a:xfrm rot="349981">
            <a:off x="7466657" y="4523457"/>
            <a:ext cx="297270" cy="29727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56" name="Elipse 55"/>
          <p:cNvSpPr>
            <a:spLocks noChangeAspect="1"/>
          </p:cNvSpPr>
          <p:nvPr/>
        </p:nvSpPr>
        <p:spPr bwMode="auto">
          <a:xfrm>
            <a:off x="7740352" y="4869160"/>
            <a:ext cx="145627" cy="145627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57" name="Elipse 56"/>
          <p:cNvSpPr>
            <a:spLocks noChangeAspect="1"/>
          </p:cNvSpPr>
          <p:nvPr/>
        </p:nvSpPr>
        <p:spPr bwMode="auto">
          <a:xfrm>
            <a:off x="8170787" y="5326363"/>
            <a:ext cx="160190" cy="16019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C0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58" name="Elipse 57"/>
          <p:cNvSpPr>
            <a:spLocks noChangeAspect="1"/>
          </p:cNvSpPr>
          <p:nvPr/>
        </p:nvSpPr>
        <p:spPr bwMode="auto">
          <a:xfrm rot="349981">
            <a:off x="7618206" y="4830399"/>
            <a:ext cx="145627" cy="145627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59" name="Elipse 58"/>
          <p:cNvSpPr>
            <a:spLocks noChangeAspect="1"/>
          </p:cNvSpPr>
          <p:nvPr/>
        </p:nvSpPr>
        <p:spPr bwMode="auto">
          <a:xfrm rot="349981">
            <a:off x="8131207" y="5045352"/>
            <a:ext cx="145627" cy="145627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60" name="Elipse 59"/>
          <p:cNvSpPr>
            <a:spLocks noChangeAspect="1"/>
          </p:cNvSpPr>
          <p:nvPr/>
        </p:nvSpPr>
        <p:spPr bwMode="auto">
          <a:xfrm>
            <a:off x="8028384" y="5955564"/>
            <a:ext cx="65724" cy="65724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C0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61" name="Elipse 60"/>
          <p:cNvSpPr>
            <a:spLocks noChangeAspect="1"/>
          </p:cNvSpPr>
          <p:nvPr/>
        </p:nvSpPr>
        <p:spPr bwMode="auto">
          <a:xfrm>
            <a:off x="7956376" y="5157192"/>
            <a:ext cx="145627" cy="145627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62" name="Elipse 61"/>
          <p:cNvSpPr>
            <a:spLocks noChangeAspect="1"/>
          </p:cNvSpPr>
          <p:nvPr/>
        </p:nvSpPr>
        <p:spPr bwMode="auto">
          <a:xfrm rot="349981">
            <a:off x="7678141" y="4689457"/>
            <a:ext cx="228898" cy="228898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63" name="Elipse 62"/>
          <p:cNvSpPr>
            <a:spLocks noChangeAspect="1"/>
          </p:cNvSpPr>
          <p:nvPr/>
        </p:nvSpPr>
        <p:spPr bwMode="auto">
          <a:xfrm>
            <a:off x="7939205" y="5499492"/>
            <a:ext cx="126522" cy="126522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C0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64" name="Elipse 63"/>
          <p:cNvSpPr>
            <a:spLocks noChangeAspect="1"/>
          </p:cNvSpPr>
          <p:nvPr/>
        </p:nvSpPr>
        <p:spPr bwMode="auto">
          <a:xfrm>
            <a:off x="8334556" y="5877267"/>
            <a:ext cx="72294" cy="72294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C0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65" name="Elipse 64"/>
          <p:cNvSpPr>
            <a:spLocks noChangeAspect="1"/>
          </p:cNvSpPr>
          <p:nvPr/>
        </p:nvSpPr>
        <p:spPr bwMode="auto">
          <a:xfrm>
            <a:off x="8244122" y="5877267"/>
            <a:ext cx="72294" cy="72294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C0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66" name="Elipse 65"/>
          <p:cNvSpPr>
            <a:spLocks noChangeAspect="1"/>
          </p:cNvSpPr>
          <p:nvPr/>
        </p:nvSpPr>
        <p:spPr bwMode="auto">
          <a:xfrm>
            <a:off x="8069782" y="5522800"/>
            <a:ext cx="126522" cy="126522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C0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67" name="Elipse 66"/>
          <p:cNvSpPr>
            <a:spLocks noChangeAspect="1"/>
          </p:cNvSpPr>
          <p:nvPr/>
        </p:nvSpPr>
        <p:spPr bwMode="auto">
          <a:xfrm>
            <a:off x="8197553" y="5811539"/>
            <a:ext cx="97322" cy="97322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C0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68" name="Elipse 67"/>
          <p:cNvSpPr>
            <a:spLocks noChangeAspect="1"/>
          </p:cNvSpPr>
          <p:nvPr/>
        </p:nvSpPr>
        <p:spPr bwMode="auto">
          <a:xfrm>
            <a:off x="8028375" y="5811539"/>
            <a:ext cx="97322" cy="97322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C0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69" name="Elipse 68"/>
          <p:cNvSpPr>
            <a:spLocks noChangeAspect="1"/>
          </p:cNvSpPr>
          <p:nvPr/>
        </p:nvSpPr>
        <p:spPr bwMode="auto">
          <a:xfrm>
            <a:off x="8316407" y="5733247"/>
            <a:ext cx="97322" cy="97322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C0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70" name="Elipse 69"/>
          <p:cNvSpPr>
            <a:spLocks noChangeAspect="1"/>
          </p:cNvSpPr>
          <p:nvPr/>
        </p:nvSpPr>
        <p:spPr bwMode="auto">
          <a:xfrm>
            <a:off x="8172400" y="5661248"/>
            <a:ext cx="97322" cy="97322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C0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71" name="Elipse 70"/>
          <p:cNvSpPr>
            <a:spLocks noChangeAspect="1"/>
          </p:cNvSpPr>
          <p:nvPr/>
        </p:nvSpPr>
        <p:spPr bwMode="auto">
          <a:xfrm>
            <a:off x="8100387" y="5885651"/>
            <a:ext cx="72294" cy="72294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C0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72" name="Elipse 71"/>
          <p:cNvSpPr>
            <a:spLocks noChangeAspect="1"/>
          </p:cNvSpPr>
          <p:nvPr/>
        </p:nvSpPr>
        <p:spPr bwMode="auto">
          <a:xfrm>
            <a:off x="8480008" y="5733247"/>
            <a:ext cx="97322" cy="97322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C0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73" name="Elipse 72"/>
          <p:cNvSpPr>
            <a:spLocks noChangeAspect="1"/>
          </p:cNvSpPr>
          <p:nvPr/>
        </p:nvSpPr>
        <p:spPr bwMode="auto">
          <a:xfrm>
            <a:off x="8232538" y="5733247"/>
            <a:ext cx="97322" cy="97322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C0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74" name="Elipse 73"/>
          <p:cNvSpPr>
            <a:spLocks noChangeAspect="1"/>
          </p:cNvSpPr>
          <p:nvPr/>
        </p:nvSpPr>
        <p:spPr bwMode="auto">
          <a:xfrm>
            <a:off x="8538715" y="5654955"/>
            <a:ext cx="97322" cy="97322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C0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75" name="Elipse 74"/>
          <p:cNvSpPr>
            <a:spLocks noChangeAspect="1"/>
          </p:cNvSpPr>
          <p:nvPr/>
        </p:nvSpPr>
        <p:spPr bwMode="auto">
          <a:xfrm>
            <a:off x="8429684" y="5654955"/>
            <a:ext cx="97322" cy="97322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C0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76" name="Elipse 75"/>
          <p:cNvSpPr>
            <a:spLocks noChangeAspect="1"/>
          </p:cNvSpPr>
          <p:nvPr/>
        </p:nvSpPr>
        <p:spPr bwMode="auto">
          <a:xfrm>
            <a:off x="8401716" y="5589231"/>
            <a:ext cx="97322" cy="97322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C0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77" name="Elipse 76"/>
          <p:cNvSpPr>
            <a:spLocks noChangeAspect="1"/>
          </p:cNvSpPr>
          <p:nvPr/>
        </p:nvSpPr>
        <p:spPr bwMode="auto">
          <a:xfrm>
            <a:off x="8232538" y="5589231"/>
            <a:ext cx="97322" cy="97322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C0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78" name="Elipse 77"/>
          <p:cNvSpPr>
            <a:spLocks noChangeAspect="1"/>
          </p:cNvSpPr>
          <p:nvPr/>
        </p:nvSpPr>
        <p:spPr bwMode="auto">
          <a:xfrm>
            <a:off x="8316416" y="5663339"/>
            <a:ext cx="97322" cy="97322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C0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79" name="Elipse 78"/>
          <p:cNvSpPr>
            <a:spLocks noChangeAspect="1"/>
          </p:cNvSpPr>
          <p:nvPr/>
        </p:nvSpPr>
        <p:spPr bwMode="auto">
          <a:xfrm>
            <a:off x="8552025" y="5949280"/>
            <a:ext cx="65724" cy="65724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C0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80" name="Elipse 79"/>
          <p:cNvSpPr>
            <a:spLocks noChangeAspect="1"/>
          </p:cNvSpPr>
          <p:nvPr/>
        </p:nvSpPr>
        <p:spPr bwMode="auto">
          <a:xfrm>
            <a:off x="8172400" y="5949280"/>
            <a:ext cx="65724" cy="65724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C0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81" name="Elipse 80"/>
          <p:cNvSpPr>
            <a:spLocks noChangeAspect="1"/>
          </p:cNvSpPr>
          <p:nvPr/>
        </p:nvSpPr>
        <p:spPr bwMode="auto">
          <a:xfrm>
            <a:off x="8723150" y="5635934"/>
            <a:ext cx="97322" cy="97322"/>
          </a:xfrm>
          <a:prstGeom prst="ellipse">
            <a:avLst/>
          </a:prstGeom>
          <a:gradFill>
            <a:gsLst>
              <a:gs pos="9000">
                <a:srgbClr val="FF8989"/>
              </a:gs>
              <a:gs pos="32000">
                <a:srgbClr val="C00000"/>
              </a:gs>
              <a:gs pos="100000">
                <a:srgbClr val="C00000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82" name="Elipse 81"/>
          <p:cNvSpPr>
            <a:spLocks noChangeAspect="1"/>
          </p:cNvSpPr>
          <p:nvPr/>
        </p:nvSpPr>
        <p:spPr bwMode="auto">
          <a:xfrm>
            <a:off x="8501692" y="5870979"/>
            <a:ext cx="97322" cy="97322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C0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83" name="Elipse 82"/>
          <p:cNvSpPr>
            <a:spLocks noChangeAspect="1"/>
          </p:cNvSpPr>
          <p:nvPr/>
        </p:nvSpPr>
        <p:spPr bwMode="auto">
          <a:xfrm>
            <a:off x="8473724" y="5805255"/>
            <a:ext cx="97322" cy="97322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C0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84" name="Elipse 83"/>
          <p:cNvSpPr>
            <a:spLocks noChangeAspect="1"/>
          </p:cNvSpPr>
          <p:nvPr/>
        </p:nvSpPr>
        <p:spPr bwMode="auto">
          <a:xfrm>
            <a:off x="8304546" y="5805255"/>
            <a:ext cx="97322" cy="97322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C0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85" name="Elipse 84"/>
          <p:cNvSpPr>
            <a:spLocks noChangeAspect="1"/>
          </p:cNvSpPr>
          <p:nvPr/>
        </p:nvSpPr>
        <p:spPr bwMode="auto">
          <a:xfrm>
            <a:off x="8376558" y="5879367"/>
            <a:ext cx="72294" cy="72294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C0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86" name="Elipse 85"/>
          <p:cNvSpPr>
            <a:spLocks noChangeAspect="1"/>
          </p:cNvSpPr>
          <p:nvPr/>
        </p:nvSpPr>
        <p:spPr bwMode="auto">
          <a:xfrm>
            <a:off x="8131833" y="5877267"/>
            <a:ext cx="72294" cy="72294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C0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87" name="Elipse 86"/>
          <p:cNvSpPr>
            <a:spLocks noChangeAspect="1"/>
          </p:cNvSpPr>
          <p:nvPr/>
        </p:nvSpPr>
        <p:spPr bwMode="auto">
          <a:xfrm>
            <a:off x="7956090" y="5877267"/>
            <a:ext cx="72294" cy="72294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C0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88" name="Elipse 87"/>
          <p:cNvSpPr>
            <a:spLocks noChangeAspect="1"/>
          </p:cNvSpPr>
          <p:nvPr/>
        </p:nvSpPr>
        <p:spPr bwMode="auto">
          <a:xfrm>
            <a:off x="8190536" y="5798971"/>
            <a:ext cx="97322" cy="97322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C0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89" name="Elipse 88"/>
          <p:cNvSpPr>
            <a:spLocks noChangeAspect="1"/>
          </p:cNvSpPr>
          <p:nvPr/>
        </p:nvSpPr>
        <p:spPr bwMode="auto">
          <a:xfrm>
            <a:off x="8081505" y="5733256"/>
            <a:ext cx="97322" cy="97322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C0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90" name="Elipse 89"/>
          <p:cNvSpPr>
            <a:spLocks noChangeAspect="1"/>
          </p:cNvSpPr>
          <p:nvPr/>
        </p:nvSpPr>
        <p:spPr bwMode="auto">
          <a:xfrm>
            <a:off x="8028384" y="5661248"/>
            <a:ext cx="97322" cy="97322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C0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91" name="Elipse 90"/>
          <p:cNvSpPr>
            <a:spLocks noChangeAspect="1"/>
          </p:cNvSpPr>
          <p:nvPr/>
        </p:nvSpPr>
        <p:spPr bwMode="auto">
          <a:xfrm>
            <a:off x="7884363" y="5733251"/>
            <a:ext cx="72294" cy="72294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C0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92" name="Elipse 91"/>
          <p:cNvSpPr>
            <a:spLocks noChangeAspect="1"/>
          </p:cNvSpPr>
          <p:nvPr/>
        </p:nvSpPr>
        <p:spPr bwMode="auto">
          <a:xfrm>
            <a:off x="7956376" y="5733256"/>
            <a:ext cx="97322" cy="97322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C0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93" name="Elipse 92"/>
          <p:cNvSpPr>
            <a:spLocks noChangeAspect="1"/>
          </p:cNvSpPr>
          <p:nvPr/>
        </p:nvSpPr>
        <p:spPr bwMode="auto">
          <a:xfrm>
            <a:off x="8485712" y="5517232"/>
            <a:ext cx="118736" cy="118736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C0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94" name="Elipse 93"/>
          <p:cNvSpPr>
            <a:spLocks noChangeAspect="1"/>
          </p:cNvSpPr>
          <p:nvPr/>
        </p:nvSpPr>
        <p:spPr bwMode="auto">
          <a:xfrm>
            <a:off x="8028384" y="5445224"/>
            <a:ext cx="118736" cy="118736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C0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95" name="Elipse 94"/>
          <p:cNvSpPr>
            <a:spLocks noChangeAspect="1"/>
          </p:cNvSpPr>
          <p:nvPr/>
        </p:nvSpPr>
        <p:spPr bwMode="auto">
          <a:xfrm>
            <a:off x="8557720" y="5733256"/>
            <a:ext cx="118736" cy="118736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C0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96" name="Elipse 95"/>
          <p:cNvSpPr>
            <a:spLocks noChangeAspect="1"/>
          </p:cNvSpPr>
          <p:nvPr/>
        </p:nvSpPr>
        <p:spPr bwMode="auto">
          <a:xfrm>
            <a:off x="8377924" y="5510942"/>
            <a:ext cx="118736" cy="118736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C0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97" name="Elipse 96"/>
          <p:cNvSpPr>
            <a:spLocks noChangeAspect="1"/>
          </p:cNvSpPr>
          <p:nvPr/>
        </p:nvSpPr>
        <p:spPr bwMode="auto">
          <a:xfrm>
            <a:off x="8349959" y="5445221"/>
            <a:ext cx="88203" cy="88203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C0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98" name="Elipse 97"/>
          <p:cNvSpPr>
            <a:spLocks noChangeAspect="1"/>
          </p:cNvSpPr>
          <p:nvPr/>
        </p:nvSpPr>
        <p:spPr bwMode="auto">
          <a:xfrm>
            <a:off x="8180781" y="5445221"/>
            <a:ext cx="88203" cy="88203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C0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99" name="Elipse 98"/>
          <p:cNvSpPr>
            <a:spLocks noChangeAspect="1"/>
          </p:cNvSpPr>
          <p:nvPr/>
        </p:nvSpPr>
        <p:spPr bwMode="auto">
          <a:xfrm>
            <a:off x="7884368" y="5589240"/>
            <a:ext cx="118736" cy="118736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C0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00" name="Elipse 99"/>
          <p:cNvSpPr>
            <a:spLocks noChangeAspect="1"/>
          </p:cNvSpPr>
          <p:nvPr/>
        </p:nvSpPr>
        <p:spPr bwMode="auto">
          <a:xfrm rot="1728569">
            <a:off x="7340863" y="4972361"/>
            <a:ext cx="134163" cy="134163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01" name="Elipse 100"/>
          <p:cNvSpPr>
            <a:spLocks noChangeAspect="1"/>
          </p:cNvSpPr>
          <p:nvPr/>
        </p:nvSpPr>
        <p:spPr bwMode="auto">
          <a:xfrm rot="2078550">
            <a:off x="7750651" y="5192781"/>
            <a:ext cx="145627" cy="145627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02" name="Elipse 101"/>
          <p:cNvSpPr>
            <a:spLocks noChangeAspect="1"/>
          </p:cNvSpPr>
          <p:nvPr/>
        </p:nvSpPr>
        <p:spPr bwMode="auto">
          <a:xfrm rot="2078550">
            <a:off x="7260221" y="5179751"/>
            <a:ext cx="145627" cy="145627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03" name="Elipse 102"/>
          <p:cNvSpPr>
            <a:spLocks noChangeAspect="1"/>
          </p:cNvSpPr>
          <p:nvPr/>
        </p:nvSpPr>
        <p:spPr bwMode="auto">
          <a:xfrm rot="1728569">
            <a:off x="7873768" y="4875473"/>
            <a:ext cx="145627" cy="145627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04" name="Elipse 103"/>
          <p:cNvSpPr>
            <a:spLocks noChangeAspect="1"/>
          </p:cNvSpPr>
          <p:nvPr/>
        </p:nvSpPr>
        <p:spPr bwMode="auto">
          <a:xfrm rot="2078550">
            <a:off x="7408794" y="5113667"/>
            <a:ext cx="145627" cy="145627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05" name="Elipse 104"/>
          <p:cNvSpPr>
            <a:spLocks noChangeAspect="1"/>
          </p:cNvSpPr>
          <p:nvPr/>
        </p:nvSpPr>
        <p:spPr bwMode="auto">
          <a:xfrm rot="2078550">
            <a:off x="7947742" y="5004537"/>
            <a:ext cx="145627" cy="145627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06" name="Elipse 105"/>
          <p:cNvSpPr>
            <a:spLocks noChangeAspect="1"/>
          </p:cNvSpPr>
          <p:nvPr/>
        </p:nvSpPr>
        <p:spPr bwMode="auto">
          <a:xfrm rot="1728569">
            <a:off x="7766428" y="5039253"/>
            <a:ext cx="145627" cy="145627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07" name="Elipse 106"/>
          <p:cNvSpPr>
            <a:spLocks noChangeAspect="1"/>
          </p:cNvSpPr>
          <p:nvPr/>
        </p:nvSpPr>
        <p:spPr bwMode="auto">
          <a:xfrm>
            <a:off x="5758853" y="3993432"/>
            <a:ext cx="278106" cy="278106"/>
          </a:xfrm>
          <a:prstGeom prst="ellipse">
            <a:avLst/>
          </a:prstGeom>
          <a:gradFill>
            <a:gsLst>
              <a:gs pos="18000">
                <a:schemeClr val="bg1"/>
              </a:gs>
              <a:gs pos="39000">
                <a:srgbClr val="EE8800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08" name="Elipse 107"/>
          <p:cNvSpPr>
            <a:spLocks noChangeAspect="1"/>
          </p:cNvSpPr>
          <p:nvPr/>
        </p:nvSpPr>
        <p:spPr bwMode="auto">
          <a:xfrm>
            <a:off x="6239759" y="3742736"/>
            <a:ext cx="305611" cy="305611"/>
          </a:xfrm>
          <a:prstGeom prst="ellipse">
            <a:avLst/>
          </a:prstGeom>
          <a:gradFill>
            <a:gsLst>
              <a:gs pos="18000">
                <a:schemeClr val="bg1"/>
              </a:gs>
              <a:gs pos="39000">
                <a:srgbClr val="EE8800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09" name="Elipse 108"/>
          <p:cNvSpPr>
            <a:spLocks noChangeAspect="1"/>
          </p:cNvSpPr>
          <p:nvPr/>
        </p:nvSpPr>
        <p:spPr bwMode="auto">
          <a:xfrm>
            <a:off x="6300192" y="4005064"/>
            <a:ext cx="244489" cy="244489"/>
          </a:xfrm>
          <a:prstGeom prst="ellipse">
            <a:avLst/>
          </a:prstGeom>
          <a:gradFill>
            <a:gsLst>
              <a:gs pos="18000">
                <a:schemeClr val="bg1"/>
              </a:gs>
              <a:gs pos="39000">
                <a:srgbClr val="EE8800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10" name="Elipse 109"/>
          <p:cNvSpPr>
            <a:spLocks noChangeAspect="1"/>
          </p:cNvSpPr>
          <p:nvPr/>
        </p:nvSpPr>
        <p:spPr bwMode="auto">
          <a:xfrm>
            <a:off x="5951803" y="3803173"/>
            <a:ext cx="305611" cy="305611"/>
          </a:xfrm>
          <a:prstGeom prst="ellipse">
            <a:avLst/>
          </a:prstGeom>
          <a:gradFill>
            <a:gsLst>
              <a:gs pos="18000">
                <a:schemeClr val="bg1"/>
              </a:gs>
              <a:gs pos="39000">
                <a:srgbClr val="EE8800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11" name="Elipse 110"/>
          <p:cNvSpPr>
            <a:spLocks noChangeAspect="1"/>
          </p:cNvSpPr>
          <p:nvPr/>
        </p:nvSpPr>
        <p:spPr bwMode="auto">
          <a:xfrm>
            <a:off x="2339752" y="5092698"/>
            <a:ext cx="90834" cy="90834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70000">
                <a:srgbClr val="0070C0"/>
              </a:gs>
              <a:gs pos="100000">
                <a:schemeClr val="accent6">
                  <a:lumMod val="60000"/>
                  <a:lumOff val="40000"/>
                  <a:alpha val="2100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12" name="Elipse 111"/>
          <p:cNvSpPr>
            <a:spLocks noChangeAspect="1"/>
          </p:cNvSpPr>
          <p:nvPr/>
        </p:nvSpPr>
        <p:spPr bwMode="auto">
          <a:xfrm>
            <a:off x="2627784" y="5020690"/>
            <a:ext cx="90834" cy="90834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70000">
                <a:srgbClr val="0070C0"/>
              </a:gs>
              <a:gs pos="100000">
                <a:schemeClr val="accent6">
                  <a:lumMod val="60000"/>
                  <a:lumOff val="40000"/>
                  <a:alpha val="2100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13" name="Elipse 112"/>
          <p:cNvSpPr>
            <a:spLocks noChangeAspect="1"/>
          </p:cNvSpPr>
          <p:nvPr/>
        </p:nvSpPr>
        <p:spPr bwMode="auto">
          <a:xfrm>
            <a:off x="2913756" y="5253485"/>
            <a:ext cx="64492" cy="64492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52000">
                <a:srgbClr val="00B0F0">
                  <a:alpha val="82000"/>
                </a:srgbClr>
              </a:gs>
              <a:gs pos="100000">
                <a:schemeClr val="accent6">
                  <a:lumMod val="60000"/>
                  <a:lumOff val="40000"/>
                  <a:alpha val="2100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14" name="Elipse 113"/>
          <p:cNvSpPr>
            <a:spLocks noChangeAspect="1"/>
          </p:cNvSpPr>
          <p:nvPr/>
        </p:nvSpPr>
        <p:spPr bwMode="auto">
          <a:xfrm>
            <a:off x="3066156" y="5405885"/>
            <a:ext cx="64492" cy="64492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28000">
                <a:srgbClr val="69D8FF"/>
              </a:gs>
              <a:gs pos="100000">
                <a:schemeClr val="accent6">
                  <a:lumMod val="60000"/>
                  <a:lumOff val="40000"/>
                  <a:alpha val="2100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15" name="Elipse 114"/>
          <p:cNvSpPr>
            <a:spLocks noChangeAspect="1"/>
          </p:cNvSpPr>
          <p:nvPr/>
        </p:nvSpPr>
        <p:spPr bwMode="auto">
          <a:xfrm>
            <a:off x="2915816" y="5092698"/>
            <a:ext cx="90834" cy="90834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52000">
                <a:srgbClr val="00B0F0">
                  <a:alpha val="82000"/>
                </a:srgbClr>
              </a:gs>
              <a:gs pos="100000">
                <a:schemeClr val="accent6">
                  <a:lumMod val="60000"/>
                  <a:lumOff val="40000"/>
                  <a:alpha val="2100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16" name="Elipse 115"/>
          <p:cNvSpPr>
            <a:spLocks noChangeAspect="1"/>
          </p:cNvSpPr>
          <p:nvPr/>
        </p:nvSpPr>
        <p:spPr bwMode="auto">
          <a:xfrm>
            <a:off x="2824977" y="5092698"/>
            <a:ext cx="90834" cy="90834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52000">
                <a:srgbClr val="00B0F0">
                  <a:alpha val="82000"/>
                </a:srgbClr>
              </a:gs>
              <a:gs pos="100000">
                <a:schemeClr val="accent6">
                  <a:lumMod val="60000"/>
                  <a:lumOff val="40000"/>
                  <a:alpha val="2100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17" name="Elipse 116"/>
          <p:cNvSpPr>
            <a:spLocks noChangeAspect="1"/>
          </p:cNvSpPr>
          <p:nvPr/>
        </p:nvSpPr>
        <p:spPr bwMode="auto">
          <a:xfrm>
            <a:off x="3203848" y="5164706"/>
            <a:ext cx="90834" cy="90834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28000">
                <a:srgbClr val="69D8FF"/>
              </a:gs>
              <a:gs pos="100000">
                <a:schemeClr val="accent6">
                  <a:lumMod val="60000"/>
                  <a:lumOff val="40000"/>
                  <a:alpha val="2100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18" name="Elipse 117"/>
          <p:cNvSpPr>
            <a:spLocks noChangeAspect="1"/>
          </p:cNvSpPr>
          <p:nvPr/>
        </p:nvSpPr>
        <p:spPr bwMode="auto">
          <a:xfrm>
            <a:off x="2968995" y="5524748"/>
            <a:ext cx="64492" cy="64492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52000">
                <a:srgbClr val="00B0F0">
                  <a:alpha val="82000"/>
                </a:srgbClr>
              </a:gs>
              <a:gs pos="100000">
                <a:schemeClr val="accent6">
                  <a:lumMod val="60000"/>
                  <a:lumOff val="40000"/>
                  <a:alpha val="2100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19" name="Elipse 118"/>
          <p:cNvSpPr>
            <a:spLocks noChangeAspect="1"/>
          </p:cNvSpPr>
          <p:nvPr/>
        </p:nvSpPr>
        <p:spPr bwMode="auto">
          <a:xfrm>
            <a:off x="2411760" y="5236714"/>
            <a:ext cx="90834" cy="90834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70000">
                <a:srgbClr val="0070C0"/>
              </a:gs>
              <a:gs pos="100000">
                <a:schemeClr val="accent6">
                  <a:lumMod val="60000"/>
                  <a:lumOff val="40000"/>
                  <a:alpha val="2100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20" name="Elipse 119"/>
          <p:cNvSpPr>
            <a:spLocks noChangeAspect="1"/>
          </p:cNvSpPr>
          <p:nvPr/>
        </p:nvSpPr>
        <p:spPr bwMode="auto">
          <a:xfrm>
            <a:off x="2613403" y="5277573"/>
            <a:ext cx="64492" cy="64492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70000">
                <a:srgbClr val="0070C0"/>
              </a:gs>
              <a:gs pos="100000">
                <a:schemeClr val="accent6">
                  <a:lumMod val="60000"/>
                  <a:lumOff val="40000"/>
                  <a:alpha val="2100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21" name="Elipse 120"/>
          <p:cNvSpPr>
            <a:spLocks noChangeAspect="1"/>
          </p:cNvSpPr>
          <p:nvPr/>
        </p:nvSpPr>
        <p:spPr bwMode="auto">
          <a:xfrm>
            <a:off x="2605019" y="5429973"/>
            <a:ext cx="64492" cy="64492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70000">
                <a:srgbClr val="0070C0"/>
              </a:gs>
              <a:gs pos="100000">
                <a:schemeClr val="accent6">
                  <a:lumMod val="60000"/>
                  <a:lumOff val="40000"/>
                  <a:alpha val="2100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22" name="Elipse 121"/>
          <p:cNvSpPr>
            <a:spLocks noChangeAspect="1"/>
          </p:cNvSpPr>
          <p:nvPr/>
        </p:nvSpPr>
        <p:spPr bwMode="auto">
          <a:xfrm>
            <a:off x="2411763" y="5452741"/>
            <a:ext cx="64492" cy="64492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70000">
                <a:srgbClr val="0070C0"/>
              </a:gs>
              <a:gs pos="100000">
                <a:schemeClr val="accent6">
                  <a:lumMod val="60000"/>
                  <a:lumOff val="40000"/>
                  <a:alpha val="2100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23" name="Elipse 122"/>
          <p:cNvSpPr>
            <a:spLocks noChangeAspect="1"/>
          </p:cNvSpPr>
          <p:nvPr/>
        </p:nvSpPr>
        <p:spPr bwMode="auto">
          <a:xfrm>
            <a:off x="2824980" y="5438357"/>
            <a:ext cx="64492" cy="64492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52000">
                <a:srgbClr val="00B0F0">
                  <a:alpha val="82000"/>
                </a:srgbClr>
              </a:gs>
              <a:gs pos="100000">
                <a:schemeClr val="accent6">
                  <a:lumMod val="60000"/>
                  <a:lumOff val="40000"/>
                  <a:alpha val="2100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24" name="Elipse 123"/>
          <p:cNvSpPr>
            <a:spLocks noChangeAspect="1"/>
          </p:cNvSpPr>
          <p:nvPr/>
        </p:nvSpPr>
        <p:spPr bwMode="auto">
          <a:xfrm>
            <a:off x="3401041" y="5164706"/>
            <a:ext cx="90834" cy="90834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28000">
                <a:srgbClr val="69D8FF"/>
              </a:gs>
              <a:gs pos="100000">
                <a:schemeClr val="accent6">
                  <a:lumMod val="60000"/>
                  <a:lumOff val="40000"/>
                  <a:alpha val="2100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25" name="Elipse 124"/>
          <p:cNvSpPr>
            <a:spLocks noChangeAspect="1"/>
          </p:cNvSpPr>
          <p:nvPr/>
        </p:nvSpPr>
        <p:spPr bwMode="auto">
          <a:xfrm>
            <a:off x="3257028" y="5308725"/>
            <a:ext cx="64492" cy="64492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28000">
                <a:srgbClr val="69D8FF"/>
              </a:gs>
              <a:gs pos="100000">
                <a:schemeClr val="accent6">
                  <a:lumMod val="60000"/>
                  <a:lumOff val="40000"/>
                  <a:alpha val="2100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26" name="Elipse 125"/>
          <p:cNvSpPr>
            <a:spLocks noChangeAspect="1"/>
          </p:cNvSpPr>
          <p:nvPr/>
        </p:nvSpPr>
        <p:spPr bwMode="auto">
          <a:xfrm>
            <a:off x="2824974" y="4876671"/>
            <a:ext cx="109909" cy="109909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52000">
                <a:srgbClr val="00B0F0">
                  <a:alpha val="82000"/>
                </a:srgbClr>
              </a:gs>
              <a:gs pos="100000">
                <a:schemeClr val="accent6">
                  <a:lumMod val="60000"/>
                  <a:lumOff val="40000"/>
                  <a:alpha val="2100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27" name="Elipse 126"/>
          <p:cNvSpPr>
            <a:spLocks noChangeAspect="1"/>
          </p:cNvSpPr>
          <p:nvPr/>
        </p:nvSpPr>
        <p:spPr bwMode="auto">
          <a:xfrm rot="1305844">
            <a:off x="8547896" y="6071149"/>
            <a:ext cx="51565" cy="51565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C0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28" name="Elipse 127"/>
          <p:cNvSpPr>
            <a:spLocks noChangeAspect="1"/>
          </p:cNvSpPr>
          <p:nvPr/>
        </p:nvSpPr>
        <p:spPr bwMode="auto">
          <a:xfrm rot="1305844">
            <a:off x="8314935" y="5981506"/>
            <a:ext cx="65724" cy="65724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C0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29" name="Elipse 128"/>
          <p:cNvSpPr>
            <a:spLocks noChangeAspect="1"/>
          </p:cNvSpPr>
          <p:nvPr/>
        </p:nvSpPr>
        <p:spPr bwMode="auto">
          <a:xfrm rot="1305844">
            <a:off x="8628317" y="5945721"/>
            <a:ext cx="65724" cy="65724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C0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30" name="Elipse 129"/>
          <p:cNvSpPr>
            <a:spLocks noChangeAspect="1"/>
          </p:cNvSpPr>
          <p:nvPr/>
        </p:nvSpPr>
        <p:spPr bwMode="auto">
          <a:xfrm rot="1305844">
            <a:off x="8530189" y="5979779"/>
            <a:ext cx="51565" cy="51565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C0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31" name="Elipse 130"/>
          <p:cNvSpPr>
            <a:spLocks noChangeAspect="1"/>
          </p:cNvSpPr>
          <p:nvPr/>
        </p:nvSpPr>
        <p:spPr bwMode="auto">
          <a:xfrm rot="1305844">
            <a:off x="8525453" y="5910485"/>
            <a:ext cx="65724" cy="65724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C0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32" name="Elipse 131"/>
          <p:cNvSpPr>
            <a:spLocks noChangeAspect="1"/>
          </p:cNvSpPr>
          <p:nvPr/>
        </p:nvSpPr>
        <p:spPr bwMode="auto">
          <a:xfrm rot="1305844">
            <a:off x="8368334" y="5847756"/>
            <a:ext cx="65724" cy="65724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C0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33" name="Elipse 132"/>
          <p:cNvSpPr>
            <a:spLocks noChangeAspect="1"/>
          </p:cNvSpPr>
          <p:nvPr/>
        </p:nvSpPr>
        <p:spPr bwMode="auto">
          <a:xfrm rot="1305844">
            <a:off x="8672897" y="5815107"/>
            <a:ext cx="65724" cy="65724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C0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34" name="Elipse 133"/>
          <p:cNvSpPr>
            <a:spLocks noChangeAspect="1"/>
          </p:cNvSpPr>
          <p:nvPr/>
        </p:nvSpPr>
        <p:spPr bwMode="auto">
          <a:xfrm rot="1305844">
            <a:off x="8744905" y="5819114"/>
            <a:ext cx="65724" cy="65724"/>
          </a:xfrm>
          <a:prstGeom prst="ellipse">
            <a:avLst/>
          </a:prstGeom>
          <a:gradFill>
            <a:gsLst>
              <a:gs pos="9000">
                <a:srgbClr val="FF8989"/>
              </a:gs>
              <a:gs pos="32000">
                <a:srgbClr val="C00000"/>
              </a:gs>
              <a:gs pos="100000">
                <a:srgbClr val="C00000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35" name="Elipse 134"/>
          <p:cNvSpPr>
            <a:spLocks noChangeAspect="1"/>
          </p:cNvSpPr>
          <p:nvPr/>
        </p:nvSpPr>
        <p:spPr bwMode="auto">
          <a:xfrm rot="1305844">
            <a:off x="8407731" y="5943281"/>
            <a:ext cx="65724" cy="65724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C0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36" name="Elipse 135"/>
          <p:cNvSpPr>
            <a:spLocks noChangeAspect="1"/>
          </p:cNvSpPr>
          <p:nvPr/>
        </p:nvSpPr>
        <p:spPr bwMode="auto">
          <a:xfrm rot="1305844">
            <a:off x="8816804" y="5942504"/>
            <a:ext cx="65724" cy="65724"/>
          </a:xfrm>
          <a:prstGeom prst="ellipse">
            <a:avLst/>
          </a:prstGeom>
          <a:gradFill>
            <a:gsLst>
              <a:gs pos="9000">
                <a:srgbClr val="FF8989"/>
              </a:gs>
              <a:gs pos="32000">
                <a:srgbClr val="C00000"/>
              </a:gs>
              <a:gs pos="100000">
                <a:srgbClr val="C00000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37" name="Elipse 136"/>
          <p:cNvSpPr>
            <a:spLocks noChangeAspect="1"/>
          </p:cNvSpPr>
          <p:nvPr/>
        </p:nvSpPr>
        <p:spPr bwMode="auto">
          <a:xfrm rot="1305844">
            <a:off x="8586974" y="5850745"/>
            <a:ext cx="65724" cy="65724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C0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38" name="Elipse 137"/>
          <p:cNvSpPr>
            <a:spLocks noChangeAspect="1"/>
          </p:cNvSpPr>
          <p:nvPr/>
        </p:nvSpPr>
        <p:spPr bwMode="auto">
          <a:xfrm rot="1305844">
            <a:off x="8806711" y="6167714"/>
            <a:ext cx="51565" cy="51565"/>
          </a:xfrm>
          <a:prstGeom prst="ellipse">
            <a:avLst/>
          </a:prstGeom>
          <a:gradFill>
            <a:gsLst>
              <a:gs pos="9000">
                <a:srgbClr val="FF8989"/>
              </a:gs>
              <a:gs pos="32000">
                <a:srgbClr val="C00000"/>
              </a:gs>
              <a:gs pos="100000">
                <a:srgbClr val="C00000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39" name="Elipse 138"/>
          <p:cNvSpPr>
            <a:spLocks noChangeAspect="1"/>
          </p:cNvSpPr>
          <p:nvPr/>
        </p:nvSpPr>
        <p:spPr bwMode="auto">
          <a:xfrm rot="1305844">
            <a:off x="8576881" y="6075955"/>
            <a:ext cx="51565" cy="51565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C0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40" name="Elipse 139"/>
          <p:cNvSpPr>
            <a:spLocks noChangeAspect="1"/>
          </p:cNvSpPr>
          <p:nvPr/>
        </p:nvSpPr>
        <p:spPr bwMode="auto">
          <a:xfrm rot="1305844">
            <a:off x="8890263" y="6116770"/>
            <a:ext cx="51565" cy="51565"/>
          </a:xfrm>
          <a:prstGeom prst="ellipse">
            <a:avLst/>
          </a:prstGeom>
          <a:gradFill>
            <a:gsLst>
              <a:gs pos="9000">
                <a:srgbClr val="FF8989"/>
              </a:gs>
              <a:gs pos="32000">
                <a:srgbClr val="C00000"/>
              </a:gs>
              <a:gs pos="100000">
                <a:srgbClr val="C00000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41" name="Elipse 140"/>
          <p:cNvSpPr>
            <a:spLocks noChangeAspect="1"/>
          </p:cNvSpPr>
          <p:nvPr/>
        </p:nvSpPr>
        <p:spPr bwMode="auto">
          <a:xfrm rot="1305844">
            <a:off x="8748036" y="6076343"/>
            <a:ext cx="51565" cy="51565"/>
          </a:xfrm>
          <a:prstGeom prst="ellipse">
            <a:avLst/>
          </a:prstGeom>
          <a:gradFill>
            <a:gsLst>
              <a:gs pos="9000">
                <a:srgbClr val="FF8989"/>
              </a:gs>
              <a:gs pos="32000">
                <a:srgbClr val="C00000"/>
              </a:gs>
              <a:gs pos="100000">
                <a:srgbClr val="C00000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42" name="Elipse 141"/>
          <p:cNvSpPr>
            <a:spLocks noChangeAspect="1"/>
          </p:cNvSpPr>
          <p:nvPr/>
        </p:nvSpPr>
        <p:spPr bwMode="auto">
          <a:xfrm rot="1305844">
            <a:off x="8787399" y="6004934"/>
            <a:ext cx="51565" cy="51565"/>
          </a:xfrm>
          <a:prstGeom prst="ellipse">
            <a:avLst/>
          </a:prstGeom>
          <a:gradFill>
            <a:gsLst>
              <a:gs pos="9000">
                <a:srgbClr val="FF8989"/>
              </a:gs>
              <a:gs pos="32000">
                <a:srgbClr val="C00000"/>
              </a:gs>
              <a:gs pos="100000">
                <a:srgbClr val="C00000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43" name="Elipse 142"/>
          <p:cNvSpPr>
            <a:spLocks noChangeAspect="1"/>
          </p:cNvSpPr>
          <p:nvPr/>
        </p:nvSpPr>
        <p:spPr bwMode="auto">
          <a:xfrm rot="1305844">
            <a:off x="8744905" y="5944320"/>
            <a:ext cx="65724" cy="65724"/>
          </a:xfrm>
          <a:prstGeom prst="ellipse">
            <a:avLst/>
          </a:prstGeom>
          <a:gradFill>
            <a:gsLst>
              <a:gs pos="9000">
                <a:srgbClr val="FF8989"/>
              </a:gs>
              <a:gs pos="32000">
                <a:srgbClr val="C00000"/>
              </a:gs>
              <a:gs pos="100000">
                <a:srgbClr val="C00000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44" name="Elipse 143"/>
          <p:cNvSpPr>
            <a:spLocks noChangeAspect="1"/>
          </p:cNvSpPr>
          <p:nvPr/>
        </p:nvSpPr>
        <p:spPr bwMode="auto">
          <a:xfrm rot="1305844">
            <a:off x="8669677" y="6037730"/>
            <a:ext cx="51565" cy="51565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C0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45" name="Elipse 144"/>
          <p:cNvSpPr>
            <a:spLocks noChangeAspect="1"/>
          </p:cNvSpPr>
          <p:nvPr/>
        </p:nvSpPr>
        <p:spPr bwMode="auto">
          <a:xfrm rot="1305844">
            <a:off x="8440044" y="5947154"/>
            <a:ext cx="65724" cy="65724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C0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46" name="Elipse 145"/>
          <p:cNvSpPr>
            <a:spLocks noChangeAspect="1"/>
          </p:cNvSpPr>
          <p:nvPr/>
        </p:nvSpPr>
        <p:spPr bwMode="auto">
          <a:xfrm rot="1305844">
            <a:off x="8210214" y="5855396"/>
            <a:ext cx="65724" cy="65724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C0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47" name="Elipse 146"/>
          <p:cNvSpPr>
            <a:spLocks noChangeAspect="1"/>
          </p:cNvSpPr>
          <p:nvPr/>
        </p:nvSpPr>
        <p:spPr bwMode="auto">
          <a:xfrm rot="1305844">
            <a:off x="8401398" y="6015614"/>
            <a:ext cx="51565" cy="51565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C0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48" name="Elipse 147"/>
          <p:cNvSpPr>
            <a:spLocks noChangeAspect="1"/>
          </p:cNvSpPr>
          <p:nvPr/>
        </p:nvSpPr>
        <p:spPr bwMode="auto">
          <a:xfrm rot="1305844">
            <a:off x="8422337" y="5855784"/>
            <a:ext cx="65724" cy="65724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C0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49" name="Elipse 148"/>
          <p:cNvSpPr>
            <a:spLocks noChangeAspect="1"/>
          </p:cNvSpPr>
          <p:nvPr/>
        </p:nvSpPr>
        <p:spPr bwMode="auto">
          <a:xfrm rot="1305844">
            <a:off x="8420732" y="5784374"/>
            <a:ext cx="65724" cy="65724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C0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50" name="Elipse 149"/>
          <p:cNvSpPr>
            <a:spLocks noChangeAspect="1"/>
          </p:cNvSpPr>
          <p:nvPr/>
        </p:nvSpPr>
        <p:spPr bwMode="auto">
          <a:xfrm rot="1305844">
            <a:off x="8263613" y="5721646"/>
            <a:ext cx="65724" cy="65724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C0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51" name="Elipse 150"/>
          <p:cNvSpPr>
            <a:spLocks noChangeAspect="1"/>
          </p:cNvSpPr>
          <p:nvPr/>
        </p:nvSpPr>
        <p:spPr bwMode="auto">
          <a:xfrm rot="1305844">
            <a:off x="8460004" y="6029016"/>
            <a:ext cx="51565" cy="51565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C0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56" name="Elipse 155"/>
          <p:cNvSpPr>
            <a:spLocks noChangeAspect="1"/>
          </p:cNvSpPr>
          <p:nvPr/>
        </p:nvSpPr>
        <p:spPr bwMode="auto">
          <a:xfrm>
            <a:off x="6020753" y="2564904"/>
            <a:ext cx="1287551" cy="1287551"/>
          </a:xfrm>
          <a:prstGeom prst="ellipse">
            <a:avLst/>
          </a:prstGeom>
          <a:gradFill>
            <a:gsLst>
              <a:gs pos="6000">
                <a:srgbClr val="FFFF00"/>
              </a:gs>
              <a:gs pos="32000">
                <a:srgbClr val="FF0000"/>
              </a:gs>
              <a:gs pos="100000">
                <a:srgbClr val="FFC000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57" name="Elipse 156"/>
          <p:cNvSpPr>
            <a:spLocks noChangeAspect="1"/>
          </p:cNvSpPr>
          <p:nvPr/>
        </p:nvSpPr>
        <p:spPr bwMode="auto">
          <a:xfrm rot="349981">
            <a:off x="6611269" y="3740077"/>
            <a:ext cx="477846" cy="477846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59" name="Elipse 158"/>
          <p:cNvSpPr>
            <a:spLocks noChangeAspect="1"/>
          </p:cNvSpPr>
          <p:nvPr/>
        </p:nvSpPr>
        <p:spPr bwMode="auto">
          <a:xfrm>
            <a:off x="7884368" y="5285034"/>
            <a:ext cx="160190" cy="16019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C0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60" name="Elipse 159"/>
          <p:cNvSpPr>
            <a:spLocks noChangeAspect="1"/>
          </p:cNvSpPr>
          <p:nvPr/>
        </p:nvSpPr>
        <p:spPr bwMode="auto">
          <a:xfrm rot="349981">
            <a:off x="8108118" y="5164917"/>
            <a:ext cx="160190" cy="16019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C0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61" name="Elipse 160"/>
          <p:cNvSpPr>
            <a:spLocks noChangeAspect="1"/>
          </p:cNvSpPr>
          <p:nvPr/>
        </p:nvSpPr>
        <p:spPr bwMode="auto">
          <a:xfrm>
            <a:off x="7627597" y="4940599"/>
            <a:ext cx="160190" cy="16019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62" name="Elipse 161"/>
          <p:cNvSpPr>
            <a:spLocks noChangeAspect="1"/>
          </p:cNvSpPr>
          <p:nvPr/>
        </p:nvSpPr>
        <p:spPr bwMode="auto">
          <a:xfrm>
            <a:off x="8323187" y="5229200"/>
            <a:ext cx="160190" cy="16019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C0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63" name="Elipse 162"/>
          <p:cNvSpPr>
            <a:spLocks noChangeAspect="1"/>
          </p:cNvSpPr>
          <p:nvPr/>
        </p:nvSpPr>
        <p:spPr bwMode="auto">
          <a:xfrm>
            <a:off x="8233905" y="5492068"/>
            <a:ext cx="126522" cy="126522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C0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64" name="Elipse 163"/>
          <p:cNvSpPr>
            <a:spLocks noChangeAspect="1"/>
          </p:cNvSpPr>
          <p:nvPr/>
        </p:nvSpPr>
        <p:spPr bwMode="auto">
          <a:xfrm>
            <a:off x="8691115" y="5557792"/>
            <a:ext cx="97322" cy="97322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C0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65" name="Elipse 164"/>
          <p:cNvSpPr>
            <a:spLocks noChangeAspect="1"/>
          </p:cNvSpPr>
          <p:nvPr/>
        </p:nvSpPr>
        <p:spPr bwMode="auto">
          <a:xfrm>
            <a:off x="8582084" y="5557792"/>
            <a:ext cx="97322" cy="97322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C0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66" name="Elipse 165"/>
          <p:cNvSpPr>
            <a:spLocks noChangeAspect="1"/>
          </p:cNvSpPr>
          <p:nvPr/>
        </p:nvSpPr>
        <p:spPr bwMode="auto">
          <a:xfrm>
            <a:off x="8554116" y="5492068"/>
            <a:ext cx="97322" cy="97322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C0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67" name="Elipse 166"/>
          <p:cNvSpPr>
            <a:spLocks noChangeAspect="1"/>
          </p:cNvSpPr>
          <p:nvPr/>
        </p:nvSpPr>
        <p:spPr bwMode="auto">
          <a:xfrm>
            <a:off x="8316416" y="5563926"/>
            <a:ext cx="97322" cy="97322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C0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68" name="Elipse 167"/>
          <p:cNvSpPr>
            <a:spLocks noChangeAspect="1"/>
          </p:cNvSpPr>
          <p:nvPr/>
        </p:nvSpPr>
        <p:spPr bwMode="auto">
          <a:xfrm>
            <a:off x="8147086" y="5563926"/>
            <a:ext cx="97322" cy="97322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C0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69" name="Elipse 168"/>
          <p:cNvSpPr>
            <a:spLocks noChangeAspect="1"/>
          </p:cNvSpPr>
          <p:nvPr/>
        </p:nvSpPr>
        <p:spPr bwMode="auto">
          <a:xfrm>
            <a:off x="8580648" y="5492071"/>
            <a:ext cx="118736" cy="118736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C0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70" name="Elipse 169"/>
          <p:cNvSpPr>
            <a:spLocks noChangeAspect="1"/>
          </p:cNvSpPr>
          <p:nvPr/>
        </p:nvSpPr>
        <p:spPr bwMode="auto">
          <a:xfrm>
            <a:off x="8629728" y="5686528"/>
            <a:ext cx="118736" cy="118736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C0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71" name="Elipse 170"/>
          <p:cNvSpPr>
            <a:spLocks noChangeAspect="1"/>
          </p:cNvSpPr>
          <p:nvPr/>
        </p:nvSpPr>
        <p:spPr bwMode="auto">
          <a:xfrm>
            <a:off x="8639355" y="5413779"/>
            <a:ext cx="118736" cy="118736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C0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72" name="Elipse 171"/>
          <p:cNvSpPr>
            <a:spLocks noChangeAspect="1"/>
          </p:cNvSpPr>
          <p:nvPr/>
        </p:nvSpPr>
        <p:spPr bwMode="auto">
          <a:xfrm>
            <a:off x="8245062" y="5269194"/>
            <a:ext cx="118736" cy="118736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C0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73" name="Elipse 172"/>
          <p:cNvSpPr>
            <a:spLocks noChangeAspect="1"/>
          </p:cNvSpPr>
          <p:nvPr/>
        </p:nvSpPr>
        <p:spPr bwMode="auto">
          <a:xfrm>
            <a:off x="8502359" y="5348058"/>
            <a:ext cx="88203" cy="88203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C0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74" name="Elipse 173"/>
          <p:cNvSpPr>
            <a:spLocks noChangeAspect="1"/>
          </p:cNvSpPr>
          <p:nvPr/>
        </p:nvSpPr>
        <p:spPr bwMode="auto">
          <a:xfrm>
            <a:off x="8333181" y="5348058"/>
            <a:ext cx="88203" cy="88203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C0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75" name="Elipse 174"/>
          <p:cNvSpPr>
            <a:spLocks noChangeAspect="1"/>
          </p:cNvSpPr>
          <p:nvPr/>
        </p:nvSpPr>
        <p:spPr bwMode="auto">
          <a:xfrm>
            <a:off x="8405186" y="5422163"/>
            <a:ext cx="118736" cy="118736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C0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76" name="Elipse 175"/>
          <p:cNvSpPr/>
          <p:nvPr/>
        </p:nvSpPr>
        <p:spPr bwMode="auto">
          <a:xfrm>
            <a:off x="3909577" y="3284984"/>
            <a:ext cx="397296" cy="398851"/>
          </a:xfrm>
          <a:prstGeom prst="ellipse">
            <a:avLst/>
          </a:prstGeom>
          <a:gradFill>
            <a:gsLst>
              <a:gs pos="25000">
                <a:schemeClr val="bg1"/>
              </a:gs>
              <a:gs pos="28000">
                <a:schemeClr val="bg1"/>
              </a:gs>
              <a:gs pos="100000">
                <a:schemeClr val="tx1">
                  <a:alpha val="7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193" name="Grupo 192"/>
          <p:cNvGrpSpPr/>
          <p:nvPr/>
        </p:nvGrpSpPr>
        <p:grpSpPr>
          <a:xfrm>
            <a:off x="6300192" y="1412776"/>
            <a:ext cx="2629170" cy="2629170"/>
            <a:chOff x="6643010" y="1611579"/>
            <a:chExt cx="2629170" cy="2629170"/>
          </a:xfrm>
        </p:grpSpPr>
        <p:sp>
          <p:nvSpPr>
            <p:cNvPr id="154" name="Elipse 153"/>
            <p:cNvSpPr>
              <a:spLocks noChangeAspect="1"/>
            </p:cNvSpPr>
            <p:nvPr/>
          </p:nvSpPr>
          <p:spPr bwMode="auto">
            <a:xfrm rot="349981">
              <a:off x="6643010" y="1611579"/>
              <a:ext cx="2629170" cy="2629170"/>
            </a:xfrm>
            <a:prstGeom prst="ellipse">
              <a:avLst/>
            </a:prstGeom>
            <a:gradFill flip="none" rotWithShape="1">
              <a:gsLst>
                <a:gs pos="11000">
                  <a:srgbClr val="FFC000"/>
                </a:gs>
                <a:gs pos="36000">
                  <a:srgbClr val="FF0000">
                    <a:alpha val="96000"/>
                  </a:srgbClr>
                </a:gs>
                <a:gs pos="100000">
                  <a:srgbClr val="C00000">
                    <a:alpha val="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77" name="Elipse 176"/>
            <p:cNvSpPr/>
            <p:nvPr/>
          </p:nvSpPr>
          <p:spPr bwMode="auto">
            <a:xfrm>
              <a:off x="7432442" y="2401010"/>
              <a:ext cx="1080120" cy="1080120"/>
            </a:xfrm>
            <a:prstGeom prst="ellipse">
              <a:avLst/>
            </a:prstGeom>
            <a:gradFill>
              <a:gsLst>
                <a:gs pos="100000">
                  <a:srgbClr val="FFC000">
                    <a:alpha val="38000"/>
                  </a:srgbClr>
                </a:gs>
                <a:gs pos="83000">
                  <a:srgbClr val="FFC000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78" name="Elipse 177"/>
          <p:cNvSpPr>
            <a:spLocks noChangeAspect="1"/>
          </p:cNvSpPr>
          <p:nvPr/>
        </p:nvSpPr>
        <p:spPr bwMode="auto">
          <a:xfrm>
            <a:off x="2912936" y="2708920"/>
            <a:ext cx="794968" cy="794930"/>
          </a:xfrm>
          <a:prstGeom prst="ellipse">
            <a:avLst/>
          </a:prstGeom>
          <a:gradFill>
            <a:gsLst>
              <a:gs pos="22000">
                <a:schemeClr val="bg1"/>
              </a:gs>
              <a:gs pos="41000">
                <a:srgbClr val="69D8FF">
                  <a:alpha val="91000"/>
                </a:srgbClr>
              </a:gs>
              <a:gs pos="72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79" name="Elipse 178"/>
          <p:cNvSpPr>
            <a:spLocks noChangeAspect="1"/>
          </p:cNvSpPr>
          <p:nvPr/>
        </p:nvSpPr>
        <p:spPr bwMode="auto">
          <a:xfrm>
            <a:off x="7164288" y="4997002"/>
            <a:ext cx="160190" cy="16019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80" name="Elipse 179"/>
          <p:cNvSpPr>
            <a:spLocks noChangeAspect="1"/>
          </p:cNvSpPr>
          <p:nvPr/>
        </p:nvSpPr>
        <p:spPr bwMode="auto">
          <a:xfrm rot="349981">
            <a:off x="7531351" y="5372966"/>
            <a:ext cx="145627" cy="145627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82" name="Elipse 181"/>
          <p:cNvSpPr>
            <a:spLocks noChangeAspect="1"/>
          </p:cNvSpPr>
          <p:nvPr/>
        </p:nvSpPr>
        <p:spPr bwMode="auto">
          <a:xfrm>
            <a:off x="5004048" y="2851030"/>
            <a:ext cx="574064" cy="574064"/>
          </a:xfrm>
          <a:prstGeom prst="ellipse">
            <a:avLst/>
          </a:prstGeom>
          <a:gradFill>
            <a:gsLst>
              <a:gs pos="15000">
                <a:schemeClr val="bg1"/>
              </a:gs>
              <a:gs pos="26000">
                <a:srgbClr val="FDE65D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83" name="Elipse 182"/>
          <p:cNvSpPr>
            <a:spLocks noChangeAspect="1"/>
          </p:cNvSpPr>
          <p:nvPr/>
        </p:nvSpPr>
        <p:spPr bwMode="auto">
          <a:xfrm>
            <a:off x="3435914" y="2996952"/>
            <a:ext cx="499968" cy="499968"/>
          </a:xfrm>
          <a:prstGeom prst="ellipse">
            <a:avLst/>
          </a:prstGeom>
          <a:gradFill>
            <a:gsLst>
              <a:gs pos="25000">
                <a:schemeClr val="bg1"/>
              </a:gs>
              <a:gs pos="28000">
                <a:schemeClr val="bg1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86" name="Elipse 185"/>
          <p:cNvSpPr>
            <a:spLocks noChangeAspect="1"/>
          </p:cNvSpPr>
          <p:nvPr/>
        </p:nvSpPr>
        <p:spPr bwMode="auto">
          <a:xfrm>
            <a:off x="7205170" y="4750517"/>
            <a:ext cx="228898" cy="228898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87" name="Elipse 186"/>
          <p:cNvSpPr>
            <a:spLocks noChangeAspect="1"/>
          </p:cNvSpPr>
          <p:nvPr/>
        </p:nvSpPr>
        <p:spPr bwMode="auto">
          <a:xfrm rot="349981">
            <a:off x="6995207" y="4468341"/>
            <a:ext cx="297270" cy="29727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88" name="Elipse 187"/>
          <p:cNvSpPr>
            <a:spLocks noChangeAspect="1"/>
          </p:cNvSpPr>
          <p:nvPr/>
        </p:nvSpPr>
        <p:spPr bwMode="auto">
          <a:xfrm>
            <a:off x="7394764" y="4780904"/>
            <a:ext cx="226001" cy="226001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89" name="Elipse 188"/>
          <p:cNvSpPr>
            <a:spLocks noChangeAspect="1"/>
          </p:cNvSpPr>
          <p:nvPr/>
        </p:nvSpPr>
        <p:spPr bwMode="auto">
          <a:xfrm rot="349981">
            <a:off x="6649570" y="4487949"/>
            <a:ext cx="254722" cy="254722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90" name="Elipse 189"/>
          <p:cNvSpPr>
            <a:spLocks noChangeAspect="1"/>
          </p:cNvSpPr>
          <p:nvPr/>
        </p:nvSpPr>
        <p:spPr bwMode="auto">
          <a:xfrm rot="349981">
            <a:off x="6838449" y="4323376"/>
            <a:ext cx="297270" cy="29727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91" name="Elipse 190"/>
          <p:cNvSpPr>
            <a:spLocks noChangeAspect="1"/>
          </p:cNvSpPr>
          <p:nvPr/>
        </p:nvSpPr>
        <p:spPr bwMode="auto">
          <a:xfrm>
            <a:off x="4293699" y="3651573"/>
            <a:ext cx="353491" cy="353491"/>
          </a:xfrm>
          <a:prstGeom prst="ellipse">
            <a:avLst/>
          </a:prstGeom>
          <a:gradFill>
            <a:gsLst>
              <a:gs pos="3000">
                <a:schemeClr val="bg1"/>
              </a:gs>
              <a:gs pos="30000">
                <a:srgbClr val="FFFFCC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92" name="Elipse 191"/>
          <p:cNvSpPr>
            <a:spLocks noChangeAspect="1"/>
          </p:cNvSpPr>
          <p:nvPr/>
        </p:nvSpPr>
        <p:spPr bwMode="auto">
          <a:xfrm>
            <a:off x="6084168" y="-1490912"/>
            <a:ext cx="3492000" cy="3492000"/>
          </a:xfrm>
          <a:prstGeom prst="ellipse">
            <a:avLst/>
          </a:prstGeom>
          <a:gradFill>
            <a:gsLst>
              <a:gs pos="100000">
                <a:srgbClr val="FFC000">
                  <a:alpha val="38000"/>
                </a:srgbClr>
              </a:gs>
              <a:gs pos="83000">
                <a:srgbClr val="FFC000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94" name="CaixaDeTexto 193"/>
          <p:cNvSpPr txBox="1"/>
          <p:nvPr/>
        </p:nvSpPr>
        <p:spPr>
          <a:xfrm>
            <a:off x="323528" y="6192218"/>
            <a:ext cx="3312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 smtClean="0">
                <a:solidFill>
                  <a:schemeClr val="bg1"/>
                </a:solidFill>
                <a:latin typeface="Century Gothic" pitchFamily="34" charset="0"/>
              </a:rPr>
              <a:t>Temp.</a:t>
            </a:r>
            <a:endParaRPr lang="pt-BR" sz="32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95" name="CaixaDeTexto 194"/>
          <p:cNvSpPr txBox="1"/>
          <p:nvPr/>
        </p:nvSpPr>
        <p:spPr>
          <a:xfrm>
            <a:off x="35496" y="3356992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 smtClean="0">
                <a:solidFill>
                  <a:srgbClr val="00FF00"/>
                </a:solidFill>
                <a:latin typeface="Century Gothic" pitchFamily="34" charset="0"/>
              </a:rPr>
              <a:t>1</a:t>
            </a:r>
            <a:endParaRPr lang="pt-BR" sz="3200" dirty="0">
              <a:solidFill>
                <a:srgbClr val="00FF00"/>
              </a:solidFill>
              <a:latin typeface="Century Gothic" pitchFamily="34" charset="0"/>
            </a:endParaRPr>
          </a:p>
        </p:txBody>
      </p:sp>
      <p:sp>
        <p:nvSpPr>
          <p:cNvPr id="196" name="Elipse 195"/>
          <p:cNvSpPr/>
          <p:nvPr/>
        </p:nvSpPr>
        <p:spPr bwMode="auto">
          <a:xfrm>
            <a:off x="4792775" y="3480834"/>
            <a:ext cx="432000" cy="432000"/>
          </a:xfrm>
          <a:prstGeom prst="ellipse">
            <a:avLst/>
          </a:prstGeom>
          <a:noFill/>
          <a:ln w="63500" cap="flat" cmpd="sng" algn="ctr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cxnSp>
        <p:nvCxnSpPr>
          <p:cNvPr id="198" name="Conector reto 197"/>
          <p:cNvCxnSpPr/>
          <p:nvPr/>
        </p:nvCxnSpPr>
        <p:spPr bwMode="auto">
          <a:xfrm flipV="1">
            <a:off x="780084" y="3716976"/>
            <a:ext cx="4231303" cy="56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chemeClr val="bg1"/>
            </a:solidFill>
            <a:prstDash val="sysDot"/>
            <a:round/>
            <a:headEnd type="none" w="sm" len="sm"/>
            <a:tailEnd type="none" w="sm" len="sm"/>
          </a:ln>
          <a:effectLst/>
        </p:spPr>
      </p:cxnSp>
      <p:cxnSp>
        <p:nvCxnSpPr>
          <p:cNvPr id="200" name="Conector reto 199"/>
          <p:cNvCxnSpPr/>
          <p:nvPr/>
        </p:nvCxnSpPr>
        <p:spPr bwMode="auto">
          <a:xfrm flipV="1">
            <a:off x="5004048" y="3717032"/>
            <a:ext cx="0" cy="2520280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chemeClr val="bg1"/>
            </a:solidFill>
            <a:prstDash val="sysDot"/>
            <a:round/>
            <a:headEnd type="none" w="sm" len="sm"/>
            <a:tailEnd type="none" w="sm" len="sm"/>
          </a:ln>
          <a:effectLst/>
        </p:spPr>
      </p:cxnSp>
      <p:sp>
        <p:nvSpPr>
          <p:cNvPr id="207" name="CaixaDeTexto 206"/>
          <p:cNvSpPr txBox="1"/>
          <p:nvPr/>
        </p:nvSpPr>
        <p:spPr>
          <a:xfrm>
            <a:off x="4139952" y="6237312"/>
            <a:ext cx="2016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 smtClean="0">
                <a:solidFill>
                  <a:srgbClr val="00FF00"/>
                </a:solidFill>
                <a:latin typeface="Century Gothic" pitchFamily="34" charset="0"/>
              </a:rPr>
              <a:t>6.000°C</a:t>
            </a:r>
            <a:endParaRPr lang="pt-BR" sz="3200" dirty="0">
              <a:solidFill>
                <a:srgbClr val="00FF00"/>
              </a:solidFill>
              <a:latin typeface="Century Gothic" pitchFamily="34" charset="0"/>
            </a:endParaRPr>
          </a:p>
        </p:txBody>
      </p:sp>
      <p:sp>
        <p:nvSpPr>
          <p:cNvPr id="155" name="Elipse 154"/>
          <p:cNvSpPr>
            <a:spLocks noChangeAspect="1"/>
          </p:cNvSpPr>
          <p:nvPr/>
        </p:nvSpPr>
        <p:spPr bwMode="auto">
          <a:xfrm>
            <a:off x="5813495" y="3284984"/>
            <a:ext cx="630713" cy="630713"/>
          </a:xfrm>
          <a:prstGeom prst="ellipse">
            <a:avLst/>
          </a:prstGeom>
          <a:gradFill>
            <a:gsLst>
              <a:gs pos="9000">
                <a:schemeClr val="bg1"/>
              </a:gs>
              <a:gs pos="32000">
                <a:srgbClr val="EA8D04"/>
              </a:gs>
              <a:gs pos="82000">
                <a:srgbClr val="FF0000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97" name="Elipse 196"/>
          <p:cNvSpPr>
            <a:spLocks noChangeAspect="1"/>
          </p:cNvSpPr>
          <p:nvPr/>
        </p:nvSpPr>
        <p:spPr bwMode="auto">
          <a:xfrm>
            <a:off x="5364088" y="3284984"/>
            <a:ext cx="407232" cy="407232"/>
          </a:xfrm>
          <a:prstGeom prst="ellipse">
            <a:avLst/>
          </a:prstGeom>
          <a:gradFill>
            <a:gsLst>
              <a:gs pos="18000">
                <a:schemeClr val="bg1"/>
              </a:gs>
              <a:gs pos="26000">
                <a:srgbClr val="FDE65D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01" name="Elipse 200"/>
          <p:cNvSpPr>
            <a:spLocks noChangeAspect="1"/>
          </p:cNvSpPr>
          <p:nvPr/>
        </p:nvSpPr>
        <p:spPr bwMode="auto">
          <a:xfrm>
            <a:off x="5369314" y="3861050"/>
            <a:ext cx="298045" cy="298045"/>
          </a:xfrm>
          <a:prstGeom prst="ellipse">
            <a:avLst/>
          </a:prstGeom>
          <a:gradFill>
            <a:gsLst>
              <a:gs pos="18000">
                <a:schemeClr val="bg1"/>
              </a:gs>
              <a:gs pos="26000">
                <a:srgbClr val="FDE65D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02" name="CaixaDeTexto 201"/>
          <p:cNvSpPr txBox="1"/>
          <p:nvPr/>
        </p:nvSpPr>
        <p:spPr>
          <a:xfrm>
            <a:off x="107504" y="116632"/>
            <a:ext cx="88569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 smtClean="0">
                <a:solidFill>
                  <a:schemeClr val="bg1"/>
                </a:solidFill>
                <a:latin typeface="Century Gothic" pitchFamily="34" charset="0"/>
              </a:rPr>
              <a:t>Diagrama </a:t>
            </a:r>
            <a:r>
              <a:rPr lang="pt-BR" sz="3200" dirty="0" err="1" smtClean="0">
                <a:solidFill>
                  <a:schemeClr val="bg1"/>
                </a:solidFill>
                <a:latin typeface="Century Gothic" pitchFamily="34" charset="0"/>
              </a:rPr>
              <a:t>Hertzprung-Russel</a:t>
            </a:r>
            <a:r>
              <a:rPr lang="pt-BR" sz="320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</a:p>
          <a:p>
            <a:r>
              <a:rPr lang="pt-BR" sz="2400" dirty="0" smtClean="0">
                <a:solidFill>
                  <a:schemeClr val="bg1"/>
                </a:solidFill>
                <a:latin typeface="Century Gothic" pitchFamily="34" charset="0"/>
              </a:rPr>
              <a:t>(Diagrama H-R)</a:t>
            </a:r>
            <a:endParaRPr lang="pt-BR" sz="24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14" name="CaixaDeTexto 213"/>
          <p:cNvSpPr txBox="1"/>
          <p:nvPr/>
        </p:nvSpPr>
        <p:spPr>
          <a:xfrm>
            <a:off x="3779912" y="3861048"/>
            <a:ext cx="1728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 smtClean="0">
                <a:solidFill>
                  <a:schemeClr val="bg1"/>
                </a:solidFill>
                <a:latin typeface="Century Gothic" pitchFamily="34" charset="0"/>
              </a:rPr>
              <a:t>Sol</a:t>
            </a:r>
            <a:endParaRPr lang="pt-BR" sz="32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03" name="Text Box 141"/>
          <p:cNvSpPr txBox="1">
            <a:spLocks noChangeArrowheads="1"/>
          </p:cNvSpPr>
          <p:nvPr/>
        </p:nvSpPr>
        <p:spPr bwMode="auto">
          <a:xfrm>
            <a:off x="7475116" y="6407090"/>
            <a:ext cx="165618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pt-BR" sz="1000" dirty="0" smtClean="0">
                <a:solidFill>
                  <a:srgbClr val="00B050"/>
                </a:solidFill>
                <a:latin typeface="Century Gothic" pitchFamily="34" charset="0"/>
              </a:rPr>
              <a:t>Crédito :  André Luiz da Silva/CDA/CDCC/USP</a:t>
            </a:r>
            <a:endParaRPr lang="pt-BR" sz="1000" dirty="0">
              <a:solidFill>
                <a:srgbClr val="00B050"/>
              </a:solidFill>
              <a:latin typeface="Century Gothic" pitchFamily="34" charset="0"/>
            </a:endParaRPr>
          </a:p>
        </p:txBody>
      </p:sp>
      <p:sp>
        <p:nvSpPr>
          <p:cNvPr id="199" name="CaixaDeTexto 198"/>
          <p:cNvSpPr txBox="1"/>
          <p:nvPr/>
        </p:nvSpPr>
        <p:spPr>
          <a:xfrm>
            <a:off x="35496" y="611977"/>
            <a:ext cx="864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 err="1" smtClean="0">
                <a:solidFill>
                  <a:schemeClr val="bg1"/>
                </a:solidFill>
                <a:latin typeface="Century Gothic" pitchFamily="34" charset="0"/>
              </a:rPr>
              <a:t>L</a:t>
            </a:r>
            <a:r>
              <a:rPr lang="pt-BR" sz="2000" dirty="0" err="1" smtClean="0">
                <a:solidFill>
                  <a:schemeClr val="bg1"/>
                </a:solidFill>
                <a:latin typeface="Arial"/>
                <a:cs typeface="Arial"/>
              </a:rPr>
              <a:t>ʘ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5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1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15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2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25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3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35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4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45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55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6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65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700"/>
                            </p:stCondLst>
                            <p:childTnLst>
                              <p:par>
                                <p:cTn id="81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750"/>
                            </p:stCondLst>
                            <p:childTnLst>
                              <p:par>
                                <p:cTn id="8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800"/>
                            </p:stCondLst>
                            <p:childTnLst>
                              <p:par>
                                <p:cTn id="8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85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9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950"/>
                            </p:stCondLst>
                            <p:childTnLst>
                              <p:par>
                                <p:cTn id="1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000"/>
                            </p:stCondLst>
                            <p:childTnLst>
                              <p:par>
                                <p:cTn id="10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3050"/>
                            </p:stCondLst>
                            <p:childTnLst>
                              <p:par>
                                <p:cTn id="10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100"/>
                            </p:stCondLst>
                            <p:childTnLst>
                              <p:par>
                                <p:cTn id="1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3150"/>
                            </p:stCondLst>
                            <p:childTnLst>
                              <p:par>
                                <p:cTn id="1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3200"/>
                            </p:stCondLst>
                            <p:childTnLst>
                              <p:par>
                                <p:cTn id="1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250"/>
                            </p:stCondLst>
                            <p:childTnLst>
                              <p:par>
                                <p:cTn id="1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3300"/>
                            </p:stCondLst>
                            <p:childTnLst>
                              <p:par>
                                <p:cTn id="1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3350"/>
                            </p:stCondLst>
                            <p:childTnLst>
                              <p:par>
                                <p:cTn id="1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3400"/>
                            </p:stCondLst>
                            <p:childTnLst>
                              <p:par>
                                <p:cTn id="1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3450"/>
                            </p:stCondLst>
                            <p:childTnLst>
                              <p:par>
                                <p:cTn id="1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3500"/>
                            </p:stCondLst>
                            <p:childTnLst>
                              <p:par>
                                <p:cTn id="1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3550"/>
                            </p:stCondLst>
                            <p:childTnLst>
                              <p:par>
                                <p:cTn id="1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3600"/>
                            </p:stCondLst>
                            <p:childTnLst>
                              <p:par>
                                <p:cTn id="1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3650"/>
                            </p:stCondLst>
                            <p:childTnLst>
                              <p:par>
                                <p:cTn id="1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3700"/>
                            </p:stCondLst>
                            <p:childTnLst>
                              <p:par>
                                <p:cTn id="1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3750"/>
                            </p:stCondLst>
                            <p:childTnLst>
                              <p:par>
                                <p:cTn id="1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3800"/>
                            </p:stCondLst>
                            <p:childTnLst>
                              <p:par>
                                <p:cTn id="1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3850"/>
                            </p:stCondLst>
                            <p:childTnLst>
                              <p:par>
                                <p:cTn id="1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3900"/>
                            </p:stCondLst>
                            <p:childTnLst>
                              <p:par>
                                <p:cTn id="1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3950"/>
                            </p:stCondLst>
                            <p:childTnLst>
                              <p:par>
                                <p:cTn id="1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4000"/>
                            </p:stCondLst>
                            <p:childTnLst>
                              <p:par>
                                <p:cTn id="1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4050"/>
                            </p:stCondLst>
                            <p:childTnLst>
                              <p:par>
                                <p:cTn id="1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4100"/>
                            </p:stCondLst>
                            <p:childTnLst>
                              <p:par>
                                <p:cTn id="1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4150"/>
                            </p:stCondLst>
                            <p:childTnLst>
                              <p:par>
                                <p:cTn id="1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4200"/>
                            </p:stCondLst>
                            <p:childTnLst>
                              <p:par>
                                <p:cTn id="2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4250"/>
                            </p:stCondLst>
                            <p:childTnLst>
                              <p:par>
                                <p:cTn id="20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4300"/>
                            </p:stCondLst>
                            <p:childTnLst>
                              <p:par>
                                <p:cTn id="20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4350"/>
                            </p:stCondLst>
                            <p:childTnLst>
                              <p:par>
                                <p:cTn id="2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4400"/>
                            </p:stCondLst>
                            <p:childTnLst>
                              <p:par>
                                <p:cTn id="2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4450"/>
                            </p:stCondLst>
                            <p:childTnLst>
                              <p:par>
                                <p:cTn id="2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4550"/>
                            </p:stCondLst>
                            <p:childTnLst>
                              <p:par>
                                <p:cTn id="2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4600"/>
                            </p:stCondLst>
                            <p:childTnLst>
                              <p:par>
                                <p:cTn id="2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4650"/>
                            </p:stCondLst>
                            <p:childTnLst>
                              <p:par>
                                <p:cTn id="2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4700"/>
                            </p:stCondLst>
                            <p:childTnLst>
                              <p:par>
                                <p:cTn id="2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4750"/>
                            </p:stCondLst>
                            <p:childTnLst>
                              <p:par>
                                <p:cTn id="2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4800"/>
                            </p:stCondLst>
                            <p:childTnLst>
                              <p:par>
                                <p:cTn id="2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4850"/>
                            </p:stCondLst>
                            <p:childTnLst>
                              <p:par>
                                <p:cTn id="2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4900"/>
                            </p:stCondLst>
                            <p:childTnLst>
                              <p:par>
                                <p:cTn id="2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4950"/>
                            </p:stCondLst>
                            <p:childTnLst>
                              <p:par>
                                <p:cTn id="2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3" dur="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5000"/>
                            </p:stCondLst>
                            <p:childTnLst>
                              <p:par>
                                <p:cTn id="2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5050"/>
                            </p:stCondLst>
                            <p:childTnLst>
                              <p:par>
                                <p:cTn id="2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1" dur="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5100"/>
                            </p:stCondLst>
                            <p:childTnLst>
                              <p:par>
                                <p:cTn id="2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5" dur="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5150"/>
                            </p:stCondLst>
                            <p:childTnLst>
                              <p:par>
                                <p:cTn id="2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9" dur="5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5200"/>
                            </p:stCondLst>
                            <p:childTnLst>
                              <p:par>
                                <p:cTn id="2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3" dur="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>
                            <p:stCondLst>
                              <p:cond delay="5250"/>
                            </p:stCondLst>
                            <p:childTnLst>
                              <p:par>
                                <p:cTn id="2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7" dur="5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>
                            <p:stCondLst>
                              <p:cond delay="5300"/>
                            </p:stCondLst>
                            <p:childTnLst>
                              <p:par>
                                <p:cTn id="2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1" dur="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5350"/>
                            </p:stCondLst>
                            <p:childTnLst>
                              <p:par>
                                <p:cTn id="2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5" dur="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>
                            <p:stCondLst>
                              <p:cond delay="5400"/>
                            </p:stCondLst>
                            <p:childTnLst>
                              <p:par>
                                <p:cTn id="2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9" dur="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>
                            <p:stCondLst>
                              <p:cond delay="5450"/>
                            </p:stCondLst>
                            <p:childTnLst>
                              <p:par>
                                <p:cTn id="3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3" dur="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5500"/>
                            </p:stCondLst>
                            <p:childTnLst>
                              <p:par>
                                <p:cTn id="30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7" dur="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>
                            <p:stCondLst>
                              <p:cond delay="5550"/>
                            </p:stCondLst>
                            <p:childTnLst>
                              <p:par>
                                <p:cTn id="30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1" dur="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2" fill="hold">
                            <p:stCondLst>
                              <p:cond delay="5600"/>
                            </p:stCondLst>
                            <p:childTnLst>
                              <p:par>
                                <p:cTn id="3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5" dur="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5650"/>
                            </p:stCondLst>
                            <p:childTnLst>
                              <p:par>
                                <p:cTn id="3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9" dur="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0" fill="hold">
                            <p:stCondLst>
                              <p:cond delay="5700"/>
                            </p:stCondLst>
                            <p:childTnLst>
                              <p:par>
                                <p:cTn id="3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3" dur="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>
                            <p:stCondLst>
                              <p:cond delay="5750"/>
                            </p:stCondLst>
                            <p:childTnLst>
                              <p:par>
                                <p:cTn id="3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7" dur="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5800"/>
                            </p:stCondLst>
                            <p:childTnLst>
                              <p:par>
                                <p:cTn id="3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1" dur="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2" fill="hold">
                            <p:stCondLst>
                              <p:cond delay="5850"/>
                            </p:stCondLst>
                            <p:childTnLst>
                              <p:par>
                                <p:cTn id="3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5" dur="5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6" fill="hold">
                            <p:stCondLst>
                              <p:cond delay="5900"/>
                            </p:stCondLst>
                            <p:childTnLst>
                              <p:par>
                                <p:cTn id="3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9" dur="5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5950"/>
                            </p:stCondLst>
                            <p:childTnLst>
                              <p:par>
                                <p:cTn id="3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3" dur="5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4" fill="hold">
                            <p:stCondLst>
                              <p:cond delay="6000"/>
                            </p:stCondLst>
                            <p:childTnLst>
                              <p:par>
                                <p:cTn id="3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7" dur="5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8" fill="hold">
                            <p:stCondLst>
                              <p:cond delay="6050"/>
                            </p:stCondLst>
                            <p:childTnLst>
                              <p:par>
                                <p:cTn id="3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1" dur="5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6100"/>
                            </p:stCondLst>
                            <p:childTnLst>
                              <p:par>
                                <p:cTn id="3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5" dur="5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6150"/>
                            </p:stCondLst>
                            <p:childTnLst>
                              <p:par>
                                <p:cTn id="3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9" dur="5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0" fill="hold">
                            <p:stCondLst>
                              <p:cond delay="6200"/>
                            </p:stCondLst>
                            <p:childTnLst>
                              <p:par>
                                <p:cTn id="3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3" dur="5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4" fill="hold">
                            <p:stCondLst>
                              <p:cond delay="6250"/>
                            </p:stCondLst>
                            <p:childTnLst>
                              <p:par>
                                <p:cTn id="3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7" dur="5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>
                            <p:stCondLst>
                              <p:cond delay="6300"/>
                            </p:stCondLst>
                            <p:childTnLst>
                              <p:par>
                                <p:cTn id="3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1" dur="5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2" fill="hold">
                            <p:stCondLst>
                              <p:cond delay="6350"/>
                            </p:stCondLst>
                            <p:childTnLst>
                              <p:par>
                                <p:cTn id="3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5" dur="5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6" fill="hold">
                            <p:stCondLst>
                              <p:cond delay="6400"/>
                            </p:stCondLst>
                            <p:childTnLst>
                              <p:par>
                                <p:cTn id="3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9" dur="5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0" fill="hold">
                            <p:stCondLst>
                              <p:cond delay="6450"/>
                            </p:stCondLst>
                            <p:childTnLst>
                              <p:par>
                                <p:cTn id="3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3" dur="5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4" fill="hold">
                            <p:stCondLst>
                              <p:cond delay="6500"/>
                            </p:stCondLst>
                            <p:childTnLst>
                              <p:par>
                                <p:cTn id="3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7" dur="5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8" fill="hold">
                            <p:stCondLst>
                              <p:cond delay="6550"/>
                            </p:stCondLst>
                            <p:childTnLst>
                              <p:par>
                                <p:cTn id="3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1" dur="5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>
                            <p:stCondLst>
                              <p:cond delay="6600"/>
                            </p:stCondLst>
                            <p:childTnLst>
                              <p:par>
                                <p:cTn id="3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5" dur="5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6" fill="hold">
                            <p:stCondLst>
                              <p:cond delay="6650"/>
                            </p:stCondLst>
                            <p:childTnLst>
                              <p:par>
                                <p:cTn id="3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9" dur="5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0" fill="hold">
                            <p:stCondLst>
                              <p:cond delay="6700"/>
                            </p:stCondLst>
                            <p:childTnLst>
                              <p:par>
                                <p:cTn id="4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3" dur="5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4" fill="hold">
                            <p:stCondLst>
                              <p:cond delay="6750"/>
                            </p:stCondLst>
                            <p:childTnLst>
                              <p:par>
                                <p:cTn id="40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7" dur="5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8" fill="hold">
                            <p:stCondLst>
                              <p:cond delay="6800"/>
                            </p:stCondLst>
                            <p:childTnLst>
                              <p:par>
                                <p:cTn id="40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1" dur="5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2" fill="hold">
                            <p:stCondLst>
                              <p:cond delay="6850"/>
                            </p:stCondLst>
                            <p:childTnLst>
                              <p:par>
                                <p:cTn id="4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5" dur="5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6" fill="hold">
                            <p:stCondLst>
                              <p:cond delay="6900"/>
                            </p:stCondLst>
                            <p:childTnLst>
                              <p:par>
                                <p:cTn id="4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9" dur="5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0" fill="hold">
                            <p:stCondLst>
                              <p:cond delay="6950"/>
                            </p:stCondLst>
                            <p:childTnLst>
                              <p:par>
                                <p:cTn id="4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3" dur="5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4" fill="hold">
                            <p:stCondLst>
                              <p:cond delay="7000"/>
                            </p:stCondLst>
                            <p:childTnLst>
                              <p:par>
                                <p:cTn id="4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7" dur="5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8" fill="hold">
                            <p:stCondLst>
                              <p:cond delay="7050"/>
                            </p:stCondLst>
                            <p:childTnLst>
                              <p:par>
                                <p:cTn id="4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1" dur="5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2" fill="hold">
                            <p:stCondLst>
                              <p:cond delay="7100"/>
                            </p:stCondLst>
                            <p:childTnLst>
                              <p:par>
                                <p:cTn id="4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5" dur="5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6" fill="hold">
                            <p:stCondLst>
                              <p:cond delay="7150"/>
                            </p:stCondLst>
                            <p:childTnLst>
                              <p:par>
                                <p:cTn id="4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9" dur="5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0" fill="hold">
                            <p:stCondLst>
                              <p:cond delay="7200"/>
                            </p:stCondLst>
                            <p:childTnLst>
                              <p:par>
                                <p:cTn id="4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3" dur="5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4" fill="hold">
                            <p:stCondLst>
                              <p:cond delay="7250"/>
                            </p:stCondLst>
                            <p:childTnLst>
                              <p:par>
                                <p:cTn id="4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7" dur="5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8" fill="hold">
                            <p:stCondLst>
                              <p:cond delay="7300"/>
                            </p:stCondLst>
                            <p:childTnLst>
                              <p:par>
                                <p:cTn id="4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1" dur="5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2" fill="hold">
                            <p:stCondLst>
                              <p:cond delay="7350"/>
                            </p:stCondLst>
                            <p:childTnLst>
                              <p:par>
                                <p:cTn id="4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5" dur="5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6" fill="hold">
                            <p:stCondLst>
                              <p:cond delay="7400"/>
                            </p:stCondLst>
                            <p:childTnLst>
                              <p:par>
                                <p:cTn id="4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9" dur="5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0" fill="hold">
                            <p:stCondLst>
                              <p:cond delay="7450"/>
                            </p:stCondLst>
                            <p:childTnLst>
                              <p:par>
                                <p:cTn id="4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3" dur="5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4" fill="hold">
                            <p:stCondLst>
                              <p:cond delay="7500"/>
                            </p:stCondLst>
                            <p:childTnLst>
                              <p:par>
                                <p:cTn id="4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7" dur="5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8" fill="hold">
                            <p:stCondLst>
                              <p:cond delay="7550"/>
                            </p:stCondLst>
                            <p:childTnLst>
                              <p:par>
                                <p:cTn id="4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1" dur="5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2" fill="hold">
                            <p:stCondLst>
                              <p:cond delay="7600"/>
                            </p:stCondLst>
                            <p:childTnLst>
                              <p:par>
                                <p:cTn id="4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5" dur="5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6" fill="hold">
                            <p:stCondLst>
                              <p:cond delay="7650"/>
                            </p:stCondLst>
                            <p:childTnLst>
                              <p:par>
                                <p:cTn id="4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9" dur="5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0" fill="hold">
                            <p:stCondLst>
                              <p:cond delay="7700"/>
                            </p:stCondLst>
                            <p:childTnLst>
                              <p:par>
                                <p:cTn id="4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3" dur="5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4" fill="hold">
                            <p:stCondLst>
                              <p:cond delay="7750"/>
                            </p:stCondLst>
                            <p:childTnLst>
                              <p:par>
                                <p:cTn id="4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7" dur="5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8" fill="hold">
                            <p:stCondLst>
                              <p:cond delay="7800"/>
                            </p:stCondLst>
                            <p:childTnLst>
                              <p:par>
                                <p:cTn id="4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1" dur="5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2" fill="hold">
                            <p:stCondLst>
                              <p:cond delay="7850"/>
                            </p:stCondLst>
                            <p:childTnLst>
                              <p:par>
                                <p:cTn id="4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5" dur="5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6" fill="hold">
                            <p:stCondLst>
                              <p:cond delay="7900"/>
                            </p:stCondLst>
                            <p:childTnLst>
                              <p:par>
                                <p:cTn id="4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9" dur="5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0" fill="hold">
                            <p:stCondLst>
                              <p:cond delay="7950"/>
                            </p:stCondLst>
                            <p:childTnLst>
                              <p:par>
                                <p:cTn id="5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3" dur="5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4" fill="hold">
                            <p:stCondLst>
                              <p:cond delay="8000"/>
                            </p:stCondLst>
                            <p:childTnLst>
                              <p:par>
                                <p:cTn id="50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7" dur="5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8" fill="hold">
                            <p:stCondLst>
                              <p:cond delay="8050"/>
                            </p:stCondLst>
                            <p:childTnLst>
                              <p:par>
                                <p:cTn id="50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1" dur="5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2" fill="hold">
                            <p:stCondLst>
                              <p:cond delay="8100"/>
                            </p:stCondLst>
                            <p:childTnLst>
                              <p:par>
                                <p:cTn id="5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5" dur="5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6" fill="hold">
                            <p:stCondLst>
                              <p:cond delay="8150"/>
                            </p:stCondLst>
                            <p:childTnLst>
                              <p:par>
                                <p:cTn id="5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9" dur="5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0" fill="hold">
                            <p:stCondLst>
                              <p:cond delay="8200"/>
                            </p:stCondLst>
                            <p:childTnLst>
                              <p:par>
                                <p:cTn id="5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3" dur="5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4" fill="hold">
                            <p:stCondLst>
                              <p:cond delay="8250"/>
                            </p:stCondLst>
                            <p:childTnLst>
                              <p:par>
                                <p:cTn id="5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7" dur="5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8" fill="hold">
                            <p:stCondLst>
                              <p:cond delay="8300"/>
                            </p:stCondLst>
                            <p:childTnLst>
                              <p:par>
                                <p:cTn id="5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1" dur="5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2" fill="hold">
                            <p:stCondLst>
                              <p:cond delay="8350"/>
                            </p:stCondLst>
                            <p:childTnLst>
                              <p:par>
                                <p:cTn id="5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5" dur="5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6" fill="hold">
                            <p:stCondLst>
                              <p:cond delay="8400"/>
                            </p:stCondLst>
                            <p:childTnLst>
                              <p:par>
                                <p:cTn id="5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9" dur="5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0" fill="hold">
                            <p:stCondLst>
                              <p:cond delay="8450"/>
                            </p:stCondLst>
                            <p:childTnLst>
                              <p:par>
                                <p:cTn id="5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3" dur="5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4" fill="hold">
                            <p:stCondLst>
                              <p:cond delay="8500"/>
                            </p:stCondLst>
                            <p:childTnLst>
                              <p:par>
                                <p:cTn id="5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7" dur="5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8" fill="hold">
                            <p:stCondLst>
                              <p:cond delay="8550"/>
                            </p:stCondLst>
                            <p:childTnLst>
                              <p:par>
                                <p:cTn id="5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1" dur="5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2" fill="hold">
                            <p:stCondLst>
                              <p:cond delay="8600"/>
                            </p:stCondLst>
                            <p:childTnLst>
                              <p:par>
                                <p:cTn id="5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5" dur="5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6" fill="hold">
                            <p:stCondLst>
                              <p:cond delay="8650"/>
                            </p:stCondLst>
                            <p:childTnLst>
                              <p:par>
                                <p:cTn id="5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9" dur="5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0" fill="hold">
                            <p:stCondLst>
                              <p:cond delay="8700"/>
                            </p:stCondLst>
                            <p:childTnLst>
                              <p:par>
                                <p:cTn id="5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3" dur="5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4" fill="hold">
                            <p:stCondLst>
                              <p:cond delay="8750"/>
                            </p:stCondLst>
                            <p:childTnLst>
                              <p:par>
                                <p:cTn id="5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7" dur="5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8" fill="hold">
                            <p:stCondLst>
                              <p:cond delay="8800"/>
                            </p:stCondLst>
                            <p:childTnLst>
                              <p:par>
                                <p:cTn id="5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1" dur="5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2" fill="hold">
                            <p:stCondLst>
                              <p:cond delay="8850"/>
                            </p:stCondLst>
                            <p:childTnLst>
                              <p:par>
                                <p:cTn id="5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5" dur="5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6" fill="hold">
                            <p:stCondLst>
                              <p:cond delay="8900"/>
                            </p:stCondLst>
                            <p:childTnLst>
                              <p:par>
                                <p:cTn id="5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9" dur="5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0" fill="hold">
                            <p:stCondLst>
                              <p:cond delay="8950"/>
                            </p:stCondLst>
                            <p:childTnLst>
                              <p:par>
                                <p:cTn id="5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3" dur="5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4" fill="hold">
                            <p:stCondLst>
                              <p:cond delay="9000"/>
                            </p:stCondLst>
                            <p:childTnLst>
                              <p:par>
                                <p:cTn id="5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7" dur="5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8" fill="hold">
                            <p:stCondLst>
                              <p:cond delay="9050"/>
                            </p:stCondLst>
                            <p:childTnLst>
                              <p:par>
                                <p:cTn id="5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1" dur="5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2" fill="hold">
                      <p:stCondLst>
                        <p:cond delay="indefinite"/>
                      </p:stCondLst>
                      <p:childTnLst>
                        <p:par>
                          <p:cTn id="593" fill="hold">
                            <p:stCondLst>
                              <p:cond delay="0"/>
                            </p:stCondLst>
                            <p:childTnLst>
                              <p:par>
                                <p:cTn id="5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6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7" fill="hold">
                            <p:stCondLst>
                              <p:cond delay="1000"/>
                            </p:stCondLst>
                            <p:childTnLst>
                              <p:par>
                                <p:cTn id="59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0" dur="1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1" fill="hold">
                            <p:stCondLst>
                              <p:cond delay="2000"/>
                            </p:stCondLst>
                            <p:childTnLst>
                              <p:par>
                                <p:cTn id="6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4" dur="1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5" fill="hold">
                            <p:stCondLst>
                              <p:cond delay="3000"/>
                            </p:stCondLst>
                            <p:childTnLst>
                              <p:par>
                                <p:cTn id="60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9" fill="hold">
                      <p:stCondLst>
                        <p:cond delay="indefinite"/>
                      </p:stCondLst>
                      <p:childTnLst>
                        <p:par>
                          <p:cTn id="610" fill="hold">
                            <p:stCondLst>
                              <p:cond delay="0"/>
                            </p:stCondLst>
                            <p:childTnLst>
                              <p:par>
                                <p:cTn id="6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3" dur="1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4" fill="hold">
                            <p:stCondLst>
                              <p:cond delay="100"/>
                            </p:stCondLst>
                            <p:childTnLst>
                              <p:par>
                                <p:cTn id="6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7" dur="1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8" fill="hold">
                            <p:stCondLst>
                              <p:cond delay="200"/>
                            </p:stCondLst>
                            <p:childTnLst>
                              <p:par>
                                <p:cTn id="6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1" dur="1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2" fill="hold">
                            <p:stCondLst>
                              <p:cond delay="300"/>
                            </p:stCondLst>
                            <p:childTnLst>
                              <p:par>
                                <p:cTn id="6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5" dur="1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6" fill="hold">
                            <p:stCondLst>
                              <p:cond delay="400"/>
                            </p:stCondLst>
                            <p:childTnLst>
                              <p:par>
                                <p:cTn id="6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9" dur="1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0" fill="hold">
                            <p:stCondLst>
                              <p:cond delay="500"/>
                            </p:stCondLst>
                            <p:childTnLst>
                              <p:par>
                                <p:cTn id="6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3" dur="1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4" fill="hold">
                            <p:stCondLst>
                              <p:cond delay="600"/>
                            </p:stCondLst>
                            <p:childTnLst>
                              <p:par>
                                <p:cTn id="6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7" dur="1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8" fill="hold">
                            <p:stCondLst>
                              <p:cond delay="700"/>
                            </p:stCondLst>
                            <p:childTnLst>
                              <p:par>
                                <p:cTn id="6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1" dur="1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2" fill="hold">
                            <p:stCondLst>
                              <p:cond delay="800"/>
                            </p:stCondLst>
                            <p:childTnLst>
                              <p:par>
                                <p:cTn id="6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5" dur="1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6" fill="hold">
                            <p:stCondLst>
                              <p:cond delay="900"/>
                            </p:stCondLst>
                            <p:childTnLst>
                              <p:par>
                                <p:cTn id="6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9" dur="1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0" fill="hold">
                            <p:stCondLst>
                              <p:cond delay="1000"/>
                            </p:stCondLst>
                            <p:childTnLst>
                              <p:par>
                                <p:cTn id="6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3" dur="1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4" fill="hold">
                            <p:stCondLst>
                              <p:cond delay="1100"/>
                            </p:stCondLst>
                            <p:childTnLst>
                              <p:par>
                                <p:cTn id="6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7" dur="1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8" fill="hold">
                            <p:stCondLst>
                              <p:cond delay="1200"/>
                            </p:stCondLst>
                            <p:childTnLst>
                              <p:par>
                                <p:cTn id="6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1" dur="1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2" fill="hold">
                            <p:stCondLst>
                              <p:cond delay="1300"/>
                            </p:stCondLst>
                            <p:childTnLst>
                              <p:par>
                                <p:cTn id="6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5" dur="1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6" fill="hold">
                            <p:stCondLst>
                              <p:cond delay="1400"/>
                            </p:stCondLst>
                            <p:childTnLst>
                              <p:par>
                                <p:cTn id="6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9" dur="1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0" fill="hold">
                            <p:stCondLst>
                              <p:cond delay="1500"/>
                            </p:stCondLst>
                            <p:childTnLst>
                              <p:par>
                                <p:cTn id="6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3" dur="1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4" fill="hold">
                            <p:stCondLst>
                              <p:cond delay="1600"/>
                            </p:stCondLst>
                            <p:childTnLst>
                              <p:par>
                                <p:cTn id="6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7" dur="1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8" fill="hold">
                            <p:stCondLst>
                              <p:cond delay="1700"/>
                            </p:stCondLst>
                            <p:childTnLst>
                              <p:par>
                                <p:cTn id="6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1" dur="1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2" fill="hold">
                            <p:stCondLst>
                              <p:cond delay="1800"/>
                            </p:stCondLst>
                            <p:childTnLst>
                              <p:par>
                                <p:cTn id="6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5" dur="1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6" fill="hold">
                            <p:stCondLst>
                              <p:cond delay="1900"/>
                            </p:stCondLst>
                            <p:childTnLst>
                              <p:par>
                                <p:cTn id="6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9" dur="1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0" fill="hold">
                            <p:stCondLst>
                              <p:cond delay="2000"/>
                            </p:stCondLst>
                            <p:childTnLst>
                              <p:par>
                                <p:cTn id="6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3" dur="1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4" fill="hold">
                            <p:stCondLst>
                              <p:cond delay="2100"/>
                            </p:stCondLst>
                            <p:childTnLst>
                              <p:par>
                                <p:cTn id="6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7" dur="1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8" fill="hold">
                            <p:stCondLst>
                              <p:cond delay="2200"/>
                            </p:stCondLst>
                            <p:childTnLst>
                              <p:par>
                                <p:cTn id="69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1" dur="1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2" fill="hold">
                            <p:stCondLst>
                              <p:cond delay="2300"/>
                            </p:stCondLst>
                            <p:childTnLst>
                              <p:par>
                                <p:cTn id="70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5" dur="1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6" fill="hold">
                            <p:stCondLst>
                              <p:cond delay="2400"/>
                            </p:stCondLst>
                            <p:childTnLst>
                              <p:par>
                                <p:cTn id="70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9" dur="1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0" fill="hold">
                            <p:stCondLst>
                              <p:cond delay="2500"/>
                            </p:stCondLst>
                            <p:childTnLst>
                              <p:par>
                                <p:cTn id="7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3" dur="1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4" fill="hold">
                            <p:stCondLst>
                              <p:cond delay="2600"/>
                            </p:stCondLst>
                            <p:childTnLst>
                              <p:par>
                                <p:cTn id="7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7" dur="1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8" fill="hold">
                            <p:stCondLst>
                              <p:cond delay="2700"/>
                            </p:stCondLst>
                            <p:childTnLst>
                              <p:par>
                                <p:cTn id="7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1" dur="1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2" fill="hold">
                            <p:stCondLst>
                              <p:cond delay="2800"/>
                            </p:stCondLst>
                            <p:childTnLst>
                              <p:par>
                                <p:cTn id="7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5" dur="1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6" fill="hold">
                            <p:stCondLst>
                              <p:cond delay="2900"/>
                            </p:stCondLst>
                            <p:childTnLst>
                              <p:par>
                                <p:cTn id="7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9" dur="1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0" fill="hold">
                            <p:stCondLst>
                              <p:cond delay="3000"/>
                            </p:stCondLst>
                            <p:childTnLst>
                              <p:par>
                                <p:cTn id="7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3" dur="1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4" fill="hold">
                            <p:stCondLst>
                              <p:cond delay="3300"/>
                            </p:stCondLst>
                            <p:childTnLst>
                              <p:par>
                                <p:cTn id="7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7" dur="1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8" fill="hold">
                      <p:stCondLst>
                        <p:cond delay="indefinite"/>
                      </p:stCondLst>
                      <p:childTnLst>
                        <p:par>
                          <p:cTn id="739" fill="hold">
                            <p:stCondLst>
                              <p:cond delay="0"/>
                            </p:stCondLst>
                            <p:childTnLst>
                              <p:par>
                                <p:cTn id="7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2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3" fill="hold">
                      <p:stCondLst>
                        <p:cond delay="indefinite"/>
                      </p:stCondLst>
                      <p:childTnLst>
                        <p:par>
                          <p:cTn id="744" fill="hold">
                            <p:stCondLst>
                              <p:cond delay="0"/>
                            </p:stCondLst>
                            <p:childTnLst>
                              <p:par>
                                <p:cTn id="7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7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8" fill="hold">
                      <p:stCondLst>
                        <p:cond delay="indefinite"/>
                      </p:stCondLst>
                      <p:childTnLst>
                        <p:par>
                          <p:cTn id="749" fill="hold">
                            <p:stCondLst>
                              <p:cond delay="0"/>
                            </p:stCondLst>
                            <p:childTnLst>
                              <p:par>
                                <p:cTn id="7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2" dur="2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3" fill="hold">
                      <p:stCondLst>
                        <p:cond delay="indefinite"/>
                      </p:stCondLst>
                      <p:childTnLst>
                        <p:par>
                          <p:cTn id="754" fill="hold">
                            <p:stCondLst>
                              <p:cond delay="0"/>
                            </p:stCondLst>
                            <p:childTnLst>
                              <p:par>
                                <p:cTn id="7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7" dur="2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8" fill="hold">
                      <p:stCondLst>
                        <p:cond delay="indefinite"/>
                      </p:stCondLst>
                      <p:childTnLst>
                        <p:par>
                          <p:cTn id="759" fill="hold">
                            <p:stCondLst>
                              <p:cond delay="0"/>
                            </p:stCondLst>
                            <p:childTnLst>
                              <p:par>
                                <p:cTn id="7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2" dur="2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5" dur="2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6" fill="hold">
                            <p:stCondLst>
                              <p:cond delay="2000"/>
                            </p:stCondLst>
                            <p:childTnLst>
                              <p:par>
                                <p:cTn id="7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9" dur="2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8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1" animBg="1"/>
      <p:bldP spid="47" grpId="0" animBg="1"/>
      <p:bldP spid="48" grpId="0" animBg="1"/>
      <p:bldP spid="49" grpId="1" animBg="1"/>
      <p:bldP spid="50" grpId="1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6" grpId="0" animBg="1"/>
      <p:bldP spid="157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5" grpId="0" animBg="1"/>
      <p:bldP spid="176" grpId="0" animBg="1"/>
      <p:bldP spid="178" grpId="0" animBg="1"/>
      <p:bldP spid="179" grpId="0" animBg="1"/>
      <p:bldP spid="180" grpId="0" animBg="1"/>
      <p:bldP spid="182" grpId="0" animBg="1"/>
      <p:bldP spid="183" grpId="0" animBg="1"/>
      <p:bldP spid="186" grpId="0" animBg="1"/>
      <p:bldP spid="187" grpId="0" animBg="1"/>
      <p:bldP spid="188" grpId="0" animBg="1"/>
      <p:bldP spid="189" grpId="0" animBg="1"/>
      <p:bldP spid="190" grpId="0" animBg="1"/>
      <p:bldP spid="191" grpId="0" animBg="1"/>
      <p:bldP spid="192" grpId="0" animBg="1"/>
      <p:bldP spid="194" grpId="0"/>
      <p:bldP spid="195" grpId="0"/>
      <p:bldP spid="196" grpId="0" animBg="1"/>
      <p:bldP spid="207" grpId="0"/>
      <p:bldP spid="155" grpId="0" animBg="1"/>
      <p:bldP spid="197" grpId="0" animBg="1"/>
      <p:bldP spid="201" grpId="0" animBg="1"/>
      <p:bldP spid="214" grpId="0"/>
      <p:bldP spid="203" grpId="0"/>
      <p:bldP spid="19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Elipse 39"/>
          <p:cNvSpPr>
            <a:spLocks noChangeAspect="1"/>
          </p:cNvSpPr>
          <p:nvPr/>
        </p:nvSpPr>
        <p:spPr bwMode="auto">
          <a:xfrm rot="349981">
            <a:off x="4594167" y="-2957545"/>
            <a:ext cx="6432185" cy="6432185"/>
          </a:xfrm>
          <a:prstGeom prst="ellipse">
            <a:avLst/>
          </a:prstGeom>
          <a:gradFill>
            <a:gsLst>
              <a:gs pos="14000">
                <a:srgbClr val="FFC000"/>
              </a:gs>
              <a:gs pos="52000">
                <a:srgbClr val="FF0000"/>
              </a:gs>
              <a:gs pos="96000">
                <a:srgbClr val="FFC000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0" name="Elipse 9"/>
          <p:cNvSpPr/>
          <p:nvPr/>
        </p:nvSpPr>
        <p:spPr bwMode="auto">
          <a:xfrm>
            <a:off x="3635896" y="2564904"/>
            <a:ext cx="720000" cy="720000"/>
          </a:xfrm>
          <a:prstGeom prst="ellipse">
            <a:avLst/>
          </a:prstGeom>
          <a:gradFill>
            <a:gsLst>
              <a:gs pos="25000">
                <a:schemeClr val="bg1"/>
              </a:gs>
              <a:gs pos="28000">
                <a:schemeClr val="bg1"/>
              </a:gs>
              <a:gs pos="100000">
                <a:schemeClr val="tx1">
                  <a:alpha val="7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1" name="Elipse 10"/>
          <p:cNvSpPr>
            <a:spLocks noChangeAspect="1"/>
          </p:cNvSpPr>
          <p:nvPr/>
        </p:nvSpPr>
        <p:spPr bwMode="auto">
          <a:xfrm>
            <a:off x="4283968" y="3212976"/>
            <a:ext cx="489600" cy="489600"/>
          </a:xfrm>
          <a:prstGeom prst="ellipse">
            <a:avLst/>
          </a:prstGeom>
          <a:gradFill>
            <a:gsLst>
              <a:gs pos="3000">
                <a:schemeClr val="bg1"/>
              </a:gs>
              <a:gs pos="30000">
                <a:srgbClr val="FFFFCC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2" name="Elipse 11"/>
          <p:cNvSpPr>
            <a:spLocks noChangeAspect="1"/>
          </p:cNvSpPr>
          <p:nvPr/>
        </p:nvSpPr>
        <p:spPr bwMode="auto">
          <a:xfrm>
            <a:off x="5580112" y="3573016"/>
            <a:ext cx="403200" cy="403200"/>
          </a:xfrm>
          <a:prstGeom prst="ellipse">
            <a:avLst/>
          </a:prstGeom>
          <a:gradFill>
            <a:gsLst>
              <a:gs pos="18000">
                <a:schemeClr val="bg1"/>
              </a:gs>
              <a:gs pos="26000">
                <a:srgbClr val="FFC000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3" name="Elipse 12"/>
          <p:cNvSpPr>
            <a:spLocks noChangeAspect="1"/>
          </p:cNvSpPr>
          <p:nvPr/>
        </p:nvSpPr>
        <p:spPr bwMode="auto">
          <a:xfrm>
            <a:off x="6228188" y="4192623"/>
            <a:ext cx="244489" cy="244489"/>
          </a:xfrm>
          <a:prstGeom prst="ellipse">
            <a:avLst/>
          </a:prstGeom>
          <a:gradFill>
            <a:gsLst>
              <a:gs pos="18000">
                <a:schemeClr val="bg1"/>
              </a:gs>
              <a:gs pos="39000">
                <a:srgbClr val="EE8800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4" name="Elipse 13"/>
          <p:cNvSpPr>
            <a:spLocks noChangeAspect="1"/>
          </p:cNvSpPr>
          <p:nvPr/>
        </p:nvSpPr>
        <p:spPr bwMode="auto">
          <a:xfrm>
            <a:off x="7063393" y="4825715"/>
            <a:ext cx="196136" cy="196136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5" name="Elipse 14"/>
          <p:cNvSpPr/>
          <p:nvPr/>
        </p:nvSpPr>
        <p:spPr bwMode="auto">
          <a:xfrm>
            <a:off x="-108520" y="188640"/>
            <a:ext cx="2808312" cy="2736040"/>
          </a:xfrm>
          <a:prstGeom prst="ellipse">
            <a:avLst/>
          </a:prstGeom>
          <a:gradFill>
            <a:gsLst>
              <a:gs pos="15000">
                <a:schemeClr val="bg1"/>
              </a:gs>
              <a:gs pos="43000">
                <a:srgbClr val="3788FF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8" name="Elipse 7"/>
          <p:cNvSpPr/>
          <p:nvPr/>
        </p:nvSpPr>
        <p:spPr bwMode="auto">
          <a:xfrm>
            <a:off x="2267744" y="1700808"/>
            <a:ext cx="1656184" cy="1656104"/>
          </a:xfrm>
          <a:prstGeom prst="ellipse">
            <a:avLst/>
          </a:prstGeom>
          <a:gradFill>
            <a:gsLst>
              <a:gs pos="24000">
                <a:schemeClr val="bg1"/>
              </a:gs>
              <a:gs pos="41000">
                <a:srgbClr val="69D8FF"/>
              </a:gs>
              <a:gs pos="93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6" name="Elipse 15"/>
          <p:cNvSpPr>
            <a:spLocks noChangeAspect="1"/>
          </p:cNvSpPr>
          <p:nvPr/>
        </p:nvSpPr>
        <p:spPr bwMode="auto">
          <a:xfrm>
            <a:off x="2483773" y="5020695"/>
            <a:ext cx="90834" cy="90834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70000">
                <a:srgbClr val="0070C0"/>
              </a:gs>
              <a:gs pos="100000">
                <a:schemeClr val="accent6">
                  <a:lumMod val="60000"/>
                  <a:lumOff val="40000"/>
                  <a:alpha val="2100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7" name="Elipse 16"/>
          <p:cNvSpPr>
            <a:spLocks noChangeAspect="1"/>
          </p:cNvSpPr>
          <p:nvPr/>
        </p:nvSpPr>
        <p:spPr bwMode="auto">
          <a:xfrm>
            <a:off x="2699792" y="4876674"/>
            <a:ext cx="109909" cy="109909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70000">
                <a:srgbClr val="0070C0"/>
              </a:gs>
              <a:gs pos="100000">
                <a:schemeClr val="accent6">
                  <a:lumMod val="60000"/>
                  <a:lumOff val="40000"/>
                  <a:alpha val="2100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8" name="Elipse 17"/>
          <p:cNvSpPr>
            <a:spLocks noChangeAspect="1"/>
          </p:cNvSpPr>
          <p:nvPr/>
        </p:nvSpPr>
        <p:spPr bwMode="auto">
          <a:xfrm>
            <a:off x="3057774" y="5181479"/>
            <a:ext cx="90834" cy="90834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52000">
                <a:srgbClr val="00B0F0">
                  <a:alpha val="82000"/>
                </a:srgbClr>
              </a:gs>
              <a:gs pos="100000">
                <a:schemeClr val="accent6">
                  <a:lumMod val="60000"/>
                  <a:lumOff val="40000"/>
                  <a:alpha val="2100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9" name="Elipse 18"/>
          <p:cNvSpPr>
            <a:spLocks noChangeAspect="1"/>
          </p:cNvSpPr>
          <p:nvPr/>
        </p:nvSpPr>
        <p:spPr bwMode="auto">
          <a:xfrm>
            <a:off x="3059835" y="5308725"/>
            <a:ext cx="64492" cy="64492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28000">
                <a:srgbClr val="69D8FF"/>
              </a:gs>
              <a:gs pos="100000">
                <a:schemeClr val="accent6">
                  <a:lumMod val="60000"/>
                  <a:lumOff val="40000"/>
                  <a:alpha val="2100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0" name="Elipse 19"/>
          <p:cNvSpPr>
            <a:spLocks noChangeAspect="1"/>
          </p:cNvSpPr>
          <p:nvPr/>
        </p:nvSpPr>
        <p:spPr bwMode="auto">
          <a:xfrm>
            <a:off x="3145483" y="4909148"/>
            <a:ext cx="109909" cy="109909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52000">
                <a:srgbClr val="00B0F0">
                  <a:alpha val="82000"/>
                </a:srgbClr>
              </a:gs>
              <a:gs pos="100000">
                <a:schemeClr val="accent6">
                  <a:lumMod val="60000"/>
                  <a:lumOff val="40000"/>
                  <a:alpha val="2100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1" name="Elipse 20"/>
          <p:cNvSpPr>
            <a:spLocks noChangeAspect="1"/>
          </p:cNvSpPr>
          <p:nvPr/>
        </p:nvSpPr>
        <p:spPr bwMode="auto">
          <a:xfrm>
            <a:off x="3059832" y="5020690"/>
            <a:ext cx="90834" cy="90834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52000">
                <a:srgbClr val="00B0F0">
                  <a:alpha val="82000"/>
                </a:srgbClr>
              </a:gs>
              <a:gs pos="100000">
                <a:schemeClr val="accent6">
                  <a:lumMod val="60000"/>
                  <a:lumOff val="40000"/>
                  <a:alpha val="2100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2" name="Elipse 21"/>
          <p:cNvSpPr>
            <a:spLocks noChangeAspect="1"/>
          </p:cNvSpPr>
          <p:nvPr/>
        </p:nvSpPr>
        <p:spPr bwMode="auto">
          <a:xfrm>
            <a:off x="3257030" y="5092703"/>
            <a:ext cx="90834" cy="90834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28000">
                <a:srgbClr val="69D8FF"/>
              </a:gs>
              <a:gs pos="100000">
                <a:schemeClr val="accent6">
                  <a:lumMod val="60000"/>
                  <a:lumOff val="40000"/>
                  <a:alpha val="2100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3" name="Elipse 22"/>
          <p:cNvSpPr>
            <a:spLocks noChangeAspect="1"/>
          </p:cNvSpPr>
          <p:nvPr/>
        </p:nvSpPr>
        <p:spPr bwMode="auto">
          <a:xfrm>
            <a:off x="3113016" y="5452745"/>
            <a:ext cx="64492" cy="64492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52000">
                <a:srgbClr val="00B0F0">
                  <a:alpha val="82000"/>
                </a:srgbClr>
              </a:gs>
              <a:gs pos="100000">
                <a:schemeClr val="accent6">
                  <a:lumMod val="60000"/>
                  <a:lumOff val="40000"/>
                  <a:alpha val="2100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4" name="Elipse 23"/>
          <p:cNvSpPr>
            <a:spLocks noChangeAspect="1"/>
          </p:cNvSpPr>
          <p:nvPr/>
        </p:nvSpPr>
        <p:spPr bwMode="auto">
          <a:xfrm>
            <a:off x="2627784" y="5092698"/>
            <a:ext cx="90834" cy="90834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70000">
                <a:srgbClr val="0070C0"/>
              </a:gs>
              <a:gs pos="100000">
                <a:schemeClr val="accent6">
                  <a:lumMod val="60000"/>
                  <a:lumOff val="40000"/>
                  <a:alpha val="2100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5" name="Elipse 24"/>
          <p:cNvSpPr>
            <a:spLocks noChangeAspect="1"/>
          </p:cNvSpPr>
          <p:nvPr/>
        </p:nvSpPr>
        <p:spPr bwMode="auto">
          <a:xfrm>
            <a:off x="2810598" y="5205567"/>
            <a:ext cx="90834" cy="90834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70000">
                <a:srgbClr val="0070C0"/>
              </a:gs>
              <a:gs pos="100000">
                <a:schemeClr val="accent6">
                  <a:lumMod val="60000"/>
                  <a:lumOff val="40000"/>
                  <a:alpha val="2100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6" name="Elipse 25"/>
          <p:cNvSpPr>
            <a:spLocks noChangeAspect="1"/>
          </p:cNvSpPr>
          <p:nvPr/>
        </p:nvSpPr>
        <p:spPr bwMode="auto">
          <a:xfrm>
            <a:off x="2749040" y="5357970"/>
            <a:ext cx="64492" cy="64492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70000">
                <a:srgbClr val="0070C0"/>
              </a:gs>
              <a:gs pos="100000">
                <a:schemeClr val="accent6">
                  <a:lumMod val="60000"/>
                  <a:lumOff val="40000"/>
                  <a:alpha val="2100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7" name="Elipse 26"/>
          <p:cNvSpPr>
            <a:spLocks noChangeAspect="1"/>
          </p:cNvSpPr>
          <p:nvPr/>
        </p:nvSpPr>
        <p:spPr bwMode="auto">
          <a:xfrm>
            <a:off x="2555784" y="5380738"/>
            <a:ext cx="64492" cy="64492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70000">
                <a:srgbClr val="0070C0"/>
              </a:gs>
              <a:gs pos="100000">
                <a:schemeClr val="accent6">
                  <a:lumMod val="60000"/>
                  <a:lumOff val="40000"/>
                  <a:alpha val="2100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8" name="Elipse 27"/>
          <p:cNvSpPr>
            <a:spLocks noChangeAspect="1"/>
          </p:cNvSpPr>
          <p:nvPr/>
        </p:nvSpPr>
        <p:spPr bwMode="auto">
          <a:xfrm>
            <a:off x="2969001" y="5366354"/>
            <a:ext cx="64492" cy="64492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52000">
                <a:srgbClr val="00B0F0">
                  <a:alpha val="82000"/>
                </a:srgbClr>
              </a:gs>
              <a:gs pos="100000">
                <a:schemeClr val="accent6">
                  <a:lumMod val="60000"/>
                  <a:lumOff val="40000"/>
                  <a:alpha val="2100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9" name="Elipse 28"/>
          <p:cNvSpPr>
            <a:spLocks noChangeAspect="1"/>
          </p:cNvSpPr>
          <p:nvPr/>
        </p:nvSpPr>
        <p:spPr bwMode="auto">
          <a:xfrm>
            <a:off x="3545062" y="5092703"/>
            <a:ext cx="90834" cy="90834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28000">
                <a:srgbClr val="69D8FF"/>
              </a:gs>
              <a:gs pos="100000">
                <a:schemeClr val="accent6">
                  <a:lumMod val="60000"/>
                  <a:lumOff val="40000"/>
                  <a:alpha val="2100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30" name="Elipse 29"/>
          <p:cNvSpPr>
            <a:spLocks noChangeAspect="1"/>
          </p:cNvSpPr>
          <p:nvPr/>
        </p:nvSpPr>
        <p:spPr bwMode="auto">
          <a:xfrm>
            <a:off x="3401046" y="5236719"/>
            <a:ext cx="90834" cy="90834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28000">
                <a:srgbClr val="69D8FF"/>
              </a:gs>
              <a:gs pos="100000">
                <a:schemeClr val="accent6">
                  <a:lumMod val="60000"/>
                  <a:lumOff val="40000"/>
                  <a:alpha val="2100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31" name="Elipse 30"/>
          <p:cNvSpPr>
            <a:spLocks noChangeAspect="1"/>
          </p:cNvSpPr>
          <p:nvPr/>
        </p:nvSpPr>
        <p:spPr bwMode="auto">
          <a:xfrm>
            <a:off x="2915818" y="4804668"/>
            <a:ext cx="109909" cy="109909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52000">
                <a:srgbClr val="00B0F0">
                  <a:alpha val="82000"/>
                </a:srgbClr>
              </a:gs>
              <a:gs pos="100000">
                <a:schemeClr val="accent6">
                  <a:lumMod val="60000"/>
                  <a:lumOff val="40000"/>
                  <a:alpha val="2100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32" name="Elipse 31"/>
          <p:cNvSpPr>
            <a:spLocks noChangeAspect="1"/>
          </p:cNvSpPr>
          <p:nvPr/>
        </p:nvSpPr>
        <p:spPr bwMode="auto">
          <a:xfrm>
            <a:off x="1763688" y="2132856"/>
            <a:ext cx="1056298" cy="1060401"/>
          </a:xfrm>
          <a:prstGeom prst="ellipse">
            <a:avLst/>
          </a:prstGeom>
          <a:gradFill>
            <a:gsLst>
              <a:gs pos="24000">
                <a:schemeClr val="bg1"/>
              </a:gs>
              <a:gs pos="51000">
                <a:srgbClr val="00B0F0">
                  <a:alpha val="87000"/>
                </a:srgbClr>
              </a:gs>
              <a:gs pos="93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33" name="Elipse 32"/>
          <p:cNvSpPr>
            <a:spLocks noChangeAspect="1"/>
          </p:cNvSpPr>
          <p:nvPr/>
        </p:nvSpPr>
        <p:spPr bwMode="auto">
          <a:xfrm>
            <a:off x="899592" y="2060848"/>
            <a:ext cx="1189583" cy="1189456"/>
          </a:xfrm>
          <a:prstGeom prst="ellipse">
            <a:avLst/>
          </a:prstGeom>
          <a:gradFill>
            <a:gsLst>
              <a:gs pos="15000">
                <a:schemeClr val="bg1"/>
              </a:gs>
              <a:gs pos="43000">
                <a:srgbClr val="3788FF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34" name="Elipse 33"/>
          <p:cNvSpPr>
            <a:spLocks noChangeAspect="1"/>
          </p:cNvSpPr>
          <p:nvPr/>
        </p:nvSpPr>
        <p:spPr bwMode="auto">
          <a:xfrm>
            <a:off x="1547664" y="2636912"/>
            <a:ext cx="712880" cy="712800"/>
          </a:xfrm>
          <a:prstGeom prst="ellipse">
            <a:avLst/>
          </a:prstGeom>
          <a:gradFill>
            <a:gsLst>
              <a:gs pos="15000">
                <a:schemeClr val="bg1"/>
              </a:gs>
              <a:gs pos="43000">
                <a:srgbClr val="3788FF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35" name="Elipse 34"/>
          <p:cNvSpPr>
            <a:spLocks noChangeAspect="1"/>
          </p:cNvSpPr>
          <p:nvPr/>
        </p:nvSpPr>
        <p:spPr bwMode="auto">
          <a:xfrm>
            <a:off x="7228862" y="4463150"/>
            <a:ext cx="297270" cy="29727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36" name="Elipse 35"/>
          <p:cNvSpPr>
            <a:spLocks noChangeAspect="1"/>
          </p:cNvSpPr>
          <p:nvPr/>
        </p:nvSpPr>
        <p:spPr bwMode="auto">
          <a:xfrm>
            <a:off x="7524328" y="5013176"/>
            <a:ext cx="134163" cy="134163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37" name="Elipse 36"/>
          <p:cNvSpPr>
            <a:spLocks noChangeAspect="1"/>
          </p:cNvSpPr>
          <p:nvPr/>
        </p:nvSpPr>
        <p:spPr bwMode="auto">
          <a:xfrm>
            <a:off x="7588521" y="5119785"/>
            <a:ext cx="145627" cy="145627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38" name="Elipse 37"/>
          <p:cNvSpPr>
            <a:spLocks noChangeAspect="1"/>
          </p:cNvSpPr>
          <p:nvPr/>
        </p:nvSpPr>
        <p:spPr bwMode="auto">
          <a:xfrm>
            <a:off x="7740352" y="5429050"/>
            <a:ext cx="160190" cy="16019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C0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39" name="Elipse 38"/>
          <p:cNvSpPr>
            <a:spLocks noChangeAspect="1"/>
          </p:cNvSpPr>
          <p:nvPr/>
        </p:nvSpPr>
        <p:spPr bwMode="auto">
          <a:xfrm>
            <a:off x="6804251" y="4077075"/>
            <a:ext cx="316424" cy="316424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41" name="Elipse 40"/>
          <p:cNvSpPr>
            <a:spLocks noChangeAspect="1"/>
          </p:cNvSpPr>
          <p:nvPr/>
        </p:nvSpPr>
        <p:spPr bwMode="auto">
          <a:xfrm rot="349981">
            <a:off x="6890872" y="4669137"/>
            <a:ext cx="254722" cy="254722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42" name="Elipse 41"/>
          <p:cNvSpPr>
            <a:spLocks noChangeAspect="1"/>
          </p:cNvSpPr>
          <p:nvPr/>
        </p:nvSpPr>
        <p:spPr bwMode="auto">
          <a:xfrm rot="349981">
            <a:off x="7034609" y="3947393"/>
            <a:ext cx="297270" cy="29727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43" name="Elipse 42"/>
          <p:cNvSpPr>
            <a:spLocks noChangeAspect="1"/>
          </p:cNvSpPr>
          <p:nvPr/>
        </p:nvSpPr>
        <p:spPr bwMode="auto">
          <a:xfrm rot="349981">
            <a:off x="8035407" y="4876183"/>
            <a:ext cx="145627" cy="145627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44" name="Elipse 43"/>
          <p:cNvSpPr>
            <a:spLocks noChangeAspect="1"/>
          </p:cNvSpPr>
          <p:nvPr/>
        </p:nvSpPr>
        <p:spPr bwMode="auto">
          <a:xfrm rot="349981">
            <a:off x="8036110" y="5308934"/>
            <a:ext cx="160190" cy="16019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C0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45" name="Elipse 44"/>
          <p:cNvSpPr>
            <a:spLocks noChangeAspect="1"/>
          </p:cNvSpPr>
          <p:nvPr/>
        </p:nvSpPr>
        <p:spPr bwMode="auto">
          <a:xfrm>
            <a:off x="6516216" y="4077072"/>
            <a:ext cx="244489" cy="244489"/>
          </a:xfrm>
          <a:prstGeom prst="ellipse">
            <a:avLst/>
          </a:prstGeom>
          <a:gradFill>
            <a:gsLst>
              <a:gs pos="18000">
                <a:schemeClr val="bg1"/>
              </a:gs>
              <a:gs pos="39000">
                <a:srgbClr val="EE8800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46" name="Elipse 45"/>
          <p:cNvSpPr>
            <a:spLocks noChangeAspect="1"/>
          </p:cNvSpPr>
          <p:nvPr/>
        </p:nvSpPr>
        <p:spPr bwMode="auto">
          <a:xfrm>
            <a:off x="5151983" y="3573017"/>
            <a:ext cx="354816" cy="354816"/>
          </a:xfrm>
          <a:prstGeom prst="ellipse">
            <a:avLst/>
          </a:prstGeom>
          <a:gradFill>
            <a:gsLst>
              <a:gs pos="18000">
                <a:schemeClr val="bg1"/>
              </a:gs>
              <a:gs pos="26000">
                <a:srgbClr val="FDE65D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47" name="Elipse 46"/>
          <p:cNvSpPr>
            <a:spLocks noChangeAspect="1"/>
          </p:cNvSpPr>
          <p:nvPr/>
        </p:nvSpPr>
        <p:spPr bwMode="auto">
          <a:xfrm>
            <a:off x="6012160" y="4166579"/>
            <a:ext cx="198525" cy="198525"/>
          </a:xfrm>
          <a:prstGeom prst="ellipse">
            <a:avLst/>
          </a:prstGeom>
          <a:gradFill>
            <a:gsLst>
              <a:gs pos="18000">
                <a:schemeClr val="bg1"/>
              </a:gs>
              <a:gs pos="39000">
                <a:srgbClr val="EE8800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48" name="Elipse 47"/>
          <p:cNvSpPr>
            <a:spLocks noChangeAspect="1"/>
          </p:cNvSpPr>
          <p:nvPr/>
        </p:nvSpPr>
        <p:spPr bwMode="auto">
          <a:xfrm>
            <a:off x="6478933" y="4307229"/>
            <a:ext cx="244489" cy="244489"/>
          </a:xfrm>
          <a:prstGeom prst="ellipse">
            <a:avLst/>
          </a:prstGeom>
          <a:gradFill>
            <a:gsLst>
              <a:gs pos="18000">
                <a:schemeClr val="bg1"/>
              </a:gs>
              <a:gs pos="39000">
                <a:srgbClr val="EE8800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49" name="Elipse 48"/>
          <p:cNvSpPr>
            <a:spLocks noChangeAspect="1"/>
          </p:cNvSpPr>
          <p:nvPr/>
        </p:nvSpPr>
        <p:spPr bwMode="auto">
          <a:xfrm>
            <a:off x="4710683" y="3068961"/>
            <a:ext cx="428752" cy="428752"/>
          </a:xfrm>
          <a:prstGeom prst="ellipse">
            <a:avLst/>
          </a:prstGeom>
          <a:gradFill>
            <a:gsLst>
              <a:gs pos="18000">
                <a:schemeClr val="bg1"/>
              </a:gs>
              <a:gs pos="26000">
                <a:srgbClr val="FDE65D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50" name="Elipse 49"/>
          <p:cNvSpPr>
            <a:spLocks noChangeAspect="1"/>
          </p:cNvSpPr>
          <p:nvPr/>
        </p:nvSpPr>
        <p:spPr bwMode="auto">
          <a:xfrm>
            <a:off x="4816872" y="3501008"/>
            <a:ext cx="387072" cy="387072"/>
          </a:xfrm>
          <a:prstGeom prst="ellipse">
            <a:avLst/>
          </a:prstGeom>
          <a:gradFill>
            <a:gsLst>
              <a:gs pos="18000">
                <a:schemeClr val="bg1"/>
              </a:gs>
              <a:gs pos="26000">
                <a:srgbClr val="FDE65D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51" name="Elipse 50"/>
          <p:cNvSpPr>
            <a:spLocks noChangeAspect="1"/>
          </p:cNvSpPr>
          <p:nvPr/>
        </p:nvSpPr>
        <p:spPr bwMode="auto">
          <a:xfrm>
            <a:off x="8275854" y="5955564"/>
            <a:ext cx="65724" cy="65724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C0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52" name="Elipse 51"/>
          <p:cNvSpPr>
            <a:spLocks noChangeAspect="1"/>
          </p:cNvSpPr>
          <p:nvPr/>
        </p:nvSpPr>
        <p:spPr bwMode="auto">
          <a:xfrm>
            <a:off x="7652170" y="5285034"/>
            <a:ext cx="160190" cy="16019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53" name="Elipse 52"/>
          <p:cNvSpPr>
            <a:spLocks noChangeAspect="1"/>
          </p:cNvSpPr>
          <p:nvPr/>
        </p:nvSpPr>
        <p:spPr bwMode="auto">
          <a:xfrm>
            <a:off x="7092280" y="4189018"/>
            <a:ext cx="347399" cy="347399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54" name="Elipse 53"/>
          <p:cNvSpPr>
            <a:spLocks noChangeAspect="1"/>
          </p:cNvSpPr>
          <p:nvPr/>
        </p:nvSpPr>
        <p:spPr bwMode="auto">
          <a:xfrm rot="349981">
            <a:off x="7443686" y="5220566"/>
            <a:ext cx="145627" cy="145627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55" name="Elipse 54"/>
          <p:cNvSpPr>
            <a:spLocks noChangeAspect="1"/>
          </p:cNvSpPr>
          <p:nvPr/>
        </p:nvSpPr>
        <p:spPr bwMode="auto">
          <a:xfrm rot="349981">
            <a:off x="7466657" y="4523457"/>
            <a:ext cx="297270" cy="29727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56" name="Elipse 55"/>
          <p:cNvSpPr>
            <a:spLocks noChangeAspect="1"/>
          </p:cNvSpPr>
          <p:nvPr/>
        </p:nvSpPr>
        <p:spPr bwMode="auto">
          <a:xfrm>
            <a:off x="7740352" y="4869160"/>
            <a:ext cx="145627" cy="145627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57" name="Elipse 56"/>
          <p:cNvSpPr>
            <a:spLocks noChangeAspect="1"/>
          </p:cNvSpPr>
          <p:nvPr/>
        </p:nvSpPr>
        <p:spPr bwMode="auto">
          <a:xfrm>
            <a:off x="8170787" y="5326363"/>
            <a:ext cx="160190" cy="16019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C0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58" name="Elipse 57"/>
          <p:cNvSpPr>
            <a:spLocks noChangeAspect="1"/>
          </p:cNvSpPr>
          <p:nvPr/>
        </p:nvSpPr>
        <p:spPr bwMode="auto">
          <a:xfrm rot="349981">
            <a:off x="7618206" y="4830399"/>
            <a:ext cx="145627" cy="145627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59" name="Elipse 58"/>
          <p:cNvSpPr>
            <a:spLocks noChangeAspect="1"/>
          </p:cNvSpPr>
          <p:nvPr/>
        </p:nvSpPr>
        <p:spPr bwMode="auto">
          <a:xfrm rot="349981">
            <a:off x="8131207" y="5045352"/>
            <a:ext cx="145627" cy="145627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60" name="Elipse 59"/>
          <p:cNvSpPr>
            <a:spLocks noChangeAspect="1"/>
          </p:cNvSpPr>
          <p:nvPr/>
        </p:nvSpPr>
        <p:spPr bwMode="auto">
          <a:xfrm>
            <a:off x="8028384" y="5955564"/>
            <a:ext cx="65724" cy="65724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C0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61" name="Elipse 60"/>
          <p:cNvSpPr>
            <a:spLocks noChangeAspect="1"/>
          </p:cNvSpPr>
          <p:nvPr/>
        </p:nvSpPr>
        <p:spPr bwMode="auto">
          <a:xfrm>
            <a:off x="7956376" y="5157192"/>
            <a:ext cx="145627" cy="145627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62" name="Elipse 61"/>
          <p:cNvSpPr>
            <a:spLocks noChangeAspect="1"/>
          </p:cNvSpPr>
          <p:nvPr/>
        </p:nvSpPr>
        <p:spPr bwMode="auto">
          <a:xfrm rot="349981">
            <a:off x="7678141" y="4689457"/>
            <a:ext cx="228898" cy="228898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63" name="Elipse 62"/>
          <p:cNvSpPr>
            <a:spLocks noChangeAspect="1"/>
          </p:cNvSpPr>
          <p:nvPr/>
        </p:nvSpPr>
        <p:spPr bwMode="auto">
          <a:xfrm>
            <a:off x="7939205" y="5499492"/>
            <a:ext cx="126522" cy="126522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C0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64" name="Elipse 63"/>
          <p:cNvSpPr>
            <a:spLocks noChangeAspect="1"/>
          </p:cNvSpPr>
          <p:nvPr/>
        </p:nvSpPr>
        <p:spPr bwMode="auto">
          <a:xfrm>
            <a:off x="8334556" y="5877267"/>
            <a:ext cx="72294" cy="72294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C0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65" name="Elipse 64"/>
          <p:cNvSpPr>
            <a:spLocks noChangeAspect="1"/>
          </p:cNvSpPr>
          <p:nvPr/>
        </p:nvSpPr>
        <p:spPr bwMode="auto">
          <a:xfrm>
            <a:off x="8244122" y="5877267"/>
            <a:ext cx="72294" cy="72294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C0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66" name="Elipse 65"/>
          <p:cNvSpPr>
            <a:spLocks noChangeAspect="1"/>
          </p:cNvSpPr>
          <p:nvPr/>
        </p:nvSpPr>
        <p:spPr bwMode="auto">
          <a:xfrm>
            <a:off x="8069782" y="5522800"/>
            <a:ext cx="126522" cy="126522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C0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67" name="Elipse 66"/>
          <p:cNvSpPr>
            <a:spLocks noChangeAspect="1"/>
          </p:cNvSpPr>
          <p:nvPr/>
        </p:nvSpPr>
        <p:spPr bwMode="auto">
          <a:xfrm>
            <a:off x="8197553" y="5811539"/>
            <a:ext cx="97322" cy="97322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C0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68" name="Elipse 67"/>
          <p:cNvSpPr>
            <a:spLocks noChangeAspect="1"/>
          </p:cNvSpPr>
          <p:nvPr/>
        </p:nvSpPr>
        <p:spPr bwMode="auto">
          <a:xfrm>
            <a:off x="8028375" y="5811539"/>
            <a:ext cx="97322" cy="97322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C0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69" name="Elipse 68"/>
          <p:cNvSpPr>
            <a:spLocks noChangeAspect="1"/>
          </p:cNvSpPr>
          <p:nvPr/>
        </p:nvSpPr>
        <p:spPr bwMode="auto">
          <a:xfrm>
            <a:off x="8316407" y="5733247"/>
            <a:ext cx="97322" cy="97322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C0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70" name="Elipse 69"/>
          <p:cNvSpPr>
            <a:spLocks noChangeAspect="1"/>
          </p:cNvSpPr>
          <p:nvPr/>
        </p:nvSpPr>
        <p:spPr bwMode="auto">
          <a:xfrm>
            <a:off x="8172400" y="5661248"/>
            <a:ext cx="97322" cy="97322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C0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71" name="Elipse 70"/>
          <p:cNvSpPr>
            <a:spLocks noChangeAspect="1"/>
          </p:cNvSpPr>
          <p:nvPr/>
        </p:nvSpPr>
        <p:spPr bwMode="auto">
          <a:xfrm>
            <a:off x="8100387" y="5885651"/>
            <a:ext cx="72294" cy="72294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C0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72" name="Elipse 71"/>
          <p:cNvSpPr>
            <a:spLocks noChangeAspect="1"/>
          </p:cNvSpPr>
          <p:nvPr/>
        </p:nvSpPr>
        <p:spPr bwMode="auto">
          <a:xfrm>
            <a:off x="8480008" y="5733247"/>
            <a:ext cx="97322" cy="97322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C0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73" name="Elipse 72"/>
          <p:cNvSpPr>
            <a:spLocks noChangeAspect="1"/>
          </p:cNvSpPr>
          <p:nvPr/>
        </p:nvSpPr>
        <p:spPr bwMode="auto">
          <a:xfrm>
            <a:off x="8232538" y="5733247"/>
            <a:ext cx="97322" cy="97322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C0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74" name="Elipse 73"/>
          <p:cNvSpPr>
            <a:spLocks noChangeAspect="1"/>
          </p:cNvSpPr>
          <p:nvPr/>
        </p:nvSpPr>
        <p:spPr bwMode="auto">
          <a:xfrm>
            <a:off x="8538715" y="5654955"/>
            <a:ext cx="97322" cy="97322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C0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75" name="Elipse 74"/>
          <p:cNvSpPr>
            <a:spLocks noChangeAspect="1"/>
          </p:cNvSpPr>
          <p:nvPr/>
        </p:nvSpPr>
        <p:spPr bwMode="auto">
          <a:xfrm>
            <a:off x="8429684" y="5654955"/>
            <a:ext cx="97322" cy="97322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C0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76" name="Elipse 75"/>
          <p:cNvSpPr>
            <a:spLocks noChangeAspect="1"/>
          </p:cNvSpPr>
          <p:nvPr/>
        </p:nvSpPr>
        <p:spPr bwMode="auto">
          <a:xfrm>
            <a:off x="8401716" y="5589231"/>
            <a:ext cx="97322" cy="97322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C0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77" name="Elipse 76"/>
          <p:cNvSpPr>
            <a:spLocks noChangeAspect="1"/>
          </p:cNvSpPr>
          <p:nvPr/>
        </p:nvSpPr>
        <p:spPr bwMode="auto">
          <a:xfrm>
            <a:off x="8232538" y="5589231"/>
            <a:ext cx="97322" cy="97322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C0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78" name="Elipse 77"/>
          <p:cNvSpPr>
            <a:spLocks noChangeAspect="1"/>
          </p:cNvSpPr>
          <p:nvPr/>
        </p:nvSpPr>
        <p:spPr bwMode="auto">
          <a:xfrm>
            <a:off x="8316416" y="5663339"/>
            <a:ext cx="97322" cy="97322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C0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79" name="Elipse 78"/>
          <p:cNvSpPr>
            <a:spLocks noChangeAspect="1"/>
          </p:cNvSpPr>
          <p:nvPr/>
        </p:nvSpPr>
        <p:spPr bwMode="auto">
          <a:xfrm>
            <a:off x="8552025" y="5949280"/>
            <a:ext cx="65724" cy="65724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C0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80" name="Elipse 79"/>
          <p:cNvSpPr>
            <a:spLocks noChangeAspect="1"/>
          </p:cNvSpPr>
          <p:nvPr/>
        </p:nvSpPr>
        <p:spPr bwMode="auto">
          <a:xfrm>
            <a:off x="8172400" y="5949280"/>
            <a:ext cx="65724" cy="65724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C0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81" name="Elipse 80"/>
          <p:cNvSpPr>
            <a:spLocks noChangeAspect="1"/>
          </p:cNvSpPr>
          <p:nvPr/>
        </p:nvSpPr>
        <p:spPr bwMode="auto">
          <a:xfrm>
            <a:off x="8723150" y="5635934"/>
            <a:ext cx="97322" cy="97322"/>
          </a:xfrm>
          <a:prstGeom prst="ellipse">
            <a:avLst/>
          </a:prstGeom>
          <a:gradFill>
            <a:gsLst>
              <a:gs pos="9000">
                <a:srgbClr val="FF8989"/>
              </a:gs>
              <a:gs pos="32000">
                <a:srgbClr val="C00000"/>
              </a:gs>
              <a:gs pos="100000">
                <a:srgbClr val="C00000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82" name="Elipse 81"/>
          <p:cNvSpPr>
            <a:spLocks noChangeAspect="1"/>
          </p:cNvSpPr>
          <p:nvPr/>
        </p:nvSpPr>
        <p:spPr bwMode="auto">
          <a:xfrm>
            <a:off x="8501692" y="5870979"/>
            <a:ext cx="97322" cy="97322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C0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83" name="Elipse 82"/>
          <p:cNvSpPr>
            <a:spLocks noChangeAspect="1"/>
          </p:cNvSpPr>
          <p:nvPr/>
        </p:nvSpPr>
        <p:spPr bwMode="auto">
          <a:xfrm>
            <a:off x="8473724" y="5805255"/>
            <a:ext cx="97322" cy="97322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C0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84" name="Elipse 83"/>
          <p:cNvSpPr>
            <a:spLocks noChangeAspect="1"/>
          </p:cNvSpPr>
          <p:nvPr/>
        </p:nvSpPr>
        <p:spPr bwMode="auto">
          <a:xfrm>
            <a:off x="8304546" y="5805255"/>
            <a:ext cx="97322" cy="97322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C0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85" name="Elipse 84"/>
          <p:cNvSpPr>
            <a:spLocks noChangeAspect="1"/>
          </p:cNvSpPr>
          <p:nvPr/>
        </p:nvSpPr>
        <p:spPr bwMode="auto">
          <a:xfrm>
            <a:off x="8376558" y="5879367"/>
            <a:ext cx="72294" cy="72294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C0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86" name="Elipse 85"/>
          <p:cNvSpPr>
            <a:spLocks noChangeAspect="1"/>
          </p:cNvSpPr>
          <p:nvPr/>
        </p:nvSpPr>
        <p:spPr bwMode="auto">
          <a:xfrm>
            <a:off x="8131833" y="5877267"/>
            <a:ext cx="72294" cy="72294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C0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87" name="Elipse 86"/>
          <p:cNvSpPr>
            <a:spLocks noChangeAspect="1"/>
          </p:cNvSpPr>
          <p:nvPr/>
        </p:nvSpPr>
        <p:spPr bwMode="auto">
          <a:xfrm>
            <a:off x="7956090" y="5877267"/>
            <a:ext cx="72294" cy="72294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C0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88" name="Elipse 87"/>
          <p:cNvSpPr>
            <a:spLocks noChangeAspect="1"/>
          </p:cNvSpPr>
          <p:nvPr/>
        </p:nvSpPr>
        <p:spPr bwMode="auto">
          <a:xfrm>
            <a:off x="8190536" y="5798971"/>
            <a:ext cx="97322" cy="97322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C0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89" name="Elipse 88"/>
          <p:cNvSpPr>
            <a:spLocks noChangeAspect="1"/>
          </p:cNvSpPr>
          <p:nvPr/>
        </p:nvSpPr>
        <p:spPr bwMode="auto">
          <a:xfrm>
            <a:off x="8081505" y="5733256"/>
            <a:ext cx="97322" cy="97322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C0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90" name="Elipse 89"/>
          <p:cNvSpPr>
            <a:spLocks noChangeAspect="1"/>
          </p:cNvSpPr>
          <p:nvPr/>
        </p:nvSpPr>
        <p:spPr bwMode="auto">
          <a:xfrm>
            <a:off x="8028384" y="5661248"/>
            <a:ext cx="97322" cy="97322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C0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91" name="Elipse 90"/>
          <p:cNvSpPr>
            <a:spLocks noChangeAspect="1"/>
          </p:cNvSpPr>
          <p:nvPr/>
        </p:nvSpPr>
        <p:spPr bwMode="auto">
          <a:xfrm>
            <a:off x="7884363" y="5733251"/>
            <a:ext cx="72294" cy="72294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C0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92" name="Elipse 91"/>
          <p:cNvSpPr>
            <a:spLocks noChangeAspect="1"/>
          </p:cNvSpPr>
          <p:nvPr/>
        </p:nvSpPr>
        <p:spPr bwMode="auto">
          <a:xfrm>
            <a:off x="7956376" y="5733256"/>
            <a:ext cx="97322" cy="97322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C0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93" name="Elipse 92"/>
          <p:cNvSpPr>
            <a:spLocks noChangeAspect="1"/>
          </p:cNvSpPr>
          <p:nvPr/>
        </p:nvSpPr>
        <p:spPr bwMode="auto">
          <a:xfrm>
            <a:off x="8485712" y="5517232"/>
            <a:ext cx="118736" cy="118736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C0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94" name="Elipse 93"/>
          <p:cNvSpPr>
            <a:spLocks noChangeAspect="1"/>
          </p:cNvSpPr>
          <p:nvPr/>
        </p:nvSpPr>
        <p:spPr bwMode="auto">
          <a:xfrm>
            <a:off x="8028384" y="5445224"/>
            <a:ext cx="118736" cy="118736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C0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95" name="Elipse 94"/>
          <p:cNvSpPr>
            <a:spLocks noChangeAspect="1"/>
          </p:cNvSpPr>
          <p:nvPr/>
        </p:nvSpPr>
        <p:spPr bwMode="auto">
          <a:xfrm>
            <a:off x="8557720" y="5733256"/>
            <a:ext cx="118736" cy="118736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C0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96" name="Elipse 95"/>
          <p:cNvSpPr>
            <a:spLocks noChangeAspect="1"/>
          </p:cNvSpPr>
          <p:nvPr/>
        </p:nvSpPr>
        <p:spPr bwMode="auto">
          <a:xfrm>
            <a:off x="8377924" y="5510942"/>
            <a:ext cx="118736" cy="118736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C0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97" name="Elipse 96"/>
          <p:cNvSpPr>
            <a:spLocks noChangeAspect="1"/>
          </p:cNvSpPr>
          <p:nvPr/>
        </p:nvSpPr>
        <p:spPr bwMode="auto">
          <a:xfrm>
            <a:off x="8349959" y="5445221"/>
            <a:ext cx="88203" cy="88203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C0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98" name="Elipse 97"/>
          <p:cNvSpPr>
            <a:spLocks noChangeAspect="1"/>
          </p:cNvSpPr>
          <p:nvPr/>
        </p:nvSpPr>
        <p:spPr bwMode="auto">
          <a:xfrm>
            <a:off x="8180781" y="5445221"/>
            <a:ext cx="88203" cy="88203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C0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99" name="Elipse 98"/>
          <p:cNvSpPr>
            <a:spLocks noChangeAspect="1"/>
          </p:cNvSpPr>
          <p:nvPr/>
        </p:nvSpPr>
        <p:spPr bwMode="auto">
          <a:xfrm>
            <a:off x="7884368" y="5589240"/>
            <a:ext cx="118736" cy="118736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C0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00" name="Elipse 99"/>
          <p:cNvSpPr>
            <a:spLocks noChangeAspect="1"/>
          </p:cNvSpPr>
          <p:nvPr/>
        </p:nvSpPr>
        <p:spPr bwMode="auto">
          <a:xfrm rot="1728569">
            <a:off x="7340863" y="4972361"/>
            <a:ext cx="134163" cy="134163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01" name="Elipse 100"/>
          <p:cNvSpPr>
            <a:spLocks noChangeAspect="1"/>
          </p:cNvSpPr>
          <p:nvPr/>
        </p:nvSpPr>
        <p:spPr bwMode="auto">
          <a:xfrm rot="2078550">
            <a:off x="7750651" y="5192781"/>
            <a:ext cx="145627" cy="145627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02" name="Elipse 101"/>
          <p:cNvSpPr>
            <a:spLocks noChangeAspect="1"/>
          </p:cNvSpPr>
          <p:nvPr/>
        </p:nvSpPr>
        <p:spPr bwMode="auto">
          <a:xfrm rot="2078550">
            <a:off x="7260221" y="5179751"/>
            <a:ext cx="145627" cy="145627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03" name="Elipse 102"/>
          <p:cNvSpPr>
            <a:spLocks noChangeAspect="1"/>
          </p:cNvSpPr>
          <p:nvPr/>
        </p:nvSpPr>
        <p:spPr bwMode="auto">
          <a:xfrm rot="1728569">
            <a:off x="7873768" y="4875473"/>
            <a:ext cx="145627" cy="145627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04" name="Elipse 103"/>
          <p:cNvSpPr>
            <a:spLocks noChangeAspect="1"/>
          </p:cNvSpPr>
          <p:nvPr/>
        </p:nvSpPr>
        <p:spPr bwMode="auto">
          <a:xfrm rot="2078550">
            <a:off x="7408794" y="5113667"/>
            <a:ext cx="145627" cy="145627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05" name="Elipse 104"/>
          <p:cNvSpPr>
            <a:spLocks noChangeAspect="1"/>
          </p:cNvSpPr>
          <p:nvPr/>
        </p:nvSpPr>
        <p:spPr bwMode="auto">
          <a:xfrm rot="2078550">
            <a:off x="7947742" y="5004537"/>
            <a:ext cx="145627" cy="145627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06" name="Elipse 105"/>
          <p:cNvSpPr>
            <a:spLocks noChangeAspect="1"/>
          </p:cNvSpPr>
          <p:nvPr/>
        </p:nvSpPr>
        <p:spPr bwMode="auto">
          <a:xfrm rot="1728569">
            <a:off x="7766428" y="5039253"/>
            <a:ext cx="145627" cy="145627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07" name="Elipse 106"/>
          <p:cNvSpPr>
            <a:spLocks noChangeAspect="1"/>
          </p:cNvSpPr>
          <p:nvPr/>
        </p:nvSpPr>
        <p:spPr bwMode="auto">
          <a:xfrm>
            <a:off x="5758853" y="3993432"/>
            <a:ext cx="278106" cy="278106"/>
          </a:xfrm>
          <a:prstGeom prst="ellipse">
            <a:avLst/>
          </a:prstGeom>
          <a:gradFill>
            <a:gsLst>
              <a:gs pos="18000">
                <a:schemeClr val="bg1"/>
              </a:gs>
              <a:gs pos="39000">
                <a:srgbClr val="EE8800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08" name="Elipse 107"/>
          <p:cNvSpPr>
            <a:spLocks noChangeAspect="1"/>
          </p:cNvSpPr>
          <p:nvPr/>
        </p:nvSpPr>
        <p:spPr bwMode="auto">
          <a:xfrm>
            <a:off x="6239759" y="3742736"/>
            <a:ext cx="305611" cy="305611"/>
          </a:xfrm>
          <a:prstGeom prst="ellipse">
            <a:avLst/>
          </a:prstGeom>
          <a:gradFill>
            <a:gsLst>
              <a:gs pos="18000">
                <a:schemeClr val="bg1"/>
              </a:gs>
              <a:gs pos="39000">
                <a:srgbClr val="EE8800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09" name="Elipse 108"/>
          <p:cNvSpPr>
            <a:spLocks noChangeAspect="1"/>
          </p:cNvSpPr>
          <p:nvPr/>
        </p:nvSpPr>
        <p:spPr bwMode="auto">
          <a:xfrm>
            <a:off x="6300192" y="4005064"/>
            <a:ext cx="244489" cy="244489"/>
          </a:xfrm>
          <a:prstGeom prst="ellipse">
            <a:avLst/>
          </a:prstGeom>
          <a:gradFill>
            <a:gsLst>
              <a:gs pos="18000">
                <a:schemeClr val="bg1"/>
              </a:gs>
              <a:gs pos="39000">
                <a:srgbClr val="EE8800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10" name="Elipse 109"/>
          <p:cNvSpPr>
            <a:spLocks noChangeAspect="1"/>
          </p:cNvSpPr>
          <p:nvPr/>
        </p:nvSpPr>
        <p:spPr bwMode="auto">
          <a:xfrm>
            <a:off x="5951803" y="3803173"/>
            <a:ext cx="305611" cy="305611"/>
          </a:xfrm>
          <a:prstGeom prst="ellipse">
            <a:avLst/>
          </a:prstGeom>
          <a:gradFill>
            <a:gsLst>
              <a:gs pos="18000">
                <a:schemeClr val="bg1"/>
              </a:gs>
              <a:gs pos="39000">
                <a:srgbClr val="EE8800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11" name="Elipse 110"/>
          <p:cNvSpPr>
            <a:spLocks noChangeAspect="1"/>
          </p:cNvSpPr>
          <p:nvPr/>
        </p:nvSpPr>
        <p:spPr bwMode="auto">
          <a:xfrm>
            <a:off x="2339752" y="5092698"/>
            <a:ext cx="90834" cy="90834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70000">
                <a:srgbClr val="0070C0"/>
              </a:gs>
              <a:gs pos="100000">
                <a:schemeClr val="accent6">
                  <a:lumMod val="60000"/>
                  <a:lumOff val="40000"/>
                  <a:alpha val="2100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12" name="Elipse 111"/>
          <p:cNvSpPr>
            <a:spLocks noChangeAspect="1"/>
          </p:cNvSpPr>
          <p:nvPr/>
        </p:nvSpPr>
        <p:spPr bwMode="auto">
          <a:xfrm>
            <a:off x="2627784" y="5020690"/>
            <a:ext cx="90834" cy="90834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70000">
                <a:srgbClr val="0070C0"/>
              </a:gs>
              <a:gs pos="100000">
                <a:schemeClr val="accent6">
                  <a:lumMod val="60000"/>
                  <a:lumOff val="40000"/>
                  <a:alpha val="2100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13" name="Elipse 112"/>
          <p:cNvSpPr>
            <a:spLocks noChangeAspect="1"/>
          </p:cNvSpPr>
          <p:nvPr/>
        </p:nvSpPr>
        <p:spPr bwMode="auto">
          <a:xfrm>
            <a:off x="2913756" y="5253485"/>
            <a:ext cx="64492" cy="64492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52000">
                <a:srgbClr val="00B0F0">
                  <a:alpha val="82000"/>
                </a:srgbClr>
              </a:gs>
              <a:gs pos="100000">
                <a:schemeClr val="accent6">
                  <a:lumMod val="60000"/>
                  <a:lumOff val="40000"/>
                  <a:alpha val="2100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14" name="Elipse 113"/>
          <p:cNvSpPr>
            <a:spLocks noChangeAspect="1"/>
          </p:cNvSpPr>
          <p:nvPr/>
        </p:nvSpPr>
        <p:spPr bwMode="auto">
          <a:xfrm>
            <a:off x="3066156" y="5405885"/>
            <a:ext cx="64492" cy="64492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28000">
                <a:srgbClr val="69D8FF"/>
              </a:gs>
              <a:gs pos="100000">
                <a:schemeClr val="accent6">
                  <a:lumMod val="60000"/>
                  <a:lumOff val="40000"/>
                  <a:alpha val="2100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15" name="Elipse 114"/>
          <p:cNvSpPr>
            <a:spLocks noChangeAspect="1"/>
          </p:cNvSpPr>
          <p:nvPr/>
        </p:nvSpPr>
        <p:spPr bwMode="auto">
          <a:xfrm>
            <a:off x="2915816" y="5092698"/>
            <a:ext cx="90834" cy="90834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52000">
                <a:srgbClr val="00B0F0">
                  <a:alpha val="82000"/>
                </a:srgbClr>
              </a:gs>
              <a:gs pos="100000">
                <a:schemeClr val="accent6">
                  <a:lumMod val="60000"/>
                  <a:lumOff val="40000"/>
                  <a:alpha val="2100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16" name="Elipse 115"/>
          <p:cNvSpPr>
            <a:spLocks noChangeAspect="1"/>
          </p:cNvSpPr>
          <p:nvPr/>
        </p:nvSpPr>
        <p:spPr bwMode="auto">
          <a:xfrm>
            <a:off x="2824977" y="5092698"/>
            <a:ext cx="90834" cy="90834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52000">
                <a:srgbClr val="00B0F0">
                  <a:alpha val="82000"/>
                </a:srgbClr>
              </a:gs>
              <a:gs pos="100000">
                <a:schemeClr val="accent6">
                  <a:lumMod val="60000"/>
                  <a:lumOff val="40000"/>
                  <a:alpha val="2100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17" name="Elipse 116"/>
          <p:cNvSpPr>
            <a:spLocks noChangeAspect="1"/>
          </p:cNvSpPr>
          <p:nvPr/>
        </p:nvSpPr>
        <p:spPr bwMode="auto">
          <a:xfrm>
            <a:off x="3203848" y="5164706"/>
            <a:ext cx="90834" cy="90834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28000">
                <a:srgbClr val="69D8FF"/>
              </a:gs>
              <a:gs pos="100000">
                <a:schemeClr val="accent6">
                  <a:lumMod val="60000"/>
                  <a:lumOff val="40000"/>
                  <a:alpha val="2100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18" name="Elipse 117"/>
          <p:cNvSpPr>
            <a:spLocks noChangeAspect="1"/>
          </p:cNvSpPr>
          <p:nvPr/>
        </p:nvSpPr>
        <p:spPr bwMode="auto">
          <a:xfrm>
            <a:off x="2968995" y="5524748"/>
            <a:ext cx="64492" cy="64492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52000">
                <a:srgbClr val="00B0F0">
                  <a:alpha val="82000"/>
                </a:srgbClr>
              </a:gs>
              <a:gs pos="100000">
                <a:schemeClr val="accent6">
                  <a:lumMod val="60000"/>
                  <a:lumOff val="40000"/>
                  <a:alpha val="2100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19" name="Elipse 118"/>
          <p:cNvSpPr>
            <a:spLocks noChangeAspect="1"/>
          </p:cNvSpPr>
          <p:nvPr/>
        </p:nvSpPr>
        <p:spPr bwMode="auto">
          <a:xfrm>
            <a:off x="2411760" y="5236714"/>
            <a:ext cx="90834" cy="90834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70000">
                <a:srgbClr val="0070C0"/>
              </a:gs>
              <a:gs pos="100000">
                <a:schemeClr val="accent6">
                  <a:lumMod val="60000"/>
                  <a:lumOff val="40000"/>
                  <a:alpha val="2100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20" name="Elipse 119"/>
          <p:cNvSpPr>
            <a:spLocks noChangeAspect="1"/>
          </p:cNvSpPr>
          <p:nvPr/>
        </p:nvSpPr>
        <p:spPr bwMode="auto">
          <a:xfrm>
            <a:off x="2613403" y="5277573"/>
            <a:ext cx="64492" cy="64492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70000">
                <a:srgbClr val="0070C0"/>
              </a:gs>
              <a:gs pos="100000">
                <a:schemeClr val="accent6">
                  <a:lumMod val="60000"/>
                  <a:lumOff val="40000"/>
                  <a:alpha val="2100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21" name="Elipse 120"/>
          <p:cNvSpPr>
            <a:spLocks noChangeAspect="1"/>
          </p:cNvSpPr>
          <p:nvPr/>
        </p:nvSpPr>
        <p:spPr bwMode="auto">
          <a:xfrm>
            <a:off x="2605019" y="5429973"/>
            <a:ext cx="64492" cy="64492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70000">
                <a:srgbClr val="0070C0"/>
              </a:gs>
              <a:gs pos="100000">
                <a:schemeClr val="accent6">
                  <a:lumMod val="60000"/>
                  <a:lumOff val="40000"/>
                  <a:alpha val="2100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22" name="Elipse 121"/>
          <p:cNvSpPr>
            <a:spLocks noChangeAspect="1"/>
          </p:cNvSpPr>
          <p:nvPr/>
        </p:nvSpPr>
        <p:spPr bwMode="auto">
          <a:xfrm>
            <a:off x="2411763" y="5452741"/>
            <a:ext cx="64492" cy="64492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70000">
                <a:srgbClr val="0070C0"/>
              </a:gs>
              <a:gs pos="100000">
                <a:schemeClr val="accent6">
                  <a:lumMod val="60000"/>
                  <a:lumOff val="40000"/>
                  <a:alpha val="2100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23" name="Elipse 122"/>
          <p:cNvSpPr>
            <a:spLocks noChangeAspect="1"/>
          </p:cNvSpPr>
          <p:nvPr/>
        </p:nvSpPr>
        <p:spPr bwMode="auto">
          <a:xfrm>
            <a:off x="2824980" y="5438357"/>
            <a:ext cx="64492" cy="64492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52000">
                <a:srgbClr val="00B0F0">
                  <a:alpha val="82000"/>
                </a:srgbClr>
              </a:gs>
              <a:gs pos="100000">
                <a:schemeClr val="accent6">
                  <a:lumMod val="60000"/>
                  <a:lumOff val="40000"/>
                  <a:alpha val="2100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24" name="Elipse 123"/>
          <p:cNvSpPr>
            <a:spLocks noChangeAspect="1"/>
          </p:cNvSpPr>
          <p:nvPr/>
        </p:nvSpPr>
        <p:spPr bwMode="auto">
          <a:xfrm>
            <a:off x="3401041" y="5164706"/>
            <a:ext cx="90834" cy="90834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28000">
                <a:srgbClr val="69D8FF"/>
              </a:gs>
              <a:gs pos="100000">
                <a:schemeClr val="accent6">
                  <a:lumMod val="60000"/>
                  <a:lumOff val="40000"/>
                  <a:alpha val="2100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25" name="Elipse 124"/>
          <p:cNvSpPr>
            <a:spLocks noChangeAspect="1"/>
          </p:cNvSpPr>
          <p:nvPr/>
        </p:nvSpPr>
        <p:spPr bwMode="auto">
          <a:xfrm>
            <a:off x="3257028" y="5308725"/>
            <a:ext cx="64492" cy="64492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28000">
                <a:srgbClr val="69D8FF"/>
              </a:gs>
              <a:gs pos="100000">
                <a:schemeClr val="accent6">
                  <a:lumMod val="60000"/>
                  <a:lumOff val="40000"/>
                  <a:alpha val="2100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26" name="Elipse 125"/>
          <p:cNvSpPr>
            <a:spLocks noChangeAspect="1"/>
          </p:cNvSpPr>
          <p:nvPr/>
        </p:nvSpPr>
        <p:spPr bwMode="auto">
          <a:xfrm>
            <a:off x="2824974" y="4876671"/>
            <a:ext cx="109909" cy="109909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52000">
                <a:srgbClr val="00B0F0">
                  <a:alpha val="82000"/>
                </a:srgbClr>
              </a:gs>
              <a:gs pos="100000">
                <a:schemeClr val="accent6">
                  <a:lumMod val="60000"/>
                  <a:lumOff val="40000"/>
                  <a:alpha val="2100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27" name="Elipse 126"/>
          <p:cNvSpPr>
            <a:spLocks noChangeAspect="1"/>
          </p:cNvSpPr>
          <p:nvPr/>
        </p:nvSpPr>
        <p:spPr bwMode="auto">
          <a:xfrm rot="1305844">
            <a:off x="8547896" y="6071149"/>
            <a:ext cx="51565" cy="51565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C0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28" name="Elipse 127"/>
          <p:cNvSpPr>
            <a:spLocks noChangeAspect="1"/>
          </p:cNvSpPr>
          <p:nvPr/>
        </p:nvSpPr>
        <p:spPr bwMode="auto">
          <a:xfrm rot="1305844">
            <a:off x="8314935" y="5981506"/>
            <a:ext cx="65724" cy="65724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C0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29" name="Elipse 128"/>
          <p:cNvSpPr>
            <a:spLocks noChangeAspect="1"/>
          </p:cNvSpPr>
          <p:nvPr/>
        </p:nvSpPr>
        <p:spPr bwMode="auto">
          <a:xfrm rot="1305844">
            <a:off x="8628317" y="5945721"/>
            <a:ext cx="65724" cy="65724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C0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30" name="Elipse 129"/>
          <p:cNvSpPr>
            <a:spLocks noChangeAspect="1"/>
          </p:cNvSpPr>
          <p:nvPr/>
        </p:nvSpPr>
        <p:spPr bwMode="auto">
          <a:xfrm rot="1305844">
            <a:off x="8530189" y="5979779"/>
            <a:ext cx="51565" cy="51565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C0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31" name="Elipse 130"/>
          <p:cNvSpPr>
            <a:spLocks noChangeAspect="1"/>
          </p:cNvSpPr>
          <p:nvPr/>
        </p:nvSpPr>
        <p:spPr bwMode="auto">
          <a:xfrm rot="1305844">
            <a:off x="8525453" y="5910485"/>
            <a:ext cx="65724" cy="65724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C0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32" name="Elipse 131"/>
          <p:cNvSpPr>
            <a:spLocks noChangeAspect="1"/>
          </p:cNvSpPr>
          <p:nvPr/>
        </p:nvSpPr>
        <p:spPr bwMode="auto">
          <a:xfrm rot="1305844">
            <a:off x="8368334" y="5847756"/>
            <a:ext cx="65724" cy="65724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C0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33" name="Elipse 132"/>
          <p:cNvSpPr>
            <a:spLocks noChangeAspect="1"/>
          </p:cNvSpPr>
          <p:nvPr/>
        </p:nvSpPr>
        <p:spPr bwMode="auto">
          <a:xfrm rot="1305844">
            <a:off x="8672897" y="5815107"/>
            <a:ext cx="65724" cy="65724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C0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34" name="Elipse 133"/>
          <p:cNvSpPr>
            <a:spLocks noChangeAspect="1"/>
          </p:cNvSpPr>
          <p:nvPr/>
        </p:nvSpPr>
        <p:spPr bwMode="auto">
          <a:xfrm rot="1305844">
            <a:off x="8744905" y="5819114"/>
            <a:ext cx="65724" cy="65724"/>
          </a:xfrm>
          <a:prstGeom prst="ellipse">
            <a:avLst/>
          </a:prstGeom>
          <a:gradFill>
            <a:gsLst>
              <a:gs pos="9000">
                <a:srgbClr val="FF8989"/>
              </a:gs>
              <a:gs pos="32000">
                <a:srgbClr val="C00000"/>
              </a:gs>
              <a:gs pos="100000">
                <a:srgbClr val="C00000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35" name="Elipse 134"/>
          <p:cNvSpPr>
            <a:spLocks noChangeAspect="1"/>
          </p:cNvSpPr>
          <p:nvPr/>
        </p:nvSpPr>
        <p:spPr bwMode="auto">
          <a:xfrm rot="1305844">
            <a:off x="8407731" y="5943281"/>
            <a:ext cx="65724" cy="65724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C0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36" name="Elipse 135"/>
          <p:cNvSpPr>
            <a:spLocks noChangeAspect="1"/>
          </p:cNvSpPr>
          <p:nvPr/>
        </p:nvSpPr>
        <p:spPr bwMode="auto">
          <a:xfrm rot="1305844">
            <a:off x="8816804" y="5942504"/>
            <a:ext cx="65724" cy="65724"/>
          </a:xfrm>
          <a:prstGeom prst="ellipse">
            <a:avLst/>
          </a:prstGeom>
          <a:gradFill>
            <a:gsLst>
              <a:gs pos="9000">
                <a:srgbClr val="FF8989"/>
              </a:gs>
              <a:gs pos="32000">
                <a:srgbClr val="C00000"/>
              </a:gs>
              <a:gs pos="100000">
                <a:srgbClr val="C00000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37" name="Elipse 136"/>
          <p:cNvSpPr>
            <a:spLocks noChangeAspect="1"/>
          </p:cNvSpPr>
          <p:nvPr/>
        </p:nvSpPr>
        <p:spPr bwMode="auto">
          <a:xfrm rot="1305844">
            <a:off x="8586974" y="5850745"/>
            <a:ext cx="65724" cy="65724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C0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38" name="Elipse 137"/>
          <p:cNvSpPr>
            <a:spLocks noChangeAspect="1"/>
          </p:cNvSpPr>
          <p:nvPr/>
        </p:nvSpPr>
        <p:spPr bwMode="auto">
          <a:xfrm rot="1305844">
            <a:off x="8806711" y="6167714"/>
            <a:ext cx="51565" cy="51565"/>
          </a:xfrm>
          <a:prstGeom prst="ellipse">
            <a:avLst/>
          </a:prstGeom>
          <a:gradFill>
            <a:gsLst>
              <a:gs pos="9000">
                <a:srgbClr val="FF8989"/>
              </a:gs>
              <a:gs pos="32000">
                <a:srgbClr val="C00000"/>
              </a:gs>
              <a:gs pos="100000">
                <a:srgbClr val="C00000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39" name="Elipse 138"/>
          <p:cNvSpPr>
            <a:spLocks noChangeAspect="1"/>
          </p:cNvSpPr>
          <p:nvPr/>
        </p:nvSpPr>
        <p:spPr bwMode="auto">
          <a:xfrm rot="1305844">
            <a:off x="8576881" y="6075955"/>
            <a:ext cx="51565" cy="51565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C0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40" name="Elipse 139"/>
          <p:cNvSpPr>
            <a:spLocks noChangeAspect="1"/>
          </p:cNvSpPr>
          <p:nvPr/>
        </p:nvSpPr>
        <p:spPr bwMode="auto">
          <a:xfrm rot="1305844">
            <a:off x="8890263" y="6116770"/>
            <a:ext cx="51565" cy="51565"/>
          </a:xfrm>
          <a:prstGeom prst="ellipse">
            <a:avLst/>
          </a:prstGeom>
          <a:gradFill>
            <a:gsLst>
              <a:gs pos="9000">
                <a:srgbClr val="FF8989"/>
              </a:gs>
              <a:gs pos="32000">
                <a:srgbClr val="C00000"/>
              </a:gs>
              <a:gs pos="100000">
                <a:srgbClr val="C00000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41" name="Elipse 140"/>
          <p:cNvSpPr>
            <a:spLocks noChangeAspect="1"/>
          </p:cNvSpPr>
          <p:nvPr/>
        </p:nvSpPr>
        <p:spPr bwMode="auto">
          <a:xfrm rot="1305844">
            <a:off x="8748036" y="6076343"/>
            <a:ext cx="51565" cy="51565"/>
          </a:xfrm>
          <a:prstGeom prst="ellipse">
            <a:avLst/>
          </a:prstGeom>
          <a:gradFill>
            <a:gsLst>
              <a:gs pos="9000">
                <a:srgbClr val="FF8989"/>
              </a:gs>
              <a:gs pos="32000">
                <a:srgbClr val="C00000"/>
              </a:gs>
              <a:gs pos="100000">
                <a:srgbClr val="C00000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42" name="Elipse 141"/>
          <p:cNvSpPr>
            <a:spLocks noChangeAspect="1"/>
          </p:cNvSpPr>
          <p:nvPr/>
        </p:nvSpPr>
        <p:spPr bwMode="auto">
          <a:xfrm rot="1305844">
            <a:off x="8787399" y="6004934"/>
            <a:ext cx="51565" cy="51565"/>
          </a:xfrm>
          <a:prstGeom prst="ellipse">
            <a:avLst/>
          </a:prstGeom>
          <a:gradFill>
            <a:gsLst>
              <a:gs pos="9000">
                <a:srgbClr val="FF8989"/>
              </a:gs>
              <a:gs pos="32000">
                <a:srgbClr val="C00000"/>
              </a:gs>
              <a:gs pos="100000">
                <a:srgbClr val="C00000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43" name="Elipse 142"/>
          <p:cNvSpPr>
            <a:spLocks noChangeAspect="1"/>
          </p:cNvSpPr>
          <p:nvPr/>
        </p:nvSpPr>
        <p:spPr bwMode="auto">
          <a:xfrm rot="1305844">
            <a:off x="8744905" y="5944320"/>
            <a:ext cx="65724" cy="65724"/>
          </a:xfrm>
          <a:prstGeom prst="ellipse">
            <a:avLst/>
          </a:prstGeom>
          <a:gradFill>
            <a:gsLst>
              <a:gs pos="9000">
                <a:srgbClr val="FF8989"/>
              </a:gs>
              <a:gs pos="32000">
                <a:srgbClr val="C00000"/>
              </a:gs>
              <a:gs pos="100000">
                <a:srgbClr val="C00000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44" name="Elipse 143"/>
          <p:cNvSpPr>
            <a:spLocks noChangeAspect="1"/>
          </p:cNvSpPr>
          <p:nvPr/>
        </p:nvSpPr>
        <p:spPr bwMode="auto">
          <a:xfrm rot="1305844">
            <a:off x="8669677" y="6037730"/>
            <a:ext cx="51565" cy="51565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C0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45" name="Elipse 144"/>
          <p:cNvSpPr>
            <a:spLocks noChangeAspect="1"/>
          </p:cNvSpPr>
          <p:nvPr/>
        </p:nvSpPr>
        <p:spPr bwMode="auto">
          <a:xfrm rot="1305844">
            <a:off x="8440044" y="5947154"/>
            <a:ext cx="65724" cy="65724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C0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46" name="Elipse 145"/>
          <p:cNvSpPr>
            <a:spLocks noChangeAspect="1"/>
          </p:cNvSpPr>
          <p:nvPr/>
        </p:nvSpPr>
        <p:spPr bwMode="auto">
          <a:xfrm rot="1305844">
            <a:off x="8210214" y="5855396"/>
            <a:ext cx="65724" cy="65724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C0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47" name="Elipse 146"/>
          <p:cNvSpPr>
            <a:spLocks noChangeAspect="1"/>
          </p:cNvSpPr>
          <p:nvPr/>
        </p:nvSpPr>
        <p:spPr bwMode="auto">
          <a:xfrm rot="1305844">
            <a:off x="8401398" y="6015614"/>
            <a:ext cx="51565" cy="51565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C0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48" name="Elipse 147"/>
          <p:cNvSpPr>
            <a:spLocks noChangeAspect="1"/>
          </p:cNvSpPr>
          <p:nvPr/>
        </p:nvSpPr>
        <p:spPr bwMode="auto">
          <a:xfrm rot="1305844">
            <a:off x="8422337" y="5855784"/>
            <a:ext cx="65724" cy="65724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C0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49" name="Elipse 148"/>
          <p:cNvSpPr>
            <a:spLocks noChangeAspect="1"/>
          </p:cNvSpPr>
          <p:nvPr/>
        </p:nvSpPr>
        <p:spPr bwMode="auto">
          <a:xfrm rot="1305844">
            <a:off x="8420732" y="5784374"/>
            <a:ext cx="65724" cy="65724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C0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50" name="Elipse 149"/>
          <p:cNvSpPr>
            <a:spLocks noChangeAspect="1"/>
          </p:cNvSpPr>
          <p:nvPr/>
        </p:nvSpPr>
        <p:spPr bwMode="auto">
          <a:xfrm rot="1305844">
            <a:off x="8263613" y="5721646"/>
            <a:ext cx="65724" cy="65724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C0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51" name="Elipse 150"/>
          <p:cNvSpPr>
            <a:spLocks noChangeAspect="1"/>
          </p:cNvSpPr>
          <p:nvPr/>
        </p:nvSpPr>
        <p:spPr bwMode="auto">
          <a:xfrm rot="1305844">
            <a:off x="8460004" y="6029016"/>
            <a:ext cx="51565" cy="51565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C0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56" name="Elipse 155"/>
          <p:cNvSpPr>
            <a:spLocks noChangeAspect="1"/>
          </p:cNvSpPr>
          <p:nvPr/>
        </p:nvSpPr>
        <p:spPr bwMode="auto">
          <a:xfrm>
            <a:off x="6020753" y="2564904"/>
            <a:ext cx="1287551" cy="1287551"/>
          </a:xfrm>
          <a:prstGeom prst="ellipse">
            <a:avLst/>
          </a:prstGeom>
          <a:gradFill>
            <a:gsLst>
              <a:gs pos="6000">
                <a:srgbClr val="FFFF00"/>
              </a:gs>
              <a:gs pos="32000">
                <a:srgbClr val="FF0000"/>
              </a:gs>
              <a:gs pos="100000">
                <a:srgbClr val="FFC000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57" name="Elipse 156"/>
          <p:cNvSpPr>
            <a:spLocks noChangeAspect="1"/>
          </p:cNvSpPr>
          <p:nvPr/>
        </p:nvSpPr>
        <p:spPr bwMode="auto">
          <a:xfrm rot="349981">
            <a:off x="6611269" y="3740077"/>
            <a:ext cx="477846" cy="477846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59" name="Elipse 158"/>
          <p:cNvSpPr>
            <a:spLocks noChangeAspect="1"/>
          </p:cNvSpPr>
          <p:nvPr/>
        </p:nvSpPr>
        <p:spPr bwMode="auto">
          <a:xfrm>
            <a:off x="7884368" y="5285034"/>
            <a:ext cx="160190" cy="16019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C0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60" name="Elipse 159"/>
          <p:cNvSpPr>
            <a:spLocks noChangeAspect="1"/>
          </p:cNvSpPr>
          <p:nvPr/>
        </p:nvSpPr>
        <p:spPr bwMode="auto">
          <a:xfrm rot="349981">
            <a:off x="8108118" y="5164917"/>
            <a:ext cx="160190" cy="16019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C0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61" name="Elipse 160"/>
          <p:cNvSpPr>
            <a:spLocks noChangeAspect="1"/>
          </p:cNvSpPr>
          <p:nvPr/>
        </p:nvSpPr>
        <p:spPr bwMode="auto">
          <a:xfrm>
            <a:off x="7627597" y="4940599"/>
            <a:ext cx="160190" cy="16019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62" name="Elipse 161"/>
          <p:cNvSpPr>
            <a:spLocks noChangeAspect="1"/>
          </p:cNvSpPr>
          <p:nvPr/>
        </p:nvSpPr>
        <p:spPr bwMode="auto">
          <a:xfrm>
            <a:off x="8323187" y="5229200"/>
            <a:ext cx="160190" cy="16019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C0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63" name="Elipse 162"/>
          <p:cNvSpPr>
            <a:spLocks noChangeAspect="1"/>
          </p:cNvSpPr>
          <p:nvPr/>
        </p:nvSpPr>
        <p:spPr bwMode="auto">
          <a:xfrm>
            <a:off x="8233905" y="5492068"/>
            <a:ext cx="126522" cy="126522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C0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64" name="Elipse 163"/>
          <p:cNvSpPr>
            <a:spLocks noChangeAspect="1"/>
          </p:cNvSpPr>
          <p:nvPr/>
        </p:nvSpPr>
        <p:spPr bwMode="auto">
          <a:xfrm>
            <a:off x="8691115" y="5557792"/>
            <a:ext cx="97322" cy="97322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C0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65" name="Elipse 164"/>
          <p:cNvSpPr>
            <a:spLocks noChangeAspect="1"/>
          </p:cNvSpPr>
          <p:nvPr/>
        </p:nvSpPr>
        <p:spPr bwMode="auto">
          <a:xfrm>
            <a:off x="8582084" y="5557792"/>
            <a:ext cx="97322" cy="97322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C0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66" name="Elipse 165"/>
          <p:cNvSpPr>
            <a:spLocks noChangeAspect="1"/>
          </p:cNvSpPr>
          <p:nvPr/>
        </p:nvSpPr>
        <p:spPr bwMode="auto">
          <a:xfrm>
            <a:off x="8554116" y="5492068"/>
            <a:ext cx="97322" cy="97322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C0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67" name="Elipse 166"/>
          <p:cNvSpPr>
            <a:spLocks noChangeAspect="1"/>
          </p:cNvSpPr>
          <p:nvPr/>
        </p:nvSpPr>
        <p:spPr bwMode="auto">
          <a:xfrm>
            <a:off x="8316416" y="5563926"/>
            <a:ext cx="97322" cy="97322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C0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68" name="Elipse 167"/>
          <p:cNvSpPr>
            <a:spLocks noChangeAspect="1"/>
          </p:cNvSpPr>
          <p:nvPr/>
        </p:nvSpPr>
        <p:spPr bwMode="auto">
          <a:xfrm>
            <a:off x="8147086" y="5563926"/>
            <a:ext cx="97322" cy="97322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C0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69" name="Elipse 168"/>
          <p:cNvSpPr>
            <a:spLocks noChangeAspect="1"/>
          </p:cNvSpPr>
          <p:nvPr/>
        </p:nvSpPr>
        <p:spPr bwMode="auto">
          <a:xfrm>
            <a:off x="8580648" y="5492071"/>
            <a:ext cx="118736" cy="118736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C0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70" name="Elipse 169"/>
          <p:cNvSpPr>
            <a:spLocks noChangeAspect="1"/>
          </p:cNvSpPr>
          <p:nvPr/>
        </p:nvSpPr>
        <p:spPr bwMode="auto">
          <a:xfrm>
            <a:off x="8629728" y="5686528"/>
            <a:ext cx="118736" cy="118736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C0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71" name="Elipse 170"/>
          <p:cNvSpPr>
            <a:spLocks noChangeAspect="1"/>
          </p:cNvSpPr>
          <p:nvPr/>
        </p:nvSpPr>
        <p:spPr bwMode="auto">
          <a:xfrm>
            <a:off x="8639355" y="5413779"/>
            <a:ext cx="118736" cy="118736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C0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72" name="Elipse 171"/>
          <p:cNvSpPr>
            <a:spLocks noChangeAspect="1"/>
          </p:cNvSpPr>
          <p:nvPr/>
        </p:nvSpPr>
        <p:spPr bwMode="auto">
          <a:xfrm>
            <a:off x="8245062" y="5269194"/>
            <a:ext cx="118736" cy="118736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C0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73" name="Elipse 172"/>
          <p:cNvSpPr>
            <a:spLocks noChangeAspect="1"/>
          </p:cNvSpPr>
          <p:nvPr/>
        </p:nvSpPr>
        <p:spPr bwMode="auto">
          <a:xfrm>
            <a:off x="8502359" y="5348058"/>
            <a:ext cx="88203" cy="88203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C0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74" name="Elipse 173"/>
          <p:cNvSpPr>
            <a:spLocks noChangeAspect="1"/>
          </p:cNvSpPr>
          <p:nvPr/>
        </p:nvSpPr>
        <p:spPr bwMode="auto">
          <a:xfrm>
            <a:off x="8333181" y="5348058"/>
            <a:ext cx="88203" cy="88203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C0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75" name="Elipse 174"/>
          <p:cNvSpPr>
            <a:spLocks noChangeAspect="1"/>
          </p:cNvSpPr>
          <p:nvPr/>
        </p:nvSpPr>
        <p:spPr bwMode="auto">
          <a:xfrm>
            <a:off x="8405186" y="5422163"/>
            <a:ext cx="118736" cy="118736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C0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76" name="Elipse 175"/>
          <p:cNvSpPr/>
          <p:nvPr/>
        </p:nvSpPr>
        <p:spPr bwMode="auto">
          <a:xfrm>
            <a:off x="3909577" y="3284984"/>
            <a:ext cx="397296" cy="398851"/>
          </a:xfrm>
          <a:prstGeom prst="ellipse">
            <a:avLst/>
          </a:prstGeom>
          <a:gradFill>
            <a:gsLst>
              <a:gs pos="25000">
                <a:schemeClr val="bg1"/>
              </a:gs>
              <a:gs pos="28000">
                <a:schemeClr val="bg1"/>
              </a:gs>
              <a:gs pos="100000">
                <a:schemeClr val="tx1">
                  <a:alpha val="7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2" name="Grupo 192"/>
          <p:cNvGrpSpPr/>
          <p:nvPr/>
        </p:nvGrpSpPr>
        <p:grpSpPr>
          <a:xfrm>
            <a:off x="6300192" y="1412776"/>
            <a:ext cx="2629170" cy="2629170"/>
            <a:chOff x="6643010" y="1611579"/>
            <a:chExt cx="2629170" cy="2629170"/>
          </a:xfrm>
        </p:grpSpPr>
        <p:sp>
          <p:nvSpPr>
            <p:cNvPr id="154" name="Elipse 153"/>
            <p:cNvSpPr>
              <a:spLocks noChangeAspect="1"/>
            </p:cNvSpPr>
            <p:nvPr/>
          </p:nvSpPr>
          <p:spPr bwMode="auto">
            <a:xfrm rot="349981">
              <a:off x="6643010" y="1611579"/>
              <a:ext cx="2629170" cy="2629170"/>
            </a:xfrm>
            <a:prstGeom prst="ellipse">
              <a:avLst/>
            </a:prstGeom>
            <a:gradFill flip="none" rotWithShape="1">
              <a:gsLst>
                <a:gs pos="11000">
                  <a:srgbClr val="FFC000"/>
                </a:gs>
                <a:gs pos="36000">
                  <a:srgbClr val="FF0000">
                    <a:alpha val="96000"/>
                  </a:srgbClr>
                </a:gs>
                <a:gs pos="100000">
                  <a:srgbClr val="C00000">
                    <a:alpha val="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77" name="Elipse 176"/>
            <p:cNvSpPr/>
            <p:nvPr/>
          </p:nvSpPr>
          <p:spPr bwMode="auto">
            <a:xfrm>
              <a:off x="7432442" y="2401010"/>
              <a:ext cx="1080120" cy="1080120"/>
            </a:xfrm>
            <a:prstGeom prst="ellipse">
              <a:avLst/>
            </a:prstGeom>
            <a:gradFill>
              <a:gsLst>
                <a:gs pos="100000">
                  <a:srgbClr val="FFC000">
                    <a:alpha val="38000"/>
                  </a:srgbClr>
                </a:gs>
                <a:gs pos="83000">
                  <a:srgbClr val="FFC000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78" name="Elipse 177"/>
          <p:cNvSpPr>
            <a:spLocks noChangeAspect="1"/>
          </p:cNvSpPr>
          <p:nvPr/>
        </p:nvSpPr>
        <p:spPr bwMode="auto">
          <a:xfrm>
            <a:off x="2912936" y="2708920"/>
            <a:ext cx="794968" cy="794930"/>
          </a:xfrm>
          <a:prstGeom prst="ellipse">
            <a:avLst/>
          </a:prstGeom>
          <a:gradFill>
            <a:gsLst>
              <a:gs pos="22000">
                <a:schemeClr val="bg1"/>
              </a:gs>
              <a:gs pos="41000">
                <a:srgbClr val="69D8FF">
                  <a:alpha val="91000"/>
                </a:srgbClr>
              </a:gs>
              <a:gs pos="72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79" name="Elipse 178"/>
          <p:cNvSpPr>
            <a:spLocks noChangeAspect="1"/>
          </p:cNvSpPr>
          <p:nvPr/>
        </p:nvSpPr>
        <p:spPr bwMode="auto">
          <a:xfrm>
            <a:off x="7164288" y="4997002"/>
            <a:ext cx="160190" cy="16019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80" name="Elipse 179"/>
          <p:cNvSpPr>
            <a:spLocks noChangeAspect="1"/>
          </p:cNvSpPr>
          <p:nvPr/>
        </p:nvSpPr>
        <p:spPr bwMode="auto">
          <a:xfrm rot="349981">
            <a:off x="7531351" y="5372966"/>
            <a:ext cx="145627" cy="145627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82" name="Elipse 181"/>
          <p:cNvSpPr>
            <a:spLocks noChangeAspect="1"/>
          </p:cNvSpPr>
          <p:nvPr/>
        </p:nvSpPr>
        <p:spPr bwMode="auto">
          <a:xfrm>
            <a:off x="5004048" y="2851030"/>
            <a:ext cx="574064" cy="574064"/>
          </a:xfrm>
          <a:prstGeom prst="ellipse">
            <a:avLst/>
          </a:prstGeom>
          <a:gradFill>
            <a:gsLst>
              <a:gs pos="15000">
                <a:schemeClr val="bg1"/>
              </a:gs>
              <a:gs pos="26000">
                <a:srgbClr val="FDE65D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83" name="Elipse 182"/>
          <p:cNvSpPr>
            <a:spLocks noChangeAspect="1"/>
          </p:cNvSpPr>
          <p:nvPr/>
        </p:nvSpPr>
        <p:spPr bwMode="auto">
          <a:xfrm>
            <a:off x="3435914" y="2996952"/>
            <a:ext cx="499968" cy="499968"/>
          </a:xfrm>
          <a:prstGeom prst="ellipse">
            <a:avLst/>
          </a:prstGeom>
          <a:gradFill>
            <a:gsLst>
              <a:gs pos="25000">
                <a:schemeClr val="bg1"/>
              </a:gs>
              <a:gs pos="28000">
                <a:schemeClr val="bg1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86" name="Elipse 185"/>
          <p:cNvSpPr>
            <a:spLocks noChangeAspect="1"/>
          </p:cNvSpPr>
          <p:nvPr/>
        </p:nvSpPr>
        <p:spPr bwMode="auto">
          <a:xfrm>
            <a:off x="7205170" y="4750517"/>
            <a:ext cx="228898" cy="228898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87" name="Elipse 186"/>
          <p:cNvSpPr>
            <a:spLocks noChangeAspect="1"/>
          </p:cNvSpPr>
          <p:nvPr/>
        </p:nvSpPr>
        <p:spPr bwMode="auto">
          <a:xfrm rot="349981">
            <a:off x="6995207" y="4468341"/>
            <a:ext cx="297270" cy="29727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88" name="Elipse 187"/>
          <p:cNvSpPr>
            <a:spLocks noChangeAspect="1"/>
          </p:cNvSpPr>
          <p:nvPr/>
        </p:nvSpPr>
        <p:spPr bwMode="auto">
          <a:xfrm>
            <a:off x="7394764" y="4780904"/>
            <a:ext cx="226001" cy="226001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89" name="Elipse 188"/>
          <p:cNvSpPr>
            <a:spLocks noChangeAspect="1"/>
          </p:cNvSpPr>
          <p:nvPr/>
        </p:nvSpPr>
        <p:spPr bwMode="auto">
          <a:xfrm rot="349981">
            <a:off x="6649570" y="4487949"/>
            <a:ext cx="254722" cy="254722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90" name="Elipse 189"/>
          <p:cNvSpPr>
            <a:spLocks noChangeAspect="1"/>
          </p:cNvSpPr>
          <p:nvPr/>
        </p:nvSpPr>
        <p:spPr bwMode="auto">
          <a:xfrm rot="349981">
            <a:off x="6838449" y="4323376"/>
            <a:ext cx="297270" cy="29727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91" name="Elipse 190"/>
          <p:cNvSpPr>
            <a:spLocks noChangeAspect="1"/>
          </p:cNvSpPr>
          <p:nvPr/>
        </p:nvSpPr>
        <p:spPr bwMode="auto">
          <a:xfrm>
            <a:off x="4293699" y="3651573"/>
            <a:ext cx="353491" cy="353491"/>
          </a:xfrm>
          <a:prstGeom prst="ellipse">
            <a:avLst/>
          </a:prstGeom>
          <a:gradFill>
            <a:gsLst>
              <a:gs pos="3000">
                <a:schemeClr val="bg1"/>
              </a:gs>
              <a:gs pos="30000">
                <a:srgbClr val="FFFFCC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92" name="Elipse 191"/>
          <p:cNvSpPr>
            <a:spLocks noChangeAspect="1"/>
          </p:cNvSpPr>
          <p:nvPr/>
        </p:nvSpPr>
        <p:spPr bwMode="auto">
          <a:xfrm>
            <a:off x="6084168" y="-1490912"/>
            <a:ext cx="3492000" cy="3492000"/>
          </a:xfrm>
          <a:prstGeom prst="ellipse">
            <a:avLst/>
          </a:prstGeom>
          <a:gradFill>
            <a:gsLst>
              <a:gs pos="100000">
                <a:srgbClr val="FFC000">
                  <a:alpha val="38000"/>
                </a:srgbClr>
              </a:gs>
              <a:gs pos="83000">
                <a:srgbClr val="FFC000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96" name="Elipse 195"/>
          <p:cNvSpPr/>
          <p:nvPr/>
        </p:nvSpPr>
        <p:spPr bwMode="auto">
          <a:xfrm>
            <a:off x="4792775" y="3480834"/>
            <a:ext cx="432000" cy="432000"/>
          </a:xfrm>
          <a:prstGeom prst="ellipse">
            <a:avLst/>
          </a:prstGeom>
          <a:noFill/>
          <a:ln w="63500" cap="flat" cmpd="sng" algn="ctr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55" name="Elipse 154"/>
          <p:cNvSpPr>
            <a:spLocks noChangeAspect="1"/>
          </p:cNvSpPr>
          <p:nvPr/>
        </p:nvSpPr>
        <p:spPr bwMode="auto">
          <a:xfrm>
            <a:off x="5813495" y="3284984"/>
            <a:ext cx="630713" cy="630713"/>
          </a:xfrm>
          <a:prstGeom prst="ellipse">
            <a:avLst/>
          </a:prstGeom>
          <a:gradFill>
            <a:gsLst>
              <a:gs pos="9000">
                <a:schemeClr val="bg1"/>
              </a:gs>
              <a:gs pos="32000">
                <a:srgbClr val="EA8D04"/>
              </a:gs>
              <a:gs pos="82000">
                <a:srgbClr val="FF0000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97" name="Elipse 196"/>
          <p:cNvSpPr>
            <a:spLocks noChangeAspect="1"/>
          </p:cNvSpPr>
          <p:nvPr/>
        </p:nvSpPr>
        <p:spPr bwMode="auto">
          <a:xfrm>
            <a:off x="5364088" y="3284984"/>
            <a:ext cx="407232" cy="407232"/>
          </a:xfrm>
          <a:prstGeom prst="ellipse">
            <a:avLst/>
          </a:prstGeom>
          <a:gradFill>
            <a:gsLst>
              <a:gs pos="18000">
                <a:schemeClr val="bg1"/>
              </a:gs>
              <a:gs pos="26000">
                <a:srgbClr val="FDE65D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01" name="Elipse 200"/>
          <p:cNvSpPr>
            <a:spLocks noChangeAspect="1"/>
          </p:cNvSpPr>
          <p:nvPr/>
        </p:nvSpPr>
        <p:spPr bwMode="auto">
          <a:xfrm>
            <a:off x="5369314" y="3861050"/>
            <a:ext cx="298045" cy="298045"/>
          </a:xfrm>
          <a:prstGeom prst="ellipse">
            <a:avLst/>
          </a:prstGeom>
          <a:gradFill>
            <a:gsLst>
              <a:gs pos="18000">
                <a:schemeClr val="bg1"/>
              </a:gs>
              <a:gs pos="26000">
                <a:srgbClr val="FDE65D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02" name="CaixaDeTexto 201"/>
          <p:cNvSpPr txBox="1"/>
          <p:nvPr/>
        </p:nvSpPr>
        <p:spPr>
          <a:xfrm>
            <a:off x="107504" y="116632"/>
            <a:ext cx="88569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 smtClean="0">
                <a:solidFill>
                  <a:schemeClr val="bg1"/>
                </a:solidFill>
                <a:latin typeface="Century Gothic" pitchFamily="34" charset="0"/>
              </a:rPr>
              <a:t>Diagrama H-R</a:t>
            </a:r>
            <a:endParaRPr lang="pt-BR" sz="24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14" name="CaixaDeTexto 213"/>
          <p:cNvSpPr txBox="1"/>
          <p:nvPr/>
        </p:nvSpPr>
        <p:spPr>
          <a:xfrm>
            <a:off x="3779912" y="3861048"/>
            <a:ext cx="1728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 smtClean="0">
                <a:solidFill>
                  <a:schemeClr val="bg1"/>
                </a:solidFill>
                <a:latin typeface="Century Gothic" pitchFamily="34" charset="0"/>
              </a:rPr>
              <a:t>Sol</a:t>
            </a:r>
            <a:endParaRPr lang="pt-BR" sz="32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03" name="Text Box 141"/>
          <p:cNvSpPr txBox="1">
            <a:spLocks noChangeArrowheads="1"/>
          </p:cNvSpPr>
          <p:nvPr/>
        </p:nvSpPr>
        <p:spPr bwMode="auto">
          <a:xfrm>
            <a:off x="5868144" y="6525345"/>
            <a:ext cx="309634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pt-BR" sz="1000" dirty="0" smtClean="0">
                <a:solidFill>
                  <a:srgbClr val="00B050"/>
                </a:solidFill>
                <a:latin typeface="Century Gothic" pitchFamily="34" charset="0"/>
              </a:rPr>
              <a:t>Crédito :  André Luiz da Silva/CDA/CDCC/USP</a:t>
            </a:r>
            <a:endParaRPr lang="pt-BR" sz="1000" dirty="0">
              <a:solidFill>
                <a:srgbClr val="00B050"/>
              </a:solidFill>
              <a:latin typeface="Century Gothic" pitchFamily="34" charset="0"/>
            </a:endParaRPr>
          </a:p>
        </p:txBody>
      </p:sp>
      <p:cxnSp>
        <p:nvCxnSpPr>
          <p:cNvPr id="199" name="Conector de seta reta 198"/>
          <p:cNvCxnSpPr/>
          <p:nvPr/>
        </p:nvCxnSpPr>
        <p:spPr bwMode="auto">
          <a:xfrm>
            <a:off x="748720" y="6021288"/>
            <a:ext cx="8172000" cy="0"/>
          </a:xfrm>
          <a:prstGeom prst="straightConnector1">
            <a:avLst/>
          </a:prstGeom>
          <a:solidFill>
            <a:schemeClr val="accent1"/>
          </a:solidFill>
          <a:ln w="114300" cap="flat" cmpd="sng" algn="ctr">
            <a:gradFill flip="none" rotWithShape="1">
              <a:gsLst>
                <a:gs pos="6000">
                  <a:srgbClr val="FF0000"/>
                </a:gs>
                <a:gs pos="0">
                  <a:srgbClr val="EE8800"/>
                </a:gs>
                <a:gs pos="56000">
                  <a:srgbClr val="00B050"/>
                </a:gs>
                <a:gs pos="52000">
                  <a:srgbClr val="FFFF00"/>
                </a:gs>
                <a:gs pos="68000">
                  <a:srgbClr val="00B0F0"/>
                </a:gs>
                <a:gs pos="73000">
                  <a:srgbClr val="0070C0"/>
                </a:gs>
                <a:gs pos="95000">
                  <a:srgbClr val="7030A0"/>
                </a:gs>
              </a:gsLst>
              <a:path path="circle">
                <a:fillToRect l="100000" t="100000"/>
              </a:path>
              <a:tileRect r="-100000" b="-100000"/>
            </a:gradFill>
            <a:prstDash val="solid"/>
            <a:round/>
            <a:headEnd type="triangle" w="lg" len="lg"/>
            <a:tailEnd type="none" w="lg" len="lg"/>
          </a:ln>
          <a:effectLst/>
        </p:spPr>
      </p:cxnSp>
      <p:sp>
        <p:nvSpPr>
          <p:cNvPr id="206" name="CaixaDeTexto 205"/>
          <p:cNvSpPr txBox="1"/>
          <p:nvPr/>
        </p:nvSpPr>
        <p:spPr>
          <a:xfrm>
            <a:off x="144016" y="6165303"/>
            <a:ext cx="14036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Temp.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08" name="CaixaDeTexto 207"/>
          <p:cNvSpPr txBox="1"/>
          <p:nvPr/>
        </p:nvSpPr>
        <p:spPr>
          <a:xfrm>
            <a:off x="-108520" y="3492297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chemeClr val="bg1"/>
                </a:solidFill>
                <a:latin typeface="Century Gothic" pitchFamily="34" charset="0"/>
              </a:rPr>
              <a:t>1</a:t>
            </a:r>
            <a:endParaRPr lang="pt-BR" sz="24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09" name="CaixaDeTexto 208"/>
          <p:cNvSpPr txBox="1"/>
          <p:nvPr/>
        </p:nvSpPr>
        <p:spPr>
          <a:xfrm>
            <a:off x="35496" y="611977"/>
            <a:ext cx="864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 err="1" smtClean="0">
                <a:solidFill>
                  <a:schemeClr val="bg1"/>
                </a:solidFill>
                <a:latin typeface="Century Gothic" pitchFamily="34" charset="0"/>
              </a:rPr>
              <a:t>L</a:t>
            </a:r>
            <a:r>
              <a:rPr lang="pt-BR" sz="2000" dirty="0" err="1" smtClean="0">
                <a:solidFill>
                  <a:schemeClr val="bg1"/>
                </a:solidFill>
                <a:latin typeface="Arial"/>
                <a:cs typeface="Arial"/>
              </a:rPr>
              <a:t>ʘ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10" name="CaixaDeTexto 209"/>
          <p:cNvSpPr txBox="1"/>
          <p:nvPr/>
        </p:nvSpPr>
        <p:spPr>
          <a:xfrm>
            <a:off x="3989080" y="6051768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rgbClr val="FFFF00"/>
                </a:solidFill>
                <a:latin typeface="Century Gothic" pitchFamily="34" charset="0"/>
              </a:rPr>
              <a:t>6.000°C</a:t>
            </a:r>
            <a:endParaRPr lang="pt-BR" sz="2400" dirty="0">
              <a:solidFill>
                <a:srgbClr val="FFFF00"/>
              </a:solidFill>
              <a:latin typeface="Century Gothic" pitchFamily="34" charset="0"/>
            </a:endParaRPr>
          </a:p>
        </p:txBody>
      </p:sp>
      <p:sp>
        <p:nvSpPr>
          <p:cNvPr id="211" name="CaixaDeTexto 210"/>
          <p:cNvSpPr txBox="1"/>
          <p:nvPr/>
        </p:nvSpPr>
        <p:spPr>
          <a:xfrm>
            <a:off x="1475656" y="6046260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rgbClr val="3788FF"/>
                </a:solidFill>
                <a:latin typeface="Century Gothic" pitchFamily="34" charset="0"/>
              </a:rPr>
              <a:t>10.000°C</a:t>
            </a:r>
            <a:endParaRPr lang="pt-BR" sz="2400" dirty="0">
              <a:solidFill>
                <a:srgbClr val="3788FF"/>
              </a:solidFill>
              <a:latin typeface="Century Gothic" pitchFamily="34" charset="0"/>
            </a:endParaRPr>
          </a:p>
        </p:txBody>
      </p:sp>
      <p:sp>
        <p:nvSpPr>
          <p:cNvPr id="212" name="CaixaDeTexto 211"/>
          <p:cNvSpPr txBox="1"/>
          <p:nvPr/>
        </p:nvSpPr>
        <p:spPr>
          <a:xfrm>
            <a:off x="7013416" y="6051768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rgbClr val="FF0000"/>
                </a:solidFill>
                <a:latin typeface="Century Gothic" pitchFamily="34" charset="0"/>
              </a:rPr>
              <a:t>3.000°C</a:t>
            </a:r>
            <a:endParaRPr lang="pt-BR" sz="2400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213" name="CaixaDeTexto 212"/>
          <p:cNvSpPr txBox="1"/>
          <p:nvPr/>
        </p:nvSpPr>
        <p:spPr>
          <a:xfrm>
            <a:off x="-63983" y="1646442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chemeClr val="bg1"/>
                </a:solidFill>
                <a:latin typeface="Century Gothic" pitchFamily="34" charset="0"/>
              </a:rPr>
              <a:t>10</a:t>
            </a:r>
            <a:r>
              <a:rPr lang="pt-BR" sz="2400" baseline="30000" dirty="0" smtClean="0">
                <a:solidFill>
                  <a:schemeClr val="bg1"/>
                </a:solidFill>
                <a:latin typeface="Century Gothic" pitchFamily="34" charset="0"/>
              </a:rPr>
              <a:t>4</a:t>
            </a:r>
            <a:endParaRPr lang="pt-BR" sz="2400" baseline="30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15" name="CaixaDeTexto 214"/>
          <p:cNvSpPr txBox="1"/>
          <p:nvPr/>
        </p:nvSpPr>
        <p:spPr>
          <a:xfrm>
            <a:off x="-108520" y="5487615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chemeClr val="bg1"/>
                </a:solidFill>
                <a:latin typeface="Century Gothic" pitchFamily="34" charset="0"/>
              </a:rPr>
              <a:t>10</a:t>
            </a:r>
            <a:r>
              <a:rPr lang="pt-BR" sz="2400" baseline="30000" dirty="0" smtClean="0">
                <a:solidFill>
                  <a:schemeClr val="bg1"/>
                </a:solidFill>
                <a:latin typeface="Century Gothic" pitchFamily="34" charset="0"/>
              </a:rPr>
              <a:t>-4</a:t>
            </a:r>
            <a:endParaRPr lang="pt-BR" sz="2400" baseline="30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cxnSp>
        <p:nvCxnSpPr>
          <p:cNvPr id="216" name="Conector reto 215"/>
          <p:cNvCxnSpPr/>
          <p:nvPr/>
        </p:nvCxnSpPr>
        <p:spPr bwMode="auto">
          <a:xfrm flipV="1">
            <a:off x="592494" y="1816359"/>
            <a:ext cx="280203" cy="2894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17" name="Conector reto 216"/>
          <p:cNvCxnSpPr/>
          <p:nvPr/>
        </p:nvCxnSpPr>
        <p:spPr bwMode="auto">
          <a:xfrm>
            <a:off x="600410" y="5589240"/>
            <a:ext cx="299182" cy="8429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18" name="Conector de seta reta 217"/>
          <p:cNvCxnSpPr/>
          <p:nvPr/>
        </p:nvCxnSpPr>
        <p:spPr bwMode="auto">
          <a:xfrm>
            <a:off x="755575" y="1052736"/>
            <a:ext cx="1" cy="4968552"/>
          </a:xfrm>
          <a:prstGeom prst="straightConnector1">
            <a:avLst/>
          </a:prstGeom>
          <a:solidFill>
            <a:schemeClr val="accent1"/>
          </a:solidFill>
          <a:ln w="114300" cap="flat" cmpd="sng" algn="ctr">
            <a:solidFill>
              <a:schemeClr val="bg1"/>
            </a:solidFill>
            <a:prstDash val="solid"/>
            <a:round/>
            <a:headEnd type="triangle" w="lg" len="lg"/>
            <a:tailEnd type="none" w="lg" len="lg"/>
          </a:ln>
          <a:effectLst/>
        </p:spPr>
      </p:cxnSp>
      <p:cxnSp>
        <p:nvCxnSpPr>
          <p:cNvPr id="219" name="Conector reto 218"/>
          <p:cNvCxnSpPr/>
          <p:nvPr/>
        </p:nvCxnSpPr>
        <p:spPr bwMode="auto">
          <a:xfrm>
            <a:off x="575124" y="3708603"/>
            <a:ext cx="299182" cy="8429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200" name="CaixaDeTexto 199"/>
          <p:cNvSpPr txBox="1"/>
          <p:nvPr/>
        </p:nvSpPr>
        <p:spPr>
          <a:xfrm>
            <a:off x="5004048" y="4725144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chemeClr val="bg1"/>
                </a:solidFill>
                <a:latin typeface="Century Gothic" pitchFamily="34" charset="0"/>
              </a:rPr>
              <a:t>Sequência Principal</a:t>
            </a:r>
            <a:endParaRPr lang="pt-BR" sz="24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04" name="CaixaDeTexto 203"/>
          <p:cNvSpPr txBox="1"/>
          <p:nvPr/>
        </p:nvSpPr>
        <p:spPr>
          <a:xfrm>
            <a:off x="4283968" y="2276872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chemeClr val="bg1"/>
                </a:solidFill>
                <a:latin typeface="Century Gothic" pitchFamily="34" charset="0"/>
              </a:rPr>
              <a:t>gigantes</a:t>
            </a:r>
            <a:endParaRPr lang="pt-BR" sz="24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05" name="CaixaDeTexto 204"/>
          <p:cNvSpPr txBox="1"/>
          <p:nvPr/>
        </p:nvSpPr>
        <p:spPr>
          <a:xfrm>
            <a:off x="1115616" y="4365104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chemeClr val="bg1"/>
                </a:solidFill>
                <a:latin typeface="Century Gothic" pitchFamily="34" charset="0"/>
              </a:rPr>
              <a:t>anãs brancas</a:t>
            </a:r>
            <a:endParaRPr lang="pt-BR" sz="24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07" name="CaixaDeTexto 206"/>
          <p:cNvSpPr txBox="1"/>
          <p:nvPr/>
        </p:nvSpPr>
        <p:spPr>
          <a:xfrm>
            <a:off x="3203848" y="951111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chemeClr val="bg1"/>
                </a:solidFill>
                <a:latin typeface="Century Gothic" pitchFamily="34" charset="0"/>
              </a:rPr>
              <a:t>supergigantes</a:t>
            </a:r>
            <a:endParaRPr lang="pt-BR" sz="2400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" grpId="0"/>
      <p:bldP spid="200" grpId="0"/>
      <p:bldP spid="204" grpId="0"/>
      <p:bldP spid="205" grpId="0"/>
      <p:bldP spid="20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>
            <a:hlinkClick r:id="rId3" action="ppaction://hlinkfile"/>
          </p:cNvPr>
          <p:cNvPicPr>
            <a:picLocks noChangeArrowheads="1"/>
          </p:cNvPicPr>
          <p:nvPr/>
        </p:nvPicPr>
        <p:blipFill>
          <a:blip r:embed="rId4" cstate="print">
            <a:lum bright="3000" contrast="13000"/>
          </a:blip>
          <a:stretch>
            <a:fillRect/>
          </a:stretch>
        </p:blipFill>
        <p:spPr bwMode="auto">
          <a:xfrm>
            <a:off x="3635896" y="2708920"/>
            <a:ext cx="1800000" cy="1800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sp>
        <p:nvSpPr>
          <p:cNvPr id="3" name="Retângulo 2"/>
          <p:cNvSpPr/>
          <p:nvPr/>
        </p:nvSpPr>
        <p:spPr>
          <a:xfrm>
            <a:off x="0" y="6474822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Crédito: Jon S. disponível em http://www.youtube.com/watch?v=c8CgDGhYKe8</a:t>
            </a:r>
            <a:endParaRPr lang="pt-BR" sz="1200" dirty="0">
              <a:solidFill>
                <a:schemeClr val="accent1">
                  <a:lumMod val="7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4" name="Subtítulo 2"/>
          <p:cNvSpPr txBox="1">
            <a:spLocks/>
          </p:cNvSpPr>
          <p:nvPr/>
        </p:nvSpPr>
        <p:spPr bwMode="auto">
          <a:xfrm>
            <a:off x="251520" y="404664"/>
            <a:ext cx="8712968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marL="901700" marR="0" lvl="0" indent="-90170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SzTx/>
              <a:buFont typeface="Wingdings" pitchFamily="2" charset="2"/>
              <a:buNone/>
              <a:tabLst>
                <a:tab pos="444500" algn="l"/>
              </a:tabLst>
              <a:defRPr/>
            </a:pPr>
            <a:r>
              <a:rPr kumimoji="0" lang="pt-BR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Os tamanhos das estrelas</a:t>
            </a:r>
          </a:p>
          <a:p>
            <a:pPr marL="901700" marR="0" lvl="0" indent="-90170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SzTx/>
              <a:buFont typeface="Arial" pitchFamily="34" charset="0"/>
              <a:buChar char="•"/>
              <a:tabLst>
                <a:tab pos="444500" algn="l"/>
              </a:tabLst>
              <a:defRPr/>
            </a:pPr>
            <a:endParaRPr kumimoji="0" lang="pt-BR" sz="44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000125" y="2907045"/>
            <a:ext cx="7162800" cy="1058196"/>
          </a:xfrm>
        </p:spPr>
        <p:txBody>
          <a:bodyPr lIns="92160" tIns="46080" rIns="92160" bIns="4608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pt-BR" sz="4800" b="0" dirty="0" smtClean="0">
                <a:solidFill>
                  <a:srgbClr val="00CC99"/>
                </a:solidFill>
                <a:latin typeface="Century Gothic" pitchFamily="34" charset="0"/>
              </a:rPr>
              <a:t>A vida das estrelas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79512" y="2924944"/>
            <a:ext cx="8712968" cy="1944216"/>
          </a:xfrm>
        </p:spPr>
        <p:txBody>
          <a:bodyPr/>
          <a:lstStyle/>
          <a:p>
            <a:pPr marL="901700" indent="-901700">
              <a:buClr>
                <a:srgbClr val="00B050"/>
              </a:buClr>
              <a:tabLst>
                <a:tab pos="444500" algn="l"/>
              </a:tabLst>
            </a:pPr>
            <a:r>
              <a:rPr lang="pt-BR" sz="4400" b="0" dirty="0" smtClean="0">
                <a:solidFill>
                  <a:srgbClr val="00CC99"/>
                </a:solidFill>
                <a:latin typeface="Century Gothic" pitchFamily="34" charset="0"/>
              </a:rPr>
              <a:t>Distâncias estelares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6" name="AutoShape 6" descr="data:image/jpeg;base64,/9j/4AAQSkZJRgABAQAAAQABAAD/2wCEAAkGBxQSEhQUExQVFBQVGBgVFBcUFRQUFRcYFRQWFxQUFBQYHCggGBwlHBcUITEhJSkrLi4uFx8zODMsNygtLiwBCgoKDg0OGhAQFywcHCQsLCwsLCwsLCwsLCwsLCwsLCwsLCwsLCwsLCwsLCwsLCwsLCwsLCwsLCwsLCwsLCwsLP/AABEIAMIBAwMBIgACEQEDEQH/xAAcAAABBQEBAQAAAAAAAAAAAAAFAQIDBAYABwj/xABDEAABAwIEAgcFBgMGBgMAAAABAAIDBBEFEiExQVEGEyJhcYGRBzKhsfAUQlLB0eFicpIjM0OCwvEVJKKy0uIXY3P/xAAZAQADAQEBAAAAAAAAAAAAAAAAAQIDBAX/xAAiEQACAgICAgMBAQAAAAAAAAAAAQIRAyESMRNBBDJRImH/2gAMAwEAAhEDEQA/ALQTmpqc1MRIE9qjCe1A0SBPCaE8JDHBOamgJ4QMkapFG1PCAA/SiVwhLGe+4Ot3ANNz6fNeTwszutwG/ieH5L0jpZWiMPJFzl6uMHYueLn4fJYWhiyNHG3Hmban4qZMqKJKpwYLeQ/VD899l08udxI8B5fQSt08viUkii1CbD69P3RGkpnSEegt9aD9FHgmGumdfYc/zWsrmMpIgB/eO0HO3Ek8B9cFjOe6RtCOrZQLAzscvetuSB7vgOJTJ8SsMrOO5G57mjl3oSyYvJ17PE/i7h3fRRnCaDO69kpNQQJcmNwvB3SOuRc8OQ8P1W2o8DZEzO+2gvr3b3RPBMNZGzM7SwugFZUuxCbq2ktp2e+78dj/ANo2HMm6yX9bZbdaQLrYJsRdkh/s6dps+V2gPMNbx+r2RXD8Nip29XA234nH3nHiXH8tkZiY0NEUTcsbdAPmSeJVqKkDeCiTvS6KjrsCNw/W5CkNC0cEVlYoHhZ2WAqulFtkArcP3tbvHArXVDboROzVaQlTJkrR57ilIWm7dLbi/wAihUsd9R/sVu8YowRdYqpjLXEen6Lsxzs5MkKI6dt/0vtb6+K3PQehexwnI0+7fiA7XX/L8Fh4jY35/X7eY717B0Fpv+VjJIIIJt58fNbGNGua64B4EX9UqbHsnpiFC5KFyAMAntTQntCBDgntTQE9qQx7VIFGFK1AxwTgkCcEDHtT7JjUpQB550xcZKnKNmi/d3n5DyQDE5MkdhudB4cSjmIOL5nu5nL/AE6W9blZPGJs0gAN7fDWwCz7kX1EbCNPn4KzTR5nBo35BVg+w04a+J/T9lqOhmHvzBxYQN7njzSnKlZUI2zX4PSMpocz9A0ZnE72G1+ZJ2GyxOL4kaiRztQ06Wvs0bN+uJKMdNMSOkA02c/x+6PIa27wgFFDmI+CxgqXJm0tvighhtMXEDhx5eC9G6OYaBY2QHo/h22i0kxz3hacrGi9RIODbX6oHmRvyB71hKXJmqVIG9KcYM5FNBcR/wCI8ffsbZWEfdvpfjqdmlFcNw8RsDGgAm2YjTbYeA/VDcBphI90wFgSC0WsAALRtH8rbDucXc1rqSmtqnd6F0Mgpg0JZArcxVOUpSFErPVd53Vp6qvYsyyhUIbMNUVmah8zNUDA9aNCsTjcdiSFuawLG9IhZdOB7MM3QGjN/P5r1b2dVwcwxHQsyubpYWcDfXxa4+a8iLezf6+v1W+9m0l5Dra7QB4XNx9cgu04z1eHZSJrBYAJyYhVy4LkgMGAnBJZOCYhwTmpoTwEihwUgTAnhA0SNTgmtTwgB4UdRJla53IE/BSIX0kmywO1tfT10Hx/NAzC4i/tFreJy7i5J0O3eVWxnoo6Lttu+978m2Atf4q1hUPXVEY/CDIf9PxIWuglzP6lw7Tmu342tb/dYttRbNUk5JM8tw+LM7U6Gw9SCfyC90axkFKTsGs18A1eN4bQkVRjI2ky2/lcvSfaVXdVRsib70zg0/yM1cfXKPAlZZVykkaY9I84rKgzSOk4vfceZsB5Cw8kewCjzvAA7I28tL/XNBaKlcWucPui/mfdHrlW76Msiibne4NAaHeR7QNvCyWWWqRcI7sPRtMbWtYAZH9llxcC3vSOH4WjhxJaOKdjsPU0jmN++5sRJOrnSus9zjxNi8k+Kfg1QJHOedC6wF/uNHusHfxPeTyCu4zE1z6dupDXOlNuORuUX53L1glRbeyXCaPI1rQNhrz8D3jQeSOEWCgo4so13OpUsjla0RJ2yvMoLKWQpGhSwRWlaq0oVyVQEKaLQNlYqFQy6KzFB6mtY02Lhf1SUR2Cq8WCx+NDNdaPE6oHVpuEBmGZdOJUY5GBaNgLTtbjfZb72dYcbOdYAaBthaw4i3I6LDUlgwNAu5x05b6L23o1hwggYziGjN3uOpXWns5K1YVYLBOC5KFRItkqQLkAYVKAkTggQ4J4TQnhIoc1PaE1qe1Ax7QngJoTwgBVmemk3ZDBuTc+AuB/r+C04WD6Sz5pL8Ln4HKB/wBDj/mUzeio9k3s/ps0k7+Qawetz+SO4hR5JY5tiHBt9Nnaa+qF9CXGOJzyLskkcL8i2wBPcUfx2LNC+x4E+Y1HxU8bjQ+VSszrcMP/ABHMQBmkDj3/ANmNR3XBPmtljHR0VL80huGtysA4X3PiSfgFSoaQPFPUA6Ei4tzbY/Fa6MaLitvs63S6MVL0VaInsabbW8nAj5BWOj2ERdW3M0EubHodf8Nu9+Gi0mIRHKbakrzaCaomlihY/IS3JqSA0NOUkgG7jpzTUW9BypHoowmADsjJ/KbIRVUk0crZGOztaLZSdd78d+HohVZ0aeyojidVT2LQ55aHHi6+SOPtG2XbVCcEiqZmgxSytOZ4YyQk52tvZ3b2BA4rWWF0ZRyxN7TdIg7R4ynZE2VQdssjQz9Z2ZB2xobixuOBRihGXZczbXZtSYVcml6TgqNTPlBTsEiaWUAaoPW43EwHtAnkELxHEM92g2tueSAVZLfdbqdrjM434huzR3lOEXJhJpIMS10s+jey3mlZgjBq5xee8i3oFlqqSpbLJAXObLEAXsz2IzNa4WLW22cPVVqioq4CC50ltwS7Oxw89vgV0eFmPlQaxzDmt1Z2T3bFB2N38EQOI9cxp4ncciNwoBDvfvRG1phOntA/ohSddVQtI0DgT3Zbu/Je3RrzP2Z0n9uT+BhJ8XWa34Nf6r0yHbzXUjlY9KEi4JiHhckXJAYZOCRKEwHhPCYE9qQx4UjVGE9qARIFIExqeEDG1D8rXHkCfQXXm2Iuu4X5Aeo39QvRcQ/u3eB+S84qmjro27ghnxUTLgbPoMwfY2i1+1Je/wDOVF0pBip3kHQ6AHcX4Aqz0OIEFu/N/UP1BQ32gTWhaP4vVNdCf2IegHSAtd9ledH6x8rggub6C4816lTu0XzUK50cjZGGzmEOb4g6L6HwOr62GKT8bGu/qaCuXNCnZvCVqgm9qxlXhDevdpYtcXtcDYhsm9iNR2s3qttZD8QpLkOG408fH64rK6NEDJ2SuyXdmLfdfoJALajMLX24+qpU75YnEtDSSNHPF3WNzYAGw4fBaOGC4GmvxUclEFr5ZURwjZm4aeZ8uY5b89r9xI4eXFaaGnAAPFOgpBdW5GgBZPZdnGLsrK9Jp+rjJWvzdlYrpeL2HMoaQ4MBUOHzGAPYwOe83OY6NHMjieQR+mgc2ndE+JhJs4yB5D8wIs43Bv4XGiv4Q7KxoHADgrEtzqtIy4kSXLsxU0LWSPf9nDC/V7omtBI8NA3y8UOxt75gAI8jBoLnMfyW1q47oW6iublX5mT4kAcNw3K0XAvbVR15DA5x2aHO9AStN9nsFjumc+WCbvblH+chv5lKG5BNVE0vskg/5V8h96R2vgBp+a3ER0WU6ADLRwC28QB77Ei61bRous5WOShNuuumIkCRcFyAMSEoSBOCAHBPaEwKRqQxwCkCYE8IBDwpAmAJ4QMbUtu0+B+S8pxiUxzt4Flh45HG3wC9ZOqwHTnC7ES/db79hc5D97yN/VJji6DWA1IYwG+gzMPk67T6H/qWQ6a4p1sgF7AfLwVSjxdzWmO9+HiW6X9LeiBV5cXm+6SGyF5XvXs5qM1BTX3EYb/SS38l4K/cL2n2XT3oIv4XPb6PKy+R9TTD9j0JpT7KrDIrAK5DoocGgJpauXEpkiJkhumOksujddTY6Lb2dkLFdLjYtPetpM/QLD9MPdvyVyDGPwOqvojZCxnRCozPPcttkUlNEDo1XkjCuPKozPSBIoVz7NXmXTucljW/ifc+Df3K3mL1NgVhenAB+yRD33Evd5kNb810fHW7MfkPVHpfQeO1JTj/AOu/xNlp0PwWl6uGNvJrW+QCvLrOUVKE1KExDly4JEAY1KEiUIGPCeEwJ4SAeFI1RtUjUDRIEqaFz5A0XJsgCS9llOluLMDCwak3/Qg9ylr8XdM8w0zTK8AkhnADvvZZqJrWS3q2vY7ez2uF7cNUr9DMxVYfLC1shaQ0m7TxCpSS5/r1K0mMYuZS6w7I7LBwAQCOj5kAIDsZHCSe79l6r7K5x9nkZ+GQn+poPzuvLQCNA7Ra/wBmeIllQ+PUte3fgHNOnqCfRZZlcTXFqR7HA9X4ig8T+KJQSXXCjqZaCimelzJuS5VEldjSTdSxt1VtsYAQ+aF4ddp0+uKVUF2Xpm9kFY3pbHeMo/PiFuydx3LD9IsZMkmQNJA4ba95TbscU0VeiTMs5A2Iv5gkfovRm7LDYJAWuzWt3LZU0lwk3spoindZCa6osiNc5ZbF6tAAvEqi7kKwKm+3YqHf4dMG+BLf/Y/BU+kFaWxuI949keJ+iVV6KYrJR3MZF3e9cXuu3CqRx5ds94C5YOi9ogsOti82n8iiDen9OeDx5La0ZUzVpQgdF0qppNA+x/i0RqOQOF2kEdyBEi5JdKmIxic1InBAxwTgmhOCQD2p4KjaCdhdPmwmeVpawiMn7xF7eSh5IrtlqEn0gfi2Pw047Tru4NGpWJxjpNLUHKwZWnYDVx9Fu6L2Zwh3WVMj53b2JyN9BqfVaeDCqeJuWONkY/gAb623WcvkRXSsuOFvvR517MG5JJmvaWlwaQXNIvYuuAT4heh1OGRSgdY0P7njMPQqKekadtfEKHqXDYuHgTb0XLLLyd0dEcdKrJ6jo1TPFjBF5MaPkFncU9ntI/3WujP8Dz8nXCOF0v4yo80nEn1S8n4x8P0x3/xa0bTEt5EC/m4H8lci6Oup/caABrdu+i0EkjvxO9U1s/N3qlPJKXbKjBR9DsJrw8WOjhuEXilss3UUoLs7DleOWx7iFcosS+7ILO+tipTKo0DZVPFOEPvoqVRUSNd2Q0jfW9/JOyas0RlUfWhZKbpERoQb8sp+iozjz7Xcx7R/K63pZVZSws0UJa6R9+4C/JAsSw5olcbKtL0iDb3cL+IvtdUv+P5zs4342NvWymivG+wrCA1XYqq2iyVVjbRoLk8gLlOwzEZHu7TMoOovv4kcE6ZMtGgxGpsCsbiVTclGMXqtFisZxERtLuOzRzPALTHGzKUtArG6nNIGj7u/if2+ajgKoR3Op1J1PmrsZXWlSOe7dlxsikjUETbohTRXUORaiS07UdwvE5YSC1xtyOyo09Or8dOs+ZXA1sHS1mUZmkHiuWYFP3LlXmZn4UGk4LkoC6TAUIxg+F9YM7tuA8NyhkERc4NG5+rrSOkELAOAFlhnnSo2wwt2WoaBreSmu0cUCbUzSHQZG8CdT6K5TYfxe4u7jt6Liv8ADpa/WPnkdIbM0HF3/jzVGbCX3vck990Wlc1va2ChGIA7BJ17KTfootp3jcLiHBEftF0wm6VBZRsOKXqgVcDRySdUEmh2VPspKb9h7lbLLJApoaYPkou5RPw0OGo+Y9EXIXCNIqwZFAWaAm3fqlmzEIk6MKN0QTti0BTcbjz3UrahhbqRf/cgK7LAhtTQg/qN1UZl2haaOJznZ2jYW0HC9/yVWrLQLC25+aFYi6ohF2M60dzsrh4jj9aILJV1c2mURDjY3d+y1StDc0i/iGJMYdNXcOa6gcRdzjqVVosFy6u1PEnUqWtkDByVqvRhKTfZRx2uAvrYce7mvO8TrjM+/wB0aNH5nvKt4/ixlcWtPZG5/F+yDt3C7MWOlbOHLkvSC8TVchYq0TVfpmqZM1ii3TxoxR06qUcKPUUK55yNkiaCnVyOFSRRK5HEsbLorCFcr4jXItiogATwEgCcF6Z54RwZnaLrXIFgOZKLtoy43fr8h4BUsGADQRzNz6AD4H1VjEMXbGFwZncmdmJPiqCAYAFE6sjBy3BdY2G5Pkg8bpp+GRvfv5DgiVBhzIhcDtHdx1J8T+SyLaS7HsgznteQ5KR8DRwSzvy2tudLJCSd0AKC3klBCa2M8FIIkDoUEckgPgnNiTurUgRFRub3KzkShqAsp9UkyEK/kXGMJND5FAqJ5V98F9lWkhS4hZTcVE8KV7bFNsposrPivwVCooAdtD9cEYyJCxOxGQxJkrBcNzAb239F5p0qxtziYxcH719CO5e6SQAoHjXRiCpFpYwTwcNHDwcNV0Ysqi/6Rlkg5LR4AnNGoW7xv2ayx3dTv6wfgfZr/J3uu87LF1VI+J+SVjmOHBwI8xzHeF6MckZ9M4JY5Re0F4W7InRxqjTs2RqhiXPNnbBBKiiRulYh9LGi9O1csmbJFyFivRxqCnCuxhQDObGuUwC5AgSE5IAnEL1TzTRUbcsTb8tVXipc7s3Dh+ymkcctuI0XCfIwHjZeZLb2ejHS0XwGsQ/EMeZEOLjwA3KA12LP6wMAu52up0A524/srVFhV3ZnakqeX4VwS3IKYXVukHWOaRroEWBuL2VeJuUAcAmTVAbxHmn0Q9vRYD7KUIOzEmanVxvoGg29dlIMQe7Zh8yAlobTCwXZ0NbLLbYepUZdKeDfUp2TxCjnqAyoY8T/AMPxUDhPyYfMqeRSh/oa+1JBUIMyokA1YPJx/RMqMaawdtrm+RcPVt0rK4mhZMnlwKAUWLskNmPa48g4Zv6d0RbUA9xTsXEfNDdVZISFfZqnOZdKrCwYksrrqdQOhsk0NMgyJhYrORNLEgKro7obimDRTtyyMa8fxC/mDwPeEbyJpiTTaA83ruhOQ3idp+F2vo7f1uqsdA6PRzSPl6r0x8So1FIDw3WnlfsVL0ZGnCJwlSzYZb3dFWcxzTqPNK7KClM7RXoyhlOVejkSAuBy5VxKuQBTsuKfZMk0B8F655YvR/pR9reYzHlMJDS69w4AuANuB0R2tsAVgPZdEXGpeOBafi6/zWo6Q1BEbgDqQdBovPzKpM78P9JA7CmdbI+TcXsD/C3QW+J81rqFtggmBUfVwtb/AA2+CISVJDb9ywRtPeifFMRbGNT3AcSeQQilhfLq8m24HAd3ehFIXT1MhcbhhytHAaC9u+62FNEGhJu2FcFR1PRhvBXGsAUYKcHIM3smShRByeCqsVClqjkYpUjwihWUZY1SqKcG6KvYq8jFLRomZmswph1y2I2I0IPMFV48TmgNn3mj7/7xvg773gfVaKaNDaymBQnRXYRwrF2Si7HZrbjZze5zdwjEcy8yr6BzXZ4yWPGzm6HwPMdyvYL0yyuEVWAw7NlGkbv5vwH4eCrje0Q9dnogKUsVKGoBFwbhWmyJolojfEoXRlXSbphak4hyKYauc1WHRphapoqysWKJ8Kt2SFqVBYOkgVSWmRgxqJ8SBmekorai4Pcoese3cX8NCtA+FU5qdVYA4Vo7/QpFa+yhIqoB6ZJsfA/JcuXq+zzAJ7Htqnwb+aP4374XLl5/yO2d3x+gjD7o8PyTakb+C5csPRsAuiQ/tJv/ANX/APctgxcuUjydijdKuXIZA4JyVcmBIFxXLlSI9jFA/wDVcuSY0VZFSnXLlLNYgytCyfSJg6t2g2PBcuV4u0LJ0FfZbM4wyAuJDX2aCSQBlBsBwC9Ci3SLlc/szKPRZanuXLlIDXKMrlyGCI3JGrlyTGIVG9KuUlELlDMkXJgVHbrly5U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0968" name="AutoShape 8" descr="data:image/jpeg;base64,/9j/4AAQSkZJRgABAQAAAQABAAD/2wCEAAkGBxQSEhQUExQVFBQVGBgVFBcUFRQUFRcYFRQWFxQUFBQYHCggGBwlHBcUITEhJSkrLi4uFx8zODMsNygtLiwBCgoKDg0OGhAQFywcHCQsLCwsLCwsLCwsLCwsLCwsLCwsLCwsLCwsLCwsLCwsLCwsLCwsLCwsLCwsLCwsLCwsLP/AABEIAMIBAwMBIgACEQEDEQH/xAAcAAABBQEBAQAAAAAAAAAAAAAFAQIDBAYABwj/xABDEAABAwIEAgcFBgMGBgMAAAABAAIDBBEFEiExQVEGEyJhcYGRBzKhsfAUQlLB0eFicpIjM0OCwvEVJKKy0uIXY3P/xAAZAQADAQEBAAAAAAAAAAAAAAAAAQIDBAX/xAAiEQACAgICAgMBAQAAAAAAAAAAAQIRAyESMRNBBDJRImH/2gAMAwEAAhEDEQA/ALQTmpqc1MRIE9qjCe1A0SBPCaE8JDHBOamgJ4QMkapFG1PCAA/SiVwhLGe+4Ot3ANNz6fNeTwszutwG/ieH5L0jpZWiMPJFzl6uMHYueLn4fJYWhiyNHG3Hmban4qZMqKJKpwYLeQ/VD899l08udxI8B5fQSt08viUkii1CbD69P3RGkpnSEegt9aD9FHgmGumdfYc/zWsrmMpIgB/eO0HO3Ek8B9cFjOe6RtCOrZQLAzscvetuSB7vgOJTJ8SsMrOO5G57mjl3oSyYvJ17PE/i7h3fRRnCaDO69kpNQQJcmNwvB3SOuRc8OQ8P1W2o8DZEzO+2gvr3b3RPBMNZGzM7SwugFZUuxCbq2ktp2e+78dj/ANo2HMm6yX9bZbdaQLrYJsRdkh/s6dps+V2gPMNbx+r2RXD8Nip29XA234nH3nHiXH8tkZiY0NEUTcsbdAPmSeJVqKkDeCiTvS6KjrsCNw/W5CkNC0cEVlYoHhZ2WAqulFtkArcP3tbvHArXVDboROzVaQlTJkrR57ilIWm7dLbi/wAihUsd9R/sVu8YowRdYqpjLXEen6Lsxzs5MkKI6dt/0vtb6+K3PQehexwnI0+7fiA7XX/L8Fh4jY35/X7eY717B0Fpv+VjJIIIJt58fNbGNGua64B4EX9UqbHsnpiFC5KFyAMAntTQntCBDgntTQE9qQx7VIFGFK1AxwTgkCcEDHtT7JjUpQB550xcZKnKNmi/d3n5DyQDE5MkdhudB4cSjmIOL5nu5nL/AE6W9blZPGJs0gAN7fDWwCz7kX1EbCNPn4KzTR5nBo35BVg+w04a+J/T9lqOhmHvzBxYQN7njzSnKlZUI2zX4PSMpocz9A0ZnE72G1+ZJ2GyxOL4kaiRztQ06Wvs0bN+uJKMdNMSOkA02c/x+6PIa27wgFFDmI+CxgqXJm0tvighhtMXEDhx5eC9G6OYaBY2QHo/h22i0kxz3hacrGi9RIODbX6oHmRvyB71hKXJmqVIG9KcYM5FNBcR/wCI8ffsbZWEfdvpfjqdmlFcNw8RsDGgAm2YjTbYeA/VDcBphI90wFgSC0WsAALRtH8rbDucXc1rqSmtqnd6F0Mgpg0JZArcxVOUpSFErPVd53Vp6qvYsyyhUIbMNUVmah8zNUDA9aNCsTjcdiSFuawLG9IhZdOB7MM3QGjN/P5r1b2dVwcwxHQsyubpYWcDfXxa4+a8iLezf6+v1W+9m0l5Dra7QB4XNx9cgu04z1eHZSJrBYAJyYhVy4LkgMGAnBJZOCYhwTmpoTwEihwUgTAnhA0SNTgmtTwgB4UdRJla53IE/BSIX0kmywO1tfT10Hx/NAzC4i/tFreJy7i5J0O3eVWxnoo6Lttu+978m2Atf4q1hUPXVEY/CDIf9PxIWuglzP6lw7Tmu342tb/dYttRbNUk5JM8tw+LM7U6Gw9SCfyC90axkFKTsGs18A1eN4bQkVRjI2ky2/lcvSfaVXdVRsib70zg0/yM1cfXKPAlZZVykkaY9I84rKgzSOk4vfceZsB5Cw8kewCjzvAA7I28tL/XNBaKlcWucPui/mfdHrlW76Msiibne4NAaHeR7QNvCyWWWqRcI7sPRtMbWtYAZH9llxcC3vSOH4WjhxJaOKdjsPU0jmN++5sRJOrnSus9zjxNi8k+Kfg1QJHOedC6wF/uNHusHfxPeTyCu4zE1z6dupDXOlNuORuUX53L1glRbeyXCaPI1rQNhrz8D3jQeSOEWCgo4so13OpUsjla0RJ2yvMoLKWQpGhSwRWlaq0oVyVQEKaLQNlYqFQy6KzFB6mtY02Lhf1SUR2Cq8WCx+NDNdaPE6oHVpuEBmGZdOJUY5GBaNgLTtbjfZb72dYcbOdYAaBthaw4i3I6LDUlgwNAu5x05b6L23o1hwggYziGjN3uOpXWns5K1YVYLBOC5KFRItkqQLkAYVKAkTggQ4J4TQnhIoc1PaE1qe1Ax7QngJoTwgBVmemk3ZDBuTc+AuB/r+C04WD6Sz5pL8Ln4HKB/wBDj/mUzeio9k3s/ps0k7+Qawetz+SO4hR5JY5tiHBt9Nnaa+qF9CXGOJzyLskkcL8i2wBPcUfx2LNC+x4E+Y1HxU8bjQ+VSszrcMP/ABHMQBmkDj3/ANmNR3XBPmtljHR0VL80huGtysA4X3PiSfgFSoaQPFPUA6Ei4tzbY/Fa6MaLitvs63S6MVL0VaInsabbW8nAj5BWOj2ERdW3M0EubHodf8Nu9+Gi0mIRHKbakrzaCaomlihY/IS3JqSA0NOUkgG7jpzTUW9BypHoowmADsjJ/KbIRVUk0crZGOztaLZSdd78d+HohVZ0aeyojidVT2LQ55aHHi6+SOPtG2XbVCcEiqZmgxSytOZ4YyQk52tvZ3b2BA4rWWF0ZRyxN7TdIg7R4ynZE2VQdssjQz9Z2ZB2xobixuOBRihGXZczbXZtSYVcml6TgqNTPlBTsEiaWUAaoPW43EwHtAnkELxHEM92g2tueSAVZLfdbqdrjM434huzR3lOEXJhJpIMS10s+jey3mlZgjBq5xee8i3oFlqqSpbLJAXObLEAXsz2IzNa4WLW22cPVVqioq4CC50ltwS7Oxw89vgV0eFmPlQaxzDmt1Z2T3bFB2N38EQOI9cxp4ncciNwoBDvfvRG1phOntA/ohSddVQtI0DgT3Zbu/Je3RrzP2Z0n9uT+BhJ8XWa34Nf6r0yHbzXUjlY9KEi4JiHhckXJAYZOCRKEwHhPCYE9qQx4UjVGE9qARIFIExqeEDG1D8rXHkCfQXXm2Iuu4X5Aeo39QvRcQ/u3eB+S84qmjro27ghnxUTLgbPoMwfY2i1+1Je/wDOVF0pBip3kHQ6AHcX4Aqz0OIEFu/N/UP1BQ32gTWhaP4vVNdCf2IegHSAtd9ledH6x8rggub6C4816lTu0XzUK50cjZGGzmEOb4g6L6HwOr62GKT8bGu/qaCuXNCnZvCVqgm9qxlXhDevdpYtcXtcDYhsm9iNR2s3qttZD8QpLkOG408fH64rK6NEDJ2SuyXdmLfdfoJALajMLX24+qpU75YnEtDSSNHPF3WNzYAGw4fBaOGC4GmvxUclEFr5ZURwjZm4aeZ8uY5b89r9xI4eXFaaGnAAPFOgpBdW5GgBZPZdnGLsrK9Jp+rjJWvzdlYrpeL2HMoaQ4MBUOHzGAPYwOe83OY6NHMjieQR+mgc2ndE+JhJs4yB5D8wIs43Bv4XGiv4Q7KxoHADgrEtzqtIy4kSXLsxU0LWSPf9nDC/V7omtBI8NA3y8UOxt75gAI8jBoLnMfyW1q47oW6iublX5mT4kAcNw3K0XAvbVR15DA5x2aHO9AStN9nsFjumc+WCbvblH+chv5lKG5BNVE0vskg/5V8h96R2vgBp+a3ER0WU6ADLRwC28QB77Ei61bRous5WOShNuuumIkCRcFyAMSEoSBOCAHBPaEwKRqQxwCkCYE8IBDwpAmAJ4QMbUtu0+B+S8pxiUxzt4Flh45HG3wC9ZOqwHTnC7ES/db79hc5D97yN/VJji6DWA1IYwG+gzMPk67T6H/qWQ6a4p1sgF7AfLwVSjxdzWmO9+HiW6X9LeiBV5cXm+6SGyF5XvXs5qM1BTX3EYb/SS38l4K/cL2n2XT3oIv4XPb6PKy+R9TTD9j0JpT7KrDIrAK5DoocGgJpauXEpkiJkhumOksujddTY6Lb2dkLFdLjYtPetpM/QLD9MPdvyVyDGPwOqvojZCxnRCozPPcttkUlNEDo1XkjCuPKozPSBIoVz7NXmXTucljW/ifc+Df3K3mL1NgVhenAB+yRD33Evd5kNb810fHW7MfkPVHpfQeO1JTj/AOu/xNlp0PwWl6uGNvJrW+QCvLrOUVKE1KExDly4JEAY1KEiUIGPCeEwJ4SAeFI1RtUjUDRIEqaFz5A0XJsgCS9llOluLMDCwak3/Qg9ylr8XdM8w0zTK8AkhnADvvZZqJrWS3q2vY7ez2uF7cNUr9DMxVYfLC1shaQ0m7TxCpSS5/r1K0mMYuZS6w7I7LBwAQCOj5kAIDsZHCSe79l6r7K5x9nkZ+GQn+poPzuvLQCNA7Ra/wBmeIllQ+PUte3fgHNOnqCfRZZlcTXFqR7HA9X4ig8T+KJQSXXCjqZaCimelzJuS5VEldjSTdSxt1VtsYAQ+aF4ddp0+uKVUF2Xpm9kFY3pbHeMo/PiFuydx3LD9IsZMkmQNJA4ba95TbscU0VeiTMs5A2Iv5gkfovRm7LDYJAWuzWt3LZU0lwk3spoindZCa6osiNc5ZbF6tAAvEqi7kKwKm+3YqHf4dMG+BLf/Y/BU+kFaWxuI949keJ+iVV6KYrJR3MZF3e9cXuu3CqRx5ds94C5YOi9ogsOti82n8iiDen9OeDx5La0ZUzVpQgdF0qppNA+x/i0RqOQOF2kEdyBEi5JdKmIxic1InBAxwTgmhOCQD2p4KjaCdhdPmwmeVpawiMn7xF7eSh5IrtlqEn0gfi2Pw047Tru4NGpWJxjpNLUHKwZWnYDVx9Fu6L2Zwh3WVMj53b2JyN9BqfVaeDCqeJuWONkY/gAb623WcvkRXSsuOFvvR517MG5JJmvaWlwaQXNIvYuuAT4heh1OGRSgdY0P7njMPQqKekadtfEKHqXDYuHgTb0XLLLyd0dEcdKrJ6jo1TPFjBF5MaPkFncU9ntI/3WujP8Dz8nXCOF0v4yo80nEn1S8n4x8P0x3/xa0bTEt5EC/m4H8lci6Oup/caABrdu+i0EkjvxO9U1s/N3qlPJKXbKjBR9DsJrw8WOjhuEXilss3UUoLs7DleOWx7iFcosS+7ILO+tipTKo0DZVPFOEPvoqVRUSNd2Q0jfW9/JOyas0RlUfWhZKbpERoQb8sp+iozjz7Xcx7R/K63pZVZSws0UJa6R9+4C/JAsSw5olcbKtL0iDb3cL+IvtdUv+P5zs4342NvWymivG+wrCA1XYqq2iyVVjbRoLk8gLlOwzEZHu7TMoOovv4kcE6ZMtGgxGpsCsbiVTclGMXqtFisZxERtLuOzRzPALTHGzKUtArG6nNIGj7u/if2+ajgKoR3Op1J1PmrsZXWlSOe7dlxsikjUETbohTRXUORaiS07UdwvE5YSC1xtyOyo09Or8dOs+ZXA1sHS1mUZmkHiuWYFP3LlXmZn4UGk4LkoC6TAUIxg+F9YM7tuA8NyhkERc4NG5+rrSOkELAOAFlhnnSo2wwt2WoaBreSmu0cUCbUzSHQZG8CdT6K5TYfxe4u7jt6Liv8ADpa/WPnkdIbM0HF3/jzVGbCX3vck990Wlc1va2ChGIA7BJ17KTfootp3jcLiHBEftF0wm6VBZRsOKXqgVcDRySdUEmh2VPspKb9h7lbLLJApoaYPkou5RPw0OGo+Y9EXIXCNIqwZFAWaAm3fqlmzEIk6MKN0QTti0BTcbjz3UrahhbqRf/cgK7LAhtTQg/qN1UZl2haaOJznZ2jYW0HC9/yVWrLQLC25+aFYi6ohF2M60dzsrh4jj9aILJV1c2mURDjY3d+y1StDc0i/iGJMYdNXcOa6gcRdzjqVVosFy6u1PEnUqWtkDByVqvRhKTfZRx2uAvrYce7mvO8TrjM+/wB0aNH5nvKt4/ixlcWtPZG5/F+yDt3C7MWOlbOHLkvSC8TVchYq0TVfpmqZM1ii3TxoxR06qUcKPUUK55yNkiaCnVyOFSRRK5HEsbLorCFcr4jXItiogATwEgCcF6Z54RwZnaLrXIFgOZKLtoy43fr8h4BUsGADQRzNz6AD4H1VjEMXbGFwZncmdmJPiqCAYAFE6sjBy3BdY2G5Pkg8bpp+GRvfv5DgiVBhzIhcDtHdx1J8T+SyLaS7HsgznteQ5KR8DRwSzvy2tudLJCSd0AKC3klBCa2M8FIIkDoUEckgPgnNiTurUgRFRub3KzkShqAsp9UkyEK/kXGMJND5FAqJ5V98F9lWkhS4hZTcVE8KV7bFNsposrPivwVCooAdtD9cEYyJCxOxGQxJkrBcNzAb239F5p0qxtziYxcH719CO5e6SQAoHjXRiCpFpYwTwcNHDwcNV0Ysqi/6Rlkg5LR4AnNGoW7xv2ayx3dTv6wfgfZr/J3uu87LF1VI+J+SVjmOHBwI8xzHeF6MckZ9M4JY5Re0F4W7InRxqjTs2RqhiXPNnbBBKiiRulYh9LGi9O1csmbJFyFivRxqCnCuxhQDObGuUwC5AgSE5IAnEL1TzTRUbcsTb8tVXipc7s3Dh+ymkcctuI0XCfIwHjZeZLb2ejHS0XwGsQ/EMeZEOLjwA3KA12LP6wMAu52up0A524/srVFhV3ZnakqeX4VwS3IKYXVukHWOaRroEWBuL2VeJuUAcAmTVAbxHmn0Q9vRYD7KUIOzEmanVxvoGg29dlIMQe7Zh8yAlobTCwXZ0NbLLbYepUZdKeDfUp2TxCjnqAyoY8T/AMPxUDhPyYfMqeRSh/oa+1JBUIMyokA1YPJx/RMqMaawdtrm+RcPVt0rK4mhZMnlwKAUWLskNmPa48g4Zv6d0RbUA9xTsXEfNDdVZISFfZqnOZdKrCwYksrrqdQOhsk0NMgyJhYrORNLEgKro7obimDRTtyyMa8fxC/mDwPeEbyJpiTTaA83ruhOQ3idp+F2vo7f1uqsdA6PRzSPl6r0x8So1FIDw3WnlfsVL0ZGnCJwlSzYZb3dFWcxzTqPNK7KClM7RXoyhlOVejkSAuBy5VxKuQBTsuKfZMk0B8F655YvR/pR9reYzHlMJDS69w4AuANuB0R2tsAVgPZdEXGpeOBafi6/zWo6Q1BEbgDqQdBovPzKpM78P9JA7CmdbI+TcXsD/C3QW+J81rqFtggmBUfVwtb/AA2+CISVJDb9ywRtPeifFMRbGNT3AcSeQQilhfLq8m24HAd3ehFIXT1MhcbhhytHAaC9u+62FNEGhJu2FcFR1PRhvBXGsAUYKcHIM3smShRByeCqsVClqjkYpUjwihWUZY1SqKcG6KvYq8jFLRomZmswph1y2I2I0IPMFV48TmgNn3mj7/7xvg773gfVaKaNDaymBQnRXYRwrF2Si7HZrbjZze5zdwjEcy8yr6BzXZ4yWPGzm6HwPMdyvYL0yyuEVWAw7NlGkbv5vwH4eCrje0Q9dnogKUsVKGoBFwbhWmyJolojfEoXRlXSbphak4hyKYauc1WHRphapoqysWKJ8Kt2SFqVBYOkgVSWmRgxqJ8SBmekorai4Pcoese3cX8NCtA+FU5qdVYA4Vo7/QpFa+yhIqoB6ZJsfA/JcuXq+zzAJ7Htqnwb+aP4374XLl5/yO2d3x+gjD7o8PyTakb+C5csPRsAuiQ/tJv/ANX/APctgxcuUjydijdKuXIZA4JyVcmBIFxXLlSI9jFA/wDVcuSY0VZFSnXLlLNYgytCyfSJg6t2g2PBcuV4u0LJ0FfZbM4wyAuJDX2aCSQBlBsBwC9Ci3SLlc/szKPRZanuXLlIDXKMrlyGCI3JGrlyTGIVG9KuUlELlDMkXJgVHbrly5U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0970" name="AutoShape 10" descr="data:image/jpeg;base64,/9j/4AAQSkZJRgABAQAAAQABAAD/2wCEAAkGBxQSEhQUExQVFBQVGBgVFBcUFRQUFRcYFRQWFxQUFBQYHCggGBwlHBcUITEhJSkrLi4uFx8zODMsNygtLiwBCgoKDg0OGhAQFywcHCQsLCwsLCwsLCwsLCwsLCwsLCwsLCwsLCwsLCwsLCwsLCwsLCwsLCwsLCwsLCwsLCwsLP/AABEIAMIBAwMBIgACEQEDEQH/xAAcAAABBQEBAQAAAAAAAAAAAAAFAQIDBAYABwj/xABDEAABAwIEAgcFBgMGBgMAAAABAAIDBBEFEiExQVEGEyJhcYGRBzKhsfAUQlLB0eFicpIjM0OCwvEVJKKy0uIXY3P/xAAZAQADAQEBAAAAAAAAAAAAAAAAAQIDBAX/xAAiEQACAgICAgMBAQAAAAAAAAAAAQIRAyESMRNBBDJRImH/2gAMAwEAAhEDEQA/ALQTmpqc1MRIE9qjCe1A0SBPCaE8JDHBOamgJ4QMkapFG1PCAA/SiVwhLGe+4Ot3ANNz6fNeTwszutwG/ieH5L0jpZWiMPJFzl6uMHYueLn4fJYWhiyNHG3Hmban4qZMqKJKpwYLeQ/VD899l08udxI8B5fQSt08viUkii1CbD69P3RGkpnSEegt9aD9FHgmGumdfYc/zWsrmMpIgB/eO0HO3Ek8B9cFjOe6RtCOrZQLAzscvetuSB7vgOJTJ8SsMrOO5G57mjl3oSyYvJ17PE/i7h3fRRnCaDO69kpNQQJcmNwvB3SOuRc8OQ8P1W2o8DZEzO+2gvr3b3RPBMNZGzM7SwugFZUuxCbq2ktp2e+78dj/ANo2HMm6yX9bZbdaQLrYJsRdkh/s6dps+V2gPMNbx+r2RXD8Nip29XA234nH3nHiXH8tkZiY0NEUTcsbdAPmSeJVqKkDeCiTvS6KjrsCNw/W5CkNC0cEVlYoHhZ2WAqulFtkArcP3tbvHArXVDboROzVaQlTJkrR57ilIWm7dLbi/wAihUsd9R/sVu8YowRdYqpjLXEen6Lsxzs5MkKI6dt/0vtb6+K3PQehexwnI0+7fiA7XX/L8Fh4jY35/X7eY717B0Fpv+VjJIIIJt58fNbGNGua64B4EX9UqbHsnpiFC5KFyAMAntTQntCBDgntTQE9qQx7VIFGFK1AxwTgkCcEDHtT7JjUpQB550xcZKnKNmi/d3n5DyQDE5MkdhudB4cSjmIOL5nu5nL/AE6W9blZPGJs0gAN7fDWwCz7kX1EbCNPn4KzTR5nBo35BVg+w04a+J/T9lqOhmHvzBxYQN7njzSnKlZUI2zX4PSMpocz9A0ZnE72G1+ZJ2GyxOL4kaiRztQ06Wvs0bN+uJKMdNMSOkA02c/x+6PIa27wgFFDmI+CxgqXJm0tvighhtMXEDhx5eC9G6OYaBY2QHo/h22i0kxz3hacrGi9RIODbX6oHmRvyB71hKXJmqVIG9KcYM5FNBcR/wCI8ffsbZWEfdvpfjqdmlFcNw8RsDGgAm2YjTbYeA/VDcBphI90wFgSC0WsAALRtH8rbDucXc1rqSmtqnd6F0Mgpg0JZArcxVOUpSFErPVd53Vp6qvYsyyhUIbMNUVmah8zNUDA9aNCsTjcdiSFuawLG9IhZdOB7MM3QGjN/P5r1b2dVwcwxHQsyubpYWcDfXxa4+a8iLezf6+v1W+9m0l5Dra7QB4XNx9cgu04z1eHZSJrBYAJyYhVy4LkgMGAnBJZOCYhwTmpoTwEihwUgTAnhA0SNTgmtTwgB4UdRJla53IE/BSIX0kmywO1tfT10Hx/NAzC4i/tFreJy7i5J0O3eVWxnoo6Lttu+978m2Atf4q1hUPXVEY/CDIf9PxIWuglzP6lw7Tmu342tb/dYttRbNUk5JM8tw+LM7U6Gw9SCfyC90axkFKTsGs18A1eN4bQkVRjI2ky2/lcvSfaVXdVRsib70zg0/yM1cfXKPAlZZVykkaY9I84rKgzSOk4vfceZsB5Cw8kewCjzvAA7I28tL/XNBaKlcWucPui/mfdHrlW76Msiibne4NAaHeR7QNvCyWWWqRcI7sPRtMbWtYAZH9llxcC3vSOH4WjhxJaOKdjsPU0jmN++5sRJOrnSus9zjxNi8k+Kfg1QJHOedC6wF/uNHusHfxPeTyCu4zE1z6dupDXOlNuORuUX53L1glRbeyXCaPI1rQNhrz8D3jQeSOEWCgo4so13OpUsjla0RJ2yvMoLKWQpGhSwRWlaq0oVyVQEKaLQNlYqFQy6KzFB6mtY02Lhf1SUR2Cq8WCx+NDNdaPE6oHVpuEBmGZdOJUY5GBaNgLTtbjfZb72dYcbOdYAaBthaw4i3I6LDUlgwNAu5x05b6L23o1hwggYziGjN3uOpXWns5K1YVYLBOC5KFRItkqQLkAYVKAkTggQ4J4TQnhIoc1PaE1qe1Ax7QngJoTwgBVmemk3ZDBuTc+AuB/r+C04WD6Sz5pL8Ln4HKB/wBDj/mUzeio9k3s/ps0k7+Qawetz+SO4hR5JY5tiHBt9Nnaa+qF9CXGOJzyLskkcL8i2wBPcUfx2LNC+x4E+Y1HxU8bjQ+VSszrcMP/ABHMQBmkDj3/ANmNR3XBPmtljHR0VL80huGtysA4X3PiSfgFSoaQPFPUA6Ei4tzbY/Fa6MaLitvs63S6MVL0VaInsabbW8nAj5BWOj2ERdW3M0EubHodf8Nu9+Gi0mIRHKbakrzaCaomlihY/IS3JqSA0NOUkgG7jpzTUW9BypHoowmADsjJ/KbIRVUk0crZGOztaLZSdd78d+HohVZ0aeyojidVT2LQ55aHHi6+SOPtG2XbVCcEiqZmgxSytOZ4YyQk52tvZ3b2BA4rWWF0ZRyxN7TdIg7R4ynZE2VQdssjQz9Z2ZB2xobixuOBRihGXZczbXZtSYVcml6TgqNTPlBTsEiaWUAaoPW43EwHtAnkELxHEM92g2tueSAVZLfdbqdrjM434huzR3lOEXJhJpIMS10s+jey3mlZgjBq5xee8i3oFlqqSpbLJAXObLEAXsz2IzNa4WLW22cPVVqioq4CC50ltwS7Oxw89vgV0eFmPlQaxzDmt1Z2T3bFB2N38EQOI9cxp4ncciNwoBDvfvRG1phOntA/ohSddVQtI0DgT3Zbu/Je3RrzP2Z0n9uT+BhJ8XWa34Nf6r0yHbzXUjlY9KEi4JiHhckXJAYZOCRKEwHhPCYE9qQx4UjVGE9qARIFIExqeEDG1D8rXHkCfQXXm2Iuu4X5Aeo39QvRcQ/u3eB+S84qmjro27ghnxUTLgbPoMwfY2i1+1Je/wDOVF0pBip3kHQ6AHcX4Aqz0OIEFu/N/UP1BQ32gTWhaP4vVNdCf2IegHSAtd9ledH6x8rggub6C4816lTu0XzUK50cjZGGzmEOb4g6L6HwOr62GKT8bGu/qaCuXNCnZvCVqgm9qxlXhDevdpYtcXtcDYhsm9iNR2s3qttZD8QpLkOG408fH64rK6NEDJ2SuyXdmLfdfoJALajMLX24+qpU75YnEtDSSNHPF3WNzYAGw4fBaOGC4GmvxUclEFr5ZURwjZm4aeZ8uY5b89r9xI4eXFaaGnAAPFOgpBdW5GgBZPZdnGLsrK9Jp+rjJWvzdlYrpeL2HMoaQ4MBUOHzGAPYwOe83OY6NHMjieQR+mgc2ndE+JhJs4yB5D8wIs43Bv4XGiv4Q7KxoHADgrEtzqtIy4kSXLsxU0LWSPf9nDC/V7omtBI8NA3y8UOxt75gAI8jBoLnMfyW1q47oW6iublX5mT4kAcNw3K0XAvbVR15DA5x2aHO9AStN9nsFjumc+WCbvblH+chv5lKG5BNVE0vskg/5V8h96R2vgBp+a3ER0WU6ADLRwC28QB77Ei61bRous5WOShNuuumIkCRcFyAMSEoSBOCAHBPaEwKRqQxwCkCYE8IBDwpAmAJ4QMbUtu0+B+S8pxiUxzt4Flh45HG3wC9ZOqwHTnC7ES/db79hc5D97yN/VJji6DWA1IYwG+gzMPk67T6H/qWQ6a4p1sgF7AfLwVSjxdzWmO9+HiW6X9LeiBV5cXm+6SGyF5XvXs5qM1BTX3EYb/SS38l4K/cL2n2XT3oIv4XPb6PKy+R9TTD9j0JpT7KrDIrAK5DoocGgJpauXEpkiJkhumOksujddTY6Lb2dkLFdLjYtPetpM/QLD9MPdvyVyDGPwOqvojZCxnRCozPPcttkUlNEDo1XkjCuPKozPSBIoVz7NXmXTucljW/ifc+Df3K3mL1NgVhenAB+yRD33Evd5kNb810fHW7MfkPVHpfQeO1JTj/AOu/xNlp0PwWl6uGNvJrW+QCvLrOUVKE1KExDly4JEAY1KEiUIGPCeEwJ4SAeFI1RtUjUDRIEqaFz5A0XJsgCS9llOluLMDCwak3/Qg9ylr8XdM8w0zTK8AkhnADvvZZqJrWS3q2vY7ez2uF7cNUr9DMxVYfLC1shaQ0m7TxCpSS5/r1K0mMYuZS6w7I7LBwAQCOj5kAIDsZHCSe79l6r7K5x9nkZ+GQn+poPzuvLQCNA7Ra/wBmeIllQ+PUte3fgHNOnqCfRZZlcTXFqR7HA9X4ig8T+KJQSXXCjqZaCimelzJuS5VEldjSTdSxt1VtsYAQ+aF4ddp0+uKVUF2Xpm9kFY3pbHeMo/PiFuydx3LD9IsZMkmQNJA4ba95TbscU0VeiTMs5A2Iv5gkfovRm7LDYJAWuzWt3LZU0lwk3spoindZCa6osiNc5ZbF6tAAvEqi7kKwKm+3YqHf4dMG+BLf/Y/BU+kFaWxuI949keJ+iVV6KYrJR3MZF3e9cXuu3CqRx5ds94C5YOi9ogsOti82n8iiDen9OeDx5La0ZUzVpQgdF0qppNA+x/i0RqOQOF2kEdyBEi5JdKmIxic1InBAxwTgmhOCQD2p4KjaCdhdPmwmeVpawiMn7xF7eSh5IrtlqEn0gfi2Pw047Tru4NGpWJxjpNLUHKwZWnYDVx9Fu6L2Zwh3WVMj53b2JyN9BqfVaeDCqeJuWONkY/gAb623WcvkRXSsuOFvvR517MG5JJmvaWlwaQXNIvYuuAT4heh1OGRSgdY0P7njMPQqKekadtfEKHqXDYuHgTb0XLLLyd0dEcdKrJ6jo1TPFjBF5MaPkFncU9ntI/3WujP8Dz8nXCOF0v4yo80nEn1S8n4x8P0x3/xa0bTEt5EC/m4H8lci6Oup/caABrdu+i0EkjvxO9U1s/N3qlPJKXbKjBR9DsJrw8WOjhuEXilss3UUoLs7DleOWx7iFcosS+7ILO+tipTKo0DZVPFOEPvoqVRUSNd2Q0jfW9/JOyas0RlUfWhZKbpERoQb8sp+iozjz7Xcx7R/K63pZVZSws0UJa6R9+4C/JAsSw5olcbKtL0iDb3cL+IvtdUv+P5zs4342NvWymivG+wrCA1XYqq2iyVVjbRoLk8gLlOwzEZHu7TMoOovv4kcE6ZMtGgxGpsCsbiVTclGMXqtFisZxERtLuOzRzPALTHGzKUtArG6nNIGj7u/if2+ajgKoR3Op1J1PmrsZXWlSOe7dlxsikjUETbohTRXUORaiS07UdwvE5YSC1xtyOyo09Or8dOs+ZXA1sHS1mUZmkHiuWYFP3LlXmZn4UGk4LkoC6TAUIxg+F9YM7tuA8NyhkERc4NG5+rrSOkELAOAFlhnnSo2wwt2WoaBreSmu0cUCbUzSHQZG8CdT6K5TYfxe4u7jt6Liv8ADpa/WPnkdIbM0HF3/jzVGbCX3vck990Wlc1va2ChGIA7BJ17KTfootp3jcLiHBEftF0wm6VBZRsOKXqgVcDRySdUEmh2VPspKb9h7lbLLJApoaYPkou5RPw0OGo+Y9EXIXCNIqwZFAWaAm3fqlmzEIk6MKN0QTti0BTcbjz3UrahhbqRf/cgK7LAhtTQg/qN1UZl2haaOJznZ2jYW0HC9/yVWrLQLC25+aFYi6ohF2M60dzsrh4jj9aILJV1c2mURDjY3d+y1StDc0i/iGJMYdNXcOa6gcRdzjqVVosFy6u1PEnUqWtkDByVqvRhKTfZRx2uAvrYce7mvO8TrjM+/wB0aNH5nvKt4/ixlcWtPZG5/F+yDt3C7MWOlbOHLkvSC8TVchYq0TVfpmqZM1ii3TxoxR06qUcKPUUK55yNkiaCnVyOFSRRK5HEsbLorCFcr4jXItiogATwEgCcF6Z54RwZnaLrXIFgOZKLtoy43fr8h4BUsGADQRzNz6AD4H1VjEMXbGFwZncmdmJPiqCAYAFE6sjBy3BdY2G5Pkg8bpp+GRvfv5DgiVBhzIhcDtHdx1J8T+SyLaS7HsgznteQ5KR8DRwSzvy2tudLJCSd0AKC3klBCa2M8FIIkDoUEckgPgnNiTurUgRFRub3KzkShqAsp9UkyEK/kXGMJND5FAqJ5V98F9lWkhS4hZTcVE8KV7bFNsposrPivwVCooAdtD9cEYyJCxOxGQxJkrBcNzAb239F5p0qxtziYxcH719CO5e6SQAoHjXRiCpFpYwTwcNHDwcNV0Ysqi/6Rlkg5LR4AnNGoW7xv2ayx3dTv6wfgfZr/J3uu87LF1VI+J+SVjmOHBwI8xzHeF6MckZ9M4JY5Re0F4W7InRxqjTs2RqhiXPNnbBBKiiRulYh9LGi9O1csmbJFyFivRxqCnCuxhQDObGuUwC5AgSE5IAnEL1TzTRUbcsTb8tVXipc7s3Dh+ymkcctuI0XCfIwHjZeZLb2ejHS0XwGsQ/EMeZEOLjwA3KA12LP6wMAu52up0A524/srVFhV3ZnakqeX4VwS3IKYXVukHWOaRroEWBuL2VeJuUAcAmTVAbxHmn0Q9vRYD7KUIOzEmanVxvoGg29dlIMQe7Zh8yAlobTCwXZ0NbLLbYepUZdKeDfUp2TxCjnqAyoY8T/AMPxUDhPyYfMqeRSh/oa+1JBUIMyokA1YPJx/RMqMaawdtrm+RcPVt0rK4mhZMnlwKAUWLskNmPa48g4Zv6d0RbUA9xTsXEfNDdVZISFfZqnOZdKrCwYksrrqdQOhsk0NMgyJhYrORNLEgKro7obimDRTtyyMa8fxC/mDwPeEbyJpiTTaA83ruhOQ3idp+F2vo7f1uqsdA6PRzSPl6r0x8So1FIDw3WnlfsVL0ZGnCJwlSzYZb3dFWcxzTqPNK7KClM7RXoyhlOVejkSAuBy5VxKuQBTsuKfZMk0B8F655YvR/pR9reYzHlMJDS69w4AuANuB0R2tsAVgPZdEXGpeOBafi6/zWo6Q1BEbgDqQdBovPzKpM78P9JA7CmdbI+TcXsD/C3QW+J81rqFtggmBUfVwtb/AA2+CISVJDb9ywRtPeifFMRbGNT3AcSeQQilhfLq8m24HAd3ehFIXT1MhcbhhytHAaC9u+62FNEGhJu2FcFR1PRhvBXGsAUYKcHIM3smShRByeCqsVClqjkYpUjwihWUZY1SqKcG6KvYq8jFLRomZmswph1y2I2I0IPMFV48TmgNn3mj7/7xvg773gfVaKaNDaymBQnRXYRwrF2Si7HZrbjZze5zdwjEcy8yr6BzXZ4yWPGzm6HwPMdyvYL0yyuEVWAw7NlGkbv5vwH4eCrje0Q9dnogKUsVKGoBFwbhWmyJolojfEoXRlXSbphak4hyKYauc1WHRphapoqysWKJ8Kt2SFqVBYOkgVSWmRgxqJ8SBmekorai4Pcoese3cX8NCtA+FU5qdVYA4Vo7/QpFa+yhIqoB6ZJsfA/JcuXq+zzAJ7Htqnwb+aP4374XLl5/yO2d3x+gjD7o8PyTakb+C5csPRsAuiQ/tJv/ANX/APctgxcuUjydijdKuXIZA4JyVcmBIFxXLlSI9jFA/wDVcuSY0VZFSnXLlLNYgytCyfSJg6t2g2PBcuV4u0LJ0FfZbM4wyAuJDX2aCSQBlBsBwC9Ci3SLlc/szKPRZanuXLlIDXKMrlyGCI3JGrlyTGIVG9KuUlELlDMkXJgVHbrly5U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0974" name="AutoShape 14" descr="  Marilyn Monroe, americano, atriz, modelo, cantora wallpaper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0976" name="AutoShape 16" descr="  Marilyn Monroe, americano, atriz, modelo, cantora wallpaper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0978" name="AutoShape 18" descr="  Marilyn Monroe, americano, atriz, modelo, cantora wallpaper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0980" name="AutoShape 20" descr="  Marilyn Monroe, americano, atriz, modelo, cantora wallpaper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40981" name="Picture 21" descr="C:\Users\ANDRE\Documents\OBSERVATÓRIO\ATIVIDADES\Cine-observatorio\Imagens facebook\Marilyn-Monroe-americano-atriz-modelo-cantora-485x7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736912" cy="3821981"/>
          </a:xfrm>
          <a:prstGeom prst="rect">
            <a:avLst/>
          </a:prstGeom>
          <a:noFill/>
        </p:spPr>
      </p:pic>
      <p:pic>
        <p:nvPicPr>
          <p:cNvPr id="40972" name="Picture 12" descr="http://lissarankin.com/wp-content/uploads/2013/05/angelina-joli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548680"/>
            <a:ext cx="3899925" cy="2924944"/>
          </a:xfrm>
          <a:prstGeom prst="rect">
            <a:avLst/>
          </a:prstGeom>
          <a:noFill/>
        </p:spPr>
      </p:pic>
      <p:pic>
        <p:nvPicPr>
          <p:cNvPr id="40983" name="Picture 23" descr="http://img2.timeinc.net/people/i/2006/specials/sma06/sma_gallery/george_clooney4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1920" y="3861048"/>
            <a:ext cx="2663205" cy="2663205"/>
          </a:xfrm>
          <a:prstGeom prst="rect">
            <a:avLst/>
          </a:prstGeom>
          <a:noFill/>
        </p:spPr>
      </p:pic>
      <p:sp>
        <p:nvSpPr>
          <p:cNvPr id="16" name="Símbolo de 'Não' 15"/>
          <p:cNvSpPr/>
          <p:nvPr/>
        </p:nvSpPr>
        <p:spPr bwMode="auto">
          <a:xfrm>
            <a:off x="2123728" y="620688"/>
            <a:ext cx="5400600" cy="5387479"/>
          </a:xfrm>
          <a:prstGeom prst="noSmoking">
            <a:avLst>
              <a:gd name="adj" fmla="val 9198"/>
            </a:avLst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pt-BR">
              <a:solidFill>
                <a:schemeClr val="bg1">
                  <a:lumMod val="85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0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0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000125" y="2564904"/>
            <a:ext cx="7162800" cy="1060569"/>
          </a:xfrm>
        </p:spPr>
        <p:txBody>
          <a:bodyPr lIns="92160" tIns="46080" rIns="92160" bIns="4608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pt-BR" sz="4800" b="0" dirty="0" smtClean="0">
                <a:solidFill>
                  <a:srgbClr val="00CC99"/>
                </a:solidFill>
                <a:latin typeface="Century Gothic" pitchFamily="34" charset="0"/>
              </a:rPr>
              <a:t>Evolução estelar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357188" y="4286250"/>
            <a:ext cx="8358187" cy="1570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just" defTabSz="762000">
              <a:defRPr/>
            </a:pPr>
            <a:r>
              <a:rPr lang="en-US" sz="3200" dirty="0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</a:rPr>
              <a:t>São </a:t>
            </a:r>
            <a:r>
              <a:rPr lang="en-US" sz="3200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</a:rPr>
              <a:t>corpos</a:t>
            </a:r>
            <a:r>
              <a:rPr lang="en-US" sz="3200" dirty="0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</a:rPr>
              <a:t> </a:t>
            </a:r>
            <a:r>
              <a:rPr lang="en-US" sz="3200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</a:rPr>
              <a:t>gasosos</a:t>
            </a:r>
            <a:r>
              <a:rPr lang="en-US" sz="3200" dirty="0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</a:rPr>
              <a:t> no interior dos </a:t>
            </a:r>
            <a:r>
              <a:rPr lang="en-US" sz="3200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</a:rPr>
              <a:t>quais</a:t>
            </a:r>
            <a:endParaRPr lang="en-US" sz="3200" dirty="0">
              <a:solidFill>
                <a:schemeClr val="accent1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  <a:p>
            <a:pPr algn="just" defTabSz="762000">
              <a:defRPr/>
            </a:pPr>
            <a:r>
              <a:rPr lang="en-US" sz="3200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</a:rPr>
              <a:t>ocorrem</a:t>
            </a:r>
            <a:r>
              <a:rPr lang="en-US" sz="3200" dirty="0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</a:rPr>
              <a:t>, </a:t>
            </a:r>
            <a:r>
              <a:rPr lang="en-US" sz="3200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</a:rPr>
              <a:t>ou</a:t>
            </a:r>
            <a:r>
              <a:rPr lang="en-US" sz="3200" dirty="0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</a:rPr>
              <a:t> </a:t>
            </a:r>
            <a:r>
              <a:rPr lang="en-US" sz="3200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</a:rPr>
              <a:t>ocorreram</a:t>
            </a:r>
            <a:r>
              <a:rPr lang="en-US" sz="3200" dirty="0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</a:rPr>
              <a:t>, </a:t>
            </a:r>
            <a:r>
              <a:rPr lang="en-US" sz="3200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</a:rPr>
              <a:t>reações</a:t>
            </a:r>
            <a:r>
              <a:rPr lang="en-US" sz="3200" dirty="0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</a:rPr>
              <a:t> de </a:t>
            </a:r>
            <a:r>
              <a:rPr lang="en-US" sz="3200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</a:rPr>
              <a:t>fusão</a:t>
            </a:r>
            <a:r>
              <a:rPr lang="en-US" sz="3200" dirty="0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</a:rPr>
              <a:t> nuclear </a:t>
            </a:r>
            <a:r>
              <a:rPr lang="en-US" sz="32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</a:rPr>
              <a:t>sustentáveis</a:t>
            </a:r>
            <a:endParaRPr lang="en-US" sz="3200" dirty="0">
              <a:solidFill>
                <a:schemeClr val="accent1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5603" name="Rectangle 8"/>
          <p:cNvSpPr>
            <a:spLocks noGrp="1" noChangeArrowheads="1"/>
          </p:cNvSpPr>
          <p:nvPr>
            <p:ph type="title"/>
          </p:nvPr>
        </p:nvSpPr>
        <p:spPr>
          <a:xfrm>
            <a:off x="285750" y="428625"/>
            <a:ext cx="4000500" cy="1371600"/>
          </a:xfrm>
          <a:noFill/>
        </p:spPr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  <a:latin typeface="Century Gothic" pitchFamily="34" charset="0"/>
              </a:rPr>
              <a:t>Estrelas</a:t>
            </a:r>
            <a:r>
              <a:rPr lang="en-US" dirty="0" smtClean="0">
                <a:solidFill>
                  <a:schemeClr val="bg1"/>
                </a:solidFill>
                <a:latin typeface="Century Gothic" pitchFamily="34" charset="0"/>
              </a:rPr>
              <a:t>:</a:t>
            </a:r>
          </a:p>
        </p:txBody>
      </p:sp>
      <p:grpSp>
        <p:nvGrpSpPr>
          <p:cNvPr id="2" name="Grupo 8"/>
          <p:cNvGrpSpPr>
            <a:grpSpLocks noChangeAspect="1"/>
          </p:cNvGrpSpPr>
          <p:nvPr/>
        </p:nvGrpSpPr>
        <p:grpSpPr>
          <a:xfrm>
            <a:off x="5004048" y="-99392"/>
            <a:ext cx="4237232" cy="4326735"/>
            <a:chOff x="3190476" y="1101961"/>
            <a:chExt cx="1705377" cy="1741394"/>
          </a:xfrm>
        </p:grpSpPr>
        <p:sp>
          <p:nvSpPr>
            <p:cNvPr id="6" name="Elipse 5"/>
            <p:cNvSpPr/>
            <p:nvPr/>
          </p:nvSpPr>
          <p:spPr bwMode="auto">
            <a:xfrm>
              <a:off x="3190476" y="1101961"/>
              <a:ext cx="1705377" cy="1741394"/>
            </a:xfrm>
            <a:prstGeom prst="ellipse">
              <a:avLst/>
            </a:prstGeom>
            <a:gradFill flip="none" rotWithShape="1">
              <a:gsLst>
                <a:gs pos="100000">
                  <a:schemeClr val="tx1">
                    <a:alpha val="0"/>
                  </a:schemeClr>
                </a:gs>
                <a:gs pos="100000">
                  <a:schemeClr val="tx1"/>
                </a:gs>
                <a:gs pos="59000">
                  <a:srgbClr val="FF0000"/>
                </a:gs>
              </a:gsLst>
              <a:path path="shap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7" name="Elipse 6"/>
            <p:cNvSpPr>
              <a:spLocks noChangeAspect="1"/>
            </p:cNvSpPr>
            <p:nvPr/>
          </p:nvSpPr>
          <p:spPr bwMode="auto">
            <a:xfrm>
              <a:off x="3471812" y="1446852"/>
              <a:ext cx="1104387" cy="1088645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tx1">
                    <a:alpha val="0"/>
                  </a:schemeClr>
                </a:gs>
                <a:gs pos="65000">
                  <a:srgbClr val="FF0000"/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3" name="Grupo 8"/>
          <p:cNvGrpSpPr>
            <a:grpSpLocks noChangeAspect="1"/>
          </p:cNvGrpSpPr>
          <p:nvPr/>
        </p:nvGrpSpPr>
        <p:grpSpPr>
          <a:xfrm>
            <a:off x="3995936" y="2780928"/>
            <a:ext cx="1377206" cy="1406296"/>
            <a:chOff x="3190476" y="1101961"/>
            <a:chExt cx="1705377" cy="1741394"/>
          </a:xfrm>
        </p:grpSpPr>
        <p:sp>
          <p:nvSpPr>
            <p:cNvPr id="9" name="Elipse 8"/>
            <p:cNvSpPr/>
            <p:nvPr/>
          </p:nvSpPr>
          <p:spPr bwMode="auto">
            <a:xfrm>
              <a:off x="3190476" y="1101961"/>
              <a:ext cx="1705377" cy="1741394"/>
            </a:xfrm>
            <a:prstGeom prst="ellipse">
              <a:avLst/>
            </a:prstGeom>
            <a:gradFill flip="none" rotWithShape="1">
              <a:gsLst>
                <a:gs pos="100000">
                  <a:schemeClr val="tx1">
                    <a:alpha val="0"/>
                  </a:schemeClr>
                </a:gs>
                <a:gs pos="100000">
                  <a:schemeClr val="tx1"/>
                </a:gs>
                <a:gs pos="59000">
                  <a:srgbClr val="3788FF"/>
                </a:gs>
              </a:gsLst>
              <a:path path="shap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0" name="Elipse 9"/>
            <p:cNvSpPr>
              <a:spLocks noChangeAspect="1"/>
            </p:cNvSpPr>
            <p:nvPr/>
          </p:nvSpPr>
          <p:spPr bwMode="auto">
            <a:xfrm>
              <a:off x="3471812" y="1458626"/>
              <a:ext cx="1104387" cy="1088645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tx1">
                    <a:alpha val="0"/>
                  </a:schemeClr>
                </a:gs>
                <a:gs pos="45000">
                  <a:srgbClr val="69D8FF"/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1" name="Elipse 10"/>
          <p:cNvSpPr/>
          <p:nvPr/>
        </p:nvSpPr>
        <p:spPr bwMode="auto">
          <a:xfrm>
            <a:off x="3923928" y="1700808"/>
            <a:ext cx="720000" cy="720000"/>
          </a:xfrm>
          <a:prstGeom prst="ellipse">
            <a:avLst/>
          </a:prstGeom>
          <a:gradFill>
            <a:gsLst>
              <a:gs pos="18000">
                <a:schemeClr val="bg1"/>
              </a:gs>
              <a:gs pos="39000">
                <a:srgbClr val="EE8800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2" name="Text Box 141"/>
          <p:cNvSpPr txBox="1">
            <a:spLocks noChangeArrowheads="1"/>
          </p:cNvSpPr>
          <p:nvPr/>
        </p:nvSpPr>
        <p:spPr bwMode="auto">
          <a:xfrm>
            <a:off x="7475116" y="6407090"/>
            <a:ext cx="165618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pt-BR" sz="1000" dirty="0" smtClean="0">
                <a:solidFill>
                  <a:srgbClr val="00B050"/>
                </a:solidFill>
                <a:latin typeface="Century Gothic" pitchFamily="34" charset="0"/>
              </a:rPr>
              <a:t>Crédito :  André Luiz da Silva/CDA/CDCC/USP</a:t>
            </a:r>
            <a:endParaRPr lang="pt-BR" sz="1000" dirty="0">
              <a:solidFill>
                <a:srgbClr val="00B05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  <p:bldP spid="11" grpId="0" animBg="1"/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lipse 15"/>
          <p:cNvSpPr/>
          <p:nvPr/>
        </p:nvSpPr>
        <p:spPr bwMode="auto">
          <a:xfrm>
            <a:off x="4211960" y="2636912"/>
            <a:ext cx="1296144" cy="1224056"/>
          </a:xfrm>
          <a:prstGeom prst="ellipse">
            <a:avLst/>
          </a:prstGeom>
          <a:gradFill>
            <a:gsLst>
              <a:gs pos="18000">
                <a:schemeClr val="bg1"/>
              </a:gs>
              <a:gs pos="26000">
                <a:srgbClr val="FDE65D">
                  <a:alpha val="74000"/>
                </a:srgbClr>
              </a:gs>
              <a:gs pos="9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4406652" y="2797944"/>
            <a:ext cx="914400" cy="914400"/>
            <a:chOff x="3408" y="2592"/>
            <a:chExt cx="576" cy="576"/>
          </a:xfrm>
          <a:gradFill>
            <a:gsLst>
              <a:gs pos="25000">
                <a:schemeClr val="bg2">
                  <a:lumMod val="40000"/>
                  <a:lumOff val="60000"/>
                </a:schemeClr>
              </a:gs>
              <a:gs pos="72000">
                <a:schemeClr val="bg1">
                  <a:lumMod val="85000"/>
                  <a:alpha val="0"/>
                </a:schemeClr>
              </a:gs>
              <a:gs pos="51000">
                <a:srgbClr val="FF0000"/>
              </a:gs>
            </a:gsLst>
            <a:path path="shape">
              <a:fillToRect l="50000" t="50000" r="50000" b="50000"/>
            </a:path>
          </a:gradFill>
        </p:grpSpPr>
        <p:sp>
          <p:nvSpPr>
            <p:cNvPr id="35854" name="Oval 8" descr="70%"/>
            <p:cNvSpPr>
              <a:spLocks noChangeArrowheads="1"/>
            </p:cNvSpPr>
            <p:nvPr/>
          </p:nvSpPr>
          <p:spPr bwMode="auto">
            <a:xfrm>
              <a:off x="3408" y="2592"/>
              <a:ext cx="576" cy="576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35855" name="Oval 9"/>
            <p:cNvSpPr>
              <a:spLocks noChangeArrowheads="1"/>
            </p:cNvSpPr>
            <p:nvPr/>
          </p:nvSpPr>
          <p:spPr bwMode="auto">
            <a:xfrm>
              <a:off x="3552" y="2736"/>
              <a:ext cx="288" cy="288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</p:grpSp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3165004" y="1556792"/>
            <a:ext cx="3456384" cy="3456384"/>
            <a:chOff x="2064" y="1584"/>
            <a:chExt cx="1152" cy="1152"/>
          </a:xfrm>
          <a:gradFill>
            <a:gsLst>
              <a:gs pos="36000">
                <a:srgbClr val="FF0000"/>
              </a:gs>
              <a:gs pos="36000">
                <a:srgbClr val="FF0000"/>
              </a:gs>
              <a:gs pos="70000">
                <a:schemeClr val="bg1">
                  <a:lumMod val="85000"/>
                  <a:alpha val="0"/>
                </a:schemeClr>
              </a:gs>
              <a:gs pos="61000">
                <a:srgbClr val="420000"/>
              </a:gs>
            </a:gsLst>
            <a:path path="shape">
              <a:fillToRect l="50000" t="50000" r="50000" b="50000"/>
            </a:path>
          </a:gradFill>
        </p:grpSpPr>
        <p:sp>
          <p:nvSpPr>
            <p:cNvPr id="35856" name="Oval 4" descr="75%"/>
            <p:cNvSpPr>
              <a:spLocks noChangeArrowheads="1"/>
            </p:cNvSpPr>
            <p:nvPr/>
          </p:nvSpPr>
          <p:spPr bwMode="auto">
            <a:xfrm>
              <a:off x="2064" y="1584"/>
              <a:ext cx="1152" cy="1152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35857" name="Oval 5"/>
            <p:cNvSpPr>
              <a:spLocks noChangeArrowheads="1"/>
            </p:cNvSpPr>
            <p:nvPr/>
          </p:nvSpPr>
          <p:spPr bwMode="auto">
            <a:xfrm>
              <a:off x="2352" y="1872"/>
              <a:ext cx="576" cy="576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</p:grp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539552" y="-450924"/>
            <a:ext cx="8604448" cy="7416823"/>
            <a:chOff x="-7957" y="-108"/>
            <a:chExt cx="11330" cy="2290"/>
          </a:xfrm>
        </p:grpSpPr>
        <p:sp>
          <p:nvSpPr>
            <p:cNvPr id="35848" name="Oval 17"/>
            <p:cNvSpPr>
              <a:spLocks noChangeArrowheads="1"/>
            </p:cNvSpPr>
            <p:nvPr/>
          </p:nvSpPr>
          <p:spPr bwMode="auto">
            <a:xfrm rot="16200000">
              <a:off x="-3437" y="-4628"/>
              <a:ext cx="2290" cy="11330"/>
            </a:xfrm>
            <a:prstGeom prst="ellipse">
              <a:avLst/>
            </a:prstGeom>
            <a:gradFill>
              <a:gsLst>
                <a:gs pos="17000">
                  <a:srgbClr val="C00000"/>
                </a:gs>
                <a:gs pos="0">
                  <a:srgbClr val="C00000"/>
                </a:gs>
                <a:gs pos="100000">
                  <a:schemeClr val="tx1">
                    <a:lumMod val="95000"/>
                    <a:lumOff val="5000"/>
                    <a:alpha val="54000"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35849" name="Rectangle 18"/>
            <p:cNvSpPr>
              <a:spLocks noChangeArrowheads="1"/>
            </p:cNvSpPr>
            <p:nvPr/>
          </p:nvSpPr>
          <p:spPr bwMode="auto">
            <a:xfrm>
              <a:off x="1028" y="1793"/>
              <a:ext cx="64" cy="1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defTabSz="762000">
                <a:defRPr/>
              </a:pPr>
              <a:endParaRPr 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</a:endParaRPr>
            </a:p>
          </p:txBody>
        </p:sp>
      </p:grpSp>
      <p:sp>
        <p:nvSpPr>
          <p:cNvPr id="14" name="Retângulo 13"/>
          <p:cNvSpPr/>
          <p:nvPr/>
        </p:nvSpPr>
        <p:spPr>
          <a:xfrm>
            <a:off x="0" y="6536377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pt-BR" sz="1200" dirty="0" smtClean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  <a:t>Crédito: André Luiz da Silva CDA/CDCC/USP</a:t>
            </a:r>
          </a:p>
        </p:txBody>
      </p:sp>
      <p:sp>
        <p:nvSpPr>
          <p:cNvPr id="35851" name="Rectangle 14"/>
          <p:cNvSpPr>
            <a:spLocks noChangeArrowheads="1"/>
          </p:cNvSpPr>
          <p:nvPr/>
        </p:nvSpPr>
        <p:spPr bwMode="auto">
          <a:xfrm>
            <a:off x="0" y="5301208"/>
            <a:ext cx="9144000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defTabSz="762000">
              <a:defRPr/>
            </a:pPr>
            <a:r>
              <a:rPr lang="en-US" sz="2800" dirty="0" err="1">
                <a:solidFill>
                  <a:srgbClr val="00CC99"/>
                </a:solidFill>
                <a:latin typeface="Century Gothic" pitchFamily="34" charset="0"/>
              </a:rPr>
              <a:t>Início</a:t>
            </a:r>
            <a:r>
              <a:rPr lang="en-US" sz="2800" dirty="0">
                <a:solidFill>
                  <a:srgbClr val="00CC99"/>
                </a:solidFill>
                <a:latin typeface="Century Gothic" pitchFamily="34" charset="0"/>
              </a:rPr>
              <a:t> </a:t>
            </a:r>
            <a:r>
              <a:rPr lang="en-US" sz="2800" dirty="0" smtClean="0">
                <a:solidFill>
                  <a:srgbClr val="00CC99"/>
                </a:solidFill>
                <a:latin typeface="Century Gothic" pitchFamily="34" charset="0"/>
              </a:rPr>
              <a:t>das </a:t>
            </a:r>
            <a:r>
              <a:rPr lang="en-US" sz="2800" dirty="0" err="1" smtClean="0">
                <a:solidFill>
                  <a:srgbClr val="00CC99"/>
                </a:solidFill>
                <a:latin typeface="Century Gothic" pitchFamily="34" charset="0"/>
              </a:rPr>
              <a:t>reações</a:t>
            </a:r>
            <a:r>
              <a:rPr lang="en-US" sz="2800" dirty="0" smtClean="0">
                <a:solidFill>
                  <a:srgbClr val="00CC99"/>
                </a:solidFill>
                <a:latin typeface="Century Gothic" pitchFamily="34" charset="0"/>
              </a:rPr>
              <a:t> de </a:t>
            </a:r>
            <a:r>
              <a:rPr lang="en-US" sz="2800" dirty="0" err="1" smtClean="0">
                <a:solidFill>
                  <a:srgbClr val="00CC99"/>
                </a:solidFill>
                <a:latin typeface="Century Gothic" pitchFamily="34" charset="0"/>
              </a:rPr>
              <a:t>fusão</a:t>
            </a:r>
            <a:r>
              <a:rPr lang="en-US" sz="2800" dirty="0" smtClean="0">
                <a:solidFill>
                  <a:srgbClr val="00CC99"/>
                </a:solidFill>
                <a:latin typeface="Century Gothic" pitchFamily="34" charset="0"/>
              </a:rPr>
              <a:t> nuclear:</a:t>
            </a:r>
            <a:endParaRPr lang="en-US" sz="2800" dirty="0">
              <a:solidFill>
                <a:srgbClr val="00CC99"/>
              </a:solidFill>
              <a:latin typeface="Century Gothic" pitchFamily="34" charset="0"/>
            </a:endParaRPr>
          </a:p>
        </p:txBody>
      </p:sp>
      <p:sp>
        <p:nvSpPr>
          <p:cNvPr id="673807" name="Rectangle 15"/>
          <p:cNvSpPr>
            <a:spLocks noChangeArrowheads="1"/>
          </p:cNvSpPr>
          <p:nvPr/>
        </p:nvSpPr>
        <p:spPr bwMode="auto">
          <a:xfrm>
            <a:off x="2142728" y="5805264"/>
            <a:ext cx="4877544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defTabSz="762000"/>
            <a:r>
              <a:rPr lang="en-US" sz="2800" dirty="0" err="1" smtClean="0">
                <a:solidFill>
                  <a:srgbClr val="00CC99"/>
                </a:solidFill>
                <a:latin typeface="Century Gothic" pitchFamily="34" charset="0"/>
              </a:rPr>
              <a:t>Nascimento</a:t>
            </a:r>
            <a:r>
              <a:rPr lang="en-US" sz="2800" dirty="0" smtClean="0">
                <a:solidFill>
                  <a:srgbClr val="00CC99"/>
                </a:solidFill>
                <a:latin typeface="Century Gothic" pitchFamily="34" charset="0"/>
              </a:rPr>
              <a:t> </a:t>
            </a:r>
            <a:r>
              <a:rPr lang="en-US" sz="2800" dirty="0" err="1" smtClean="0">
                <a:solidFill>
                  <a:srgbClr val="00CC99"/>
                </a:solidFill>
                <a:latin typeface="Century Gothic" pitchFamily="34" charset="0"/>
              </a:rPr>
              <a:t>da</a:t>
            </a:r>
            <a:r>
              <a:rPr lang="en-US" sz="2800" dirty="0" smtClean="0">
                <a:solidFill>
                  <a:srgbClr val="00CC99"/>
                </a:solidFill>
                <a:latin typeface="Century Gothic" pitchFamily="34" charset="0"/>
              </a:rPr>
              <a:t> </a:t>
            </a:r>
            <a:r>
              <a:rPr lang="en-US" sz="2800" dirty="0" err="1" smtClean="0">
                <a:solidFill>
                  <a:srgbClr val="00CC99"/>
                </a:solidFill>
                <a:latin typeface="Century Gothic" pitchFamily="34" charset="0"/>
              </a:rPr>
              <a:t>estrela</a:t>
            </a:r>
            <a:endParaRPr lang="en-US" sz="2800" dirty="0">
              <a:solidFill>
                <a:srgbClr val="00CC99"/>
              </a:solidFill>
              <a:latin typeface="Century Gothic" pitchFamily="34" charset="0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404664"/>
            <a:ext cx="9144000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defTabSz="762000">
              <a:defRPr/>
            </a:pPr>
            <a:r>
              <a:rPr lang="en-US" sz="2800" dirty="0" err="1" smtClean="0">
                <a:solidFill>
                  <a:srgbClr val="00CC99"/>
                </a:solidFill>
                <a:latin typeface="Century Gothic" pitchFamily="34" charset="0"/>
              </a:rPr>
              <a:t>Colapso</a:t>
            </a:r>
            <a:r>
              <a:rPr lang="en-US" sz="2800" dirty="0" smtClean="0">
                <a:solidFill>
                  <a:srgbClr val="00CC99"/>
                </a:solidFill>
                <a:latin typeface="Century Gothic" pitchFamily="34" charset="0"/>
              </a:rPr>
              <a:t> de </a:t>
            </a:r>
            <a:r>
              <a:rPr lang="en-US" sz="2800" dirty="0" err="1" smtClean="0">
                <a:solidFill>
                  <a:srgbClr val="00CC99"/>
                </a:solidFill>
                <a:latin typeface="Century Gothic" pitchFamily="34" charset="0"/>
              </a:rPr>
              <a:t>uma</a:t>
            </a:r>
            <a:r>
              <a:rPr lang="en-US" sz="2800" dirty="0" smtClean="0">
                <a:solidFill>
                  <a:srgbClr val="00CC99"/>
                </a:solidFill>
                <a:latin typeface="Century Gothic" pitchFamily="34" charset="0"/>
              </a:rPr>
              <a:t> </a:t>
            </a:r>
            <a:r>
              <a:rPr lang="en-US" sz="2800" dirty="0" err="1" smtClean="0">
                <a:solidFill>
                  <a:srgbClr val="00CC99"/>
                </a:solidFill>
                <a:latin typeface="Century Gothic" pitchFamily="34" charset="0"/>
              </a:rPr>
              <a:t>nuvem</a:t>
            </a:r>
            <a:r>
              <a:rPr lang="en-US" sz="2800" dirty="0" smtClean="0">
                <a:solidFill>
                  <a:srgbClr val="00CC99"/>
                </a:solidFill>
                <a:latin typeface="Century Gothic" pitchFamily="34" charset="0"/>
              </a:rPr>
              <a:t> </a:t>
            </a:r>
            <a:r>
              <a:rPr lang="en-US" sz="2800" dirty="0" err="1" smtClean="0">
                <a:solidFill>
                  <a:srgbClr val="00CC99"/>
                </a:solidFill>
                <a:latin typeface="Century Gothic" pitchFamily="34" charset="0"/>
              </a:rPr>
              <a:t>interestelar</a:t>
            </a:r>
            <a:endParaRPr lang="en-US" sz="2800" dirty="0">
              <a:solidFill>
                <a:srgbClr val="00CC99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3000" fill="hold"/>
                                        <p:tgtEl>
                                          <p:spTgt spid="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3000" fill="hold"/>
                                        <p:tgtEl>
                                          <p:spTgt spid="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3000" fill="hold"/>
                                        <p:tgtEl>
                                          <p:spTgt spid="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5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9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673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1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4" grpId="0"/>
      <p:bldP spid="35851" grpId="0"/>
      <p:bldP spid="673807" grpId="0"/>
      <p:bldP spid="15" grpId="0"/>
      <p:bldP spid="15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5" descr="C:\Documents and Settings\andre silva\Meus documentos\CONCURSO_CDCC\apresentações\Imagens\EE\M42_OIII.jpg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Rectangle 4"/>
          <p:cNvSpPr>
            <a:spLocks noGrp="1" noChangeArrowheads="1"/>
          </p:cNvSpPr>
          <p:nvPr>
            <p:ph type="title"/>
          </p:nvPr>
        </p:nvSpPr>
        <p:spPr>
          <a:xfrm>
            <a:off x="390475" y="1"/>
            <a:ext cx="8753525" cy="1052736"/>
          </a:xfrm>
        </p:spPr>
        <p:txBody>
          <a:bodyPr/>
          <a:lstStyle/>
          <a:p>
            <a:r>
              <a:rPr lang="pt-BR" sz="4000" dirty="0" smtClean="0">
                <a:solidFill>
                  <a:schemeClr val="bg1"/>
                </a:solidFill>
                <a:latin typeface="Century Gothic" pitchFamily="34" charset="0"/>
              </a:rPr>
              <a:t>Berçário estelar em </a:t>
            </a:r>
            <a:r>
              <a:rPr lang="pt-BR" sz="4000" dirty="0" err="1" smtClean="0">
                <a:solidFill>
                  <a:schemeClr val="bg1"/>
                </a:solidFill>
                <a:latin typeface="Century Gothic" pitchFamily="34" charset="0"/>
              </a:rPr>
              <a:t>Orion</a:t>
            </a:r>
            <a:r>
              <a:rPr lang="pt-BR" sz="4000" dirty="0" smtClean="0">
                <a:solidFill>
                  <a:schemeClr val="bg1"/>
                </a:solidFill>
                <a:latin typeface="Century Gothic" pitchFamily="34" charset="0"/>
              </a:rPr>
              <a:t>: M42</a:t>
            </a:r>
          </a:p>
        </p:txBody>
      </p:sp>
      <p:sp>
        <p:nvSpPr>
          <p:cNvPr id="4" name="Retângulo 3"/>
          <p:cNvSpPr/>
          <p:nvPr/>
        </p:nvSpPr>
        <p:spPr>
          <a:xfrm>
            <a:off x="0" y="6536377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ct val="30000"/>
              </a:spcBef>
              <a:defRPr/>
            </a:pPr>
            <a:r>
              <a:rPr lang="pt-BR" sz="1200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Crédito da imagem:http://www.ruppel.darkhorizons.org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 cstate="print">
            <a:lum contrast="36000"/>
          </a:blip>
          <a:srcRect/>
          <a:stretch>
            <a:fillRect/>
          </a:stretch>
        </p:blipFill>
        <p:spPr bwMode="auto">
          <a:xfrm>
            <a:off x="1908175" y="1643063"/>
            <a:ext cx="7235825" cy="521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450850" y="260648"/>
            <a:ext cx="8441630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4000" dirty="0" smtClean="0">
                <a:solidFill>
                  <a:schemeClr val="bg1"/>
                </a:solidFill>
                <a:latin typeface="Century Gothic" pitchFamily="34" charset="0"/>
              </a:rPr>
              <a:t>As </a:t>
            </a:r>
            <a:r>
              <a:rPr lang="pt-BR" sz="4000" dirty="0">
                <a:solidFill>
                  <a:schemeClr val="bg1"/>
                </a:solidFill>
                <a:latin typeface="Century Gothic" pitchFamily="34" charset="0"/>
              </a:rPr>
              <a:t>Plêiades</a:t>
            </a:r>
          </a:p>
          <a:p>
            <a:pPr algn="l"/>
            <a:endParaRPr lang="pt-BR" sz="28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0" y="6536377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ct val="30000"/>
              </a:spcBef>
              <a:defRPr/>
            </a:pPr>
            <a:r>
              <a:rPr lang="pt-BR" sz="1200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Crédito da imagem: Telescópio Espacial Hubble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>
          <a:xfrm>
            <a:off x="107504" y="764704"/>
            <a:ext cx="8892480" cy="5832648"/>
          </a:xfrm>
        </p:spPr>
        <p:txBody>
          <a:bodyPr/>
          <a:lstStyle/>
          <a:p>
            <a:pPr algn="l">
              <a:buClr>
                <a:schemeClr val="accent5">
                  <a:lumMod val="75000"/>
                </a:schemeClr>
              </a:buClr>
              <a:buFont typeface="Wingdings" pitchFamily="2" charset="2"/>
              <a:buChar char="v"/>
            </a:pPr>
            <a:r>
              <a:rPr lang="pt-BR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entury Gothic" pitchFamily="34" charset="0"/>
              </a:rPr>
              <a:t> </a:t>
            </a:r>
            <a:r>
              <a:rPr lang="pt-BR" sz="4000" b="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entury Gothic" pitchFamily="34" charset="0"/>
              </a:rPr>
              <a:t>Estrelas de maior massa evoluem mais rapidamente:</a:t>
            </a:r>
          </a:p>
          <a:p>
            <a:pPr algn="l">
              <a:buClr>
                <a:schemeClr val="accent5">
                  <a:lumMod val="75000"/>
                </a:schemeClr>
              </a:buClr>
              <a:buFont typeface="Wingdings" pitchFamily="2" charset="2"/>
              <a:buChar char="v"/>
            </a:pPr>
            <a:endParaRPr lang="pt-BR" sz="4000" b="0" dirty="0" smtClean="0">
              <a:solidFill>
                <a:schemeClr val="accent1">
                  <a:lumMod val="60000"/>
                  <a:lumOff val="40000"/>
                </a:schemeClr>
              </a:solidFill>
              <a:latin typeface="Century Gothic" pitchFamily="34" charset="0"/>
            </a:endParaRPr>
          </a:p>
          <a:p>
            <a:pPr lvl="1" algn="l">
              <a:buClr>
                <a:schemeClr val="accent5">
                  <a:lumMod val="75000"/>
                </a:schemeClr>
              </a:buClr>
              <a:buFont typeface="Wingdings" pitchFamily="2" charset="2"/>
              <a:buChar char="v"/>
            </a:pPr>
            <a:r>
              <a:rPr lang="pt-BR" sz="3600" b="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entury Gothic" pitchFamily="34" charset="0"/>
              </a:rPr>
              <a:t> 25 M</a:t>
            </a:r>
            <a:r>
              <a:rPr lang="pt-BR" sz="3600" b="0" baseline="-25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ʘ</a:t>
            </a:r>
            <a:r>
              <a:rPr lang="pt-BR" sz="3600" b="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entury Gothic" pitchFamily="34" charset="0"/>
              </a:rPr>
              <a:t>: três milhões de anos na SP</a:t>
            </a:r>
          </a:p>
          <a:p>
            <a:pPr lvl="1" algn="l">
              <a:buClr>
                <a:schemeClr val="accent5">
                  <a:lumMod val="75000"/>
                </a:schemeClr>
              </a:buClr>
              <a:buFont typeface="Wingdings" pitchFamily="2" charset="2"/>
              <a:buChar char="v"/>
            </a:pPr>
            <a:endParaRPr lang="pt-BR" sz="3600" b="0" dirty="0" smtClean="0">
              <a:solidFill>
                <a:schemeClr val="accent1">
                  <a:lumMod val="60000"/>
                  <a:lumOff val="40000"/>
                </a:schemeClr>
              </a:solidFill>
              <a:latin typeface="Century Gothic" pitchFamily="34" charset="0"/>
            </a:endParaRPr>
          </a:p>
          <a:p>
            <a:pPr lvl="1" algn="l">
              <a:buClr>
                <a:schemeClr val="accent5">
                  <a:lumMod val="75000"/>
                </a:schemeClr>
              </a:buClr>
              <a:buFont typeface="Wingdings" pitchFamily="2" charset="2"/>
              <a:buChar char="v"/>
            </a:pPr>
            <a:r>
              <a:rPr lang="pt-BR" sz="3600" b="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entury Gothic" pitchFamily="34" charset="0"/>
              </a:rPr>
              <a:t> 0,5 M</a:t>
            </a:r>
            <a:r>
              <a:rPr lang="pt-BR" sz="3600" b="0" baseline="-25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ʘ</a:t>
            </a:r>
            <a:r>
              <a:rPr lang="pt-BR" sz="3600" b="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entury Gothic" pitchFamily="34" charset="0"/>
              </a:rPr>
              <a:t>: 200 bilhões de anos na SP!</a:t>
            </a:r>
            <a:endParaRPr lang="pt-BR" sz="3600" b="0" dirty="0">
              <a:solidFill>
                <a:schemeClr val="accent1">
                  <a:lumMod val="60000"/>
                  <a:lumOff val="40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539552" y="476672"/>
            <a:ext cx="7772400" cy="1470025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Estrelas de “pouca massa”</a:t>
            </a:r>
            <a:endParaRPr lang="pt-BR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>
          <a:xfrm>
            <a:off x="539552" y="2276872"/>
            <a:ext cx="8604448" cy="1752600"/>
          </a:xfrm>
        </p:spPr>
        <p:txBody>
          <a:bodyPr/>
          <a:lstStyle/>
          <a:p>
            <a:pPr algn="l">
              <a:buClr>
                <a:schemeClr val="accent5">
                  <a:lumMod val="75000"/>
                </a:schemeClr>
              </a:buClr>
              <a:buFont typeface="Wingdings" pitchFamily="2" charset="2"/>
              <a:buChar char="v"/>
            </a:pPr>
            <a:r>
              <a:rPr lang="pt-BR" sz="4000" b="0" dirty="0" smtClean="0">
                <a:solidFill>
                  <a:srgbClr val="00CC99"/>
                </a:solidFill>
                <a:latin typeface="Century Gothic" pitchFamily="34" charset="0"/>
              </a:rPr>
              <a:t>oito </a:t>
            </a:r>
            <a:r>
              <a:rPr lang="pt-BR" sz="4000" b="0" dirty="0" err="1" smtClean="0">
                <a:solidFill>
                  <a:srgbClr val="00CC99"/>
                </a:solidFill>
                <a:latin typeface="Century Gothic" pitchFamily="34" charset="0"/>
              </a:rPr>
              <a:t>M</a:t>
            </a:r>
            <a:r>
              <a:rPr lang="pt-BR" sz="4000" b="0" baseline="-25000" dirty="0" err="1" smtClean="0">
                <a:solidFill>
                  <a:srgbClr val="00CC99"/>
                </a:solidFill>
                <a:latin typeface="Arial"/>
                <a:cs typeface="Arial"/>
              </a:rPr>
              <a:t>ʘ</a:t>
            </a:r>
            <a:r>
              <a:rPr lang="pt-BR" sz="4000" b="0" baseline="-25000" dirty="0" smtClean="0">
                <a:solidFill>
                  <a:srgbClr val="00CC99"/>
                </a:solidFill>
                <a:latin typeface="Century Gothic" pitchFamily="34" charset="0"/>
              </a:rPr>
              <a:t> </a:t>
            </a:r>
            <a:r>
              <a:rPr lang="pt-BR" sz="4000" b="0" dirty="0" smtClean="0">
                <a:solidFill>
                  <a:srgbClr val="00CC99"/>
                </a:solidFill>
                <a:latin typeface="Century Gothic" pitchFamily="34" charset="0"/>
              </a:rPr>
              <a:t>: estrelas não farão síntese do C, indo até a fusão </a:t>
            </a:r>
          </a:p>
          <a:p>
            <a:pPr algn="l">
              <a:buClr>
                <a:schemeClr val="accent5">
                  <a:lumMod val="75000"/>
                </a:schemeClr>
              </a:buClr>
            </a:pPr>
            <a:r>
              <a:rPr lang="pt-BR" sz="4000" b="0" dirty="0" smtClean="0">
                <a:solidFill>
                  <a:srgbClr val="00CC99"/>
                </a:solidFill>
                <a:latin typeface="Century Gothic" pitchFamily="34" charset="0"/>
              </a:rPr>
              <a:t>do He apenas</a:t>
            </a:r>
            <a:endParaRPr lang="pt-BR" sz="4000" b="0" dirty="0">
              <a:solidFill>
                <a:srgbClr val="00CC99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CaixaDeTexto 135"/>
          <p:cNvSpPr txBox="1"/>
          <p:nvPr/>
        </p:nvSpPr>
        <p:spPr>
          <a:xfrm>
            <a:off x="3779912" y="5754742"/>
            <a:ext cx="25922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FF0000"/>
                </a:solidFill>
                <a:latin typeface="Century Gothic" pitchFamily="34" charset="0"/>
              </a:rPr>
              <a:t>Imagens fora de escala</a:t>
            </a:r>
            <a:endParaRPr lang="pt-BR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grpSp>
        <p:nvGrpSpPr>
          <p:cNvPr id="6" name="Grupo 21"/>
          <p:cNvGrpSpPr>
            <a:grpSpLocks noChangeAspect="1"/>
          </p:cNvGrpSpPr>
          <p:nvPr/>
        </p:nvGrpSpPr>
        <p:grpSpPr>
          <a:xfrm>
            <a:off x="2737278" y="3068960"/>
            <a:ext cx="466570" cy="466617"/>
            <a:chOff x="3319645" y="1405912"/>
            <a:chExt cx="864001" cy="864098"/>
          </a:xfrm>
          <a:gradFill>
            <a:gsLst>
              <a:gs pos="100000">
                <a:schemeClr val="tx1">
                  <a:alpha val="51000"/>
                </a:schemeClr>
              </a:gs>
              <a:gs pos="100000">
                <a:schemeClr val="tx1"/>
              </a:gs>
              <a:gs pos="30000">
                <a:srgbClr val="FF0000">
                  <a:alpha val="57000"/>
                </a:srgbClr>
              </a:gs>
            </a:gsLst>
            <a:path path="shape">
              <a:fillToRect l="50000" t="50000" r="50000" b="50000"/>
            </a:path>
          </a:gradFill>
        </p:grpSpPr>
        <p:sp>
          <p:nvSpPr>
            <p:cNvPr id="201" name="Elipse 200"/>
            <p:cNvSpPr>
              <a:spLocks noChangeAspect="1"/>
            </p:cNvSpPr>
            <p:nvPr/>
          </p:nvSpPr>
          <p:spPr bwMode="auto">
            <a:xfrm>
              <a:off x="3563903" y="1700817"/>
              <a:ext cx="288000" cy="288001"/>
            </a:xfrm>
            <a:prstGeom prst="ellipse">
              <a:avLst/>
            </a:prstGeom>
            <a:gradFill>
              <a:gsLst>
                <a:gs pos="67000">
                  <a:schemeClr val="bg1"/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202" name="Elipse 201"/>
            <p:cNvSpPr>
              <a:spLocks noChangeAspect="1"/>
            </p:cNvSpPr>
            <p:nvPr/>
          </p:nvSpPr>
          <p:spPr bwMode="auto">
            <a:xfrm>
              <a:off x="3319645" y="1405912"/>
              <a:ext cx="864001" cy="864098"/>
            </a:xfrm>
            <a:prstGeom prst="ellipse">
              <a:avLst/>
            </a:prstGeom>
            <a:gradFill>
              <a:gsLst>
                <a:gs pos="23000">
                  <a:schemeClr val="bg1"/>
                </a:gs>
                <a:gs pos="100000">
                  <a:schemeClr val="tx1"/>
                </a:gs>
                <a:gs pos="33000">
                  <a:srgbClr val="FFC000"/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204" name="CaixaDeTexto 203"/>
          <p:cNvSpPr txBox="1"/>
          <p:nvPr/>
        </p:nvSpPr>
        <p:spPr>
          <a:xfrm>
            <a:off x="2160240" y="3861048"/>
            <a:ext cx="1584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itchFamily="34" charset="0"/>
              </a:rPr>
              <a:t>Estrela de pouca massa</a:t>
            </a:r>
            <a:endParaRPr lang="pt-BR" dirty="0">
              <a:solidFill>
                <a:schemeClr val="accent1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  <p:grpSp>
        <p:nvGrpSpPr>
          <p:cNvPr id="7" name="Grupo 13"/>
          <p:cNvGrpSpPr>
            <a:grpSpLocks noChangeAspect="1"/>
          </p:cNvGrpSpPr>
          <p:nvPr/>
        </p:nvGrpSpPr>
        <p:grpSpPr>
          <a:xfrm>
            <a:off x="3975505" y="2564904"/>
            <a:ext cx="1388583" cy="1388741"/>
            <a:chOff x="3010560" y="1160768"/>
            <a:chExt cx="1800001" cy="1800200"/>
          </a:xfrm>
        </p:grpSpPr>
        <p:sp>
          <p:nvSpPr>
            <p:cNvPr id="206" name="Elipse 205"/>
            <p:cNvSpPr/>
            <p:nvPr/>
          </p:nvSpPr>
          <p:spPr bwMode="auto">
            <a:xfrm>
              <a:off x="3563888" y="1700808"/>
              <a:ext cx="720000" cy="720000"/>
            </a:xfrm>
            <a:prstGeom prst="ellipse">
              <a:avLst/>
            </a:prstGeom>
            <a:gradFill>
              <a:gsLst>
                <a:gs pos="100000">
                  <a:schemeClr val="tx1"/>
                </a:gs>
                <a:gs pos="72000">
                  <a:schemeClr val="bg1"/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207" name="Elipse 206"/>
            <p:cNvSpPr/>
            <p:nvPr/>
          </p:nvSpPr>
          <p:spPr bwMode="auto">
            <a:xfrm>
              <a:off x="3154656" y="1337186"/>
              <a:ext cx="1528957" cy="1470147"/>
            </a:xfrm>
            <a:prstGeom prst="ellipse">
              <a:avLst/>
            </a:prstGeom>
            <a:gradFill flip="none" rotWithShape="1">
              <a:gsLst>
                <a:gs pos="100000">
                  <a:schemeClr val="tx1">
                    <a:alpha val="39000"/>
                  </a:schemeClr>
                </a:gs>
                <a:gs pos="100000">
                  <a:schemeClr val="tx1"/>
                </a:gs>
                <a:gs pos="30000">
                  <a:srgbClr val="FF0000">
                    <a:alpha val="57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208" name="Elipse 207"/>
            <p:cNvSpPr/>
            <p:nvPr/>
          </p:nvSpPr>
          <p:spPr bwMode="auto">
            <a:xfrm>
              <a:off x="3010560" y="1160768"/>
              <a:ext cx="1800001" cy="1800200"/>
            </a:xfrm>
            <a:prstGeom prst="ellipse">
              <a:avLst/>
            </a:prstGeom>
            <a:gradFill flip="none" rotWithShape="1">
              <a:gsLst>
                <a:gs pos="3000">
                  <a:schemeClr val="bg1"/>
                </a:gs>
                <a:gs pos="100000">
                  <a:schemeClr val="tx1"/>
                </a:gs>
                <a:gs pos="30000">
                  <a:srgbClr val="FF0000">
                    <a:alpha val="67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8" name="Grupo 127"/>
          <p:cNvGrpSpPr/>
          <p:nvPr/>
        </p:nvGrpSpPr>
        <p:grpSpPr>
          <a:xfrm>
            <a:off x="8100500" y="2780928"/>
            <a:ext cx="791980" cy="864096"/>
            <a:chOff x="7884476" y="764704"/>
            <a:chExt cx="791980" cy="864096"/>
          </a:xfrm>
        </p:grpSpPr>
        <p:sp>
          <p:nvSpPr>
            <p:cNvPr id="210" name="Elipse 209"/>
            <p:cNvSpPr>
              <a:spLocks noChangeAspect="1"/>
            </p:cNvSpPr>
            <p:nvPr/>
          </p:nvSpPr>
          <p:spPr bwMode="auto">
            <a:xfrm>
              <a:off x="7884476" y="764704"/>
              <a:ext cx="791980" cy="864096"/>
            </a:xfrm>
            <a:prstGeom prst="ellipse">
              <a:avLst/>
            </a:prstGeom>
            <a:gradFill flip="none" rotWithShape="1">
              <a:gsLst>
                <a:gs pos="100000">
                  <a:schemeClr val="tx1">
                    <a:alpha val="51000"/>
                  </a:schemeClr>
                </a:gs>
                <a:gs pos="100000">
                  <a:schemeClr val="tx1"/>
                </a:gs>
                <a:gs pos="0">
                  <a:schemeClr val="accent6">
                    <a:lumMod val="75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211" name="Elipse 210"/>
            <p:cNvSpPr>
              <a:spLocks noChangeAspect="1"/>
            </p:cNvSpPr>
            <p:nvPr/>
          </p:nvSpPr>
          <p:spPr bwMode="auto">
            <a:xfrm>
              <a:off x="8196086" y="1124755"/>
              <a:ext cx="192338" cy="192340"/>
            </a:xfrm>
            <a:prstGeom prst="ellipse">
              <a:avLst/>
            </a:prstGeom>
            <a:gradFill>
              <a:gsLst>
                <a:gs pos="69000">
                  <a:srgbClr val="7030A0">
                    <a:alpha val="0"/>
                  </a:srgbClr>
                </a:gs>
                <a:gs pos="16000">
                  <a:schemeClr val="bg1"/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9" name="Grupo 211"/>
          <p:cNvGrpSpPr/>
          <p:nvPr/>
        </p:nvGrpSpPr>
        <p:grpSpPr>
          <a:xfrm>
            <a:off x="6209986" y="2927600"/>
            <a:ext cx="882294" cy="717424"/>
            <a:chOff x="5926240" y="1912127"/>
            <a:chExt cx="882294" cy="717424"/>
          </a:xfrm>
        </p:grpSpPr>
        <p:sp>
          <p:nvSpPr>
            <p:cNvPr id="213" name="Elipse 212"/>
            <p:cNvSpPr>
              <a:spLocks noChangeAspect="1"/>
            </p:cNvSpPr>
            <p:nvPr/>
          </p:nvSpPr>
          <p:spPr bwMode="auto">
            <a:xfrm rot="15834379">
              <a:off x="6008675" y="1829692"/>
              <a:ext cx="717424" cy="882294"/>
            </a:xfrm>
            <a:prstGeom prst="ellipse">
              <a:avLst/>
            </a:prstGeom>
            <a:gradFill flip="none" rotWithShape="1">
              <a:gsLst>
                <a:gs pos="100000">
                  <a:schemeClr val="tx1"/>
                </a:gs>
                <a:gs pos="100000">
                  <a:schemeClr val="tx1"/>
                </a:gs>
                <a:gs pos="100000">
                  <a:schemeClr val="tx1"/>
                </a:gs>
                <a:gs pos="100000">
                  <a:schemeClr val="tx1"/>
                </a:gs>
                <a:gs pos="100000">
                  <a:schemeClr val="tx1"/>
                </a:gs>
                <a:gs pos="80000">
                  <a:schemeClr val="tx1">
                    <a:alpha val="0"/>
                  </a:schemeClr>
                </a:gs>
                <a:gs pos="83000">
                  <a:srgbClr val="00FF00">
                    <a:alpha val="61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214" name="Elipse 213"/>
            <p:cNvSpPr>
              <a:spLocks noChangeAspect="1"/>
            </p:cNvSpPr>
            <p:nvPr/>
          </p:nvSpPr>
          <p:spPr bwMode="auto">
            <a:xfrm rot="15834379">
              <a:off x="6036470" y="1890402"/>
              <a:ext cx="630354" cy="760371"/>
            </a:xfrm>
            <a:prstGeom prst="ellipse">
              <a:avLst/>
            </a:prstGeom>
            <a:gradFill>
              <a:gsLst>
                <a:gs pos="68000">
                  <a:schemeClr val="tx1">
                    <a:alpha val="0"/>
                  </a:schemeClr>
                </a:gs>
                <a:gs pos="64000">
                  <a:schemeClr val="tx1">
                    <a:alpha val="0"/>
                  </a:schemeClr>
                </a:gs>
                <a:gs pos="64000">
                  <a:schemeClr val="tx1">
                    <a:alpha val="0"/>
                  </a:schemeClr>
                </a:gs>
                <a:gs pos="64000">
                  <a:schemeClr val="tx1">
                    <a:alpha val="0"/>
                  </a:schemeClr>
                </a:gs>
                <a:gs pos="64000">
                  <a:schemeClr val="tx1">
                    <a:alpha val="0"/>
                  </a:schemeClr>
                </a:gs>
                <a:gs pos="0">
                  <a:srgbClr val="00FF00">
                    <a:alpha val="0"/>
                  </a:srgbClr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1" name="Grupo 214"/>
          <p:cNvGrpSpPr/>
          <p:nvPr/>
        </p:nvGrpSpPr>
        <p:grpSpPr>
          <a:xfrm>
            <a:off x="6478830" y="3140968"/>
            <a:ext cx="253410" cy="254816"/>
            <a:chOff x="6334814" y="3212976"/>
            <a:chExt cx="253410" cy="254816"/>
          </a:xfrm>
        </p:grpSpPr>
        <p:sp>
          <p:nvSpPr>
            <p:cNvPr id="216" name="Elipse 215"/>
            <p:cNvSpPr>
              <a:spLocks noChangeAspect="1"/>
            </p:cNvSpPr>
            <p:nvPr/>
          </p:nvSpPr>
          <p:spPr bwMode="auto">
            <a:xfrm>
              <a:off x="6334814" y="3212976"/>
              <a:ext cx="253410" cy="254816"/>
            </a:xfrm>
            <a:prstGeom prst="ellipse">
              <a:avLst/>
            </a:prstGeom>
            <a:gradFill flip="none" rotWithShape="1">
              <a:gsLst>
                <a:gs pos="100000">
                  <a:schemeClr val="tx1">
                    <a:alpha val="51000"/>
                  </a:schemeClr>
                </a:gs>
                <a:gs pos="100000">
                  <a:schemeClr val="tx1"/>
                </a:gs>
                <a:gs pos="0">
                  <a:srgbClr val="7030A0"/>
                </a:gs>
              </a:gsLst>
              <a:path path="shape">
                <a:fillToRect l="50000" t="50000" r="50000" b="50000"/>
              </a:path>
              <a:tileRect/>
            </a:gra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217" name="Elipse 216"/>
            <p:cNvSpPr>
              <a:spLocks noChangeAspect="1"/>
            </p:cNvSpPr>
            <p:nvPr/>
          </p:nvSpPr>
          <p:spPr bwMode="auto">
            <a:xfrm>
              <a:off x="6390158" y="3284984"/>
              <a:ext cx="126058" cy="126743"/>
            </a:xfrm>
            <a:prstGeom prst="ellipse">
              <a:avLst/>
            </a:prstGeom>
            <a:gradFill>
              <a:gsLst>
                <a:gs pos="69000">
                  <a:srgbClr val="7030A0">
                    <a:alpha val="0"/>
                  </a:srgbClr>
                </a:gs>
                <a:gs pos="16000">
                  <a:schemeClr val="bg1"/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cxnSp>
        <p:nvCxnSpPr>
          <p:cNvPr id="218" name="Conector de seta reta 217"/>
          <p:cNvCxnSpPr/>
          <p:nvPr/>
        </p:nvCxnSpPr>
        <p:spPr bwMode="auto">
          <a:xfrm flipV="1">
            <a:off x="3563888" y="3276560"/>
            <a:ext cx="699649" cy="842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CC99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219" name="Conector de seta reta 218"/>
          <p:cNvCxnSpPr/>
          <p:nvPr/>
        </p:nvCxnSpPr>
        <p:spPr bwMode="auto">
          <a:xfrm flipV="1">
            <a:off x="5220072" y="3276560"/>
            <a:ext cx="720080" cy="842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CC99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220" name="Conector de seta reta 219"/>
          <p:cNvCxnSpPr/>
          <p:nvPr/>
        </p:nvCxnSpPr>
        <p:spPr bwMode="auto">
          <a:xfrm flipV="1">
            <a:off x="7452320" y="3276560"/>
            <a:ext cx="720080" cy="842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CC99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221" name="CaixaDeTexto 220"/>
          <p:cNvSpPr txBox="1"/>
          <p:nvPr/>
        </p:nvSpPr>
        <p:spPr>
          <a:xfrm>
            <a:off x="3923928" y="3924345"/>
            <a:ext cx="1584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itchFamily="34" charset="0"/>
              </a:rPr>
              <a:t>Gigante vermelha</a:t>
            </a:r>
            <a:endParaRPr lang="pt-BR" dirty="0">
              <a:solidFill>
                <a:schemeClr val="accent1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22" name="CaixaDeTexto 221"/>
          <p:cNvSpPr txBox="1"/>
          <p:nvPr/>
        </p:nvSpPr>
        <p:spPr>
          <a:xfrm>
            <a:off x="5796136" y="3924345"/>
            <a:ext cx="1584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itchFamily="34" charset="0"/>
              </a:rPr>
              <a:t>Nebulosa planetária</a:t>
            </a:r>
            <a:endParaRPr lang="pt-BR" dirty="0">
              <a:solidFill>
                <a:schemeClr val="accent1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23" name="CaixaDeTexto 222"/>
          <p:cNvSpPr txBox="1"/>
          <p:nvPr/>
        </p:nvSpPr>
        <p:spPr>
          <a:xfrm>
            <a:off x="7596336" y="3954542"/>
            <a:ext cx="1584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itchFamily="34" charset="0"/>
              </a:rPr>
              <a:t>Anã branca</a:t>
            </a:r>
            <a:endParaRPr lang="pt-BR" dirty="0">
              <a:solidFill>
                <a:schemeClr val="accent1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97" name="Título 1"/>
          <p:cNvSpPr txBox="1">
            <a:spLocks/>
          </p:cNvSpPr>
          <p:nvPr/>
        </p:nvSpPr>
        <p:spPr>
          <a:xfrm>
            <a:off x="685800" y="125760"/>
            <a:ext cx="77724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Evolução estelar – estrelas de “pouca massa”</a:t>
            </a:r>
          </a:p>
        </p:txBody>
      </p:sp>
      <p:grpSp>
        <p:nvGrpSpPr>
          <p:cNvPr id="13" name="Grupo 154"/>
          <p:cNvGrpSpPr/>
          <p:nvPr/>
        </p:nvGrpSpPr>
        <p:grpSpPr>
          <a:xfrm>
            <a:off x="-292945" y="2188409"/>
            <a:ext cx="2795284" cy="1966442"/>
            <a:chOff x="-292945" y="2188409"/>
            <a:chExt cx="2795284" cy="1966442"/>
          </a:xfrm>
        </p:grpSpPr>
        <p:grpSp>
          <p:nvGrpSpPr>
            <p:cNvPr id="14" name="Grupo 74"/>
            <p:cNvGrpSpPr/>
            <p:nvPr/>
          </p:nvGrpSpPr>
          <p:grpSpPr>
            <a:xfrm rot="1057404">
              <a:off x="-292945" y="2188409"/>
              <a:ext cx="2795284" cy="1966442"/>
              <a:chOff x="2549233" y="2565087"/>
              <a:chExt cx="2906308" cy="2044547"/>
            </a:xfrm>
          </p:grpSpPr>
          <p:grpSp>
            <p:nvGrpSpPr>
              <p:cNvPr id="15" name="Grupo 1"/>
              <p:cNvGrpSpPr/>
              <p:nvPr/>
            </p:nvGrpSpPr>
            <p:grpSpPr>
              <a:xfrm rot="5654619">
                <a:off x="2980113" y="2134207"/>
                <a:ext cx="2044547" cy="2906308"/>
                <a:chOff x="5438509" y="3142834"/>
                <a:chExt cx="2693140" cy="3691461"/>
              </a:xfrm>
            </p:grpSpPr>
            <p:sp>
              <p:nvSpPr>
                <p:cNvPr id="114" name="Elipse 2"/>
                <p:cNvSpPr/>
                <p:nvPr/>
              </p:nvSpPr>
              <p:spPr bwMode="auto">
                <a:xfrm rot="2624855">
                  <a:off x="5438509" y="3142834"/>
                  <a:ext cx="2693140" cy="3691461"/>
                </a:xfrm>
                <a:prstGeom prst="ellipse">
                  <a:avLst/>
                </a:prstGeom>
                <a:gradFill flip="none" rotWithShape="1">
                  <a:gsLst>
                    <a:gs pos="100000">
                      <a:schemeClr val="tx1">
                        <a:alpha val="51000"/>
                      </a:schemeClr>
                    </a:gs>
                    <a:gs pos="88000">
                      <a:srgbClr val="7030A0">
                        <a:alpha val="12000"/>
                      </a:srgbClr>
                    </a:gs>
                    <a:gs pos="30000">
                      <a:srgbClr val="FF0000">
                        <a:alpha val="71000"/>
                      </a:srgb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42"/>
                  <a:endParaRPr lang="pt-BR" dirty="0" smtClean="0"/>
                </a:p>
              </p:txBody>
            </p:sp>
            <p:sp>
              <p:nvSpPr>
                <p:cNvPr id="115" name="Elipse 3"/>
                <p:cNvSpPr/>
                <p:nvPr/>
              </p:nvSpPr>
              <p:spPr bwMode="auto">
                <a:xfrm rot="2349922">
                  <a:off x="6372200" y="4365104"/>
                  <a:ext cx="1008112" cy="1152128"/>
                </a:xfrm>
                <a:prstGeom prst="ellipse">
                  <a:avLst/>
                </a:prstGeom>
                <a:gradFill>
                  <a:gsLst>
                    <a:gs pos="100000">
                      <a:srgbClr val="C00000">
                        <a:alpha val="40000"/>
                      </a:srgbClr>
                    </a:gs>
                    <a:gs pos="100000">
                      <a:srgbClr val="C00000">
                        <a:alpha val="24000"/>
                      </a:srgbClr>
                    </a:gs>
                    <a:gs pos="77000">
                      <a:schemeClr val="accent6">
                        <a:lumMod val="40000"/>
                        <a:lumOff val="60000"/>
                        <a:alpha val="75000"/>
                      </a:schemeClr>
                    </a:gs>
                    <a:gs pos="26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42"/>
                  <a:endParaRPr lang="pt-BR" dirty="0" smtClean="0"/>
                </a:p>
              </p:txBody>
            </p:sp>
            <p:sp>
              <p:nvSpPr>
                <p:cNvPr id="116" name="Lua 4"/>
                <p:cNvSpPr/>
                <p:nvPr/>
              </p:nvSpPr>
              <p:spPr bwMode="auto">
                <a:xfrm rot="17082802">
                  <a:off x="6082866" y="5061353"/>
                  <a:ext cx="451998" cy="803466"/>
                </a:xfrm>
                <a:prstGeom prst="moon">
                  <a:avLst>
                    <a:gd name="adj" fmla="val 38470"/>
                  </a:avLst>
                </a:prstGeom>
                <a:solidFill>
                  <a:srgbClr val="FF0000">
                    <a:alpha val="31000"/>
                  </a:srgb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317500" dist="38100" dir="16200000" sx="105000" sy="105000" rotWithShape="0">
                    <a:srgbClr val="C00000">
                      <a:alpha val="62000"/>
                    </a:srgbClr>
                  </a:outerShdw>
                </a:effec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42"/>
                  <a:endParaRPr lang="pt-BR" dirty="0" smtClean="0"/>
                </a:p>
              </p:txBody>
            </p:sp>
            <p:sp>
              <p:nvSpPr>
                <p:cNvPr id="117" name="Lua 5"/>
                <p:cNvSpPr/>
                <p:nvPr/>
              </p:nvSpPr>
              <p:spPr bwMode="auto">
                <a:xfrm rot="9502948">
                  <a:off x="6857371" y="4429169"/>
                  <a:ext cx="461955" cy="815628"/>
                </a:xfrm>
                <a:prstGeom prst="moon">
                  <a:avLst>
                    <a:gd name="adj" fmla="val 17418"/>
                  </a:avLst>
                </a:prstGeom>
                <a:solidFill>
                  <a:srgbClr val="FFFF00">
                    <a:alpha val="52000"/>
                  </a:srgb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42"/>
                  <a:endParaRPr lang="pt-BR" dirty="0" smtClean="0"/>
                </a:p>
              </p:txBody>
            </p:sp>
            <p:sp>
              <p:nvSpPr>
                <p:cNvPr id="118" name="Lua 6"/>
                <p:cNvSpPr/>
                <p:nvPr/>
              </p:nvSpPr>
              <p:spPr bwMode="auto">
                <a:xfrm rot="12805835">
                  <a:off x="6690219" y="4587851"/>
                  <a:ext cx="671589" cy="1135848"/>
                </a:xfrm>
                <a:prstGeom prst="moon">
                  <a:avLst>
                    <a:gd name="adj" fmla="val 11144"/>
                  </a:avLst>
                </a:prstGeom>
                <a:gradFill flip="none" rotWithShape="1">
                  <a:gsLst>
                    <a:gs pos="66000">
                      <a:srgbClr val="FF0000">
                        <a:alpha val="39000"/>
                      </a:srgbClr>
                    </a:gs>
                    <a:gs pos="26000">
                      <a:srgbClr val="FFC000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42"/>
                  <a:endParaRPr lang="pt-BR" dirty="0" smtClean="0"/>
                </a:p>
              </p:txBody>
            </p:sp>
            <p:sp>
              <p:nvSpPr>
                <p:cNvPr id="119" name="Lua 7"/>
                <p:cNvSpPr/>
                <p:nvPr/>
              </p:nvSpPr>
              <p:spPr bwMode="auto">
                <a:xfrm rot="5400000">
                  <a:off x="6642660" y="4112556"/>
                  <a:ext cx="590708" cy="1043445"/>
                </a:xfrm>
                <a:prstGeom prst="moon">
                  <a:avLst>
                    <a:gd name="adj" fmla="val 15912"/>
                  </a:avLst>
                </a:prstGeom>
                <a:solidFill>
                  <a:srgbClr val="FF0000">
                    <a:alpha val="52000"/>
                  </a:srgb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42"/>
                  <a:endParaRPr lang="pt-BR" dirty="0" smtClean="0"/>
                </a:p>
              </p:txBody>
            </p:sp>
            <p:sp>
              <p:nvSpPr>
                <p:cNvPr id="120" name="Lua 8"/>
                <p:cNvSpPr/>
                <p:nvPr/>
              </p:nvSpPr>
              <p:spPr bwMode="auto">
                <a:xfrm rot="17307021">
                  <a:off x="6406197" y="4966182"/>
                  <a:ext cx="422407" cy="628605"/>
                </a:xfrm>
                <a:prstGeom prst="moon">
                  <a:avLst>
                    <a:gd name="adj" fmla="val 24258"/>
                  </a:avLst>
                </a:prstGeom>
                <a:gradFill flip="none" rotWithShape="1">
                  <a:gsLst>
                    <a:gs pos="66000">
                      <a:srgbClr val="FF0000">
                        <a:alpha val="56000"/>
                      </a:srgbClr>
                    </a:gs>
                    <a:gs pos="26000">
                      <a:srgbClr val="FFC000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42"/>
                  <a:endParaRPr lang="pt-BR" dirty="0" smtClean="0"/>
                </a:p>
              </p:txBody>
            </p:sp>
            <p:sp>
              <p:nvSpPr>
                <p:cNvPr id="121" name="Lua 10"/>
                <p:cNvSpPr/>
                <p:nvPr/>
              </p:nvSpPr>
              <p:spPr bwMode="auto">
                <a:xfrm rot="1435920">
                  <a:off x="6588224" y="4509122"/>
                  <a:ext cx="360039" cy="648072"/>
                </a:xfrm>
                <a:prstGeom prst="moon">
                  <a:avLst>
                    <a:gd name="adj" fmla="val 15912"/>
                  </a:avLst>
                </a:prstGeom>
                <a:solidFill>
                  <a:srgbClr val="FFFF00">
                    <a:alpha val="52000"/>
                  </a:srgb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42"/>
                  <a:endParaRPr lang="pt-BR" dirty="0" smtClean="0"/>
                </a:p>
              </p:txBody>
            </p:sp>
            <p:sp>
              <p:nvSpPr>
                <p:cNvPr id="122" name="Lua 12"/>
                <p:cNvSpPr/>
                <p:nvPr/>
              </p:nvSpPr>
              <p:spPr bwMode="auto">
                <a:xfrm rot="6855707">
                  <a:off x="6401120" y="4047666"/>
                  <a:ext cx="830433" cy="887217"/>
                </a:xfrm>
                <a:prstGeom prst="moon">
                  <a:avLst>
                    <a:gd name="adj" fmla="val 14645"/>
                  </a:avLst>
                </a:prstGeom>
                <a:solidFill>
                  <a:srgbClr val="FF0000">
                    <a:alpha val="31000"/>
                  </a:srgb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42"/>
                  <a:endParaRPr lang="pt-BR" dirty="0" smtClean="0"/>
                </a:p>
              </p:txBody>
            </p:sp>
            <p:sp>
              <p:nvSpPr>
                <p:cNvPr id="123" name="Lua 14"/>
                <p:cNvSpPr/>
                <p:nvPr/>
              </p:nvSpPr>
              <p:spPr bwMode="auto">
                <a:xfrm rot="431926">
                  <a:off x="6633098" y="4733219"/>
                  <a:ext cx="150352" cy="341390"/>
                </a:xfrm>
                <a:prstGeom prst="moon">
                  <a:avLst>
                    <a:gd name="adj" fmla="val 25990"/>
                  </a:avLst>
                </a:prstGeom>
                <a:solidFill>
                  <a:schemeClr val="bg1"/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42"/>
                  <a:endParaRPr lang="pt-BR" dirty="0" smtClean="0"/>
                </a:p>
              </p:txBody>
            </p:sp>
            <p:sp>
              <p:nvSpPr>
                <p:cNvPr id="124" name="Lua 15"/>
                <p:cNvSpPr/>
                <p:nvPr/>
              </p:nvSpPr>
              <p:spPr bwMode="auto">
                <a:xfrm rot="9622414">
                  <a:off x="6874925" y="4619917"/>
                  <a:ext cx="313123" cy="474998"/>
                </a:xfrm>
                <a:prstGeom prst="moon">
                  <a:avLst>
                    <a:gd name="adj" fmla="val 10121"/>
                  </a:avLst>
                </a:prstGeom>
                <a:solidFill>
                  <a:schemeClr val="bg1"/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42"/>
                  <a:endParaRPr lang="pt-BR" dirty="0" smtClean="0"/>
                </a:p>
              </p:txBody>
            </p:sp>
            <p:sp>
              <p:nvSpPr>
                <p:cNvPr id="126" name="Lua 17"/>
                <p:cNvSpPr/>
                <p:nvPr/>
              </p:nvSpPr>
              <p:spPr bwMode="auto">
                <a:xfrm rot="10800000">
                  <a:off x="7018941" y="4619917"/>
                  <a:ext cx="313123" cy="474998"/>
                </a:xfrm>
                <a:prstGeom prst="moon">
                  <a:avLst>
                    <a:gd name="adj" fmla="val 10121"/>
                  </a:avLst>
                </a:prstGeom>
                <a:solidFill>
                  <a:schemeClr val="accent6">
                    <a:lumMod val="40000"/>
                    <a:lumOff val="60000"/>
                    <a:alpha val="95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42"/>
                  <a:endParaRPr lang="pt-BR" dirty="0" smtClean="0"/>
                </a:p>
              </p:txBody>
            </p:sp>
          </p:grpSp>
          <p:grpSp>
            <p:nvGrpSpPr>
              <p:cNvPr id="16" name="Grupo 73"/>
              <p:cNvGrpSpPr/>
              <p:nvPr/>
            </p:nvGrpSpPr>
            <p:grpSpPr>
              <a:xfrm>
                <a:off x="3131840" y="2768683"/>
                <a:ext cx="1561252" cy="1524413"/>
                <a:chOff x="3226772" y="2768683"/>
                <a:chExt cx="1561252" cy="1524413"/>
              </a:xfrm>
            </p:grpSpPr>
            <p:sp>
              <p:nvSpPr>
                <p:cNvPr id="102" name="Lua 101"/>
                <p:cNvSpPr/>
                <p:nvPr/>
              </p:nvSpPr>
              <p:spPr bwMode="auto">
                <a:xfrm rot="3021653">
                  <a:off x="3560859" y="3054756"/>
                  <a:ext cx="653804" cy="673547"/>
                </a:xfrm>
                <a:prstGeom prst="moon">
                  <a:avLst>
                    <a:gd name="adj" fmla="val 14645"/>
                  </a:avLst>
                </a:prstGeom>
                <a:solidFill>
                  <a:srgbClr val="FF0000">
                    <a:alpha val="31000"/>
                  </a:srgb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42"/>
                  <a:endParaRPr lang="pt-BR" dirty="0" smtClean="0"/>
                </a:p>
              </p:txBody>
            </p:sp>
            <p:sp>
              <p:nvSpPr>
                <p:cNvPr id="104" name="Lua 58"/>
                <p:cNvSpPr/>
                <p:nvPr/>
              </p:nvSpPr>
              <p:spPr bwMode="auto">
                <a:xfrm rot="12996211" flipH="1">
                  <a:off x="3226772" y="2768683"/>
                  <a:ext cx="1106280" cy="925847"/>
                </a:xfrm>
                <a:prstGeom prst="moon">
                  <a:avLst>
                    <a:gd name="adj" fmla="val 13831"/>
                  </a:avLst>
                </a:prstGeom>
                <a:gradFill flip="none" rotWithShape="1">
                  <a:gsLst>
                    <a:gs pos="66000">
                      <a:schemeClr val="bg1">
                        <a:alpha val="8000"/>
                      </a:schemeClr>
                    </a:gs>
                    <a:gs pos="26000">
                      <a:srgbClr val="7030A0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42"/>
                  <a:endParaRPr lang="pt-BR" dirty="0" smtClean="0"/>
                </a:p>
              </p:txBody>
            </p:sp>
            <p:grpSp>
              <p:nvGrpSpPr>
                <p:cNvPr id="17" name="Grupo 63"/>
                <p:cNvGrpSpPr/>
                <p:nvPr/>
              </p:nvGrpSpPr>
              <p:grpSpPr>
                <a:xfrm>
                  <a:off x="3509284" y="2780928"/>
                  <a:ext cx="630668" cy="650249"/>
                  <a:chOff x="6029564" y="1916832"/>
                  <a:chExt cx="630668" cy="650249"/>
                </a:xfrm>
              </p:grpSpPr>
              <p:sp>
                <p:nvSpPr>
                  <p:cNvPr id="112" name="Elipse 61"/>
                  <p:cNvSpPr>
                    <a:spLocks noChangeAspect="1"/>
                  </p:cNvSpPr>
                  <p:nvPr/>
                </p:nvSpPr>
                <p:spPr bwMode="auto">
                  <a:xfrm>
                    <a:off x="6029564" y="1916832"/>
                    <a:ext cx="630668" cy="650249"/>
                  </a:xfrm>
                  <a:prstGeom prst="ellipse">
                    <a:avLst/>
                  </a:prstGeom>
                  <a:gradFill flip="none" rotWithShape="1">
                    <a:gsLst>
                      <a:gs pos="91000">
                        <a:srgbClr val="7030A0">
                          <a:alpha val="20000"/>
                        </a:srgbClr>
                      </a:gs>
                      <a:gs pos="100000">
                        <a:schemeClr val="tx1">
                          <a:alpha val="0"/>
                        </a:schemeClr>
                      </a:gs>
                      <a:gs pos="49000">
                        <a:srgbClr val="7030A0">
                          <a:alpha val="61000"/>
                        </a:srgbClr>
                      </a:gs>
                    </a:gsLst>
                    <a:path path="shape">
                      <a:fillToRect l="50000" t="50000" r="50000" b="50000"/>
                    </a:path>
                    <a:tileRect/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14342"/>
                    <a:endParaRPr lang="pt-BR" dirty="0" smtClean="0"/>
                  </a:p>
                </p:txBody>
              </p:sp>
              <p:sp>
                <p:nvSpPr>
                  <p:cNvPr id="113" name="Elipse 62"/>
                  <p:cNvSpPr>
                    <a:spLocks noChangeAspect="1"/>
                  </p:cNvSpPr>
                  <p:nvPr/>
                </p:nvSpPr>
                <p:spPr bwMode="auto">
                  <a:xfrm>
                    <a:off x="6248409" y="2257211"/>
                    <a:ext cx="256706" cy="255511"/>
                  </a:xfrm>
                  <a:prstGeom prst="ellipse">
                    <a:avLst/>
                  </a:prstGeom>
                  <a:gradFill>
                    <a:gsLst>
                      <a:gs pos="91000">
                        <a:schemeClr val="accent6">
                          <a:lumMod val="60000"/>
                          <a:lumOff val="40000"/>
                          <a:alpha val="36000"/>
                        </a:schemeClr>
                      </a:gs>
                      <a:gs pos="0">
                        <a:schemeClr val="bg1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14342"/>
                    <a:endParaRPr lang="pt-BR" dirty="0" smtClean="0"/>
                  </a:p>
                </p:txBody>
              </p:sp>
            </p:grpSp>
            <p:grpSp>
              <p:nvGrpSpPr>
                <p:cNvPr id="18" name="Grupo 67"/>
                <p:cNvGrpSpPr/>
                <p:nvPr/>
              </p:nvGrpSpPr>
              <p:grpSpPr>
                <a:xfrm>
                  <a:off x="4301372" y="3789040"/>
                  <a:ext cx="486652" cy="504056"/>
                  <a:chOff x="6029564" y="1916832"/>
                  <a:chExt cx="630668" cy="650249"/>
                </a:xfrm>
              </p:grpSpPr>
              <p:sp>
                <p:nvSpPr>
                  <p:cNvPr id="110" name="Elipse 109"/>
                  <p:cNvSpPr>
                    <a:spLocks noChangeAspect="1"/>
                  </p:cNvSpPr>
                  <p:nvPr/>
                </p:nvSpPr>
                <p:spPr bwMode="auto">
                  <a:xfrm>
                    <a:off x="6029564" y="1916832"/>
                    <a:ext cx="630668" cy="650249"/>
                  </a:xfrm>
                  <a:prstGeom prst="ellipse">
                    <a:avLst/>
                  </a:prstGeom>
                  <a:gradFill flip="none" rotWithShape="1">
                    <a:gsLst>
                      <a:gs pos="91000">
                        <a:srgbClr val="7030A0">
                          <a:alpha val="20000"/>
                        </a:srgbClr>
                      </a:gs>
                      <a:gs pos="100000">
                        <a:schemeClr val="tx1">
                          <a:alpha val="0"/>
                        </a:schemeClr>
                      </a:gs>
                      <a:gs pos="49000">
                        <a:srgbClr val="7030A0">
                          <a:alpha val="61000"/>
                        </a:srgbClr>
                      </a:gs>
                    </a:gsLst>
                    <a:path path="shape">
                      <a:fillToRect l="50000" t="50000" r="50000" b="50000"/>
                    </a:path>
                    <a:tileRect/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14342"/>
                    <a:endParaRPr lang="pt-BR" dirty="0" smtClean="0"/>
                  </a:p>
                </p:txBody>
              </p:sp>
              <p:sp>
                <p:nvSpPr>
                  <p:cNvPr id="111" name="Elipse 110"/>
                  <p:cNvSpPr>
                    <a:spLocks noChangeAspect="1"/>
                  </p:cNvSpPr>
                  <p:nvPr/>
                </p:nvSpPr>
                <p:spPr bwMode="auto">
                  <a:xfrm>
                    <a:off x="6245588" y="2132856"/>
                    <a:ext cx="256706" cy="255511"/>
                  </a:xfrm>
                  <a:prstGeom prst="ellipse">
                    <a:avLst/>
                  </a:prstGeom>
                  <a:gradFill>
                    <a:gsLst>
                      <a:gs pos="91000">
                        <a:schemeClr val="accent6">
                          <a:lumMod val="60000"/>
                          <a:lumOff val="40000"/>
                          <a:alpha val="36000"/>
                        </a:schemeClr>
                      </a:gs>
                      <a:gs pos="0">
                        <a:schemeClr val="bg1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14342"/>
                    <a:endParaRPr lang="pt-BR" dirty="0" smtClean="0"/>
                  </a:p>
                </p:txBody>
              </p:sp>
            </p:grpSp>
            <p:grpSp>
              <p:nvGrpSpPr>
                <p:cNvPr id="19" name="Grupo 70"/>
                <p:cNvGrpSpPr/>
                <p:nvPr/>
              </p:nvGrpSpPr>
              <p:grpSpPr>
                <a:xfrm>
                  <a:off x="4427984" y="3573016"/>
                  <a:ext cx="360040" cy="360040"/>
                  <a:chOff x="6029564" y="1916832"/>
                  <a:chExt cx="630668" cy="650249"/>
                </a:xfrm>
              </p:grpSpPr>
              <p:sp>
                <p:nvSpPr>
                  <p:cNvPr id="108" name="Elipse 107"/>
                  <p:cNvSpPr>
                    <a:spLocks noChangeAspect="1"/>
                  </p:cNvSpPr>
                  <p:nvPr/>
                </p:nvSpPr>
                <p:spPr bwMode="auto">
                  <a:xfrm>
                    <a:off x="6029564" y="1916832"/>
                    <a:ext cx="630668" cy="650249"/>
                  </a:xfrm>
                  <a:prstGeom prst="ellipse">
                    <a:avLst/>
                  </a:prstGeom>
                  <a:gradFill flip="none" rotWithShape="1">
                    <a:gsLst>
                      <a:gs pos="91000">
                        <a:srgbClr val="7030A0">
                          <a:alpha val="20000"/>
                        </a:srgbClr>
                      </a:gs>
                      <a:gs pos="100000">
                        <a:schemeClr val="tx1">
                          <a:alpha val="0"/>
                        </a:schemeClr>
                      </a:gs>
                      <a:gs pos="49000">
                        <a:srgbClr val="7030A0">
                          <a:alpha val="61000"/>
                        </a:srgbClr>
                      </a:gs>
                    </a:gsLst>
                    <a:path path="shape">
                      <a:fillToRect l="50000" t="50000" r="50000" b="50000"/>
                    </a:path>
                    <a:tileRect/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14342"/>
                    <a:endParaRPr lang="pt-BR" dirty="0" smtClean="0"/>
                  </a:p>
                </p:txBody>
              </p:sp>
              <p:sp>
                <p:nvSpPr>
                  <p:cNvPr id="109" name="Elipse 108"/>
                  <p:cNvSpPr>
                    <a:spLocks noChangeAspect="1"/>
                  </p:cNvSpPr>
                  <p:nvPr/>
                </p:nvSpPr>
                <p:spPr bwMode="auto">
                  <a:xfrm>
                    <a:off x="6245588" y="2132856"/>
                    <a:ext cx="256706" cy="255511"/>
                  </a:xfrm>
                  <a:prstGeom prst="ellipse">
                    <a:avLst/>
                  </a:prstGeom>
                  <a:gradFill>
                    <a:gsLst>
                      <a:gs pos="91000">
                        <a:schemeClr val="accent6">
                          <a:lumMod val="60000"/>
                          <a:lumOff val="40000"/>
                          <a:alpha val="36000"/>
                        </a:schemeClr>
                      </a:gs>
                      <a:gs pos="0">
                        <a:schemeClr val="bg1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14342"/>
                    <a:endParaRPr lang="pt-BR" dirty="0" smtClean="0"/>
                  </a:p>
                </p:txBody>
              </p:sp>
            </p:grpSp>
          </p:grpSp>
        </p:grpSp>
        <p:sp>
          <p:nvSpPr>
            <p:cNvPr id="139" name="Elipse 138"/>
            <p:cNvSpPr>
              <a:spLocks noChangeAspect="1"/>
            </p:cNvSpPr>
            <p:nvPr/>
          </p:nvSpPr>
          <p:spPr bwMode="auto">
            <a:xfrm rot="2712271">
              <a:off x="447339" y="3354842"/>
              <a:ext cx="802669" cy="480155"/>
            </a:xfrm>
            <a:prstGeom prst="ellipse">
              <a:avLst/>
            </a:prstGeom>
            <a:gradFill>
              <a:gsLst>
                <a:gs pos="100000">
                  <a:schemeClr val="bg1">
                    <a:alpha val="6000"/>
                  </a:schemeClr>
                </a:gs>
                <a:gs pos="26000">
                  <a:schemeClr val="tx1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40" name="Elipse 139"/>
            <p:cNvSpPr>
              <a:spLocks noChangeAspect="1"/>
            </p:cNvSpPr>
            <p:nvPr/>
          </p:nvSpPr>
          <p:spPr bwMode="auto">
            <a:xfrm rot="2712271">
              <a:off x="571012" y="2982822"/>
              <a:ext cx="487464" cy="291600"/>
            </a:xfrm>
            <a:prstGeom prst="ellipse">
              <a:avLst/>
            </a:prstGeom>
            <a:gradFill>
              <a:gsLst>
                <a:gs pos="100000">
                  <a:schemeClr val="bg1">
                    <a:alpha val="6000"/>
                  </a:schemeClr>
                </a:gs>
                <a:gs pos="26000">
                  <a:schemeClr val="tx1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41" name="Elipse 140"/>
            <p:cNvSpPr>
              <a:spLocks noChangeAspect="1"/>
            </p:cNvSpPr>
            <p:nvPr/>
          </p:nvSpPr>
          <p:spPr bwMode="auto">
            <a:xfrm rot="2712271">
              <a:off x="851215" y="2884352"/>
              <a:ext cx="316014" cy="189039"/>
            </a:xfrm>
            <a:prstGeom prst="ellipse">
              <a:avLst/>
            </a:prstGeom>
            <a:gradFill>
              <a:gsLst>
                <a:gs pos="100000">
                  <a:schemeClr val="bg1">
                    <a:alpha val="6000"/>
                  </a:schemeClr>
                </a:gs>
                <a:gs pos="26000">
                  <a:schemeClr val="tx1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51" name="Elipse 150"/>
            <p:cNvSpPr>
              <a:spLocks noChangeAspect="1"/>
            </p:cNvSpPr>
            <p:nvPr/>
          </p:nvSpPr>
          <p:spPr bwMode="auto">
            <a:xfrm rot="2712271">
              <a:off x="1064003" y="3513202"/>
              <a:ext cx="316014" cy="189039"/>
            </a:xfrm>
            <a:prstGeom prst="ellipse">
              <a:avLst/>
            </a:prstGeom>
            <a:gradFill>
              <a:gsLst>
                <a:gs pos="100000">
                  <a:schemeClr val="bg1">
                    <a:alpha val="6000"/>
                  </a:schemeClr>
                </a:gs>
                <a:gs pos="26000">
                  <a:schemeClr val="tx1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95" name="CaixaDeTexto 94"/>
          <p:cNvSpPr txBox="1"/>
          <p:nvPr/>
        </p:nvSpPr>
        <p:spPr>
          <a:xfrm>
            <a:off x="395536" y="4221088"/>
            <a:ext cx="1584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itchFamily="34" charset="0"/>
              </a:rPr>
              <a:t>Nuvem interestelar </a:t>
            </a:r>
            <a:endParaRPr lang="pt-BR" dirty="0">
              <a:solidFill>
                <a:schemeClr val="accent1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38" name="Text Box 141"/>
          <p:cNvSpPr txBox="1">
            <a:spLocks noChangeArrowheads="1"/>
          </p:cNvSpPr>
          <p:nvPr/>
        </p:nvSpPr>
        <p:spPr bwMode="auto">
          <a:xfrm>
            <a:off x="0" y="6381328"/>
            <a:ext cx="165618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pt-BR" sz="1000" dirty="0" smtClean="0">
                <a:solidFill>
                  <a:srgbClr val="00B050"/>
                </a:solidFill>
                <a:latin typeface="Century Gothic" pitchFamily="34" charset="0"/>
              </a:rPr>
              <a:t>Crédito :  André Luiz da Silva/CDA/CDCC/USP</a:t>
            </a:r>
            <a:endParaRPr lang="pt-BR" sz="1000" dirty="0">
              <a:solidFill>
                <a:srgbClr val="00B050"/>
              </a:solidFill>
              <a:latin typeface="Century Gothic" pitchFamily="34" charset="0"/>
            </a:endParaRPr>
          </a:p>
        </p:txBody>
      </p:sp>
      <p:cxnSp>
        <p:nvCxnSpPr>
          <p:cNvPr id="203" name="Conector de seta reta 202"/>
          <p:cNvCxnSpPr/>
          <p:nvPr/>
        </p:nvCxnSpPr>
        <p:spPr bwMode="auto">
          <a:xfrm>
            <a:off x="1907704" y="3284984"/>
            <a:ext cx="576064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CC99"/>
            </a:solidFill>
            <a:prstDash val="solid"/>
            <a:round/>
            <a:headEnd type="none" w="sm" len="sm"/>
            <a:tailEnd type="arrow"/>
          </a:ln>
          <a:effectLst/>
        </p:spPr>
      </p:cxn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6" presetClass="emp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5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000"/>
                            </p:stCondLst>
                            <p:childTnLst>
                              <p:par>
                                <p:cTn id="57" presetID="6" presetClass="emp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8" dur="5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" grpId="0"/>
      <p:bldP spid="204" grpId="0"/>
      <p:bldP spid="221" grpId="0"/>
      <p:bldP spid="223" grpId="0"/>
      <p:bldP spid="95" grpId="0"/>
      <p:bldP spid="13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Sirius B, the white-dwarf companion to Sirius, compared to the size of Eart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6712"/>
            <a:ext cx="9191148" cy="6021289"/>
          </a:xfrm>
          <a:prstGeom prst="rect">
            <a:avLst/>
          </a:prstGeom>
          <a:noFill/>
        </p:spPr>
      </p:pic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75" y="0"/>
            <a:ext cx="7772400" cy="1143000"/>
          </a:xfrm>
        </p:spPr>
        <p:txBody>
          <a:bodyPr/>
          <a:lstStyle/>
          <a:p>
            <a:r>
              <a:rPr lang="pt-BR" sz="4000" smtClean="0">
                <a:solidFill>
                  <a:schemeClr val="bg1"/>
                </a:solidFill>
                <a:latin typeface="Century Gothic" pitchFamily="34" charset="0"/>
              </a:rPr>
              <a:t>Tamanho de uma anã branca</a:t>
            </a:r>
          </a:p>
        </p:txBody>
      </p:sp>
      <p:sp>
        <p:nvSpPr>
          <p:cNvPr id="5" name="Text Box 141"/>
          <p:cNvSpPr txBox="1">
            <a:spLocks noChangeArrowheads="1"/>
          </p:cNvSpPr>
          <p:nvPr/>
        </p:nvSpPr>
        <p:spPr bwMode="auto">
          <a:xfrm>
            <a:off x="215281" y="6536377"/>
            <a:ext cx="743344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200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Crédito da </a:t>
            </a:r>
            <a:r>
              <a:rPr lang="pt-BR" sz="1200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imagem: </a:t>
            </a:r>
            <a:r>
              <a:rPr lang="pt-BR" sz="1200" dirty="0" smtClean="0">
                <a:solidFill>
                  <a:schemeClr val="accent1">
                    <a:lumMod val="75000"/>
                  </a:schemeClr>
                </a:solidFill>
              </a:rPr>
              <a:t>http://ircamera.as.arizona.edu/NatSci102/NatSci102/lectures/starevolution.htm</a:t>
            </a:r>
            <a:endParaRPr lang="pt-BR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Retângulo 5"/>
          <p:cNvSpPr/>
          <p:nvPr/>
        </p:nvSpPr>
        <p:spPr bwMode="auto">
          <a:xfrm>
            <a:off x="4644008" y="1196752"/>
            <a:ext cx="4499992" cy="5184576"/>
          </a:xfrm>
          <a:prstGeom prst="rect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959" y="764704"/>
            <a:ext cx="8700159" cy="5734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tângulo 2"/>
          <p:cNvSpPr/>
          <p:nvPr/>
        </p:nvSpPr>
        <p:spPr bwMode="auto">
          <a:xfrm>
            <a:off x="4427984" y="692696"/>
            <a:ext cx="4536504" cy="5832648"/>
          </a:xfrm>
          <a:prstGeom prst="rect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642938" y="-24340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Método da paralaxe</a:t>
            </a:r>
          </a:p>
        </p:txBody>
      </p:sp>
      <p:sp>
        <p:nvSpPr>
          <p:cNvPr id="5" name="Retângulo 4"/>
          <p:cNvSpPr/>
          <p:nvPr/>
        </p:nvSpPr>
        <p:spPr bwMode="auto">
          <a:xfrm>
            <a:off x="0" y="764704"/>
            <a:ext cx="4536504" cy="5832648"/>
          </a:xfrm>
          <a:prstGeom prst="rect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0" y="6536377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pt-BR" sz="1200" dirty="0" smtClean="0">
                <a:solidFill>
                  <a:srgbClr val="00B050"/>
                </a:solidFill>
              </a:rPr>
              <a:t>Fonte: http://spot.pcc.edu/~aodman/physics%20122/</a:t>
            </a:r>
            <a:r>
              <a:rPr lang="pt-BR" sz="1200" dirty="0" err="1" smtClean="0">
                <a:solidFill>
                  <a:srgbClr val="00B050"/>
                </a:solidFill>
              </a:rPr>
              <a:t>parallax-pictures</a:t>
            </a:r>
            <a:r>
              <a:rPr lang="pt-BR" sz="1200" dirty="0" smtClean="0">
                <a:solidFill>
                  <a:srgbClr val="00B050"/>
                </a:solidFill>
              </a:rPr>
              <a:t>/</a:t>
            </a:r>
            <a:r>
              <a:rPr lang="pt-BR" sz="1200" dirty="0" err="1" smtClean="0">
                <a:solidFill>
                  <a:srgbClr val="00B050"/>
                </a:solidFill>
              </a:rPr>
              <a:t>parallax</a:t>
            </a:r>
            <a:r>
              <a:rPr lang="pt-BR" sz="1200" dirty="0" smtClean="0">
                <a:solidFill>
                  <a:srgbClr val="00B050"/>
                </a:solidFill>
              </a:rPr>
              <a:t>-lecture.htm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5" grpId="0" animBg="1"/>
      <p:bldP spid="5" grpId="1" animBg="1"/>
      <p:bldP spid="5" grpId="2" animBg="1"/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Densidade de </a:t>
            </a:r>
            <a:b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</a:br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uma anã branca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0040" y="1340768"/>
            <a:ext cx="7772400" cy="2527920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endParaRPr lang="pt-BR" sz="4800" dirty="0" smtClean="0">
              <a:latin typeface="Century Gothic" pitchFamily="34" charset="0"/>
            </a:endParaRPr>
          </a:p>
          <a:p>
            <a:pPr algn="ctr">
              <a:buClr>
                <a:schemeClr val="bg1"/>
              </a:buClr>
              <a:buNone/>
            </a:pPr>
            <a:r>
              <a:rPr lang="el-GR" sz="4400" b="0" dirty="0" smtClean="0">
                <a:solidFill>
                  <a:schemeClr val="bg1"/>
                </a:solidFill>
                <a:latin typeface="Century Gothic" pitchFamily="34" charset="0"/>
              </a:rPr>
              <a:t>ρ</a:t>
            </a:r>
            <a:r>
              <a:rPr lang="pt-BR" sz="4400" b="0" baseline="-25000" dirty="0" smtClean="0">
                <a:solidFill>
                  <a:schemeClr val="bg1"/>
                </a:solidFill>
                <a:latin typeface="Century Gothic" pitchFamily="34" charset="0"/>
              </a:rPr>
              <a:t>ab</a:t>
            </a:r>
            <a:r>
              <a:rPr lang="pt-BR" sz="4400" b="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l-GR" sz="4400" b="0" dirty="0" smtClean="0">
                <a:solidFill>
                  <a:schemeClr val="bg1"/>
                </a:solidFill>
                <a:latin typeface="Century Gothic" pitchFamily="34" charset="0"/>
              </a:rPr>
              <a:t>≈</a:t>
            </a:r>
            <a:r>
              <a:rPr lang="pt-BR" sz="4400" b="0" dirty="0" smtClean="0">
                <a:solidFill>
                  <a:schemeClr val="bg1"/>
                </a:solidFill>
                <a:latin typeface="Century Gothic" pitchFamily="34" charset="0"/>
              </a:rPr>
              <a:t> 10</a:t>
            </a:r>
            <a:r>
              <a:rPr lang="pt-BR" sz="4400" b="0" baseline="30000" dirty="0" smtClean="0">
                <a:solidFill>
                  <a:schemeClr val="bg1"/>
                </a:solidFill>
                <a:latin typeface="Century Gothic" pitchFamily="34" charset="0"/>
              </a:rPr>
              <a:t>10</a:t>
            </a:r>
            <a:r>
              <a:rPr lang="pt-BR" sz="4400" b="0" dirty="0" smtClean="0">
                <a:solidFill>
                  <a:schemeClr val="bg1"/>
                </a:solidFill>
                <a:latin typeface="Century Gothic" pitchFamily="34" charset="0"/>
              </a:rPr>
              <a:t> kg/m</a:t>
            </a:r>
            <a:r>
              <a:rPr lang="pt-BR" sz="4400" b="0" baseline="30000" dirty="0" smtClean="0">
                <a:solidFill>
                  <a:schemeClr val="bg1"/>
                </a:solidFill>
                <a:latin typeface="Century Gothic" pitchFamily="34" charset="0"/>
              </a:rPr>
              <a:t>3</a:t>
            </a:r>
          </a:p>
          <a:p>
            <a:pPr>
              <a:buClr>
                <a:schemeClr val="bg1"/>
              </a:buClr>
              <a:buNone/>
            </a:pPr>
            <a:endParaRPr lang="pt-BR" sz="4400" b="0" dirty="0" smtClean="0">
              <a:solidFill>
                <a:schemeClr val="accent1">
                  <a:lumMod val="7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1026" name="Picture 2" descr="https://parachoquescromados.files.wordpress.com/2011/01/fusca-198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6010" y="4077072"/>
            <a:ext cx="2091974" cy="1465462"/>
          </a:xfrm>
          <a:prstGeom prst="rect">
            <a:avLst/>
          </a:prstGeom>
          <a:noFill/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51520" y="4365104"/>
            <a:ext cx="1835696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pt-BR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12 x     </a:t>
            </a:r>
            <a:endParaRPr kumimoji="0" lang="pt-BR" sz="4400" b="0" i="0" u="none" strike="noStrike" kern="0" cap="none" spc="0" normalizeH="0" baseline="3000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Tx/>
              <a:buFont typeface="Wingdings" pitchFamily="2" charset="2"/>
              <a:buNone/>
              <a:tabLst/>
              <a:defRPr/>
            </a:pPr>
            <a:endParaRPr kumimoji="0" lang="pt-BR" sz="4400" b="0" i="0" u="none" strike="noStrike" kern="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0" y="6474822"/>
            <a:ext cx="8964488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pt-BR" sz="1100" dirty="0" smtClean="0">
                <a:solidFill>
                  <a:schemeClr val="accent1"/>
                </a:solidFill>
                <a:latin typeface="Century Gothic" pitchFamily="34" charset="0"/>
              </a:rPr>
              <a:t>Crédito das imagens: fusca: </a:t>
            </a:r>
            <a:r>
              <a:rPr lang="pt-BR" sz="1100" dirty="0" smtClean="0">
                <a:solidFill>
                  <a:schemeClr val="accent1"/>
                </a:solidFill>
                <a:latin typeface="Century Gothic" pitchFamily="34" charset="0"/>
                <a:hlinkClick r:id="rId4"/>
              </a:rPr>
              <a:t>https://parachoquescromados.wordpress.com/tag/fusca/</a:t>
            </a:r>
            <a:r>
              <a:rPr lang="pt-BR" sz="1100" dirty="0" smtClean="0">
                <a:solidFill>
                  <a:schemeClr val="accent1"/>
                </a:solidFill>
                <a:latin typeface="Century Gothic" pitchFamily="34" charset="0"/>
              </a:rPr>
              <a:t> colheres: </a:t>
            </a:r>
            <a:r>
              <a:rPr lang="pt-BR" sz="1100" dirty="0" smtClean="0">
                <a:solidFill>
                  <a:schemeClr val="accent1"/>
                </a:solidFill>
                <a:latin typeface="Century Gothic" pitchFamily="34" charset="0"/>
                <a:hlinkClick r:id="rId5"/>
              </a:rPr>
              <a:t>http://pt.aliexpress.com</a:t>
            </a:r>
            <a:endParaRPr lang="pt-BR" sz="1100" dirty="0" smtClean="0">
              <a:solidFill>
                <a:schemeClr val="accent1"/>
              </a:solidFill>
              <a:latin typeface="Century Gothic" pitchFamily="34" charset="0"/>
            </a:endParaRPr>
          </a:p>
          <a:p>
            <a:pPr algn="l"/>
            <a:endParaRPr lang="pt-BR" sz="1200" dirty="0">
              <a:solidFill>
                <a:schemeClr val="accent1"/>
              </a:solidFill>
            </a:endParaRPr>
          </a:p>
        </p:txBody>
      </p:sp>
      <p:pic>
        <p:nvPicPr>
          <p:cNvPr id="1028" name="Picture 4" descr="http://img.alibaba.com/img/pb/809/391/727/727391809_16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46640" y="3573016"/>
            <a:ext cx="3300258" cy="2411388"/>
          </a:xfrm>
          <a:prstGeom prst="rect">
            <a:avLst/>
          </a:prstGeom>
          <a:noFill/>
        </p:spPr>
      </p:pic>
      <p:sp>
        <p:nvSpPr>
          <p:cNvPr id="8" name="Seta para a direita 7"/>
          <p:cNvSpPr/>
          <p:nvPr/>
        </p:nvSpPr>
        <p:spPr bwMode="auto">
          <a:xfrm rot="1186150">
            <a:off x="4399716" y="4944237"/>
            <a:ext cx="1821692" cy="576064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0" name="Chave esquerda 9"/>
          <p:cNvSpPr/>
          <p:nvPr/>
        </p:nvSpPr>
        <p:spPr bwMode="auto">
          <a:xfrm rot="16200000">
            <a:off x="2483768" y="3789041"/>
            <a:ext cx="504056" cy="3816424"/>
          </a:xfrm>
          <a:prstGeom prst="leftBrace">
            <a:avLst>
              <a:gd name="adj1" fmla="val 44167"/>
              <a:gd name="adj2" fmla="val 48119"/>
            </a:avLst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971600" y="5949280"/>
            <a:ext cx="349188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pt-BR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10 mil toneladas</a:t>
            </a:r>
            <a:endParaRPr kumimoji="0" lang="pt-BR" sz="2400" b="0" i="0" u="none" strike="noStrike" kern="0" cap="none" spc="0" normalizeH="0" baseline="3000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Tx/>
              <a:buFont typeface="Wingdings" pitchFamily="2" charset="2"/>
              <a:buNone/>
              <a:tabLst/>
              <a:defRPr/>
            </a:pPr>
            <a:endParaRPr kumimoji="0" lang="pt-BR" sz="4400" b="0" i="0" u="none" strike="noStrike" kern="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10" grpId="0" animBg="1"/>
      <p:bldP spid="11" grpId="0" build="allAtOnce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rId2" action="ppaction://hlinkfile"/>
          </p:cNvPr>
          <p:cNvPicPr>
            <a:picLocks noChangeArrowheads="1"/>
          </p:cNvPicPr>
          <p:nvPr/>
        </p:nvPicPr>
        <p:blipFill>
          <a:blip r:embed="rId3" cstate="print">
            <a:lum bright="3000" contrast="13000"/>
          </a:blip>
          <a:stretch>
            <a:fillRect/>
          </a:stretch>
        </p:blipFill>
        <p:spPr bwMode="auto">
          <a:xfrm>
            <a:off x="3707904" y="2852936"/>
            <a:ext cx="1800000" cy="1800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1000125" y="1124744"/>
            <a:ext cx="7162800" cy="770168"/>
          </a:xfrm>
        </p:spPr>
        <p:txBody>
          <a:bodyPr lIns="92160" tIns="46080" rIns="92160" bIns="46080">
            <a:spAutoFit/>
          </a:bodyPr>
          <a:lstStyle/>
          <a:p>
            <a:pPr>
              <a:defRPr/>
            </a:pPr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O caso do Sol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 cstate="print">
            <a:lum bright="4000" contrast="14000"/>
          </a:blip>
          <a:srcRect/>
          <a:stretch>
            <a:fillRect/>
          </a:stretch>
        </p:blipFill>
        <p:spPr bwMode="auto">
          <a:xfrm>
            <a:off x="2267744" y="1627188"/>
            <a:ext cx="4857750" cy="523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251520" y="383391"/>
            <a:ext cx="8892480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pt-BR" sz="4000" dirty="0" smtClean="0">
                <a:solidFill>
                  <a:schemeClr val="bg1"/>
                </a:solidFill>
                <a:latin typeface="Century Gothic" pitchFamily="34" charset="0"/>
              </a:rPr>
              <a:t>Nebulosa </a:t>
            </a:r>
            <a:r>
              <a:rPr lang="pt-BR" sz="4000" dirty="0">
                <a:solidFill>
                  <a:schemeClr val="bg1"/>
                </a:solidFill>
                <a:latin typeface="Century Gothic" pitchFamily="34" charset="0"/>
              </a:rPr>
              <a:t>da Hélice, NGC 7293</a:t>
            </a:r>
          </a:p>
          <a:p>
            <a:endParaRPr lang="pt-BR" sz="2800" dirty="0">
              <a:solidFill>
                <a:schemeClr val="accent1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  <a:p>
            <a:endParaRPr lang="pt-BR" sz="2400" b="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0" y="6581775"/>
            <a:ext cx="6786563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Crédito da imagem: Telescópio Espacial Hubble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Elipse 127"/>
          <p:cNvSpPr>
            <a:spLocks noChangeAspect="1"/>
          </p:cNvSpPr>
          <p:nvPr/>
        </p:nvSpPr>
        <p:spPr bwMode="auto">
          <a:xfrm rot="19535659">
            <a:off x="5526780" y="2711152"/>
            <a:ext cx="2448272" cy="1843597"/>
          </a:xfrm>
          <a:prstGeom prst="ellipse">
            <a:avLst/>
          </a:prstGeom>
          <a:gradFill>
            <a:gsLst>
              <a:gs pos="93000">
                <a:srgbClr val="C00000">
                  <a:alpha val="18000"/>
                </a:srgbClr>
              </a:gs>
              <a:gs pos="59000">
                <a:srgbClr val="7030A0">
                  <a:alpha val="68000"/>
                </a:srgbClr>
              </a:gs>
              <a:gs pos="0">
                <a:schemeClr val="bg1"/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2" name="Grupo 8"/>
          <p:cNvGrpSpPr>
            <a:grpSpLocks noChangeAspect="1"/>
          </p:cNvGrpSpPr>
          <p:nvPr/>
        </p:nvGrpSpPr>
        <p:grpSpPr>
          <a:xfrm>
            <a:off x="3563888" y="2506535"/>
            <a:ext cx="2150879" cy="2196313"/>
            <a:chOff x="3190476" y="1101961"/>
            <a:chExt cx="1705377" cy="1741394"/>
          </a:xfrm>
        </p:grpSpPr>
        <p:sp>
          <p:nvSpPr>
            <p:cNvPr id="12" name="Elipse 11"/>
            <p:cNvSpPr/>
            <p:nvPr/>
          </p:nvSpPr>
          <p:spPr bwMode="auto">
            <a:xfrm>
              <a:off x="3190476" y="1101961"/>
              <a:ext cx="1705377" cy="1741394"/>
            </a:xfrm>
            <a:prstGeom prst="ellipse">
              <a:avLst/>
            </a:prstGeom>
            <a:gradFill flip="none" rotWithShape="1">
              <a:gsLst>
                <a:gs pos="100000">
                  <a:schemeClr val="tx1">
                    <a:alpha val="0"/>
                  </a:schemeClr>
                </a:gs>
                <a:gs pos="100000">
                  <a:schemeClr val="tx1"/>
                </a:gs>
                <a:gs pos="59000">
                  <a:srgbClr val="FF0000"/>
                </a:gs>
              </a:gsLst>
              <a:path path="shap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0" name="Elipse 9"/>
            <p:cNvSpPr>
              <a:spLocks noChangeAspect="1"/>
            </p:cNvSpPr>
            <p:nvPr/>
          </p:nvSpPr>
          <p:spPr bwMode="auto">
            <a:xfrm>
              <a:off x="3471812" y="1446852"/>
              <a:ext cx="1104387" cy="1088645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tx1">
                    <a:alpha val="0"/>
                  </a:schemeClr>
                </a:gs>
                <a:gs pos="65000">
                  <a:srgbClr val="FF0000"/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30" name="Elipse 29"/>
          <p:cNvSpPr/>
          <p:nvPr/>
        </p:nvSpPr>
        <p:spPr bwMode="auto">
          <a:xfrm rot="2349922">
            <a:off x="6284630" y="3136729"/>
            <a:ext cx="765327" cy="907076"/>
          </a:xfrm>
          <a:prstGeom prst="ellipse">
            <a:avLst/>
          </a:prstGeom>
          <a:gradFill>
            <a:gsLst>
              <a:gs pos="100000">
                <a:schemeClr val="accent1">
                  <a:alpha val="0"/>
                </a:schemeClr>
              </a:gs>
              <a:gs pos="66000">
                <a:schemeClr val="accent1"/>
              </a:gs>
              <a:gs pos="66000">
                <a:schemeClr val="accent1"/>
              </a:gs>
              <a:gs pos="52000">
                <a:schemeClr val="accent6">
                  <a:lumMod val="40000"/>
                  <a:lumOff val="60000"/>
                </a:schemeClr>
              </a:gs>
              <a:gs pos="26000">
                <a:schemeClr val="bg1"/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34" name="Lua 33"/>
          <p:cNvSpPr/>
          <p:nvPr/>
        </p:nvSpPr>
        <p:spPr bwMode="auto">
          <a:xfrm rot="1988935">
            <a:off x="5935399" y="3096738"/>
            <a:ext cx="639868" cy="953824"/>
          </a:xfrm>
          <a:prstGeom prst="moon">
            <a:avLst>
              <a:gd name="adj" fmla="val 12041"/>
            </a:avLst>
          </a:prstGeom>
          <a:solidFill>
            <a:srgbClr val="FF0000">
              <a:alpha val="31000"/>
            </a:srgb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37" name="Lua 36"/>
          <p:cNvSpPr/>
          <p:nvPr/>
        </p:nvSpPr>
        <p:spPr bwMode="auto">
          <a:xfrm rot="9502948">
            <a:off x="6650993" y="3236145"/>
            <a:ext cx="350702" cy="642148"/>
          </a:xfrm>
          <a:prstGeom prst="moon">
            <a:avLst>
              <a:gd name="adj" fmla="val 17418"/>
            </a:avLst>
          </a:prstGeom>
          <a:solidFill>
            <a:srgbClr val="FFFF00">
              <a:alpha val="52000"/>
            </a:srgb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43" name="Lua 42"/>
          <p:cNvSpPr/>
          <p:nvPr/>
        </p:nvSpPr>
        <p:spPr bwMode="auto">
          <a:xfrm rot="11121053">
            <a:off x="6649759" y="3402587"/>
            <a:ext cx="509849" cy="894259"/>
          </a:xfrm>
          <a:prstGeom prst="moon">
            <a:avLst>
              <a:gd name="adj" fmla="val 11144"/>
            </a:avLst>
          </a:prstGeom>
          <a:gradFill flip="none" rotWithShape="1">
            <a:gsLst>
              <a:gs pos="66000">
                <a:srgbClr val="FF0000">
                  <a:alpha val="39000"/>
                </a:srgbClr>
              </a:gs>
              <a:gs pos="26000">
                <a:srgbClr val="FFC000"/>
              </a:gs>
            </a:gsLst>
            <a:path path="circle">
              <a:fillToRect l="100000" t="100000"/>
            </a:path>
            <a:tileRect r="-100000" b="-10000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44" name="Lua 43"/>
          <p:cNvSpPr/>
          <p:nvPr/>
        </p:nvSpPr>
        <p:spPr bwMode="auto">
          <a:xfrm rot="5400000">
            <a:off x="6479681" y="3001554"/>
            <a:ext cx="465067" cy="792151"/>
          </a:xfrm>
          <a:prstGeom prst="moon">
            <a:avLst>
              <a:gd name="adj" fmla="val 15912"/>
            </a:avLst>
          </a:prstGeom>
          <a:solidFill>
            <a:srgbClr val="FF0000">
              <a:alpha val="52000"/>
            </a:srgb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39" name="Lua 38"/>
          <p:cNvSpPr/>
          <p:nvPr/>
        </p:nvSpPr>
        <p:spPr bwMode="auto">
          <a:xfrm rot="17307021">
            <a:off x="6302533" y="3667782"/>
            <a:ext cx="332563" cy="477217"/>
          </a:xfrm>
          <a:prstGeom prst="moon">
            <a:avLst>
              <a:gd name="adj" fmla="val 24258"/>
            </a:avLst>
          </a:prstGeom>
          <a:gradFill flip="none" rotWithShape="1">
            <a:gsLst>
              <a:gs pos="66000">
                <a:srgbClr val="FF0000">
                  <a:alpha val="56000"/>
                </a:srgbClr>
              </a:gs>
              <a:gs pos="26000">
                <a:srgbClr val="FFC000"/>
              </a:gs>
            </a:gsLst>
            <a:path path="circle">
              <a:fillToRect l="100000" t="100000"/>
            </a:path>
            <a:tileRect r="-100000" b="-10000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54" name="Lua 53"/>
          <p:cNvSpPr/>
          <p:nvPr/>
        </p:nvSpPr>
        <p:spPr bwMode="auto">
          <a:xfrm rot="20585619">
            <a:off x="6377539" y="3497548"/>
            <a:ext cx="334235" cy="338272"/>
          </a:xfrm>
          <a:prstGeom prst="moon">
            <a:avLst>
              <a:gd name="adj" fmla="val 14645"/>
            </a:avLst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51" name="Lua 50"/>
          <p:cNvSpPr/>
          <p:nvPr/>
        </p:nvSpPr>
        <p:spPr bwMode="auto">
          <a:xfrm rot="1435920">
            <a:off x="6446665" y="3299093"/>
            <a:ext cx="273330" cy="510230"/>
          </a:xfrm>
          <a:prstGeom prst="moon">
            <a:avLst>
              <a:gd name="adj" fmla="val 15912"/>
            </a:avLst>
          </a:prstGeom>
          <a:solidFill>
            <a:srgbClr val="FFFF00">
              <a:alpha val="52000"/>
            </a:srgb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52" name="Lua 51"/>
          <p:cNvSpPr/>
          <p:nvPr/>
        </p:nvSpPr>
        <p:spPr bwMode="auto">
          <a:xfrm rot="14597009">
            <a:off x="6765478" y="3194827"/>
            <a:ext cx="486927" cy="1030772"/>
          </a:xfrm>
          <a:prstGeom prst="moon">
            <a:avLst>
              <a:gd name="adj" fmla="val 14645"/>
            </a:avLst>
          </a:prstGeom>
          <a:solidFill>
            <a:srgbClr val="FF0000">
              <a:alpha val="31000"/>
            </a:srgb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53" name="Lua 52"/>
          <p:cNvSpPr/>
          <p:nvPr/>
        </p:nvSpPr>
        <p:spPr bwMode="auto">
          <a:xfrm rot="5937049">
            <a:off x="6282815" y="2811826"/>
            <a:ext cx="653804" cy="673547"/>
          </a:xfrm>
          <a:prstGeom prst="moon">
            <a:avLst>
              <a:gd name="adj" fmla="val 14645"/>
            </a:avLst>
          </a:prstGeom>
          <a:solidFill>
            <a:srgbClr val="FF0000">
              <a:alpha val="31000"/>
            </a:srgb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55" name="Lua 54"/>
          <p:cNvSpPr/>
          <p:nvPr/>
        </p:nvSpPr>
        <p:spPr bwMode="auto">
          <a:xfrm rot="16871142">
            <a:off x="6628931" y="3681703"/>
            <a:ext cx="118373" cy="259173"/>
          </a:xfrm>
          <a:prstGeom prst="moon">
            <a:avLst>
              <a:gd name="adj" fmla="val 14645"/>
            </a:avLst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56" name="Lua 55"/>
          <p:cNvSpPr/>
          <p:nvPr/>
        </p:nvSpPr>
        <p:spPr bwMode="auto">
          <a:xfrm rot="431926">
            <a:off x="6480732" y="3475526"/>
            <a:ext cx="114143" cy="268778"/>
          </a:xfrm>
          <a:prstGeom prst="moon">
            <a:avLst>
              <a:gd name="adj" fmla="val 25990"/>
            </a:avLst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57" name="Lua 56"/>
          <p:cNvSpPr/>
          <p:nvPr/>
        </p:nvSpPr>
        <p:spPr bwMode="auto">
          <a:xfrm rot="9622414">
            <a:off x="6664320" y="3386322"/>
            <a:ext cx="237713" cy="373968"/>
          </a:xfrm>
          <a:prstGeom prst="moon">
            <a:avLst>
              <a:gd name="adj" fmla="val 10121"/>
            </a:avLst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42" name="Lua 41"/>
          <p:cNvSpPr/>
          <p:nvPr/>
        </p:nvSpPr>
        <p:spPr bwMode="auto">
          <a:xfrm rot="13242458">
            <a:off x="6411661" y="3483240"/>
            <a:ext cx="392806" cy="909049"/>
          </a:xfrm>
          <a:prstGeom prst="moon">
            <a:avLst>
              <a:gd name="adj" fmla="val 24258"/>
            </a:avLst>
          </a:prstGeom>
          <a:gradFill flip="none" rotWithShape="1">
            <a:gsLst>
              <a:gs pos="66000">
                <a:srgbClr val="FF0000">
                  <a:alpha val="47000"/>
                </a:srgbClr>
              </a:gs>
              <a:gs pos="26000">
                <a:srgbClr val="FFC000"/>
              </a:gs>
            </a:gsLst>
            <a:path path="circle">
              <a:fillToRect l="100000" t="100000"/>
            </a:path>
            <a:tileRect r="-100000" b="-10000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58" name="Lua 57"/>
          <p:cNvSpPr/>
          <p:nvPr/>
        </p:nvSpPr>
        <p:spPr bwMode="auto">
          <a:xfrm rot="10800000">
            <a:off x="6773652" y="3386322"/>
            <a:ext cx="237713" cy="373968"/>
          </a:xfrm>
          <a:prstGeom prst="moon">
            <a:avLst>
              <a:gd name="adj" fmla="val 10121"/>
            </a:avLst>
          </a:prstGeom>
          <a:solidFill>
            <a:schemeClr val="accent6">
              <a:lumMod val="40000"/>
              <a:lumOff val="60000"/>
              <a:alpha val="95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3" name="Grupo 129"/>
          <p:cNvGrpSpPr>
            <a:grpSpLocks noChangeAspect="1"/>
          </p:cNvGrpSpPr>
          <p:nvPr/>
        </p:nvGrpSpPr>
        <p:grpSpPr>
          <a:xfrm>
            <a:off x="7953494" y="3435473"/>
            <a:ext cx="866978" cy="1937743"/>
            <a:chOff x="7812360" y="4210616"/>
            <a:chExt cx="1008112" cy="2253189"/>
          </a:xfrm>
        </p:grpSpPr>
        <p:sp>
          <p:nvSpPr>
            <p:cNvPr id="63" name="Triângulo isósceles 62"/>
            <p:cNvSpPr/>
            <p:nvPr/>
          </p:nvSpPr>
          <p:spPr bwMode="auto">
            <a:xfrm rot="1222400">
              <a:off x="8038299" y="5290732"/>
              <a:ext cx="150642" cy="1173073"/>
            </a:xfrm>
            <a:prstGeom prst="triangle">
              <a:avLst/>
            </a:prstGeom>
            <a:gradFill>
              <a:gsLst>
                <a:gs pos="96000">
                  <a:srgbClr val="7030A0">
                    <a:alpha val="0"/>
                  </a:srgbClr>
                </a:gs>
                <a:gs pos="77000">
                  <a:srgbClr val="7030A0">
                    <a:alpha val="69000"/>
                  </a:srgbClr>
                </a:gs>
                <a:gs pos="22000">
                  <a:schemeClr val="bg1"/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60" name="Elipse 59"/>
            <p:cNvSpPr/>
            <p:nvPr/>
          </p:nvSpPr>
          <p:spPr bwMode="auto">
            <a:xfrm rot="1350372">
              <a:off x="7812360" y="5157192"/>
              <a:ext cx="1008112" cy="360040"/>
            </a:xfrm>
            <a:prstGeom prst="ellipse">
              <a:avLst/>
            </a:prstGeom>
            <a:gradFill>
              <a:gsLst>
                <a:gs pos="96000">
                  <a:srgbClr val="7030A0">
                    <a:alpha val="27000"/>
                  </a:srgbClr>
                </a:gs>
                <a:gs pos="77000">
                  <a:srgbClr val="7030A0">
                    <a:alpha val="69000"/>
                  </a:srgbClr>
                </a:gs>
                <a:gs pos="22000">
                  <a:schemeClr val="bg1"/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61" name="Triângulo isósceles 60"/>
            <p:cNvSpPr/>
            <p:nvPr/>
          </p:nvSpPr>
          <p:spPr bwMode="auto">
            <a:xfrm rot="12022476">
              <a:off x="8443903" y="4210616"/>
              <a:ext cx="150642" cy="1173073"/>
            </a:xfrm>
            <a:prstGeom prst="triangle">
              <a:avLst/>
            </a:prstGeom>
            <a:gradFill>
              <a:gsLst>
                <a:gs pos="96000">
                  <a:srgbClr val="7030A0">
                    <a:alpha val="27000"/>
                  </a:srgbClr>
                </a:gs>
                <a:gs pos="77000">
                  <a:srgbClr val="7030A0">
                    <a:alpha val="69000"/>
                  </a:srgbClr>
                </a:gs>
                <a:gs pos="22000">
                  <a:schemeClr val="bg1"/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32" name="Elipse 131"/>
          <p:cNvSpPr>
            <a:spLocks noChangeAspect="1"/>
          </p:cNvSpPr>
          <p:nvPr/>
        </p:nvSpPr>
        <p:spPr bwMode="auto">
          <a:xfrm>
            <a:off x="2267744" y="2996952"/>
            <a:ext cx="1152128" cy="1152248"/>
          </a:xfrm>
          <a:prstGeom prst="ellipse">
            <a:avLst/>
          </a:prstGeom>
          <a:gradFill>
            <a:gsLst>
              <a:gs pos="100000">
                <a:srgbClr val="5D33C7">
                  <a:alpha val="0"/>
                </a:srgbClr>
              </a:gs>
              <a:gs pos="67000">
                <a:srgbClr val="3788FF">
                  <a:alpha val="86000"/>
                </a:srgbClr>
              </a:gs>
              <a:gs pos="29000">
                <a:schemeClr val="bg1"/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4" name="Grupo 153"/>
          <p:cNvGrpSpPr/>
          <p:nvPr/>
        </p:nvGrpSpPr>
        <p:grpSpPr>
          <a:xfrm rot="20981751">
            <a:off x="7848395" y="1701593"/>
            <a:ext cx="945252" cy="1293255"/>
            <a:chOff x="8019236" y="2954058"/>
            <a:chExt cx="945252" cy="1293255"/>
          </a:xfrm>
        </p:grpSpPr>
        <p:grpSp>
          <p:nvGrpSpPr>
            <p:cNvPr id="5" name="Grupo 141"/>
            <p:cNvGrpSpPr>
              <a:grpSpLocks noChangeAspect="1"/>
            </p:cNvGrpSpPr>
            <p:nvPr/>
          </p:nvGrpSpPr>
          <p:grpSpPr>
            <a:xfrm>
              <a:off x="8019236" y="3068960"/>
              <a:ext cx="945252" cy="1114226"/>
              <a:chOff x="3539293" y="2485338"/>
              <a:chExt cx="2009465" cy="2368678"/>
            </a:xfrm>
          </p:grpSpPr>
          <p:sp>
            <p:nvSpPr>
              <p:cNvPr id="143" name="Arco 142"/>
              <p:cNvSpPr/>
              <p:nvPr/>
            </p:nvSpPr>
            <p:spPr bwMode="auto">
              <a:xfrm rot="18751788">
                <a:off x="4120610" y="3425868"/>
                <a:ext cx="1680905" cy="1175391"/>
              </a:xfrm>
              <a:prstGeom prst="arc">
                <a:avLst>
                  <a:gd name="adj1" fmla="val 9854489"/>
                  <a:gd name="adj2" fmla="val 639764"/>
                </a:avLst>
              </a:prstGeom>
              <a:noFill/>
              <a:ln w="6350" cap="flat" cmpd="sng" algn="ctr">
                <a:solidFill>
                  <a:srgbClr val="00CC99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44" name="Arco 143"/>
              <p:cNvSpPr/>
              <p:nvPr/>
            </p:nvSpPr>
            <p:spPr bwMode="auto">
              <a:xfrm rot="18751788" flipV="1">
                <a:off x="3256511" y="2768120"/>
                <a:ext cx="1680905" cy="1115341"/>
              </a:xfrm>
              <a:prstGeom prst="arc">
                <a:avLst>
                  <a:gd name="adj1" fmla="val 10397174"/>
                  <a:gd name="adj2" fmla="val 684096"/>
                </a:avLst>
              </a:prstGeom>
              <a:noFill/>
              <a:ln w="6350" cap="flat" cmpd="sng" algn="ctr">
                <a:solidFill>
                  <a:srgbClr val="00CC99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45" name="Elipse 144"/>
              <p:cNvSpPr>
                <a:spLocks noChangeAspect="1"/>
              </p:cNvSpPr>
              <p:nvPr/>
            </p:nvSpPr>
            <p:spPr bwMode="auto">
              <a:xfrm rot="1894093">
                <a:off x="3819683" y="2643277"/>
                <a:ext cx="1392662" cy="1921099"/>
              </a:xfrm>
              <a:prstGeom prst="ellipse">
                <a:avLst/>
              </a:prstGeom>
              <a:gradFill>
                <a:gsLst>
                  <a:gs pos="100000">
                    <a:schemeClr val="tx1">
                      <a:alpha val="0"/>
                    </a:schemeClr>
                  </a:gs>
                  <a:gs pos="66000">
                    <a:srgbClr val="7030A0">
                      <a:alpha val="59000"/>
                    </a:srgbClr>
                  </a:gs>
                  <a:gs pos="30000">
                    <a:srgbClr val="7030A0"/>
                  </a:gs>
                </a:gsLst>
                <a:path path="shape">
                  <a:fillToRect l="50000" t="50000" r="50000" b="50000"/>
                </a:path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46" name="Elipse 145"/>
              <p:cNvSpPr>
                <a:spLocks noChangeAspect="1"/>
              </p:cNvSpPr>
              <p:nvPr/>
            </p:nvSpPr>
            <p:spPr bwMode="auto">
              <a:xfrm>
                <a:off x="4283968" y="3429000"/>
                <a:ext cx="434507" cy="434505"/>
              </a:xfrm>
              <a:prstGeom prst="ellipse">
                <a:avLst/>
              </a:prstGeom>
              <a:gradFill>
                <a:gsLst>
                  <a:gs pos="100000">
                    <a:schemeClr val="tx1">
                      <a:alpha val="0"/>
                    </a:schemeClr>
                  </a:gs>
                  <a:gs pos="66000">
                    <a:srgbClr val="00CC99"/>
                  </a:gs>
                  <a:gs pos="3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47" name="Arco 146"/>
              <p:cNvSpPr>
                <a:spLocks noChangeAspect="1"/>
              </p:cNvSpPr>
              <p:nvPr/>
            </p:nvSpPr>
            <p:spPr bwMode="auto">
              <a:xfrm rot="18751788">
                <a:off x="3950578" y="3285541"/>
                <a:ext cx="793574" cy="468000"/>
              </a:xfrm>
              <a:prstGeom prst="arc">
                <a:avLst>
                  <a:gd name="adj1" fmla="val 7136599"/>
                  <a:gd name="adj2" fmla="val 3591211"/>
                </a:avLst>
              </a:prstGeom>
              <a:noFill/>
              <a:ln w="6350" cap="flat" cmpd="sng" algn="ctr">
                <a:solidFill>
                  <a:srgbClr val="00CC99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48" name="Arco 147"/>
              <p:cNvSpPr>
                <a:spLocks noChangeAspect="1"/>
              </p:cNvSpPr>
              <p:nvPr/>
            </p:nvSpPr>
            <p:spPr bwMode="auto">
              <a:xfrm rot="18751788" flipV="1">
                <a:off x="4315395" y="3538607"/>
                <a:ext cx="787874" cy="468000"/>
              </a:xfrm>
              <a:prstGeom prst="arc">
                <a:avLst>
                  <a:gd name="adj1" fmla="val 7737575"/>
                  <a:gd name="adj2" fmla="val 4320073"/>
                </a:avLst>
              </a:prstGeom>
              <a:noFill/>
              <a:ln w="6350" cap="flat" cmpd="sng" algn="ctr">
                <a:solidFill>
                  <a:srgbClr val="00CC99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49" name="Arco 148"/>
              <p:cNvSpPr>
                <a:spLocks noChangeAspect="1"/>
              </p:cNvSpPr>
              <p:nvPr/>
            </p:nvSpPr>
            <p:spPr bwMode="auto">
              <a:xfrm rot="18751788">
                <a:off x="3579827" y="3016114"/>
                <a:ext cx="1263425" cy="796481"/>
              </a:xfrm>
              <a:prstGeom prst="arc">
                <a:avLst>
                  <a:gd name="adj1" fmla="val 6664484"/>
                  <a:gd name="adj2" fmla="val 4231379"/>
                </a:avLst>
              </a:prstGeom>
              <a:noFill/>
              <a:ln w="6350" cap="flat" cmpd="sng" algn="ctr">
                <a:solidFill>
                  <a:srgbClr val="00CC99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50" name="Arco 149"/>
              <p:cNvSpPr>
                <a:spLocks noChangeAspect="1"/>
              </p:cNvSpPr>
              <p:nvPr/>
            </p:nvSpPr>
            <p:spPr bwMode="auto">
              <a:xfrm rot="18751788" flipV="1">
                <a:off x="4221031" y="3467743"/>
                <a:ext cx="1254350" cy="835775"/>
              </a:xfrm>
              <a:prstGeom prst="arc">
                <a:avLst>
                  <a:gd name="adj1" fmla="val 6965955"/>
                  <a:gd name="adj2" fmla="val 4584575"/>
                </a:avLst>
              </a:prstGeom>
              <a:noFill/>
              <a:ln w="6350" cap="flat" cmpd="sng" algn="ctr">
                <a:solidFill>
                  <a:srgbClr val="00CC99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152" name="Triângulo isósceles 151"/>
            <p:cNvSpPr/>
            <p:nvPr/>
          </p:nvSpPr>
          <p:spPr bwMode="auto">
            <a:xfrm rot="2115965">
              <a:off x="8095854" y="3599308"/>
              <a:ext cx="297044" cy="648005"/>
            </a:xfrm>
            <a:prstGeom prst="triangle">
              <a:avLst/>
            </a:prstGeom>
            <a:gradFill>
              <a:gsLst>
                <a:gs pos="96000">
                  <a:srgbClr val="7030A0">
                    <a:alpha val="0"/>
                  </a:srgbClr>
                </a:gs>
                <a:gs pos="77000">
                  <a:srgbClr val="7030A0">
                    <a:alpha val="69000"/>
                  </a:srgbClr>
                </a:gs>
                <a:gs pos="22000">
                  <a:schemeClr val="accent1">
                    <a:lumMod val="60000"/>
                    <a:lumOff val="40000"/>
                    <a:alpha val="59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53" name="Triângulo isósceles 152"/>
            <p:cNvSpPr/>
            <p:nvPr/>
          </p:nvSpPr>
          <p:spPr bwMode="auto">
            <a:xfrm rot="12746142">
              <a:off x="8539034" y="2954058"/>
              <a:ext cx="297044" cy="648005"/>
            </a:xfrm>
            <a:prstGeom prst="triangle">
              <a:avLst/>
            </a:prstGeom>
            <a:gradFill>
              <a:gsLst>
                <a:gs pos="96000">
                  <a:srgbClr val="7030A0">
                    <a:alpha val="0"/>
                  </a:srgbClr>
                </a:gs>
                <a:gs pos="77000">
                  <a:srgbClr val="7030A0">
                    <a:alpha val="69000"/>
                  </a:srgbClr>
                </a:gs>
                <a:gs pos="22000">
                  <a:schemeClr val="accent1">
                    <a:lumMod val="60000"/>
                    <a:lumOff val="40000"/>
                    <a:alpha val="59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cxnSp>
        <p:nvCxnSpPr>
          <p:cNvPr id="167" name="Conector de seta reta 166"/>
          <p:cNvCxnSpPr/>
          <p:nvPr/>
        </p:nvCxnSpPr>
        <p:spPr bwMode="auto">
          <a:xfrm>
            <a:off x="3491880" y="3645024"/>
            <a:ext cx="360040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CC99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68" name="Conector de seta reta 167"/>
          <p:cNvCxnSpPr/>
          <p:nvPr/>
        </p:nvCxnSpPr>
        <p:spPr bwMode="auto">
          <a:xfrm>
            <a:off x="5292080" y="3645024"/>
            <a:ext cx="648072" cy="8425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CC99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69" name="Conector de seta reta 168"/>
          <p:cNvCxnSpPr/>
          <p:nvPr/>
        </p:nvCxnSpPr>
        <p:spPr bwMode="auto">
          <a:xfrm>
            <a:off x="7380312" y="4077072"/>
            <a:ext cx="432048" cy="144016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CC99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90" name="Conector de seta reta 189"/>
          <p:cNvCxnSpPr/>
          <p:nvPr/>
        </p:nvCxnSpPr>
        <p:spPr bwMode="auto">
          <a:xfrm flipV="1">
            <a:off x="7415704" y="2564904"/>
            <a:ext cx="324648" cy="295977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CC99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125" name="CaixaDeTexto 124"/>
          <p:cNvSpPr txBox="1"/>
          <p:nvPr/>
        </p:nvSpPr>
        <p:spPr>
          <a:xfrm>
            <a:off x="1907704" y="4581128"/>
            <a:ext cx="18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itchFamily="34" charset="0"/>
              </a:rPr>
              <a:t>Estrela de grande massa</a:t>
            </a:r>
            <a:endParaRPr lang="pt-BR" dirty="0">
              <a:solidFill>
                <a:schemeClr val="accent1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31" name="CaixaDeTexto 130"/>
          <p:cNvSpPr txBox="1"/>
          <p:nvPr/>
        </p:nvSpPr>
        <p:spPr>
          <a:xfrm>
            <a:off x="3851920" y="4581128"/>
            <a:ext cx="1584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itchFamily="34" charset="0"/>
              </a:rPr>
              <a:t>Supergigante vermelha</a:t>
            </a:r>
            <a:endParaRPr lang="pt-BR" dirty="0">
              <a:solidFill>
                <a:schemeClr val="accent1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33" name="CaixaDeTexto 132"/>
          <p:cNvSpPr txBox="1"/>
          <p:nvPr/>
        </p:nvSpPr>
        <p:spPr>
          <a:xfrm>
            <a:off x="5724128" y="4572417"/>
            <a:ext cx="18722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itchFamily="34" charset="0"/>
              </a:rPr>
              <a:t>Remanescente de supernova</a:t>
            </a:r>
            <a:endParaRPr lang="pt-BR" dirty="0">
              <a:solidFill>
                <a:schemeClr val="accent1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34" name="CaixaDeTexto 133"/>
          <p:cNvSpPr txBox="1"/>
          <p:nvPr/>
        </p:nvSpPr>
        <p:spPr>
          <a:xfrm>
            <a:off x="7524328" y="5106670"/>
            <a:ext cx="1584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itchFamily="34" charset="0"/>
              </a:rPr>
              <a:t>Buraco negro</a:t>
            </a:r>
            <a:endParaRPr lang="pt-BR" dirty="0">
              <a:solidFill>
                <a:schemeClr val="accent1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35" name="CaixaDeTexto 134"/>
          <p:cNvSpPr txBox="1"/>
          <p:nvPr/>
        </p:nvSpPr>
        <p:spPr>
          <a:xfrm>
            <a:off x="7452320" y="2996952"/>
            <a:ext cx="1584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itchFamily="34" charset="0"/>
              </a:rPr>
              <a:t>Estrela de nêutrons</a:t>
            </a:r>
            <a:endParaRPr lang="pt-BR" dirty="0">
              <a:solidFill>
                <a:schemeClr val="accent1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36" name="CaixaDeTexto 135"/>
          <p:cNvSpPr txBox="1"/>
          <p:nvPr/>
        </p:nvSpPr>
        <p:spPr>
          <a:xfrm>
            <a:off x="3491880" y="1844824"/>
            <a:ext cx="25922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FF0000"/>
                </a:solidFill>
                <a:latin typeface="Century Gothic" pitchFamily="34" charset="0"/>
              </a:rPr>
              <a:t>Imagens fora de escala</a:t>
            </a:r>
            <a:endParaRPr lang="pt-BR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236" name="Subtítulo 3"/>
          <p:cNvSpPr txBox="1">
            <a:spLocks/>
          </p:cNvSpPr>
          <p:nvPr/>
        </p:nvSpPr>
        <p:spPr bwMode="auto">
          <a:xfrm rot="18868742">
            <a:off x="1825739" y="-1146809"/>
            <a:ext cx="9740993" cy="9508671"/>
          </a:xfrm>
          <a:prstGeom prst="rect">
            <a:avLst/>
          </a:prstGeom>
          <a:gradFill flip="none" rotWithShape="1">
            <a:gsLst>
              <a:gs pos="12000">
                <a:schemeClr val="bg1">
                  <a:alpha val="89000"/>
                </a:schemeClr>
              </a:gs>
              <a:gs pos="70000">
                <a:srgbClr val="7030A0">
                  <a:alpha val="50000"/>
                </a:srgbClr>
              </a:gs>
              <a:gs pos="95000">
                <a:schemeClr val="tx1">
                  <a:alpha val="13000"/>
                </a:scheme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Clr>
                <a:srgbClr val="FF0066"/>
              </a:buClr>
              <a:buFont typeface="Wingdings" pitchFamily="2" charset="2"/>
              <a:buNone/>
              <a:defRPr/>
            </a:pPr>
            <a:endParaRPr lang="pt-BR" sz="4800" kern="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>
              <a:spcBef>
                <a:spcPct val="20000"/>
              </a:spcBef>
              <a:buClr>
                <a:srgbClr val="FF0066"/>
              </a:buClr>
              <a:buFont typeface="Wingdings" pitchFamily="2" charset="2"/>
              <a:buNone/>
              <a:defRPr/>
            </a:pPr>
            <a:endParaRPr lang="pt-BR" sz="8800" kern="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>
              <a:spcBef>
                <a:spcPct val="20000"/>
              </a:spcBef>
              <a:buClr>
                <a:srgbClr val="FF0066"/>
              </a:buClr>
              <a:buFont typeface="Wingdings" pitchFamily="2" charset="2"/>
              <a:buNone/>
              <a:defRPr/>
            </a:pPr>
            <a:endParaRPr lang="pt-BR" sz="4800" kern="0" dirty="0">
              <a:ln w="34925">
                <a:gradFill flip="none" rotWithShape="1">
                  <a:gsLst>
                    <a:gs pos="0">
                      <a:srgbClr val="F67526"/>
                    </a:gs>
                    <a:gs pos="50000">
                      <a:srgbClr val="F67526">
                        <a:alpha val="41000"/>
                      </a:srgb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</a:ln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97" name="Título 1"/>
          <p:cNvSpPr txBox="1">
            <a:spLocks/>
          </p:cNvSpPr>
          <p:nvPr/>
        </p:nvSpPr>
        <p:spPr>
          <a:xfrm>
            <a:off x="685800" y="53752"/>
            <a:ext cx="77724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Evolução estelar: estrelas de grande massa</a:t>
            </a:r>
          </a:p>
        </p:txBody>
      </p:sp>
      <p:grpSp>
        <p:nvGrpSpPr>
          <p:cNvPr id="13" name="Grupo 154"/>
          <p:cNvGrpSpPr/>
          <p:nvPr/>
        </p:nvGrpSpPr>
        <p:grpSpPr>
          <a:xfrm>
            <a:off x="-383524" y="2651816"/>
            <a:ext cx="2795284" cy="1966442"/>
            <a:chOff x="-292945" y="2188409"/>
            <a:chExt cx="2795284" cy="1966442"/>
          </a:xfrm>
        </p:grpSpPr>
        <p:grpSp>
          <p:nvGrpSpPr>
            <p:cNvPr id="14" name="Grupo 74"/>
            <p:cNvGrpSpPr/>
            <p:nvPr/>
          </p:nvGrpSpPr>
          <p:grpSpPr>
            <a:xfrm rot="1057404">
              <a:off x="-292945" y="2188409"/>
              <a:ext cx="2795284" cy="1966442"/>
              <a:chOff x="2549233" y="2565087"/>
              <a:chExt cx="2906308" cy="2044547"/>
            </a:xfrm>
          </p:grpSpPr>
          <p:grpSp>
            <p:nvGrpSpPr>
              <p:cNvPr id="15" name="Grupo 1"/>
              <p:cNvGrpSpPr/>
              <p:nvPr/>
            </p:nvGrpSpPr>
            <p:grpSpPr>
              <a:xfrm rot="5654619">
                <a:off x="2980113" y="2134207"/>
                <a:ext cx="2044547" cy="2906308"/>
                <a:chOff x="5438509" y="3142834"/>
                <a:chExt cx="2693140" cy="3691461"/>
              </a:xfrm>
            </p:grpSpPr>
            <p:sp>
              <p:nvSpPr>
                <p:cNvPr id="114" name="Elipse 2"/>
                <p:cNvSpPr/>
                <p:nvPr/>
              </p:nvSpPr>
              <p:spPr bwMode="auto">
                <a:xfrm rot="2624855">
                  <a:off x="5438509" y="3142834"/>
                  <a:ext cx="2693140" cy="3691461"/>
                </a:xfrm>
                <a:prstGeom prst="ellipse">
                  <a:avLst/>
                </a:prstGeom>
                <a:gradFill flip="none" rotWithShape="1">
                  <a:gsLst>
                    <a:gs pos="100000">
                      <a:schemeClr val="tx1">
                        <a:alpha val="51000"/>
                      </a:schemeClr>
                    </a:gs>
                    <a:gs pos="88000">
                      <a:srgbClr val="7030A0">
                        <a:alpha val="12000"/>
                      </a:srgbClr>
                    </a:gs>
                    <a:gs pos="30000">
                      <a:srgbClr val="FF0000">
                        <a:alpha val="71000"/>
                      </a:srgb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42"/>
                  <a:endParaRPr lang="pt-BR" dirty="0" smtClean="0"/>
                </a:p>
              </p:txBody>
            </p:sp>
            <p:sp>
              <p:nvSpPr>
                <p:cNvPr id="115" name="Elipse 3"/>
                <p:cNvSpPr/>
                <p:nvPr/>
              </p:nvSpPr>
              <p:spPr bwMode="auto">
                <a:xfrm rot="2349922">
                  <a:off x="6372200" y="4365104"/>
                  <a:ext cx="1008112" cy="1152128"/>
                </a:xfrm>
                <a:prstGeom prst="ellipse">
                  <a:avLst/>
                </a:prstGeom>
                <a:gradFill>
                  <a:gsLst>
                    <a:gs pos="100000">
                      <a:srgbClr val="C00000">
                        <a:alpha val="40000"/>
                      </a:srgbClr>
                    </a:gs>
                    <a:gs pos="100000">
                      <a:srgbClr val="C00000">
                        <a:alpha val="24000"/>
                      </a:srgbClr>
                    </a:gs>
                    <a:gs pos="77000">
                      <a:schemeClr val="accent6">
                        <a:lumMod val="40000"/>
                        <a:lumOff val="60000"/>
                        <a:alpha val="75000"/>
                      </a:schemeClr>
                    </a:gs>
                    <a:gs pos="26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42"/>
                  <a:endParaRPr lang="pt-BR" dirty="0" smtClean="0"/>
                </a:p>
              </p:txBody>
            </p:sp>
            <p:sp>
              <p:nvSpPr>
                <p:cNvPr id="116" name="Lua 4"/>
                <p:cNvSpPr/>
                <p:nvPr/>
              </p:nvSpPr>
              <p:spPr bwMode="auto">
                <a:xfrm rot="17082802">
                  <a:off x="6082866" y="5061353"/>
                  <a:ext cx="451998" cy="803466"/>
                </a:xfrm>
                <a:prstGeom prst="moon">
                  <a:avLst>
                    <a:gd name="adj" fmla="val 38470"/>
                  </a:avLst>
                </a:prstGeom>
                <a:solidFill>
                  <a:srgbClr val="FF0000">
                    <a:alpha val="31000"/>
                  </a:srgb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317500" dist="38100" dir="16200000" sx="105000" sy="105000" rotWithShape="0">
                    <a:srgbClr val="C00000">
                      <a:alpha val="62000"/>
                    </a:srgbClr>
                  </a:outerShdw>
                </a:effec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42"/>
                  <a:endParaRPr lang="pt-BR" dirty="0" smtClean="0"/>
                </a:p>
              </p:txBody>
            </p:sp>
            <p:sp>
              <p:nvSpPr>
                <p:cNvPr id="117" name="Lua 5"/>
                <p:cNvSpPr/>
                <p:nvPr/>
              </p:nvSpPr>
              <p:spPr bwMode="auto">
                <a:xfrm rot="9502948">
                  <a:off x="6857371" y="4429169"/>
                  <a:ext cx="461955" cy="815628"/>
                </a:xfrm>
                <a:prstGeom prst="moon">
                  <a:avLst>
                    <a:gd name="adj" fmla="val 17418"/>
                  </a:avLst>
                </a:prstGeom>
                <a:solidFill>
                  <a:srgbClr val="FFFF00">
                    <a:alpha val="52000"/>
                  </a:srgb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42"/>
                  <a:endParaRPr lang="pt-BR" dirty="0" smtClean="0"/>
                </a:p>
              </p:txBody>
            </p:sp>
            <p:sp>
              <p:nvSpPr>
                <p:cNvPr id="118" name="Lua 6"/>
                <p:cNvSpPr/>
                <p:nvPr/>
              </p:nvSpPr>
              <p:spPr bwMode="auto">
                <a:xfrm rot="12805835">
                  <a:off x="6690219" y="4587851"/>
                  <a:ext cx="671589" cy="1135848"/>
                </a:xfrm>
                <a:prstGeom prst="moon">
                  <a:avLst>
                    <a:gd name="adj" fmla="val 11144"/>
                  </a:avLst>
                </a:prstGeom>
                <a:gradFill flip="none" rotWithShape="1">
                  <a:gsLst>
                    <a:gs pos="66000">
                      <a:srgbClr val="FF0000">
                        <a:alpha val="39000"/>
                      </a:srgbClr>
                    </a:gs>
                    <a:gs pos="26000">
                      <a:srgbClr val="FFC000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42"/>
                  <a:endParaRPr lang="pt-BR" dirty="0" smtClean="0"/>
                </a:p>
              </p:txBody>
            </p:sp>
            <p:sp>
              <p:nvSpPr>
                <p:cNvPr id="119" name="Lua 7"/>
                <p:cNvSpPr/>
                <p:nvPr/>
              </p:nvSpPr>
              <p:spPr bwMode="auto">
                <a:xfrm rot="5400000">
                  <a:off x="6642660" y="4112556"/>
                  <a:ext cx="590708" cy="1043445"/>
                </a:xfrm>
                <a:prstGeom prst="moon">
                  <a:avLst>
                    <a:gd name="adj" fmla="val 15912"/>
                  </a:avLst>
                </a:prstGeom>
                <a:solidFill>
                  <a:srgbClr val="FF0000">
                    <a:alpha val="52000"/>
                  </a:srgb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42"/>
                  <a:endParaRPr lang="pt-BR" dirty="0" smtClean="0"/>
                </a:p>
              </p:txBody>
            </p:sp>
            <p:sp>
              <p:nvSpPr>
                <p:cNvPr id="120" name="Lua 8"/>
                <p:cNvSpPr/>
                <p:nvPr/>
              </p:nvSpPr>
              <p:spPr bwMode="auto">
                <a:xfrm rot="17307021">
                  <a:off x="6406197" y="4966182"/>
                  <a:ext cx="422407" cy="628605"/>
                </a:xfrm>
                <a:prstGeom prst="moon">
                  <a:avLst>
                    <a:gd name="adj" fmla="val 24258"/>
                  </a:avLst>
                </a:prstGeom>
                <a:gradFill flip="none" rotWithShape="1">
                  <a:gsLst>
                    <a:gs pos="66000">
                      <a:srgbClr val="FF0000">
                        <a:alpha val="56000"/>
                      </a:srgbClr>
                    </a:gs>
                    <a:gs pos="26000">
                      <a:srgbClr val="FFC000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42"/>
                  <a:endParaRPr lang="pt-BR" dirty="0" smtClean="0"/>
                </a:p>
              </p:txBody>
            </p:sp>
            <p:sp>
              <p:nvSpPr>
                <p:cNvPr id="121" name="Lua 10"/>
                <p:cNvSpPr/>
                <p:nvPr/>
              </p:nvSpPr>
              <p:spPr bwMode="auto">
                <a:xfrm rot="1435920">
                  <a:off x="6588224" y="4509122"/>
                  <a:ext cx="360039" cy="648072"/>
                </a:xfrm>
                <a:prstGeom prst="moon">
                  <a:avLst>
                    <a:gd name="adj" fmla="val 15912"/>
                  </a:avLst>
                </a:prstGeom>
                <a:solidFill>
                  <a:srgbClr val="FFFF00">
                    <a:alpha val="52000"/>
                  </a:srgb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42"/>
                  <a:endParaRPr lang="pt-BR" dirty="0" smtClean="0"/>
                </a:p>
              </p:txBody>
            </p:sp>
            <p:sp>
              <p:nvSpPr>
                <p:cNvPr id="122" name="Lua 12"/>
                <p:cNvSpPr/>
                <p:nvPr/>
              </p:nvSpPr>
              <p:spPr bwMode="auto">
                <a:xfrm rot="6855707">
                  <a:off x="6401120" y="4047666"/>
                  <a:ext cx="830433" cy="887217"/>
                </a:xfrm>
                <a:prstGeom prst="moon">
                  <a:avLst>
                    <a:gd name="adj" fmla="val 14645"/>
                  </a:avLst>
                </a:prstGeom>
                <a:solidFill>
                  <a:srgbClr val="FF0000">
                    <a:alpha val="31000"/>
                  </a:srgb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42"/>
                  <a:endParaRPr lang="pt-BR" dirty="0" smtClean="0"/>
                </a:p>
              </p:txBody>
            </p:sp>
            <p:sp>
              <p:nvSpPr>
                <p:cNvPr id="123" name="Lua 14"/>
                <p:cNvSpPr/>
                <p:nvPr/>
              </p:nvSpPr>
              <p:spPr bwMode="auto">
                <a:xfrm rot="431926">
                  <a:off x="6633098" y="4733219"/>
                  <a:ext cx="150352" cy="341390"/>
                </a:xfrm>
                <a:prstGeom prst="moon">
                  <a:avLst>
                    <a:gd name="adj" fmla="val 25990"/>
                  </a:avLst>
                </a:prstGeom>
                <a:solidFill>
                  <a:schemeClr val="bg1"/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42"/>
                  <a:endParaRPr lang="pt-BR" dirty="0" smtClean="0"/>
                </a:p>
              </p:txBody>
            </p:sp>
            <p:sp>
              <p:nvSpPr>
                <p:cNvPr id="124" name="Lua 15"/>
                <p:cNvSpPr/>
                <p:nvPr/>
              </p:nvSpPr>
              <p:spPr bwMode="auto">
                <a:xfrm rot="9622414">
                  <a:off x="6874925" y="4619917"/>
                  <a:ext cx="313123" cy="474998"/>
                </a:xfrm>
                <a:prstGeom prst="moon">
                  <a:avLst>
                    <a:gd name="adj" fmla="val 10121"/>
                  </a:avLst>
                </a:prstGeom>
                <a:solidFill>
                  <a:schemeClr val="bg1"/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42"/>
                  <a:endParaRPr lang="pt-BR" dirty="0" smtClean="0"/>
                </a:p>
              </p:txBody>
            </p:sp>
            <p:sp>
              <p:nvSpPr>
                <p:cNvPr id="126" name="Lua 17"/>
                <p:cNvSpPr/>
                <p:nvPr/>
              </p:nvSpPr>
              <p:spPr bwMode="auto">
                <a:xfrm rot="10800000">
                  <a:off x="7018941" y="4619917"/>
                  <a:ext cx="313123" cy="474998"/>
                </a:xfrm>
                <a:prstGeom prst="moon">
                  <a:avLst>
                    <a:gd name="adj" fmla="val 10121"/>
                  </a:avLst>
                </a:prstGeom>
                <a:solidFill>
                  <a:schemeClr val="accent6">
                    <a:lumMod val="40000"/>
                    <a:lumOff val="60000"/>
                    <a:alpha val="95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42"/>
                  <a:endParaRPr lang="pt-BR" dirty="0" smtClean="0"/>
                </a:p>
              </p:txBody>
            </p:sp>
          </p:grpSp>
          <p:grpSp>
            <p:nvGrpSpPr>
              <p:cNvPr id="16" name="Grupo 73"/>
              <p:cNvGrpSpPr/>
              <p:nvPr/>
            </p:nvGrpSpPr>
            <p:grpSpPr>
              <a:xfrm>
                <a:off x="3131840" y="2768683"/>
                <a:ext cx="1561252" cy="1524413"/>
                <a:chOff x="3226772" y="2768683"/>
                <a:chExt cx="1561252" cy="1524413"/>
              </a:xfrm>
            </p:grpSpPr>
            <p:sp>
              <p:nvSpPr>
                <p:cNvPr id="102" name="Lua 101"/>
                <p:cNvSpPr/>
                <p:nvPr/>
              </p:nvSpPr>
              <p:spPr bwMode="auto">
                <a:xfrm rot="3021653">
                  <a:off x="3560859" y="3054756"/>
                  <a:ext cx="653804" cy="673547"/>
                </a:xfrm>
                <a:prstGeom prst="moon">
                  <a:avLst>
                    <a:gd name="adj" fmla="val 14645"/>
                  </a:avLst>
                </a:prstGeom>
                <a:solidFill>
                  <a:srgbClr val="FF0000">
                    <a:alpha val="31000"/>
                  </a:srgb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42"/>
                  <a:endParaRPr lang="pt-BR" dirty="0" smtClean="0"/>
                </a:p>
              </p:txBody>
            </p:sp>
            <p:sp>
              <p:nvSpPr>
                <p:cNvPr id="104" name="Lua 58"/>
                <p:cNvSpPr/>
                <p:nvPr/>
              </p:nvSpPr>
              <p:spPr bwMode="auto">
                <a:xfrm rot="12996211" flipH="1">
                  <a:off x="3226772" y="2768683"/>
                  <a:ext cx="1106280" cy="925847"/>
                </a:xfrm>
                <a:prstGeom prst="moon">
                  <a:avLst>
                    <a:gd name="adj" fmla="val 13831"/>
                  </a:avLst>
                </a:prstGeom>
                <a:gradFill flip="none" rotWithShape="1">
                  <a:gsLst>
                    <a:gs pos="66000">
                      <a:schemeClr val="bg1">
                        <a:alpha val="8000"/>
                      </a:schemeClr>
                    </a:gs>
                    <a:gs pos="26000">
                      <a:srgbClr val="7030A0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42"/>
                  <a:endParaRPr lang="pt-BR" dirty="0" smtClean="0"/>
                </a:p>
              </p:txBody>
            </p:sp>
            <p:grpSp>
              <p:nvGrpSpPr>
                <p:cNvPr id="17" name="Grupo 63"/>
                <p:cNvGrpSpPr/>
                <p:nvPr/>
              </p:nvGrpSpPr>
              <p:grpSpPr>
                <a:xfrm>
                  <a:off x="3509284" y="2780928"/>
                  <a:ext cx="630668" cy="650249"/>
                  <a:chOff x="6029564" y="1916832"/>
                  <a:chExt cx="630668" cy="650249"/>
                </a:xfrm>
              </p:grpSpPr>
              <p:sp>
                <p:nvSpPr>
                  <p:cNvPr id="112" name="Elipse 61"/>
                  <p:cNvSpPr>
                    <a:spLocks noChangeAspect="1"/>
                  </p:cNvSpPr>
                  <p:nvPr/>
                </p:nvSpPr>
                <p:spPr bwMode="auto">
                  <a:xfrm>
                    <a:off x="6029564" y="1916832"/>
                    <a:ext cx="630668" cy="650249"/>
                  </a:xfrm>
                  <a:prstGeom prst="ellipse">
                    <a:avLst/>
                  </a:prstGeom>
                  <a:gradFill flip="none" rotWithShape="1">
                    <a:gsLst>
                      <a:gs pos="91000">
                        <a:srgbClr val="7030A0">
                          <a:alpha val="20000"/>
                        </a:srgbClr>
                      </a:gs>
                      <a:gs pos="100000">
                        <a:schemeClr val="tx1">
                          <a:alpha val="0"/>
                        </a:schemeClr>
                      </a:gs>
                      <a:gs pos="49000">
                        <a:srgbClr val="7030A0">
                          <a:alpha val="61000"/>
                        </a:srgbClr>
                      </a:gs>
                    </a:gsLst>
                    <a:path path="shape">
                      <a:fillToRect l="50000" t="50000" r="50000" b="50000"/>
                    </a:path>
                    <a:tileRect/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14342"/>
                    <a:endParaRPr lang="pt-BR" dirty="0" smtClean="0"/>
                  </a:p>
                </p:txBody>
              </p:sp>
              <p:sp>
                <p:nvSpPr>
                  <p:cNvPr id="113" name="Elipse 62"/>
                  <p:cNvSpPr>
                    <a:spLocks noChangeAspect="1"/>
                  </p:cNvSpPr>
                  <p:nvPr/>
                </p:nvSpPr>
                <p:spPr bwMode="auto">
                  <a:xfrm>
                    <a:off x="6248409" y="2257211"/>
                    <a:ext cx="256706" cy="255511"/>
                  </a:xfrm>
                  <a:prstGeom prst="ellipse">
                    <a:avLst/>
                  </a:prstGeom>
                  <a:gradFill>
                    <a:gsLst>
                      <a:gs pos="91000">
                        <a:schemeClr val="accent6">
                          <a:lumMod val="60000"/>
                          <a:lumOff val="40000"/>
                          <a:alpha val="36000"/>
                        </a:schemeClr>
                      </a:gs>
                      <a:gs pos="0">
                        <a:schemeClr val="bg1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14342"/>
                    <a:endParaRPr lang="pt-BR" dirty="0" smtClean="0"/>
                  </a:p>
                </p:txBody>
              </p:sp>
            </p:grpSp>
            <p:grpSp>
              <p:nvGrpSpPr>
                <p:cNvPr id="18" name="Grupo 67"/>
                <p:cNvGrpSpPr/>
                <p:nvPr/>
              </p:nvGrpSpPr>
              <p:grpSpPr>
                <a:xfrm>
                  <a:off x="4301372" y="3789040"/>
                  <a:ext cx="486652" cy="504056"/>
                  <a:chOff x="6029564" y="1916832"/>
                  <a:chExt cx="630668" cy="650249"/>
                </a:xfrm>
              </p:grpSpPr>
              <p:sp>
                <p:nvSpPr>
                  <p:cNvPr id="110" name="Elipse 109"/>
                  <p:cNvSpPr>
                    <a:spLocks noChangeAspect="1"/>
                  </p:cNvSpPr>
                  <p:nvPr/>
                </p:nvSpPr>
                <p:spPr bwMode="auto">
                  <a:xfrm>
                    <a:off x="6029564" y="1916832"/>
                    <a:ext cx="630668" cy="650249"/>
                  </a:xfrm>
                  <a:prstGeom prst="ellipse">
                    <a:avLst/>
                  </a:prstGeom>
                  <a:gradFill flip="none" rotWithShape="1">
                    <a:gsLst>
                      <a:gs pos="91000">
                        <a:srgbClr val="7030A0">
                          <a:alpha val="20000"/>
                        </a:srgbClr>
                      </a:gs>
                      <a:gs pos="100000">
                        <a:schemeClr val="tx1">
                          <a:alpha val="0"/>
                        </a:schemeClr>
                      </a:gs>
                      <a:gs pos="49000">
                        <a:srgbClr val="7030A0">
                          <a:alpha val="61000"/>
                        </a:srgbClr>
                      </a:gs>
                    </a:gsLst>
                    <a:path path="shape">
                      <a:fillToRect l="50000" t="50000" r="50000" b="50000"/>
                    </a:path>
                    <a:tileRect/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14342"/>
                    <a:endParaRPr lang="pt-BR" dirty="0" smtClean="0"/>
                  </a:p>
                </p:txBody>
              </p:sp>
              <p:sp>
                <p:nvSpPr>
                  <p:cNvPr id="111" name="Elipse 110"/>
                  <p:cNvSpPr>
                    <a:spLocks noChangeAspect="1"/>
                  </p:cNvSpPr>
                  <p:nvPr/>
                </p:nvSpPr>
                <p:spPr bwMode="auto">
                  <a:xfrm>
                    <a:off x="6245588" y="2132856"/>
                    <a:ext cx="256706" cy="255511"/>
                  </a:xfrm>
                  <a:prstGeom prst="ellipse">
                    <a:avLst/>
                  </a:prstGeom>
                  <a:gradFill>
                    <a:gsLst>
                      <a:gs pos="91000">
                        <a:schemeClr val="accent6">
                          <a:lumMod val="60000"/>
                          <a:lumOff val="40000"/>
                          <a:alpha val="36000"/>
                        </a:schemeClr>
                      </a:gs>
                      <a:gs pos="0">
                        <a:schemeClr val="bg1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14342"/>
                    <a:endParaRPr lang="pt-BR" dirty="0" smtClean="0"/>
                  </a:p>
                </p:txBody>
              </p:sp>
            </p:grpSp>
            <p:grpSp>
              <p:nvGrpSpPr>
                <p:cNvPr id="19" name="Grupo 70"/>
                <p:cNvGrpSpPr/>
                <p:nvPr/>
              </p:nvGrpSpPr>
              <p:grpSpPr>
                <a:xfrm>
                  <a:off x="4427984" y="3573016"/>
                  <a:ext cx="360040" cy="360040"/>
                  <a:chOff x="6029564" y="1916832"/>
                  <a:chExt cx="630668" cy="650249"/>
                </a:xfrm>
              </p:grpSpPr>
              <p:sp>
                <p:nvSpPr>
                  <p:cNvPr id="108" name="Elipse 107"/>
                  <p:cNvSpPr>
                    <a:spLocks noChangeAspect="1"/>
                  </p:cNvSpPr>
                  <p:nvPr/>
                </p:nvSpPr>
                <p:spPr bwMode="auto">
                  <a:xfrm>
                    <a:off x="6029564" y="1916832"/>
                    <a:ext cx="630668" cy="650249"/>
                  </a:xfrm>
                  <a:prstGeom prst="ellipse">
                    <a:avLst/>
                  </a:prstGeom>
                  <a:gradFill flip="none" rotWithShape="1">
                    <a:gsLst>
                      <a:gs pos="91000">
                        <a:srgbClr val="7030A0">
                          <a:alpha val="20000"/>
                        </a:srgbClr>
                      </a:gs>
                      <a:gs pos="100000">
                        <a:schemeClr val="tx1">
                          <a:alpha val="0"/>
                        </a:schemeClr>
                      </a:gs>
                      <a:gs pos="49000">
                        <a:srgbClr val="7030A0">
                          <a:alpha val="61000"/>
                        </a:srgbClr>
                      </a:gs>
                    </a:gsLst>
                    <a:path path="shape">
                      <a:fillToRect l="50000" t="50000" r="50000" b="50000"/>
                    </a:path>
                    <a:tileRect/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14342"/>
                    <a:endParaRPr lang="pt-BR" dirty="0" smtClean="0"/>
                  </a:p>
                </p:txBody>
              </p:sp>
              <p:sp>
                <p:nvSpPr>
                  <p:cNvPr id="109" name="Elipse 108"/>
                  <p:cNvSpPr>
                    <a:spLocks noChangeAspect="1"/>
                  </p:cNvSpPr>
                  <p:nvPr/>
                </p:nvSpPr>
                <p:spPr bwMode="auto">
                  <a:xfrm>
                    <a:off x="6245588" y="2132856"/>
                    <a:ext cx="256706" cy="255511"/>
                  </a:xfrm>
                  <a:prstGeom prst="ellipse">
                    <a:avLst/>
                  </a:prstGeom>
                  <a:gradFill>
                    <a:gsLst>
                      <a:gs pos="91000">
                        <a:schemeClr val="accent6">
                          <a:lumMod val="60000"/>
                          <a:lumOff val="40000"/>
                          <a:alpha val="36000"/>
                        </a:schemeClr>
                      </a:gs>
                      <a:gs pos="0">
                        <a:schemeClr val="bg1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14342"/>
                    <a:endParaRPr lang="pt-BR" dirty="0" smtClean="0"/>
                  </a:p>
                </p:txBody>
              </p:sp>
            </p:grpSp>
          </p:grpSp>
        </p:grpSp>
        <p:sp>
          <p:nvSpPr>
            <p:cNvPr id="139" name="Elipse 138"/>
            <p:cNvSpPr>
              <a:spLocks noChangeAspect="1"/>
            </p:cNvSpPr>
            <p:nvPr/>
          </p:nvSpPr>
          <p:spPr bwMode="auto">
            <a:xfrm rot="2712271">
              <a:off x="447339" y="3354842"/>
              <a:ext cx="802669" cy="480155"/>
            </a:xfrm>
            <a:prstGeom prst="ellipse">
              <a:avLst/>
            </a:prstGeom>
            <a:gradFill>
              <a:gsLst>
                <a:gs pos="100000">
                  <a:schemeClr val="bg1">
                    <a:alpha val="6000"/>
                  </a:schemeClr>
                </a:gs>
                <a:gs pos="26000">
                  <a:schemeClr val="tx1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40" name="Elipse 139"/>
            <p:cNvSpPr>
              <a:spLocks noChangeAspect="1"/>
            </p:cNvSpPr>
            <p:nvPr/>
          </p:nvSpPr>
          <p:spPr bwMode="auto">
            <a:xfrm rot="2712271">
              <a:off x="571012" y="2982822"/>
              <a:ext cx="487464" cy="291600"/>
            </a:xfrm>
            <a:prstGeom prst="ellipse">
              <a:avLst/>
            </a:prstGeom>
            <a:gradFill>
              <a:gsLst>
                <a:gs pos="100000">
                  <a:schemeClr val="bg1">
                    <a:alpha val="6000"/>
                  </a:schemeClr>
                </a:gs>
                <a:gs pos="26000">
                  <a:schemeClr val="tx1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41" name="Elipse 140"/>
            <p:cNvSpPr>
              <a:spLocks noChangeAspect="1"/>
            </p:cNvSpPr>
            <p:nvPr/>
          </p:nvSpPr>
          <p:spPr bwMode="auto">
            <a:xfrm rot="2712271">
              <a:off x="851215" y="2884352"/>
              <a:ext cx="316014" cy="189039"/>
            </a:xfrm>
            <a:prstGeom prst="ellipse">
              <a:avLst/>
            </a:prstGeom>
            <a:gradFill>
              <a:gsLst>
                <a:gs pos="100000">
                  <a:schemeClr val="bg1">
                    <a:alpha val="6000"/>
                  </a:schemeClr>
                </a:gs>
                <a:gs pos="26000">
                  <a:schemeClr val="tx1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51" name="Elipse 150"/>
            <p:cNvSpPr>
              <a:spLocks noChangeAspect="1"/>
            </p:cNvSpPr>
            <p:nvPr/>
          </p:nvSpPr>
          <p:spPr bwMode="auto">
            <a:xfrm rot="2712271">
              <a:off x="1064003" y="3513202"/>
              <a:ext cx="316014" cy="189039"/>
            </a:xfrm>
            <a:prstGeom prst="ellipse">
              <a:avLst/>
            </a:prstGeom>
            <a:gradFill>
              <a:gsLst>
                <a:gs pos="100000">
                  <a:schemeClr val="bg1">
                    <a:alpha val="6000"/>
                  </a:schemeClr>
                </a:gs>
                <a:gs pos="26000">
                  <a:schemeClr val="tx1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95" name="CaixaDeTexto 94"/>
          <p:cNvSpPr txBox="1"/>
          <p:nvPr/>
        </p:nvSpPr>
        <p:spPr>
          <a:xfrm>
            <a:off x="304957" y="4612487"/>
            <a:ext cx="1584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itchFamily="34" charset="0"/>
              </a:rPr>
              <a:t>Nuvem interestelar </a:t>
            </a:r>
            <a:endParaRPr lang="pt-BR" dirty="0">
              <a:solidFill>
                <a:schemeClr val="accent1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38" name="Text Box 141"/>
          <p:cNvSpPr txBox="1">
            <a:spLocks noChangeArrowheads="1"/>
          </p:cNvSpPr>
          <p:nvPr/>
        </p:nvSpPr>
        <p:spPr bwMode="auto">
          <a:xfrm>
            <a:off x="35496" y="6309320"/>
            <a:ext cx="165618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pt-BR" sz="1000" dirty="0" smtClean="0">
                <a:solidFill>
                  <a:srgbClr val="00B050"/>
                </a:solidFill>
                <a:latin typeface="Century Gothic" pitchFamily="34" charset="0"/>
              </a:rPr>
              <a:t>Crédito :  André Luiz da Silva/CDA/CDCC/USP</a:t>
            </a:r>
            <a:endParaRPr lang="pt-BR" sz="1000" dirty="0">
              <a:solidFill>
                <a:srgbClr val="00B050"/>
              </a:solidFill>
              <a:latin typeface="Century Gothic" pitchFamily="34" charset="0"/>
            </a:endParaRPr>
          </a:p>
        </p:txBody>
      </p:sp>
      <p:cxnSp>
        <p:nvCxnSpPr>
          <p:cNvPr id="163" name="Conector de seta reta 162"/>
          <p:cNvCxnSpPr/>
          <p:nvPr/>
        </p:nvCxnSpPr>
        <p:spPr bwMode="auto">
          <a:xfrm>
            <a:off x="1691680" y="3685094"/>
            <a:ext cx="576064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CC99"/>
            </a:solidFill>
            <a:prstDash val="solid"/>
            <a:round/>
            <a:headEnd type="none" w="sm" len="sm"/>
            <a:tailEnd type="arrow"/>
          </a:ln>
          <a:effectLst/>
        </p:spPr>
      </p:cxn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5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3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2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7000"/>
                            </p:stCondLst>
                            <p:childTnLst>
                              <p:par>
                                <p:cTn id="109" presetID="6" presetClass="emph" presetSubtype="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0" dur="10000" fill="hold"/>
                                        <p:tgtEl>
                                          <p:spTgt spid="43"/>
                                        </p:tgtEl>
                                      </p:cBhvr>
                                      <p:by x="300000" y="300000"/>
                                    </p:animScale>
                                  </p:childTnLst>
                                </p:cTn>
                              </p:par>
                              <p:par>
                                <p:cTn id="111" presetID="6" presetClass="emph" presetSubtype="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2" dur="10000" fill="hold"/>
                                        <p:tgtEl>
                                          <p:spTgt spid="52"/>
                                        </p:tgtEl>
                                      </p:cBhvr>
                                      <p:by x="300000" y="300000"/>
                                    </p:animScale>
                                  </p:childTnLst>
                                </p:cTn>
                              </p:par>
                              <p:par>
                                <p:cTn id="113" presetID="6" presetClass="emph" presetSubtype="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4" dur="10000" fill="hold"/>
                                        <p:tgtEl>
                                          <p:spTgt spid="58"/>
                                        </p:tgtEl>
                                      </p:cBhvr>
                                      <p:by x="300000" y="300000"/>
                                    </p:animScale>
                                  </p:childTnLst>
                                </p:cTn>
                              </p:par>
                              <p:par>
                                <p:cTn id="115" presetID="6" presetClass="emph" presetSubtype="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6" dur="10000" fill="hold"/>
                                        <p:tgtEl>
                                          <p:spTgt spid="57"/>
                                        </p:tgtEl>
                                      </p:cBhvr>
                                      <p:by x="300000" y="30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6" presetClass="emph" presetSubtype="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8" dur="10000" fill="hold"/>
                                        <p:tgtEl>
                                          <p:spTgt spid="56"/>
                                        </p:tgtEl>
                                      </p:cBhvr>
                                      <p:by x="300000" y="300000"/>
                                    </p:animScale>
                                  </p:childTnLst>
                                </p:cTn>
                              </p:par>
                              <p:par>
                                <p:cTn id="119" presetID="6" presetClass="emph" presetSubtype="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0" dur="10000" fill="hold"/>
                                        <p:tgtEl>
                                          <p:spTgt spid="51"/>
                                        </p:tgtEl>
                                      </p:cBhvr>
                                      <p:by x="300000" y="300000"/>
                                    </p:animScale>
                                  </p:childTnLst>
                                </p:cTn>
                              </p:par>
                              <p:par>
                                <p:cTn id="121" presetID="6" presetClass="emph" presetSubtype="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2" dur="10000" fill="hold"/>
                                        <p:tgtEl>
                                          <p:spTgt spid="54"/>
                                        </p:tgtEl>
                                      </p:cBhvr>
                                      <p:by x="300000" y="300000"/>
                                    </p:animScale>
                                  </p:childTnLst>
                                </p:cTn>
                              </p:par>
                              <p:par>
                                <p:cTn id="123" presetID="6" presetClass="emph" presetSubtype="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4" dur="10000" fill="hold"/>
                                        <p:tgtEl>
                                          <p:spTgt spid="55"/>
                                        </p:tgtEl>
                                      </p:cBhvr>
                                      <p:by x="300000" y="300000"/>
                                    </p:animScale>
                                  </p:childTnLst>
                                </p:cTn>
                              </p:par>
                              <p:par>
                                <p:cTn id="125" presetID="6" presetClass="emph" presetSubtype="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6" dur="10000" fill="hold"/>
                                        <p:tgtEl>
                                          <p:spTgt spid="53"/>
                                        </p:tgtEl>
                                      </p:cBhvr>
                                      <p:by x="300000" y="300000"/>
                                    </p:animScale>
                                  </p:childTnLst>
                                </p:cTn>
                              </p:par>
                              <p:par>
                                <p:cTn id="127" presetID="6" presetClass="emph" presetSubtype="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8" dur="10000" fill="hold"/>
                                        <p:tgtEl>
                                          <p:spTgt spid="34"/>
                                        </p:tgtEl>
                                      </p:cBhvr>
                                      <p:by x="300000" y="300000"/>
                                    </p:animScale>
                                  </p:childTnLst>
                                </p:cTn>
                              </p:par>
                              <p:par>
                                <p:cTn id="129" presetID="6" presetClass="emph" presetSubtype="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0" dur="10000" fill="hold"/>
                                        <p:tgtEl>
                                          <p:spTgt spid="42"/>
                                        </p:tgtEl>
                                      </p:cBhvr>
                                      <p:by x="300000" y="300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6" presetClass="emph" presetSubtype="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2" dur="10000" fill="hold"/>
                                        <p:tgtEl>
                                          <p:spTgt spid="44"/>
                                        </p:tgtEl>
                                      </p:cBhvr>
                                      <p:by x="300000" y="300000"/>
                                    </p:animScale>
                                  </p:childTnLst>
                                </p:cTn>
                              </p:par>
                              <p:par>
                                <p:cTn id="133" presetID="6" presetClass="emph" presetSubtype="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4" dur="10000" fill="hold"/>
                                        <p:tgtEl>
                                          <p:spTgt spid="39"/>
                                        </p:tgtEl>
                                      </p:cBhvr>
                                      <p:by x="300000" y="300000"/>
                                    </p:animScale>
                                  </p:childTnLst>
                                </p:cTn>
                              </p:par>
                              <p:par>
                                <p:cTn id="135" presetID="6" presetClass="emph" presetSubtype="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6" dur="10000" fill="hold"/>
                                        <p:tgtEl>
                                          <p:spTgt spid="37"/>
                                        </p:tgtEl>
                                      </p:cBhvr>
                                      <p:by x="300000" y="3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2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2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2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2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2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2000"/>
                            </p:stCondLst>
                            <p:childTnLst>
                              <p:par>
                                <p:cTn id="1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2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" grpId="0" animBg="1"/>
      <p:bldP spid="30" grpId="0" animBg="1"/>
      <p:bldP spid="34" grpId="0" animBg="1"/>
      <p:bldP spid="34" grpId="1" animBg="1"/>
      <p:bldP spid="37" grpId="0" animBg="1"/>
      <p:bldP spid="37" grpId="1" animBg="1"/>
      <p:bldP spid="43" grpId="0" animBg="1"/>
      <p:bldP spid="43" grpId="1" animBg="1"/>
      <p:bldP spid="44" grpId="0" animBg="1"/>
      <p:bldP spid="44" grpId="1" animBg="1"/>
      <p:bldP spid="39" grpId="0" animBg="1"/>
      <p:bldP spid="39" grpId="1" animBg="1"/>
      <p:bldP spid="54" grpId="0" animBg="1"/>
      <p:bldP spid="54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42" grpId="0" animBg="1"/>
      <p:bldP spid="42" grpId="1" animBg="1"/>
      <p:bldP spid="58" grpId="0" animBg="1"/>
      <p:bldP spid="58" grpId="1" animBg="1"/>
      <p:bldP spid="132" grpId="0" animBg="1"/>
      <p:bldP spid="125" grpId="0"/>
      <p:bldP spid="131" grpId="0"/>
      <p:bldP spid="133" grpId="0"/>
      <p:bldP spid="134" grpId="0"/>
      <p:bldP spid="135" grpId="0"/>
      <p:bldP spid="136" grpId="0"/>
      <p:bldP spid="236" grpId="0" build="allAtOnce" animBg="1"/>
      <p:bldP spid="236" grpId="1" animBg="1"/>
      <p:bldP spid="236" grpId="2" animBg="1"/>
      <p:bldP spid="236" grpId="3" animBg="1"/>
      <p:bldP spid="95" grpId="0"/>
      <p:bldP spid="13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75" y="0"/>
            <a:ext cx="7772400" cy="1143000"/>
          </a:xfrm>
        </p:spPr>
        <p:txBody>
          <a:bodyPr/>
          <a:lstStyle/>
          <a:p>
            <a:r>
              <a:rPr lang="pt-BR" sz="4000" dirty="0" smtClean="0">
                <a:solidFill>
                  <a:schemeClr val="bg1"/>
                </a:solidFill>
                <a:latin typeface="Century Gothic" pitchFamily="34" charset="0"/>
              </a:rPr>
              <a:t>Trajetórias evolutivas</a:t>
            </a:r>
            <a:endParaRPr lang="pt-BR" sz="4000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5" name="Text Box 141"/>
          <p:cNvSpPr txBox="1">
            <a:spLocks noChangeArrowheads="1"/>
          </p:cNvSpPr>
          <p:nvPr/>
        </p:nvSpPr>
        <p:spPr bwMode="auto">
          <a:xfrm>
            <a:off x="579167" y="6536377"/>
            <a:ext cx="670568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200" dirty="0" smtClean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  <a:t>Fonte da imagem:  livro </a:t>
            </a:r>
            <a:r>
              <a:rPr lang="pt-BR" sz="1200" dirty="0" smtClean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  <a:t>“O </a:t>
            </a:r>
            <a:r>
              <a:rPr lang="pt-BR" sz="1200" dirty="0" smtClean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  <a:t>Céu que nos Envolve” </a:t>
            </a:r>
            <a:r>
              <a:rPr lang="pt-BR" sz="1200" dirty="0" err="1" smtClean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  <a:t>Enos</a:t>
            </a:r>
            <a:r>
              <a:rPr lang="pt-BR" sz="1200" dirty="0" smtClean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  <a:t> </a:t>
            </a:r>
            <a:r>
              <a:rPr lang="pt-BR" sz="1200" dirty="0" err="1" smtClean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  <a:t>Picazzio</a:t>
            </a:r>
            <a:r>
              <a:rPr lang="pt-BR" sz="1200" dirty="0" smtClean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  <a:t> (Editor e Coordenador). </a:t>
            </a:r>
            <a:endParaRPr lang="pt-BR" sz="12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908720"/>
            <a:ext cx="5181467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NDRE\Documents\MULTIMÍDIA\Imagens\Estrelas\magnetar_westerlund_ESO.jpg"/>
          <p:cNvPicPr>
            <a:picLocks noChangeAspect="1" noChangeArrowheads="1"/>
          </p:cNvPicPr>
          <p:nvPr/>
        </p:nvPicPr>
        <p:blipFill>
          <a:blip r:embed="rId2" cstate="print"/>
          <a:srcRect l="378" t="134" r="6142" b="401"/>
          <a:stretch>
            <a:fillRect/>
          </a:stretch>
        </p:blipFill>
        <p:spPr bwMode="auto">
          <a:xfrm>
            <a:off x="14064" y="9251"/>
            <a:ext cx="9117037" cy="6848503"/>
          </a:xfrm>
          <a:prstGeom prst="rect">
            <a:avLst/>
          </a:prstGeom>
          <a:noFill/>
        </p:spPr>
      </p:pic>
      <p:sp>
        <p:nvSpPr>
          <p:cNvPr id="36867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-27384"/>
            <a:ext cx="9144000" cy="1143000"/>
          </a:xfrm>
          <a:solidFill>
            <a:srgbClr val="0070C0">
              <a:alpha val="69000"/>
            </a:srgbClr>
          </a:solidFill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Estrela de nêutrons/pulsar</a:t>
            </a:r>
          </a:p>
        </p:txBody>
      </p:sp>
      <p:sp>
        <p:nvSpPr>
          <p:cNvPr id="4" name="Text Box 141"/>
          <p:cNvSpPr txBox="1">
            <a:spLocks noChangeArrowheads="1"/>
          </p:cNvSpPr>
          <p:nvPr/>
        </p:nvSpPr>
        <p:spPr bwMode="auto">
          <a:xfrm>
            <a:off x="0" y="6396335"/>
            <a:ext cx="290816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accent1">
                    <a:lumMod val="60000"/>
                    <a:lumOff val="40000"/>
                  </a:schemeClr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entury Gothic" pitchFamily="34" charset="0"/>
              </a:rPr>
              <a:t>: ESO/L. Calçada</a:t>
            </a:r>
          </a:p>
          <a:p>
            <a:pPr algn="l">
              <a:defRPr/>
            </a:pPr>
            <a:endParaRPr lang="pt-BR" sz="1200" dirty="0">
              <a:solidFill>
                <a:schemeClr val="accent2">
                  <a:lumMod val="60000"/>
                  <a:lumOff val="40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4624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Densidade de </a:t>
            </a:r>
            <a:b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</a:br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uma estrela de nêutrons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0040" y="476672"/>
            <a:ext cx="7772400" cy="2527920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endParaRPr lang="pt-BR" sz="4800" dirty="0" smtClean="0">
              <a:latin typeface="Century Gothic" pitchFamily="34" charset="0"/>
            </a:endParaRPr>
          </a:p>
          <a:p>
            <a:pPr algn="ctr">
              <a:buClr>
                <a:schemeClr val="bg1"/>
              </a:buClr>
              <a:buNone/>
            </a:pPr>
            <a:r>
              <a:rPr lang="el-GR" sz="4400" b="0" dirty="0" smtClean="0">
                <a:solidFill>
                  <a:schemeClr val="bg1"/>
                </a:solidFill>
                <a:latin typeface="Century Gothic" pitchFamily="34" charset="0"/>
              </a:rPr>
              <a:t>ρ</a:t>
            </a:r>
            <a:r>
              <a:rPr lang="pt-BR" sz="4400" b="0" baseline="-25000" dirty="0" err="1" smtClean="0">
                <a:solidFill>
                  <a:schemeClr val="bg1"/>
                </a:solidFill>
                <a:latin typeface="Century Gothic" pitchFamily="34" charset="0"/>
              </a:rPr>
              <a:t>en</a:t>
            </a:r>
            <a:r>
              <a:rPr lang="pt-BR" sz="4400" b="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l-GR" sz="4400" b="0" dirty="0" smtClean="0">
                <a:solidFill>
                  <a:schemeClr val="bg1"/>
                </a:solidFill>
                <a:latin typeface="Century Gothic" pitchFamily="34" charset="0"/>
              </a:rPr>
              <a:t>≈</a:t>
            </a:r>
            <a:r>
              <a:rPr lang="pt-BR" sz="4400" b="0" dirty="0" smtClean="0">
                <a:solidFill>
                  <a:schemeClr val="bg1"/>
                </a:solidFill>
                <a:latin typeface="Century Gothic" pitchFamily="34" charset="0"/>
              </a:rPr>
              <a:t> 10</a:t>
            </a:r>
            <a:r>
              <a:rPr lang="pt-BR" sz="4400" b="0" baseline="30000" dirty="0" smtClean="0">
                <a:solidFill>
                  <a:schemeClr val="bg1"/>
                </a:solidFill>
                <a:latin typeface="Century Gothic" pitchFamily="34" charset="0"/>
              </a:rPr>
              <a:t>18</a:t>
            </a:r>
            <a:r>
              <a:rPr lang="pt-BR" sz="4400" b="0" dirty="0" smtClean="0">
                <a:solidFill>
                  <a:schemeClr val="bg1"/>
                </a:solidFill>
                <a:latin typeface="Century Gothic" pitchFamily="34" charset="0"/>
              </a:rPr>
              <a:t> kg/m</a:t>
            </a:r>
            <a:r>
              <a:rPr lang="pt-BR" sz="4400" b="0" baseline="30000" dirty="0" smtClean="0">
                <a:solidFill>
                  <a:schemeClr val="bg1"/>
                </a:solidFill>
                <a:latin typeface="Century Gothic" pitchFamily="34" charset="0"/>
              </a:rPr>
              <a:t>3</a:t>
            </a:r>
          </a:p>
          <a:p>
            <a:pPr>
              <a:buClr>
                <a:schemeClr val="bg1"/>
              </a:buClr>
              <a:buNone/>
            </a:pPr>
            <a:endParaRPr lang="pt-BR" sz="4400" b="0" dirty="0" smtClean="0">
              <a:solidFill>
                <a:schemeClr val="accent1">
                  <a:lumMod val="7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5496" y="3356992"/>
            <a:ext cx="2195736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pt-BR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10</a:t>
            </a:r>
            <a:r>
              <a:rPr kumimoji="0" lang="pt-BR" sz="4400" b="0" i="0" u="none" strike="noStrike" kern="0" cap="none" spc="0" normalizeH="0" baseline="3000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6</a:t>
            </a:r>
            <a:r>
              <a:rPr kumimoji="0" lang="pt-BR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 x       </a:t>
            </a:r>
            <a:endParaRPr kumimoji="0" lang="pt-BR" sz="4400" b="0" i="0" u="none" strike="noStrike" kern="0" cap="none" spc="0" normalizeH="0" baseline="3000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Tx/>
              <a:buFont typeface="Wingdings" pitchFamily="2" charset="2"/>
              <a:buNone/>
              <a:tabLst/>
              <a:defRPr/>
            </a:pPr>
            <a:endParaRPr kumimoji="0" lang="pt-BR" sz="4400" b="0" i="0" u="none" strike="noStrike" kern="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0" y="6474822"/>
            <a:ext cx="89644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pt-BR" sz="1200" dirty="0" smtClean="0">
                <a:solidFill>
                  <a:schemeClr val="accent1"/>
                </a:solidFill>
                <a:latin typeface="Century Gothic" pitchFamily="34" charset="0"/>
              </a:rPr>
              <a:t>Crédito das imagens: caminhão: </a:t>
            </a:r>
            <a:r>
              <a:rPr lang="pt-BR" sz="1200" dirty="0" smtClean="0">
                <a:solidFill>
                  <a:schemeClr val="accent1"/>
                </a:solidFill>
                <a:latin typeface="Century Gothic" pitchFamily="34" charset="0"/>
                <a:hlinkClick r:id="rId3"/>
              </a:rPr>
              <a:t>http://www.logisticadescomplicada.com</a:t>
            </a:r>
            <a:r>
              <a:rPr lang="pt-BR" dirty="0" smtClean="0">
                <a:solidFill>
                  <a:schemeClr val="accent1"/>
                </a:solidFill>
                <a:latin typeface="Century Gothic" pitchFamily="34" charset="0"/>
                <a:hlinkClick r:id="rId3"/>
              </a:rPr>
              <a:t>/</a:t>
            </a:r>
            <a:r>
              <a:rPr lang="pt-BR" dirty="0" smtClean="0">
                <a:solidFill>
                  <a:schemeClr val="accent1"/>
                </a:solidFill>
                <a:latin typeface="Century Gothic" pitchFamily="34" charset="0"/>
              </a:rPr>
              <a:t> </a:t>
            </a:r>
            <a:r>
              <a:rPr lang="pt-BR" sz="1200" dirty="0" smtClean="0">
                <a:solidFill>
                  <a:schemeClr val="accent1"/>
                </a:solidFill>
                <a:latin typeface="Century Gothic" pitchFamily="34" charset="0"/>
              </a:rPr>
              <a:t>colheres: http://pt.aliexpress.com</a:t>
            </a:r>
            <a:endParaRPr lang="pt-BR" sz="1200" dirty="0">
              <a:solidFill>
                <a:schemeClr val="accent1"/>
              </a:solidFill>
              <a:latin typeface="Century Gothic" pitchFamily="34" charset="0"/>
            </a:endParaRPr>
          </a:p>
        </p:txBody>
      </p:sp>
      <p:pic>
        <p:nvPicPr>
          <p:cNvPr id="1028" name="Picture 4" descr="http://img.alibaba.com/img/pb/809/391/727/727391809_16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2564904"/>
            <a:ext cx="3300258" cy="2411388"/>
          </a:xfrm>
          <a:prstGeom prst="rect">
            <a:avLst/>
          </a:prstGeom>
          <a:noFill/>
        </p:spPr>
      </p:pic>
      <p:pic>
        <p:nvPicPr>
          <p:cNvPr id="61442" name="Picture 2" descr="catterpilar 797b maior caminhão do mund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1720" y="2204864"/>
            <a:ext cx="3384376" cy="3384376"/>
          </a:xfrm>
          <a:prstGeom prst="rect">
            <a:avLst/>
          </a:prstGeom>
          <a:noFill/>
        </p:spPr>
      </p:pic>
      <p:sp>
        <p:nvSpPr>
          <p:cNvPr id="8" name="Seta para a direita 7"/>
          <p:cNvSpPr/>
          <p:nvPr/>
        </p:nvSpPr>
        <p:spPr bwMode="auto">
          <a:xfrm rot="1186150">
            <a:off x="4471723" y="3936125"/>
            <a:ext cx="1821692" cy="576064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0" name="Chave esquerda 9"/>
          <p:cNvSpPr/>
          <p:nvPr/>
        </p:nvSpPr>
        <p:spPr bwMode="auto">
          <a:xfrm rot="16200000">
            <a:off x="2915816" y="3429001"/>
            <a:ext cx="504056" cy="4824536"/>
          </a:xfrm>
          <a:prstGeom prst="leftBrace">
            <a:avLst>
              <a:gd name="adj1" fmla="val 44167"/>
              <a:gd name="adj2" fmla="val 48119"/>
            </a:avLst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1547664" y="6021288"/>
            <a:ext cx="349188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pt-BR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1bilhão de toneladas</a:t>
            </a:r>
            <a:endParaRPr kumimoji="0" lang="pt-BR" sz="2400" b="0" i="0" u="none" strike="noStrike" kern="0" cap="none" spc="0" normalizeH="0" baseline="3000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Tx/>
              <a:buFont typeface="Wingdings" pitchFamily="2" charset="2"/>
              <a:buNone/>
              <a:tabLst/>
              <a:defRPr/>
            </a:pPr>
            <a:endParaRPr kumimoji="0" lang="pt-BR" sz="4400" b="0" i="0" u="none" strike="noStrike" kern="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1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10" grpId="0" animBg="1"/>
      <p:bldP spid="11" grpId="0" build="allAtOnce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E:\Planetário30dez10\ARQUIVO\arquivos gerais PSP\Astronomia\Astronomia_CD4\side6_pulsar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25" y="2143125"/>
            <a:ext cx="419100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Estrela de nêutrons/pulsar</a:t>
            </a:r>
          </a:p>
        </p:txBody>
      </p:sp>
      <p:sp>
        <p:nvSpPr>
          <p:cNvPr id="5" name="Text Box 141"/>
          <p:cNvSpPr txBox="1">
            <a:spLocks noChangeArrowheads="1"/>
          </p:cNvSpPr>
          <p:nvPr/>
        </p:nvSpPr>
        <p:spPr bwMode="auto">
          <a:xfrm>
            <a:off x="0" y="6536377"/>
            <a:ext cx="622818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Crédito da </a:t>
            </a:r>
            <a:r>
              <a:rPr lang="pt-BR" sz="1200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imagem: http</a:t>
            </a:r>
            <a:r>
              <a:rPr lang="pt-BR" sz="1200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://astro.if.ufrgs.br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980728"/>
            <a:ext cx="5598368" cy="559836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38915" name="Rectangle 4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8424936" cy="1143000"/>
          </a:xfrm>
        </p:spPr>
        <p:txBody>
          <a:bodyPr/>
          <a:lstStyle/>
          <a:p>
            <a:r>
              <a:rPr lang="pt-BR" sz="4000" dirty="0" smtClean="0">
                <a:solidFill>
                  <a:schemeClr val="bg1"/>
                </a:solidFill>
                <a:latin typeface="Century Gothic" pitchFamily="34" charset="0"/>
              </a:rPr>
              <a:t>Nebulosa do Caranguejo – M1</a:t>
            </a:r>
          </a:p>
        </p:txBody>
      </p:sp>
      <p:sp>
        <p:nvSpPr>
          <p:cNvPr id="5" name="Text Box 141"/>
          <p:cNvSpPr txBox="1">
            <a:spLocks noChangeArrowheads="1"/>
          </p:cNvSpPr>
          <p:nvPr/>
        </p:nvSpPr>
        <p:spPr bwMode="auto">
          <a:xfrm>
            <a:off x="0" y="6536377"/>
            <a:ext cx="9144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: Telescópio </a:t>
            </a:r>
            <a:r>
              <a:rPr lang="pt-BR" sz="1200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Espacial </a:t>
            </a:r>
            <a:r>
              <a:rPr lang="pt-BR" sz="1200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Hubble Disponível </a:t>
            </a:r>
            <a:r>
              <a:rPr lang="pt-BR" sz="1200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em http://www.hubblesite.org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A black hole warping the surrounding spacetime"/>
          <p:cNvPicPr>
            <a:picLocks noChangeAspect="1" noChangeArrowheads="1"/>
          </p:cNvPicPr>
          <p:nvPr/>
        </p:nvPicPr>
        <p:blipFill>
          <a:blip r:embed="rId3" cstate="print">
            <a:lum bright="19000" contrast="44000"/>
          </a:blip>
          <a:srcRect/>
          <a:stretch>
            <a:fillRect/>
          </a:stretch>
        </p:blipFill>
        <p:spPr bwMode="auto">
          <a:xfrm>
            <a:off x="0" y="493916"/>
            <a:ext cx="9144000" cy="6364084"/>
          </a:xfrm>
          <a:prstGeom prst="rect">
            <a:avLst/>
          </a:prstGeom>
          <a:noFill/>
        </p:spPr>
      </p:pic>
      <p:sp>
        <p:nvSpPr>
          <p:cNvPr id="39939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Buraco Negro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Elipse 45"/>
          <p:cNvSpPr/>
          <p:nvPr/>
        </p:nvSpPr>
        <p:spPr bwMode="auto">
          <a:xfrm>
            <a:off x="4612109" y="2451305"/>
            <a:ext cx="1440160" cy="1440160"/>
          </a:xfrm>
          <a:prstGeom prst="ellipse">
            <a:avLst/>
          </a:prstGeom>
          <a:gradFill>
            <a:gsLst>
              <a:gs pos="7000">
                <a:schemeClr val="bg1"/>
              </a:gs>
              <a:gs pos="32000">
                <a:srgbClr val="0066FF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43" name="Elipse 42"/>
          <p:cNvSpPr/>
          <p:nvPr/>
        </p:nvSpPr>
        <p:spPr bwMode="auto">
          <a:xfrm>
            <a:off x="7065227" y="1052736"/>
            <a:ext cx="900000" cy="900000"/>
          </a:xfrm>
          <a:prstGeom prst="ellipse">
            <a:avLst/>
          </a:prstGeom>
          <a:gradFill>
            <a:gsLst>
              <a:gs pos="7000">
                <a:schemeClr val="bg1"/>
              </a:gs>
              <a:gs pos="32000">
                <a:srgbClr val="FF0000">
                  <a:alpha val="69000"/>
                </a:srgbClr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41" name="Elipse 40"/>
          <p:cNvSpPr>
            <a:spLocks noChangeAspect="1"/>
          </p:cNvSpPr>
          <p:nvPr/>
        </p:nvSpPr>
        <p:spPr bwMode="auto">
          <a:xfrm>
            <a:off x="4595691" y="1191908"/>
            <a:ext cx="1033563" cy="1033563"/>
          </a:xfrm>
          <a:prstGeom prst="ellipse">
            <a:avLst/>
          </a:prstGeom>
          <a:gradFill>
            <a:gsLst>
              <a:gs pos="7000">
                <a:schemeClr val="bg1"/>
              </a:gs>
              <a:gs pos="32000">
                <a:schemeClr val="bg1">
                  <a:alpha val="46000"/>
                </a:schemeClr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38" y="-27384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Paralaxe de uma estrela</a:t>
            </a:r>
          </a:p>
        </p:txBody>
      </p:sp>
      <p:sp>
        <p:nvSpPr>
          <p:cNvPr id="6149" name="AutoShape 4"/>
          <p:cNvSpPr>
            <a:spLocks noChangeArrowheads="1"/>
          </p:cNvSpPr>
          <p:nvPr/>
        </p:nvSpPr>
        <p:spPr bwMode="auto">
          <a:xfrm>
            <a:off x="468313" y="4776826"/>
            <a:ext cx="7272039" cy="1657499"/>
          </a:xfrm>
          <a:prstGeom prst="parallelogram">
            <a:avLst>
              <a:gd name="adj" fmla="val 100395"/>
            </a:avLst>
          </a:prstGeom>
          <a:solidFill>
            <a:schemeClr val="bg2">
              <a:lumMod val="60000"/>
              <a:lumOff val="40000"/>
              <a:alpha val="27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/>
          </a:p>
        </p:txBody>
      </p:sp>
      <p:sp>
        <p:nvSpPr>
          <p:cNvPr id="6150" name="Oval 5"/>
          <p:cNvSpPr>
            <a:spLocks noChangeArrowheads="1"/>
          </p:cNvSpPr>
          <p:nvPr/>
        </p:nvSpPr>
        <p:spPr bwMode="auto">
          <a:xfrm>
            <a:off x="1963738" y="5024626"/>
            <a:ext cx="4075112" cy="1154113"/>
          </a:xfrm>
          <a:prstGeom prst="ellipse">
            <a:avLst/>
          </a:prstGeom>
          <a:solidFill>
            <a:schemeClr val="tx2">
              <a:lumMod val="95000"/>
              <a:lumOff val="5000"/>
            </a:schemeClr>
          </a:solidFill>
          <a:ln w="508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/>
          </a:p>
        </p:txBody>
      </p:sp>
      <p:sp>
        <p:nvSpPr>
          <p:cNvPr id="5135" name="Line 19"/>
          <p:cNvSpPr>
            <a:spLocks noChangeShapeType="1"/>
          </p:cNvSpPr>
          <p:nvPr/>
        </p:nvSpPr>
        <p:spPr bwMode="auto">
          <a:xfrm flipV="1">
            <a:off x="2836863" y="1608326"/>
            <a:ext cx="4581525" cy="3444875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 type="none" w="sm" len="sm"/>
            <a:tailEnd type="arrow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5138" name="Line 23"/>
          <p:cNvSpPr>
            <a:spLocks noChangeShapeType="1"/>
          </p:cNvSpPr>
          <p:nvPr/>
        </p:nvSpPr>
        <p:spPr bwMode="auto">
          <a:xfrm flipH="1" flipV="1">
            <a:off x="5159375" y="1980611"/>
            <a:ext cx="579438" cy="3865563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 type="none" w="sm" len="sm"/>
            <a:tailEnd type="arrow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6155" name="Rectangle 37"/>
          <p:cNvSpPr>
            <a:spLocks noChangeArrowheads="1"/>
          </p:cNvSpPr>
          <p:nvPr/>
        </p:nvSpPr>
        <p:spPr bwMode="auto">
          <a:xfrm>
            <a:off x="6085593" y="5710613"/>
            <a:ext cx="1006687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635000"/>
            <a:r>
              <a:rPr lang="pt-BR" sz="1800" dirty="0" smtClean="0">
                <a:solidFill>
                  <a:schemeClr val="bg1"/>
                </a:solidFill>
                <a:cs typeface="MS Shell Dlg" charset="0"/>
              </a:rPr>
              <a:t>Janeiro</a:t>
            </a:r>
            <a:endParaRPr lang="pt-BR" sz="1800" dirty="0">
              <a:solidFill>
                <a:schemeClr val="bg1"/>
              </a:solidFill>
              <a:cs typeface="MS Shell Dlg" charset="0"/>
            </a:endParaRPr>
          </a:p>
        </p:txBody>
      </p:sp>
      <p:sp>
        <p:nvSpPr>
          <p:cNvPr id="6156" name="Rectangle 38"/>
          <p:cNvSpPr>
            <a:spLocks noChangeArrowheads="1"/>
          </p:cNvSpPr>
          <p:nvPr/>
        </p:nvSpPr>
        <p:spPr bwMode="auto">
          <a:xfrm>
            <a:off x="1715809" y="4692839"/>
            <a:ext cx="878446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635000"/>
            <a:r>
              <a:rPr lang="pt-BR" sz="1800" dirty="0" smtClean="0">
                <a:solidFill>
                  <a:schemeClr val="bg1"/>
                </a:solidFill>
                <a:cs typeface="MS Shell Dlg" charset="0"/>
              </a:rPr>
              <a:t>Junho</a:t>
            </a:r>
            <a:endParaRPr lang="pt-BR" sz="1800" dirty="0">
              <a:solidFill>
                <a:schemeClr val="bg1"/>
              </a:solidFill>
              <a:cs typeface="MS Shell Dlg" charset="0"/>
            </a:endParaRPr>
          </a:p>
        </p:txBody>
      </p:sp>
      <p:sp>
        <p:nvSpPr>
          <p:cNvPr id="44" name="Oval 3"/>
          <p:cNvSpPr>
            <a:spLocks noChangeArrowheads="1"/>
          </p:cNvSpPr>
          <p:nvPr/>
        </p:nvSpPr>
        <p:spPr bwMode="auto">
          <a:xfrm>
            <a:off x="5024887" y="1624008"/>
            <a:ext cx="180000" cy="180000"/>
          </a:xfrm>
          <a:prstGeom prst="ellipse">
            <a:avLst/>
          </a:prstGeom>
          <a:gradFill flip="none" rotWithShape="1">
            <a:gsLst>
              <a:gs pos="56000">
                <a:schemeClr val="bg1"/>
              </a:gs>
              <a:gs pos="12000">
                <a:schemeClr val="bg1"/>
              </a:gs>
              <a:gs pos="100000">
                <a:schemeClr val="accent2">
                  <a:lumMod val="60000"/>
                  <a:lumOff val="40000"/>
                  <a:alpha val="31000"/>
                </a:schemeClr>
              </a:gs>
            </a:gsLst>
            <a:path path="shape">
              <a:fillToRect l="50000" t="50000" r="50000" b="50000"/>
            </a:path>
            <a:tileRect/>
          </a:gradFill>
          <a:ln w="57150">
            <a:noFill/>
            <a:prstDash val="solid"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/>
          </a:p>
        </p:txBody>
      </p:sp>
      <p:grpSp>
        <p:nvGrpSpPr>
          <p:cNvPr id="73" name="Grupo 72"/>
          <p:cNvGrpSpPr/>
          <p:nvPr/>
        </p:nvGrpSpPr>
        <p:grpSpPr>
          <a:xfrm>
            <a:off x="3422501" y="4858563"/>
            <a:ext cx="1260000" cy="1260000"/>
            <a:chOff x="3432229" y="5157192"/>
            <a:chExt cx="1260000" cy="1260000"/>
          </a:xfrm>
        </p:grpSpPr>
        <p:sp>
          <p:nvSpPr>
            <p:cNvPr id="47" name="Elipse 46"/>
            <p:cNvSpPr/>
            <p:nvPr/>
          </p:nvSpPr>
          <p:spPr bwMode="auto">
            <a:xfrm>
              <a:off x="3432229" y="5157192"/>
              <a:ext cx="1260000" cy="1260000"/>
            </a:xfrm>
            <a:prstGeom prst="ellipse">
              <a:avLst/>
            </a:prstGeom>
            <a:gradFill>
              <a:gsLst>
                <a:gs pos="7000">
                  <a:schemeClr val="bg1"/>
                </a:gs>
                <a:gs pos="32000">
                  <a:srgbClr val="FFC000"/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42" name="Oval 3"/>
            <p:cNvSpPr>
              <a:spLocks noChangeArrowheads="1"/>
            </p:cNvSpPr>
            <p:nvPr/>
          </p:nvSpPr>
          <p:spPr bwMode="auto">
            <a:xfrm>
              <a:off x="3714750" y="5429250"/>
              <a:ext cx="714375" cy="714375"/>
            </a:xfrm>
            <a:prstGeom prst="ellipse">
              <a:avLst/>
            </a:prstGeom>
            <a:gradFill flip="none" rotWithShape="1">
              <a:gsLst>
                <a:gs pos="85000">
                  <a:srgbClr val="FFC000"/>
                </a:gs>
                <a:gs pos="12000">
                  <a:schemeClr val="bg1"/>
                </a:gs>
                <a:gs pos="100000">
                  <a:srgbClr val="4D0808">
                    <a:alpha val="17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</p:grpSp>
      <p:sp>
        <p:nvSpPr>
          <p:cNvPr id="6151" name="AutoShape 21"/>
          <p:cNvSpPr>
            <a:spLocks noChangeArrowheads="1"/>
          </p:cNvSpPr>
          <p:nvPr/>
        </p:nvSpPr>
        <p:spPr bwMode="auto">
          <a:xfrm rot="21368868">
            <a:off x="3212088" y="4905218"/>
            <a:ext cx="873125" cy="274637"/>
          </a:xfrm>
          <a:prstGeom prst="leftArrow">
            <a:avLst>
              <a:gd name="adj1" fmla="val 50000"/>
              <a:gd name="adj2" fmla="val 148966"/>
            </a:avLst>
          </a:prstGeom>
          <a:solidFill>
            <a:schemeClr val="bg1"/>
          </a:solidFill>
          <a:ln w="12700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6152" name="AutoShape 22"/>
          <p:cNvSpPr>
            <a:spLocks noChangeArrowheads="1"/>
          </p:cNvSpPr>
          <p:nvPr/>
        </p:nvSpPr>
        <p:spPr bwMode="auto">
          <a:xfrm>
            <a:off x="3692525" y="6019521"/>
            <a:ext cx="873125" cy="276225"/>
          </a:xfrm>
          <a:prstGeom prst="rightArrow">
            <a:avLst>
              <a:gd name="adj1" fmla="val 50000"/>
              <a:gd name="adj2" fmla="val 148197"/>
            </a:avLst>
          </a:prstGeom>
          <a:solidFill>
            <a:schemeClr val="bg1"/>
          </a:solidFill>
          <a:ln w="12700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64" name="Line 19"/>
          <p:cNvSpPr>
            <a:spLocks noChangeShapeType="1"/>
          </p:cNvSpPr>
          <p:nvPr/>
        </p:nvSpPr>
        <p:spPr bwMode="auto">
          <a:xfrm flipV="1">
            <a:off x="4067944" y="3192651"/>
            <a:ext cx="1266960" cy="2304256"/>
          </a:xfrm>
          <a:prstGeom prst="line">
            <a:avLst/>
          </a:prstGeom>
          <a:noFill/>
          <a:ln w="50800">
            <a:solidFill>
              <a:schemeClr val="bg1"/>
            </a:solidFill>
            <a:prstDash val="sysDash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65" name="Line 19"/>
          <p:cNvSpPr>
            <a:spLocks noChangeShapeType="1"/>
          </p:cNvSpPr>
          <p:nvPr/>
        </p:nvSpPr>
        <p:spPr bwMode="auto">
          <a:xfrm flipH="1" flipV="1">
            <a:off x="2771800" y="5136867"/>
            <a:ext cx="2952328" cy="792088"/>
          </a:xfrm>
          <a:prstGeom prst="line">
            <a:avLst/>
          </a:prstGeom>
          <a:noFill/>
          <a:ln w="50800">
            <a:solidFill>
              <a:schemeClr val="bg1"/>
            </a:solidFill>
            <a:prstDash val="sysDash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71" name="AutoShape 7"/>
          <p:cNvSpPr>
            <a:spLocks noChangeArrowheads="1"/>
          </p:cNvSpPr>
          <p:nvPr/>
        </p:nvSpPr>
        <p:spPr bwMode="auto">
          <a:xfrm rot="5731025">
            <a:off x="4490625" y="2837591"/>
            <a:ext cx="1533377" cy="1518269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w 21600"/>
              <a:gd name="T9" fmla="*/ 0 h 21600"/>
              <a:gd name="T10" fmla="*/ 0 w 21600"/>
              <a:gd name="T11" fmla="*/ 0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10799 w 21600"/>
              <a:gd name="T19" fmla="*/ 5189 h 21600"/>
              <a:gd name="T20" fmla="*/ 21599 w 21600"/>
              <a:gd name="T21" fmla="*/ 1702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 stroke="0">
                <a:moveTo>
                  <a:pt x="19979" y="5109"/>
                </a:moveTo>
                <a:cubicBezTo>
                  <a:pt x="21038" y="6818"/>
                  <a:pt x="21600" y="8789"/>
                  <a:pt x="21600" y="10800"/>
                </a:cubicBezTo>
                <a:cubicBezTo>
                  <a:pt x="21600" y="13079"/>
                  <a:pt x="20878" y="15300"/>
                  <a:pt x="19539" y="17144"/>
                </a:cubicBezTo>
                <a:lnTo>
                  <a:pt x="10800" y="10800"/>
                </a:lnTo>
                <a:close/>
              </a:path>
              <a:path w="21600" h="21600" fill="none">
                <a:moveTo>
                  <a:pt x="19979" y="5109"/>
                </a:moveTo>
                <a:cubicBezTo>
                  <a:pt x="21038" y="6818"/>
                  <a:pt x="21600" y="8789"/>
                  <a:pt x="21600" y="10800"/>
                </a:cubicBezTo>
                <a:cubicBezTo>
                  <a:pt x="21600" y="13079"/>
                  <a:pt x="20878" y="15300"/>
                  <a:pt x="19539" y="17144"/>
                </a:cubicBezTo>
              </a:path>
            </a:pathLst>
          </a:custGeom>
          <a:noFill/>
          <a:ln w="5080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72" name="Retângulo 71"/>
          <p:cNvSpPr/>
          <p:nvPr/>
        </p:nvSpPr>
        <p:spPr>
          <a:xfrm>
            <a:off x="4716016" y="4284965"/>
            <a:ext cx="9361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dirty="0" smtClean="0">
                <a:solidFill>
                  <a:srgbClr val="FFFF00"/>
                </a:solidFill>
                <a:latin typeface="Century Gothic" pitchFamily="34" charset="0"/>
                <a:cs typeface="MS Shell Dlg" charset="0"/>
              </a:rPr>
              <a:t>p”</a:t>
            </a:r>
            <a:endParaRPr lang="pt-BR" sz="4000" dirty="0"/>
          </a:p>
        </p:txBody>
      </p:sp>
      <p:grpSp>
        <p:nvGrpSpPr>
          <p:cNvPr id="77" name="Grupo 76"/>
          <p:cNvGrpSpPr/>
          <p:nvPr/>
        </p:nvGrpSpPr>
        <p:grpSpPr>
          <a:xfrm>
            <a:off x="2494775" y="4848835"/>
            <a:ext cx="565057" cy="556751"/>
            <a:chOff x="2494775" y="5085184"/>
            <a:chExt cx="565057" cy="556751"/>
          </a:xfrm>
        </p:grpSpPr>
        <p:grpSp>
          <p:nvGrpSpPr>
            <p:cNvPr id="56" name="Grupo 55"/>
            <p:cNvGrpSpPr>
              <a:grpSpLocks noChangeAspect="1"/>
            </p:cNvGrpSpPr>
            <p:nvPr/>
          </p:nvGrpSpPr>
          <p:grpSpPr>
            <a:xfrm>
              <a:off x="2494775" y="5085184"/>
              <a:ext cx="565057" cy="556751"/>
              <a:chOff x="1436812" y="954231"/>
              <a:chExt cx="5991841" cy="5903769"/>
            </a:xfrm>
          </p:grpSpPr>
          <p:sp>
            <p:nvSpPr>
              <p:cNvPr id="57" name="Elipse 56"/>
              <p:cNvSpPr>
                <a:spLocks noChangeAspect="1"/>
              </p:cNvSpPr>
              <p:nvPr/>
            </p:nvSpPr>
            <p:spPr bwMode="auto">
              <a:xfrm>
                <a:off x="1436812" y="954231"/>
                <a:ext cx="5991841" cy="5903769"/>
              </a:xfrm>
              <a:prstGeom prst="ellipse">
                <a:avLst/>
              </a:prstGeom>
              <a:gradFill flip="none" rotWithShape="1">
                <a:gsLst>
                  <a:gs pos="0">
                    <a:srgbClr val="0066FF">
                      <a:alpha val="0"/>
                    </a:srgbClr>
                  </a:gs>
                  <a:gs pos="50000">
                    <a:srgbClr val="0000FF"/>
                  </a:gs>
                  <a:gs pos="100000">
                    <a:schemeClr val="tx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grpSp>
            <p:nvGrpSpPr>
              <p:cNvPr id="58" name="Grupo 47"/>
              <p:cNvGrpSpPr/>
              <p:nvPr/>
            </p:nvGrpSpPr>
            <p:grpSpPr>
              <a:xfrm>
                <a:off x="2714969" y="2176734"/>
                <a:ext cx="3600400" cy="3619856"/>
                <a:chOff x="2714969" y="2176734"/>
                <a:chExt cx="3600400" cy="3619856"/>
              </a:xfrm>
            </p:grpSpPr>
            <p:sp>
              <p:nvSpPr>
                <p:cNvPr id="59" name="Elipse 58"/>
                <p:cNvSpPr/>
                <p:nvPr/>
              </p:nvSpPr>
              <p:spPr bwMode="auto">
                <a:xfrm>
                  <a:off x="2714969" y="2196190"/>
                  <a:ext cx="3600400" cy="3600400"/>
                </a:xfrm>
                <a:prstGeom prst="ellipse">
                  <a:avLst/>
                </a:prstGeom>
                <a:solidFill>
                  <a:srgbClr val="0066FF"/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60" name="Forma livre 59"/>
                <p:cNvSpPr/>
                <p:nvPr/>
              </p:nvSpPr>
              <p:spPr bwMode="auto">
                <a:xfrm>
                  <a:off x="3147017" y="2425661"/>
                  <a:ext cx="2448272" cy="3368686"/>
                </a:xfrm>
                <a:custGeom>
                  <a:avLst/>
                  <a:gdLst>
                    <a:gd name="connsiteX0" fmla="*/ 767563 w 2317456"/>
                    <a:gd name="connsiteY0" fmla="*/ 56572 h 3224670"/>
                    <a:gd name="connsiteX1" fmla="*/ 797708 w 2317456"/>
                    <a:gd name="connsiteY1" fmla="*/ 116862 h 3224670"/>
                    <a:gd name="connsiteX2" fmla="*/ 837901 w 2317456"/>
                    <a:gd name="connsiteY2" fmla="*/ 207297 h 3224670"/>
                    <a:gd name="connsiteX3" fmla="*/ 868046 w 2317456"/>
                    <a:gd name="connsiteY3" fmla="*/ 227394 h 3224670"/>
                    <a:gd name="connsiteX4" fmla="*/ 888143 w 2317456"/>
                    <a:gd name="connsiteY4" fmla="*/ 257539 h 3224670"/>
                    <a:gd name="connsiteX5" fmla="*/ 898191 w 2317456"/>
                    <a:gd name="connsiteY5" fmla="*/ 287684 h 3224670"/>
                    <a:gd name="connsiteX6" fmla="*/ 928337 w 2317456"/>
                    <a:gd name="connsiteY6" fmla="*/ 307781 h 3224670"/>
                    <a:gd name="connsiteX7" fmla="*/ 988627 w 2317456"/>
                    <a:gd name="connsiteY7" fmla="*/ 257539 h 3224670"/>
                    <a:gd name="connsiteX8" fmla="*/ 1018772 w 2317456"/>
                    <a:gd name="connsiteY8" fmla="*/ 237443 h 3224670"/>
                    <a:gd name="connsiteX9" fmla="*/ 1169497 w 2317456"/>
                    <a:gd name="connsiteY9" fmla="*/ 247491 h 3224670"/>
                    <a:gd name="connsiteX10" fmla="*/ 1209690 w 2317456"/>
                    <a:gd name="connsiteY10" fmla="*/ 317829 h 3224670"/>
                    <a:gd name="connsiteX11" fmla="*/ 1239835 w 2317456"/>
                    <a:gd name="connsiteY11" fmla="*/ 327878 h 3224670"/>
                    <a:gd name="connsiteX12" fmla="*/ 1330271 w 2317456"/>
                    <a:gd name="connsiteY12" fmla="*/ 378119 h 3224670"/>
                    <a:gd name="connsiteX13" fmla="*/ 1350367 w 2317456"/>
                    <a:gd name="connsiteY13" fmla="*/ 408265 h 3224670"/>
                    <a:gd name="connsiteX14" fmla="*/ 1350367 w 2317456"/>
                    <a:gd name="connsiteY14" fmla="*/ 488651 h 3224670"/>
                    <a:gd name="connsiteX15" fmla="*/ 1310174 w 2317456"/>
                    <a:gd name="connsiteY15" fmla="*/ 498700 h 3224670"/>
                    <a:gd name="connsiteX16" fmla="*/ 1219739 w 2317456"/>
                    <a:gd name="connsiteY16" fmla="*/ 478603 h 3224670"/>
                    <a:gd name="connsiteX17" fmla="*/ 1119255 w 2317456"/>
                    <a:gd name="connsiteY17" fmla="*/ 428361 h 3224670"/>
                    <a:gd name="connsiteX18" fmla="*/ 988627 w 2317456"/>
                    <a:gd name="connsiteY18" fmla="*/ 448458 h 3224670"/>
                    <a:gd name="connsiteX19" fmla="*/ 958482 w 2317456"/>
                    <a:gd name="connsiteY19" fmla="*/ 468555 h 3224670"/>
                    <a:gd name="connsiteX20" fmla="*/ 918288 w 2317456"/>
                    <a:gd name="connsiteY20" fmla="*/ 538893 h 3224670"/>
                    <a:gd name="connsiteX21" fmla="*/ 958482 w 2317456"/>
                    <a:gd name="connsiteY21" fmla="*/ 659473 h 3224670"/>
                    <a:gd name="connsiteX22" fmla="*/ 1038868 w 2317456"/>
                    <a:gd name="connsiteY22" fmla="*/ 729812 h 3224670"/>
                    <a:gd name="connsiteX23" fmla="*/ 1119255 w 2317456"/>
                    <a:gd name="connsiteY23" fmla="*/ 739860 h 3224670"/>
                    <a:gd name="connsiteX24" fmla="*/ 1139352 w 2317456"/>
                    <a:gd name="connsiteY24" fmla="*/ 709715 h 3224670"/>
                    <a:gd name="connsiteX25" fmla="*/ 1149400 w 2317456"/>
                    <a:gd name="connsiteY25" fmla="*/ 589135 h 3224670"/>
                    <a:gd name="connsiteX26" fmla="*/ 1189594 w 2317456"/>
                    <a:gd name="connsiteY26" fmla="*/ 569038 h 3224670"/>
                    <a:gd name="connsiteX27" fmla="*/ 1229787 w 2317456"/>
                    <a:gd name="connsiteY27" fmla="*/ 579086 h 3224670"/>
                    <a:gd name="connsiteX28" fmla="*/ 1290077 w 2317456"/>
                    <a:gd name="connsiteY28" fmla="*/ 609232 h 3224670"/>
                    <a:gd name="connsiteX29" fmla="*/ 1300126 w 2317456"/>
                    <a:gd name="connsiteY29" fmla="*/ 639377 h 3224670"/>
                    <a:gd name="connsiteX30" fmla="*/ 1330271 w 2317456"/>
                    <a:gd name="connsiteY30" fmla="*/ 649425 h 3224670"/>
                    <a:gd name="connsiteX31" fmla="*/ 1390561 w 2317456"/>
                    <a:gd name="connsiteY31" fmla="*/ 689618 h 3224670"/>
                    <a:gd name="connsiteX32" fmla="*/ 1450851 w 2317456"/>
                    <a:gd name="connsiteY32" fmla="*/ 719763 h 3224670"/>
                    <a:gd name="connsiteX33" fmla="*/ 1480996 w 2317456"/>
                    <a:gd name="connsiteY33" fmla="*/ 729812 h 3224670"/>
                    <a:gd name="connsiteX34" fmla="*/ 1501093 w 2317456"/>
                    <a:gd name="connsiteY34" fmla="*/ 759957 h 3224670"/>
                    <a:gd name="connsiteX35" fmla="*/ 1501093 w 2317456"/>
                    <a:gd name="connsiteY35" fmla="*/ 860440 h 3224670"/>
                    <a:gd name="connsiteX36" fmla="*/ 1491044 w 2317456"/>
                    <a:gd name="connsiteY36" fmla="*/ 830295 h 3224670"/>
                    <a:gd name="connsiteX37" fmla="*/ 1310174 w 2317456"/>
                    <a:gd name="connsiteY37" fmla="*/ 830295 h 3224670"/>
                    <a:gd name="connsiteX38" fmla="*/ 1340319 w 2317456"/>
                    <a:gd name="connsiteY38" fmla="*/ 940827 h 3224670"/>
                    <a:gd name="connsiteX39" fmla="*/ 1350367 w 2317456"/>
                    <a:gd name="connsiteY39" fmla="*/ 970972 h 3224670"/>
                    <a:gd name="connsiteX40" fmla="*/ 1390561 w 2317456"/>
                    <a:gd name="connsiteY40" fmla="*/ 981021 h 3224670"/>
                    <a:gd name="connsiteX41" fmla="*/ 1470948 w 2317456"/>
                    <a:gd name="connsiteY41" fmla="*/ 970972 h 3224670"/>
                    <a:gd name="connsiteX42" fmla="*/ 1410657 w 2317456"/>
                    <a:gd name="connsiteY42" fmla="*/ 981021 h 3224670"/>
                    <a:gd name="connsiteX43" fmla="*/ 1380512 w 2317456"/>
                    <a:gd name="connsiteY43" fmla="*/ 991069 h 3224670"/>
                    <a:gd name="connsiteX44" fmla="*/ 1340319 w 2317456"/>
                    <a:gd name="connsiteY44" fmla="*/ 1001117 h 3224670"/>
                    <a:gd name="connsiteX45" fmla="*/ 1249884 w 2317456"/>
                    <a:gd name="connsiteY45" fmla="*/ 1051359 h 3224670"/>
                    <a:gd name="connsiteX46" fmla="*/ 1219739 w 2317456"/>
                    <a:gd name="connsiteY46" fmla="*/ 1071456 h 3224670"/>
                    <a:gd name="connsiteX47" fmla="*/ 1159449 w 2317456"/>
                    <a:gd name="connsiteY47" fmla="*/ 1131746 h 3224670"/>
                    <a:gd name="connsiteX48" fmla="*/ 1069013 w 2317456"/>
                    <a:gd name="connsiteY48" fmla="*/ 1171939 h 3224670"/>
                    <a:gd name="connsiteX49" fmla="*/ 1038868 w 2317456"/>
                    <a:gd name="connsiteY49" fmla="*/ 1181988 h 3224670"/>
                    <a:gd name="connsiteX50" fmla="*/ 1008723 w 2317456"/>
                    <a:gd name="connsiteY50" fmla="*/ 1212133 h 3224670"/>
                    <a:gd name="connsiteX51" fmla="*/ 968530 w 2317456"/>
                    <a:gd name="connsiteY51" fmla="*/ 1282471 h 3224670"/>
                    <a:gd name="connsiteX52" fmla="*/ 938385 w 2317456"/>
                    <a:gd name="connsiteY52" fmla="*/ 1302568 h 3224670"/>
                    <a:gd name="connsiteX53" fmla="*/ 908240 w 2317456"/>
                    <a:gd name="connsiteY53" fmla="*/ 1362858 h 3224670"/>
                    <a:gd name="connsiteX54" fmla="*/ 888143 w 2317456"/>
                    <a:gd name="connsiteY54" fmla="*/ 1423148 h 3224670"/>
                    <a:gd name="connsiteX55" fmla="*/ 878095 w 2317456"/>
                    <a:gd name="connsiteY55" fmla="*/ 1453293 h 3224670"/>
                    <a:gd name="connsiteX56" fmla="*/ 868046 w 2317456"/>
                    <a:gd name="connsiteY56" fmla="*/ 1513583 h 3224670"/>
                    <a:gd name="connsiteX57" fmla="*/ 847950 w 2317456"/>
                    <a:gd name="connsiteY57" fmla="*/ 1573873 h 3224670"/>
                    <a:gd name="connsiteX58" fmla="*/ 837901 w 2317456"/>
                    <a:gd name="connsiteY58" fmla="*/ 1604018 h 3224670"/>
                    <a:gd name="connsiteX59" fmla="*/ 807756 w 2317456"/>
                    <a:gd name="connsiteY59" fmla="*/ 1503535 h 3224670"/>
                    <a:gd name="connsiteX60" fmla="*/ 787660 w 2317456"/>
                    <a:gd name="connsiteY60" fmla="*/ 1473390 h 3224670"/>
                    <a:gd name="connsiteX61" fmla="*/ 757515 w 2317456"/>
                    <a:gd name="connsiteY61" fmla="*/ 1453293 h 3224670"/>
                    <a:gd name="connsiteX62" fmla="*/ 697224 w 2317456"/>
                    <a:gd name="connsiteY62" fmla="*/ 1413100 h 3224670"/>
                    <a:gd name="connsiteX63" fmla="*/ 667079 w 2317456"/>
                    <a:gd name="connsiteY63" fmla="*/ 1393003 h 3224670"/>
                    <a:gd name="connsiteX64" fmla="*/ 626886 w 2317456"/>
                    <a:gd name="connsiteY64" fmla="*/ 1382955 h 3224670"/>
                    <a:gd name="connsiteX65" fmla="*/ 596741 w 2317456"/>
                    <a:gd name="connsiteY65" fmla="*/ 1372906 h 3224670"/>
                    <a:gd name="connsiteX66" fmla="*/ 446016 w 2317456"/>
                    <a:gd name="connsiteY66" fmla="*/ 1382955 h 3224670"/>
                    <a:gd name="connsiteX67" fmla="*/ 415871 w 2317456"/>
                    <a:gd name="connsiteY67" fmla="*/ 1393003 h 3224670"/>
                    <a:gd name="connsiteX68" fmla="*/ 395774 w 2317456"/>
                    <a:gd name="connsiteY68" fmla="*/ 1423148 h 3224670"/>
                    <a:gd name="connsiteX69" fmla="*/ 385726 w 2317456"/>
                    <a:gd name="connsiteY69" fmla="*/ 1453293 h 3224670"/>
                    <a:gd name="connsiteX70" fmla="*/ 345532 w 2317456"/>
                    <a:gd name="connsiteY70" fmla="*/ 1533680 h 3224670"/>
                    <a:gd name="connsiteX71" fmla="*/ 345532 w 2317456"/>
                    <a:gd name="connsiteY71" fmla="*/ 1704502 h 3224670"/>
                    <a:gd name="connsiteX72" fmla="*/ 375677 w 2317456"/>
                    <a:gd name="connsiteY72" fmla="*/ 1724599 h 3224670"/>
                    <a:gd name="connsiteX73" fmla="*/ 636934 w 2317456"/>
                    <a:gd name="connsiteY73" fmla="*/ 1724599 h 3224670"/>
                    <a:gd name="connsiteX74" fmla="*/ 606789 w 2317456"/>
                    <a:gd name="connsiteY74" fmla="*/ 1815034 h 3224670"/>
                    <a:gd name="connsiteX75" fmla="*/ 576644 w 2317456"/>
                    <a:gd name="connsiteY75" fmla="*/ 1825082 h 3224670"/>
                    <a:gd name="connsiteX76" fmla="*/ 556548 w 2317456"/>
                    <a:gd name="connsiteY76" fmla="*/ 1855227 h 3224670"/>
                    <a:gd name="connsiteX77" fmla="*/ 566596 w 2317456"/>
                    <a:gd name="connsiteY77" fmla="*/ 1905469 h 3224670"/>
                    <a:gd name="connsiteX78" fmla="*/ 596741 w 2317456"/>
                    <a:gd name="connsiteY78" fmla="*/ 1915517 h 3224670"/>
                    <a:gd name="connsiteX79" fmla="*/ 677128 w 2317456"/>
                    <a:gd name="connsiteY79" fmla="*/ 1925566 h 3224670"/>
                    <a:gd name="connsiteX80" fmla="*/ 707273 w 2317456"/>
                    <a:gd name="connsiteY80" fmla="*/ 1935614 h 3224670"/>
                    <a:gd name="connsiteX81" fmla="*/ 717321 w 2317456"/>
                    <a:gd name="connsiteY81" fmla="*/ 1965759 h 3224670"/>
                    <a:gd name="connsiteX82" fmla="*/ 727369 w 2317456"/>
                    <a:gd name="connsiteY82" fmla="*/ 2076291 h 3224670"/>
                    <a:gd name="connsiteX83" fmla="*/ 737418 w 2317456"/>
                    <a:gd name="connsiteY83" fmla="*/ 2106436 h 3224670"/>
                    <a:gd name="connsiteX84" fmla="*/ 777611 w 2317456"/>
                    <a:gd name="connsiteY84" fmla="*/ 2166726 h 3224670"/>
                    <a:gd name="connsiteX85" fmla="*/ 817805 w 2317456"/>
                    <a:gd name="connsiteY85" fmla="*/ 2156678 h 3224670"/>
                    <a:gd name="connsiteX86" fmla="*/ 847950 w 2317456"/>
                    <a:gd name="connsiteY86" fmla="*/ 2146629 h 3224670"/>
                    <a:gd name="connsiteX87" fmla="*/ 908240 w 2317456"/>
                    <a:gd name="connsiteY87" fmla="*/ 2176774 h 3224670"/>
                    <a:gd name="connsiteX88" fmla="*/ 948433 w 2317456"/>
                    <a:gd name="connsiteY88" fmla="*/ 2216968 h 3224670"/>
                    <a:gd name="connsiteX89" fmla="*/ 968530 w 2317456"/>
                    <a:gd name="connsiteY89" fmla="*/ 2186823 h 3224670"/>
                    <a:gd name="connsiteX90" fmla="*/ 978578 w 2317456"/>
                    <a:gd name="connsiteY90" fmla="*/ 2156678 h 3224670"/>
                    <a:gd name="connsiteX91" fmla="*/ 1048917 w 2317456"/>
                    <a:gd name="connsiteY91" fmla="*/ 2126533 h 3224670"/>
                    <a:gd name="connsiteX92" fmla="*/ 1229787 w 2317456"/>
                    <a:gd name="connsiteY92" fmla="*/ 2136581 h 3224670"/>
                    <a:gd name="connsiteX93" fmla="*/ 1280029 w 2317456"/>
                    <a:gd name="connsiteY93" fmla="*/ 2166726 h 3224670"/>
                    <a:gd name="connsiteX94" fmla="*/ 1310174 w 2317456"/>
                    <a:gd name="connsiteY94" fmla="*/ 2176774 h 3224670"/>
                    <a:gd name="connsiteX95" fmla="*/ 1350367 w 2317456"/>
                    <a:gd name="connsiteY95" fmla="*/ 2186823 h 3224670"/>
                    <a:gd name="connsiteX96" fmla="*/ 1410657 w 2317456"/>
                    <a:gd name="connsiteY96" fmla="*/ 2206919 h 3224670"/>
                    <a:gd name="connsiteX97" fmla="*/ 1551334 w 2317456"/>
                    <a:gd name="connsiteY97" fmla="*/ 2216968 h 3224670"/>
                    <a:gd name="connsiteX98" fmla="*/ 1611624 w 2317456"/>
                    <a:gd name="connsiteY98" fmla="*/ 2257161 h 3224670"/>
                    <a:gd name="connsiteX99" fmla="*/ 1641769 w 2317456"/>
                    <a:gd name="connsiteY99" fmla="*/ 2287306 h 3224670"/>
                    <a:gd name="connsiteX100" fmla="*/ 1742253 w 2317456"/>
                    <a:gd name="connsiteY100" fmla="*/ 2317451 h 3224670"/>
                    <a:gd name="connsiteX101" fmla="*/ 1772398 w 2317456"/>
                    <a:gd name="connsiteY101" fmla="*/ 2337548 h 3224670"/>
                    <a:gd name="connsiteX102" fmla="*/ 1802543 w 2317456"/>
                    <a:gd name="connsiteY102" fmla="*/ 2397838 h 3224670"/>
                    <a:gd name="connsiteX103" fmla="*/ 1812591 w 2317456"/>
                    <a:gd name="connsiteY103" fmla="*/ 2478225 h 3224670"/>
                    <a:gd name="connsiteX104" fmla="*/ 1882930 w 2317456"/>
                    <a:gd name="connsiteY104" fmla="*/ 2508370 h 3224670"/>
                    <a:gd name="connsiteX105" fmla="*/ 2013558 w 2317456"/>
                    <a:gd name="connsiteY105" fmla="*/ 2498322 h 3224670"/>
                    <a:gd name="connsiteX106" fmla="*/ 1933172 w 2317456"/>
                    <a:gd name="connsiteY106" fmla="*/ 2508370 h 3224670"/>
                    <a:gd name="connsiteX107" fmla="*/ 1872882 w 2317456"/>
                    <a:gd name="connsiteY107" fmla="*/ 2498322 h 3224670"/>
                    <a:gd name="connsiteX108" fmla="*/ 1882930 w 2317456"/>
                    <a:gd name="connsiteY108" fmla="*/ 2468177 h 3224670"/>
                    <a:gd name="connsiteX109" fmla="*/ 1993462 w 2317456"/>
                    <a:gd name="connsiteY109" fmla="*/ 2468177 h 3224670"/>
                    <a:gd name="connsiteX110" fmla="*/ 2003510 w 2317456"/>
                    <a:gd name="connsiteY110" fmla="*/ 2498322 h 3224670"/>
                    <a:gd name="connsiteX111" fmla="*/ 2033655 w 2317456"/>
                    <a:gd name="connsiteY111" fmla="*/ 2518418 h 3224670"/>
                    <a:gd name="connsiteX112" fmla="*/ 2114042 w 2317456"/>
                    <a:gd name="connsiteY112" fmla="*/ 2498322 h 3224670"/>
                    <a:gd name="connsiteX113" fmla="*/ 2164284 w 2317456"/>
                    <a:gd name="connsiteY113" fmla="*/ 2508370 h 3224670"/>
                    <a:gd name="connsiteX114" fmla="*/ 2194429 w 2317456"/>
                    <a:gd name="connsiteY114" fmla="*/ 2518418 h 3224670"/>
                    <a:gd name="connsiteX115" fmla="*/ 2264767 w 2317456"/>
                    <a:gd name="connsiteY115" fmla="*/ 2508370 h 3224670"/>
                    <a:gd name="connsiteX116" fmla="*/ 2294912 w 2317456"/>
                    <a:gd name="connsiteY116" fmla="*/ 2498322 h 3224670"/>
                    <a:gd name="connsiteX117" fmla="*/ 2315009 w 2317456"/>
                    <a:gd name="connsiteY117" fmla="*/ 2538515 h 3224670"/>
                    <a:gd name="connsiteX118" fmla="*/ 2284864 w 2317456"/>
                    <a:gd name="connsiteY118" fmla="*/ 2598805 h 3224670"/>
                    <a:gd name="connsiteX119" fmla="*/ 2234622 w 2317456"/>
                    <a:gd name="connsiteY119" fmla="*/ 2689240 h 3224670"/>
                    <a:gd name="connsiteX120" fmla="*/ 2214526 w 2317456"/>
                    <a:gd name="connsiteY120" fmla="*/ 2719385 h 3224670"/>
                    <a:gd name="connsiteX121" fmla="*/ 2154235 w 2317456"/>
                    <a:gd name="connsiteY121" fmla="*/ 2759579 h 3224670"/>
                    <a:gd name="connsiteX122" fmla="*/ 2124090 w 2317456"/>
                    <a:gd name="connsiteY122" fmla="*/ 2779675 h 3224670"/>
                    <a:gd name="connsiteX123" fmla="*/ 2083897 w 2317456"/>
                    <a:gd name="connsiteY123" fmla="*/ 2850014 h 3224670"/>
                    <a:gd name="connsiteX124" fmla="*/ 2053752 w 2317456"/>
                    <a:gd name="connsiteY124" fmla="*/ 2920352 h 3224670"/>
                    <a:gd name="connsiteX125" fmla="*/ 2023607 w 2317456"/>
                    <a:gd name="connsiteY125" fmla="*/ 2940449 h 3224670"/>
                    <a:gd name="connsiteX126" fmla="*/ 1993462 w 2317456"/>
                    <a:gd name="connsiteY126" fmla="*/ 2970594 h 3224670"/>
                    <a:gd name="connsiteX127" fmla="*/ 1943220 w 2317456"/>
                    <a:gd name="connsiteY127" fmla="*/ 2980643 h 3224670"/>
                    <a:gd name="connsiteX128" fmla="*/ 1903027 w 2317456"/>
                    <a:gd name="connsiteY128" fmla="*/ 2990691 h 3224670"/>
                    <a:gd name="connsiteX129" fmla="*/ 1872882 w 2317456"/>
                    <a:gd name="connsiteY129" fmla="*/ 3000739 h 3224670"/>
                    <a:gd name="connsiteX130" fmla="*/ 1762350 w 2317456"/>
                    <a:gd name="connsiteY130" fmla="*/ 3010788 h 3224670"/>
                    <a:gd name="connsiteX131" fmla="*/ 1732205 w 2317456"/>
                    <a:gd name="connsiteY131" fmla="*/ 3020836 h 3224670"/>
                    <a:gd name="connsiteX132" fmla="*/ 1722156 w 2317456"/>
                    <a:gd name="connsiteY132" fmla="*/ 3050981 h 3224670"/>
                    <a:gd name="connsiteX133" fmla="*/ 1681963 w 2317456"/>
                    <a:gd name="connsiteY133" fmla="*/ 3121319 h 3224670"/>
                    <a:gd name="connsiteX134" fmla="*/ 1651818 w 2317456"/>
                    <a:gd name="connsiteY134" fmla="*/ 3141416 h 3224670"/>
                    <a:gd name="connsiteX135" fmla="*/ 1541286 w 2317456"/>
                    <a:gd name="connsiteY135" fmla="*/ 3151465 h 3224670"/>
                    <a:gd name="connsiteX136" fmla="*/ 1310174 w 2317456"/>
                    <a:gd name="connsiteY136" fmla="*/ 3161513 h 3224670"/>
                    <a:gd name="connsiteX137" fmla="*/ 1229787 w 2317456"/>
                    <a:gd name="connsiteY137" fmla="*/ 3211755 h 3224670"/>
                    <a:gd name="connsiteX138" fmla="*/ 1199642 w 2317456"/>
                    <a:gd name="connsiteY138" fmla="*/ 3221803 h 3224670"/>
                    <a:gd name="connsiteX139" fmla="*/ 1119255 w 2317456"/>
                    <a:gd name="connsiteY139" fmla="*/ 3181610 h 3224670"/>
                    <a:gd name="connsiteX140" fmla="*/ 1129304 w 2317456"/>
                    <a:gd name="connsiteY140" fmla="*/ 3151465 h 3224670"/>
                    <a:gd name="connsiteX141" fmla="*/ 1169497 w 2317456"/>
                    <a:gd name="connsiteY141" fmla="*/ 3091174 h 3224670"/>
                    <a:gd name="connsiteX142" fmla="*/ 1179545 w 2317456"/>
                    <a:gd name="connsiteY142" fmla="*/ 2910304 h 3224670"/>
                    <a:gd name="connsiteX143" fmla="*/ 1149400 w 2317456"/>
                    <a:gd name="connsiteY143" fmla="*/ 2880159 h 3224670"/>
                    <a:gd name="connsiteX144" fmla="*/ 1119255 w 2317456"/>
                    <a:gd name="connsiteY144" fmla="*/ 2870111 h 3224670"/>
                    <a:gd name="connsiteX145" fmla="*/ 1038868 w 2317456"/>
                    <a:gd name="connsiteY145" fmla="*/ 2839966 h 3224670"/>
                    <a:gd name="connsiteX146" fmla="*/ 998675 w 2317456"/>
                    <a:gd name="connsiteY146" fmla="*/ 2819869 h 3224670"/>
                    <a:gd name="connsiteX147" fmla="*/ 968530 w 2317456"/>
                    <a:gd name="connsiteY147" fmla="*/ 2809821 h 3224670"/>
                    <a:gd name="connsiteX148" fmla="*/ 938385 w 2317456"/>
                    <a:gd name="connsiteY148" fmla="*/ 2749530 h 3224670"/>
                    <a:gd name="connsiteX149" fmla="*/ 908240 w 2317456"/>
                    <a:gd name="connsiteY149" fmla="*/ 2649047 h 3224670"/>
                    <a:gd name="connsiteX150" fmla="*/ 868046 w 2317456"/>
                    <a:gd name="connsiteY150" fmla="*/ 2588757 h 3224670"/>
                    <a:gd name="connsiteX151" fmla="*/ 847950 w 2317456"/>
                    <a:gd name="connsiteY151" fmla="*/ 2558612 h 3224670"/>
                    <a:gd name="connsiteX152" fmla="*/ 797708 w 2317456"/>
                    <a:gd name="connsiteY152" fmla="*/ 2488273 h 3224670"/>
                    <a:gd name="connsiteX153" fmla="*/ 817805 w 2317456"/>
                    <a:gd name="connsiteY153" fmla="*/ 2458128 h 3224670"/>
                    <a:gd name="connsiteX154" fmla="*/ 868046 w 2317456"/>
                    <a:gd name="connsiteY154" fmla="*/ 2397838 h 3224670"/>
                    <a:gd name="connsiteX155" fmla="*/ 888143 w 2317456"/>
                    <a:gd name="connsiteY155" fmla="*/ 2337548 h 3224670"/>
                    <a:gd name="connsiteX156" fmla="*/ 898191 w 2317456"/>
                    <a:gd name="connsiteY156" fmla="*/ 2307403 h 3224670"/>
                    <a:gd name="connsiteX157" fmla="*/ 908240 w 2317456"/>
                    <a:gd name="connsiteY157" fmla="*/ 2277258 h 3224670"/>
                    <a:gd name="connsiteX158" fmla="*/ 898191 w 2317456"/>
                    <a:gd name="connsiteY158" fmla="*/ 2206919 h 3224670"/>
                    <a:gd name="connsiteX159" fmla="*/ 868046 w 2317456"/>
                    <a:gd name="connsiteY159" fmla="*/ 2196871 h 3224670"/>
                    <a:gd name="connsiteX160" fmla="*/ 797708 w 2317456"/>
                    <a:gd name="connsiteY160" fmla="*/ 2176774 h 3224670"/>
                    <a:gd name="connsiteX161" fmla="*/ 707273 w 2317456"/>
                    <a:gd name="connsiteY161" fmla="*/ 2186823 h 3224670"/>
                    <a:gd name="connsiteX162" fmla="*/ 677128 w 2317456"/>
                    <a:gd name="connsiteY162" fmla="*/ 2196871 h 3224670"/>
                    <a:gd name="connsiteX163" fmla="*/ 667079 w 2317456"/>
                    <a:gd name="connsiteY163" fmla="*/ 2116484 h 3224670"/>
                    <a:gd name="connsiteX164" fmla="*/ 636934 w 2317456"/>
                    <a:gd name="connsiteY164" fmla="*/ 2056194 h 3224670"/>
                    <a:gd name="connsiteX165" fmla="*/ 546499 w 2317456"/>
                    <a:gd name="connsiteY165" fmla="*/ 1985856 h 3224670"/>
                    <a:gd name="connsiteX166" fmla="*/ 516354 w 2317456"/>
                    <a:gd name="connsiteY166" fmla="*/ 1955711 h 3224670"/>
                    <a:gd name="connsiteX167" fmla="*/ 496257 w 2317456"/>
                    <a:gd name="connsiteY167" fmla="*/ 1915517 h 3224670"/>
                    <a:gd name="connsiteX168" fmla="*/ 476161 w 2317456"/>
                    <a:gd name="connsiteY168" fmla="*/ 1885372 h 3224670"/>
                    <a:gd name="connsiteX169" fmla="*/ 435967 w 2317456"/>
                    <a:gd name="connsiteY169" fmla="*/ 1825082 h 3224670"/>
                    <a:gd name="connsiteX170" fmla="*/ 405822 w 2317456"/>
                    <a:gd name="connsiteY170" fmla="*/ 1815034 h 3224670"/>
                    <a:gd name="connsiteX171" fmla="*/ 375677 w 2317456"/>
                    <a:gd name="connsiteY171" fmla="*/ 1794937 h 3224670"/>
                    <a:gd name="connsiteX172" fmla="*/ 325435 w 2317456"/>
                    <a:gd name="connsiteY172" fmla="*/ 1784889 h 3224670"/>
                    <a:gd name="connsiteX173" fmla="*/ 295290 w 2317456"/>
                    <a:gd name="connsiteY173" fmla="*/ 1754744 h 3224670"/>
                    <a:gd name="connsiteX174" fmla="*/ 235000 w 2317456"/>
                    <a:gd name="connsiteY174" fmla="*/ 1714550 h 3224670"/>
                    <a:gd name="connsiteX175" fmla="*/ 214904 w 2317456"/>
                    <a:gd name="connsiteY175" fmla="*/ 1674357 h 3224670"/>
                    <a:gd name="connsiteX176" fmla="*/ 194807 w 2317456"/>
                    <a:gd name="connsiteY176" fmla="*/ 1644212 h 3224670"/>
                    <a:gd name="connsiteX177" fmla="*/ 184758 w 2317456"/>
                    <a:gd name="connsiteY177" fmla="*/ 1614067 h 3224670"/>
                    <a:gd name="connsiteX178" fmla="*/ 174710 w 2317456"/>
                    <a:gd name="connsiteY178" fmla="*/ 1433196 h 3224670"/>
                    <a:gd name="connsiteX179" fmla="*/ 164662 w 2317456"/>
                    <a:gd name="connsiteY179" fmla="*/ 1393003 h 3224670"/>
                    <a:gd name="connsiteX180" fmla="*/ 144565 w 2317456"/>
                    <a:gd name="connsiteY180" fmla="*/ 1362858 h 3224670"/>
                    <a:gd name="connsiteX181" fmla="*/ 124468 w 2317456"/>
                    <a:gd name="connsiteY181" fmla="*/ 1302568 h 3224670"/>
                    <a:gd name="connsiteX182" fmla="*/ 114420 w 2317456"/>
                    <a:gd name="connsiteY182" fmla="*/ 1272423 h 3224670"/>
                    <a:gd name="connsiteX183" fmla="*/ 94323 w 2317456"/>
                    <a:gd name="connsiteY183" fmla="*/ 1202084 h 3224670"/>
                    <a:gd name="connsiteX184" fmla="*/ 54130 w 2317456"/>
                    <a:gd name="connsiteY184" fmla="*/ 1433196 h 3224670"/>
                    <a:gd name="connsiteX185" fmla="*/ 34033 w 2317456"/>
                    <a:gd name="connsiteY185" fmla="*/ 1393003 h 3224670"/>
                    <a:gd name="connsiteX186" fmla="*/ 13937 w 2317456"/>
                    <a:gd name="connsiteY186" fmla="*/ 1362858 h 3224670"/>
                    <a:gd name="connsiteX187" fmla="*/ 34033 w 2317456"/>
                    <a:gd name="connsiteY187" fmla="*/ 1202084 h 3224670"/>
                    <a:gd name="connsiteX188" fmla="*/ 54130 w 2317456"/>
                    <a:gd name="connsiteY188" fmla="*/ 1141794 h 3224670"/>
                    <a:gd name="connsiteX189" fmla="*/ 74227 w 2317456"/>
                    <a:gd name="connsiteY189" fmla="*/ 1071456 h 3224670"/>
                    <a:gd name="connsiteX190" fmla="*/ 94323 w 2317456"/>
                    <a:gd name="connsiteY190" fmla="*/ 950875 h 3224670"/>
                    <a:gd name="connsiteX191" fmla="*/ 104372 w 2317456"/>
                    <a:gd name="connsiteY191" fmla="*/ 900634 h 3224670"/>
                    <a:gd name="connsiteX192" fmla="*/ 124468 w 2317456"/>
                    <a:gd name="connsiteY192" fmla="*/ 840344 h 3224670"/>
                    <a:gd name="connsiteX193" fmla="*/ 144565 w 2317456"/>
                    <a:gd name="connsiteY193" fmla="*/ 810199 h 3224670"/>
                    <a:gd name="connsiteX194" fmla="*/ 174710 w 2317456"/>
                    <a:gd name="connsiteY194" fmla="*/ 739860 h 3224670"/>
                    <a:gd name="connsiteX195" fmla="*/ 224952 w 2317456"/>
                    <a:gd name="connsiteY195" fmla="*/ 649425 h 3224670"/>
                    <a:gd name="connsiteX196" fmla="*/ 255097 w 2317456"/>
                    <a:gd name="connsiteY196" fmla="*/ 639377 h 3224670"/>
                    <a:gd name="connsiteX197" fmla="*/ 295290 w 2317456"/>
                    <a:gd name="connsiteY197" fmla="*/ 609232 h 3224670"/>
                    <a:gd name="connsiteX198" fmla="*/ 335484 w 2317456"/>
                    <a:gd name="connsiteY198" fmla="*/ 548941 h 3224670"/>
                    <a:gd name="connsiteX199" fmla="*/ 395774 w 2317456"/>
                    <a:gd name="connsiteY199" fmla="*/ 498700 h 3224670"/>
                    <a:gd name="connsiteX200" fmla="*/ 446016 w 2317456"/>
                    <a:gd name="connsiteY200" fmla="*/ 448458 h 3224670"/>
                    <a:gd name="connsiteX201" fmla="*/ 486209 w 2317456"/>
                    <a:gd name="connsiteY201" fmla="*/ 388168 h 3224670"/>
                    <a:gd name="connsiteX202" fmla="*/ 506306 w 2317456"/>
                    <a:gd name="connsiteY202" fmla="*/ 317829 h 3224670"/>
                    <a:gd name="connsiteX203" fmla="*/ 486209 w 2317456"/>
                    <a:gd name="connsiteY203" fmla="*/ 257539 h 3224670"/>
                    <a:gd name="connsiteX204" fmla="*/ 446016 w 2317456"/>
                    <a:gd name="connsiteY204" fmla="*/ 247491 h 3224670"/>
                    <a:gd name="connsiteX205" fmla="*/ 415871 w 2317456"/>
                    <a:gd name="connsiteY205" fmla="*/ 237443 h 3224670"/>
                    <a:gd name="connsiteX206" fmla="*/ 365629 w 2317456"/>
                    <a:gd name="connsiteY206" fmla="*/ 227394 h 3224670"/>
                    <a:gd name="connsiteX207" fmla="*/ 345532 w 2317456"/>
                    <a:gd name="connsiteY207" fmla="*/ 197249 h 3224670"/>
                    <a:gd name="connsiteX208" fmla="*/ 395774 w 2317456"/>
                    <a:gd name="connsiteY208" fmla="*/ 187201 h 3224670"/>
                    <a:gd name="connsiteX209" fmla="*/ 435967 w 2317456"/>
                    <a:gd name="connsiteY209" fmla="*/ 167104 h 3224670"/>
                    <a:gd name="connsiteX210" fmla="*/ 496257 w 2317456"/>
                    <a:gd name="connsiteY210" fmla="*/ 126911 h 3224670"/>
                    <a:gd name="connsiteX211" fmla="*/ 536451 w 2317456"/>
                    <a:gd name="connsiteY211" fmla="*/ 76669 h 3224670"/>
                    <a:gd name="connsiteX212" fmla="*/ 576644 w 2317456"/>
                    <a:gd name="connsiteY212" fmla="*/ 86717 h 3224670"/>
                    <a:gd name="connsiteX213" fmla="*/ 606789 w 2317456"/>
                    <a:gd name="connsiteY213" fmla="*/ 106814 h 3224670"/>
                    <a:gd name="connsiteX214" fmla="*/ 657031 w 2317456"/>
                    <a:gd name="connsiteY214" fmla="*/ 157056 h 3224670"/>
                    <a:gd name="connsiteX215" fmla="*/ 687176 w 2317456"/>
                    <a:gd name="connsiteY215" fmla="*/ 136959 h 3224670"/>
                    <a:gd name="connsiteX216" fmla="*/ 717321 w 2317456"/>
                    <a:gd name="connsiteY216" fmla="*/ 106814 h 3224670"/>
                    <a:gd name="connsiteX217" fmla="*/ 747466 w 2317456"/>
                    <a:gd name="connsiteY217" fmla="*/ 96766 h 3224670"/>
                    <a:gd name="connsiteX218" fmla="*/ 817805 w 2317456"/>
                    <a:gd name="connsiteY218" fmla="*/ 136959 h 3224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</a:cxnLst>
                  <a:rect l="l" t="t" r="r" b="b"/>
                  <a:pathLst>
                    <a:path w="2317456" h="3224670">
                      <a:moveTo>
                        <a:pt x="767563" y="56572"/>
                      </a:moveTo>
                      <a:cubicBezTo>
                        <a:pt x="804204" y="166500"/>
                        <a:pt x="745768" y="0"/>
                        <a:pt x="797708" y="116862"/>
                      </a:cubicBezTo>
                      <a:cubicBezTo>
                        <a:pt x="813626" y="152678"/>
                        <a:pt x="810614" y="180009"/>
                        <a:pt x="837901" y="207297"/>
                      </a:cubicBezTo>
                      <a:cubicBezTo>
                        <a:pt x="846440" y="215837"/>
                        <a:pt x="857998" y="220695"/>
                        <a:pt x="868046" y="227394"/>
                      </a:cubicBezTo>
                      <a:cubicBezTo>
                        <a:pt x="874745" y="237442"/>
                        <a:pt x="882742" y="246737"/>
                        <a:pt x="888143" y="257539"/>
                      </a:cubicBezTo>
                      <a:cubicBezTo>
                        <a:pt x="892880" y="267013"/>
                        <a:pt x="891574" y="279413"/>
                        <a:pt x="898191" y="287684"/>
                      </a:cubicBezTo>
                      <a:cubicBezTo>
                        <a:pt x="905735" y="297114"/>
                        <a:pt x="918288" y="301082"/>
                        <a:pt x="928337" y="307781"/>
                      </a:cubicBezTo>
                      <a:cubicBezTo>
                        <a:pt x="1003188" y="257880"/>
                        <a:pt x="911250" y="322019"/>
                        <a:pt x="988627" y="257539"/>
                      </a:cubicBezTo>
                      <a:cubicBezTo>
                        <a:pt x="997904" y="249808"/>
                        <a:pt x="1008724" y="244142"/>
                        <a:pt x="1018772" y="237443"/>
                      </a:cubicBezTo>
                      <a:cubicBezTo>
                        <a:pt x="1069014" y="240792"/>
                        <a:pt x="1120343" y="236568"/>
                        <a:pt x="1169497" y="247491"/>
                      </a:cubicBezTo>
                      <a:cubicBezTo>
                        <a:pt x="1216360" y="257905"/>
                        <a:pt x="1189439" y="292515"/>
                        <a:pt x="1209690" y="317829"/>
                      </a:cubicBezTo>
                      <a:cubicBezTo>
                        <a:pt x="1216307" y="326100"/>
                        <a:pt x="1230576" y="322734"/>
                        <a:pt x="1239835" y="327878"/>
                      </a:cubicBezTo>
                      <a:cubicBezTo>
                        <a:pt x="1343485" y="385461"/>
                        <a:pt x="1262063" y="355384"/>
                        <a:pt x="1330271" y="378119"/>
                      </a:cubicBezTo>
                      <a:cubicBezTo>
                        <a:pt x="1336970" y="388168"/>
                        <a:pt x="1344966" y="397463"/>
                        <a:pt x="1350367" y="408265"/>
                      </a:cubicBezTo>
                      <a:cubicBezTo>
                        <a:pt x="1361714" y="430960"/>
                        <a:pt x="1369109" y="466161"/>
                        <a:pt x="1350367" y="488651"/>
                      </a:cubicBezTo>
                      <a:cubicBezTo>
                        <a:pt x="1341526" y="499260"/>
                        <a:pt x="1323572" y="495350"/>
                        <a:pt x="1310174" y="498700"/>
                      </a:cubicBezTo>
                      <a:cubicBezTo>
                        <a:pt x="1304893" y="497644"/>
                        <a:pt x="1229196" y="483332"/>
                        <a:pt x="1219739" y="478603"/>
                      </a:cubicBezTo>
                      <a:cubicBezTo>
                        <a:pt x="1100101" y="418785"/>
                        <a:pt x="1210245" y="451110"/>
                        <a:pt x="1119255" y="428361"/>
                      </a:cubicBezTo>
                      <a:cubicBezTo>
                        <a:pt x="1090444" y="431242"/>
                        <a:pt x="1024838" y="430353"/>
                        <a:pt x="988627" y="448458"/>
                      </a:cubicBezTo>
                      <a:cubicBezTo>
                        <a:pt x="977825" y="453859"/>
                        <a:pt x="968530" y="461856"/>
                        <a:pt x="958482" y="468555"/>
                      </a:cubicBezTo>
                      <a:cubicBezTo>
                        <a:pt x="949740" y="481668"/>
                        <a:pt x="919397" y="524482"/>
                        <a:pt x="918288" y="538893"/>
                      </a:cubicBezTo>
                      <a:cubicBezTo>
                        <a:pt x="909812" y="649079"/>
                        <a:pt x="916305" y="605245"/>
                        <a:pt x="958482" y="659473"/>
                      </a:cubicBezTo>
                      <a:cubicBezTo>
                        <a:pt x="1016237" y="733729"/>
                        <a:pt x="969582" y="712489"/>
                        <a:pt x="1038868" y="729812"/>
                      </a:cubicBezTo>
                      <a:cubicBezTo>
                        <a:pt x="1070054" y="750602"/>
                        <a:pt x="1075797" y="764693"/>
                        <a:pt x="1119255" y="739860"/>
                      </a:cubicBezTo>
                      <a:cubicBezTo>
                        <a:pt x="1129741" y="733868"/>
                        <a:pt x="1132653" y="719763"/>
                        <a:pt x="1139352" y="709715"/>
                      </a:cubicBezTo>
                      <a:cubicBezTo>
                        <a:pt x="1142701" y="669522"/>
                        <a:pt x="1135835" y="627118"/>
                        <a:pt x="1149400" y="589135"/>
                      </a:cubicBezTo>
                      <a:cubicBezTo>
                        <a:pt x="1154438" y="575028"/>
                        <a:pt x="1174730" y="570896"/>
                        <a:pt x="1189594" y="569038"/>
                      </a:cubicBezTo>
                      <a:cubicBezTo>
                        <a:pt x="1203297" y="567325"/>
                        <a:pt x="1216508" y="575292"/>
                        <a:pt x="1229787" y="579086"/>
                      </a:cubicBezTo>
                      <a:cubicBezTo>
                        <a:pt x="1266187" y="589486"/>
                        <a:pt x="1257050" y="587214"/>
                        <a:pt x="1290077" y="609232"/>
                      </a:cubicBezTo>
                      <a:cubicBezTo>
                        <a:pt x="1293427" y="619280"/>
                        <a:pt x="1292636" y="631887"/>
                        <a:pt x="1300126" y="639377"/>
                      </a:cubicBezTo>
                      <a:cubicBezTo>
                        <a:pt x="1307616" y="646866"/>
                        <a:pt x="1321012" y="644281"/>
                        <a:pt x="1330271" y="649425"/>
                      </a:cubicBezTo>
                      <a:cubicBezTo>
                        <a:pt x="1351385" y="661155"/>
                        <a:pt x="1367647" y="681980"/>
                        <a:pt x="1390561" y="689618"/>
                      </a:cubicBezTo>
                      <a:cubicBezTo>
                        <a:pt x="1466332" y="714877"/>
                        <a:pt x="1372935" y="680805"/>
                        <a:pt x="1450851" y="719763"/>
                      </a:cubicBezTo>
                      <a:cubicBezTo>
                        <a:pt x="1460325" y="724500"/>
                        <a:pt x="1470948" y="726462"/>
                        <a:pt x="1480996" y="729812"/>
                      </a:cubicBezTo>
                      <a:cubicBezTo>
                        <a:pt x="1487695" y="739860"/>
                        <a:pt x="1495692" y="749155"/>
                        <a:pt x="1501093" y="759957"/>
                      </a:cubicBezTo>
                      <a:cubicBezTo>
                        <a:pt x="1520579" y="798929"/>
                        <a:pt x="1508281" y="810120"/>
                        <a:pt x="1501093" y="860440"/>
                      </a:cubicBezTo>
                      <a:cubicBezTo>
                        <a:pt x="1497743" y="850392"/>
                        <a:pt x="1500240" y="835550"/>
                        <a:pt x="1491044" y="830295"/>
                      </a:cubicBezTo>
                      <a:cubicBezTo>
                        <a:pt x="1452834" y="808461"/>
                        <a:pt x="1328589" y="828760"/>
                        <a:pt x="1310174" y="830295"/>
                      </a:cubicBezTo>
                      <a:cubicBezTo>
                        <a:pt x="1324377" y="901312"/>
                        <a:pt x="1314820" y="864331"/>
                        <a:pt x="1340319" y="940827"/>
                      </a:cubicBezTo>
                      <a:cubicBezTo>
                        <a:pt x="1343668" y="950875"/>
                        <a:pt x="1340091" y="968403"/>
                        <a:pt x="1350367" y="970972"/>
                      </a:cubicBezTo>
                      <a:lnTo>
                        <a:pt x="1390561" y="981021"/>
                      </a:lnTo>
                      <a:cubicBezTo>
                        <a:pt x="1417357" y="977671"/>
                        <a:pt x="1443944" y="970972"/>
                        <a:pt x="1470948" y="970972"/>
                      </a:cubicBezTo>
                      <a:cubicBezTo>
                        <a:pt x="1491322" y="970972"/>
                        <a:pt x="1430546" y="976601"/>
                        <a:pt x="1410657" y="981021"/>
                      </a:cubicBezTo>
                      <a:cubicBezTo>
                        <a:pt x="1400317" y="983319"/>
                        <a:pt x="1390696" y="988159"/>
                        <a:pt x="1380512" y="991069"/>
                      </a:cubicBezTo>
                      <a:cubicBezTo>
                        <a:pt x="1367233" y="994863"/>
                        <a:pt x="1353598" y="997323"/>
                        <a:pt x="1340319" y="1001117"/>
                      </a:cubicBezTo>
                      <a:cubicBezTo>
                        <a:pt x="1293896" y="1014381"/>
                        <a:pt x="1303857" y="1015377"/>
                        <a:pt x="1249884" y="1051359"/>
                      </a:cubicBezTo>
                      <a:cubicBezTo>
                        <a:pt x="1239836" y="1058058"/>
                        <a:pt x="1228278" y="1062917"/>
                        <a:pt x="1219739" y="1071456"/>
                      </a:cubicBezTo>
                      <a:cubicBezTo>
                        <a:pt x="1199642" y="1091553"/>
                        <a:pt x="1183097" y="1115981"/>
                        <a:pt x="1159449" y="1131746"/>
                      </a:cubicBezTo>
                      <a:cubicBezTo>
                        <a:pt x="1111676" y="1163595"/>
                        <a:pt x="1140764" y="1148022"/>
                        <a:pt x="1069013" y="1171939"/>
                      </a:cubicBezTo>
                      <a:lnTo>
                        <a:pt x="1038868" y="1181988"/>
                      </a:lnTo>
                      <a:cubicBezTo>
                        <a:pt x="1028820" y="1192036"/>
                        <a:pt x="1016983" y="1200569"/>
                        <a:pt x="1008723" y="1212133"/>
                      </a:cubicBezTo>
                      <a:cubicBezTo>
                        <a:pt x="989017" y="1239721"/>
                        <a:pt x="992267" y="1258734"/>
                        <a:pt x="968530" y="1282471"/>
                      </a:cubicBezTo>
                      <a:cubicBezTo>
                        <a:pt x="959991" y="1291010"/>
                        <a:pt x="948433" y="1295869"/>
                        <a:pt x="938385" y="1302568"/>
                      </a:cubicBezTo>
                      <a:cubicBezTo>
                        <a:pt x="901744" y="1412496"/>
                        <a:pt x="960180" y="1245996"/>
                        <a:pt x="908240" y="1362858"/>
                      </a:cubicBezTo>
                      <a:cubicBezTo>
                        <a:pt x="899636" y="1382216"/>
                        <a:pt x="894842" y="1403051"/>
                        <a:pt x="888143" y="1423148"/>
                      </a:cubicBezTo>
                      <a:cubicBezTo>
                        <a:pt x="884794" y="1433196"/>
                        <a:pt x="879836" y="1442845"/>
                        <a:pt x="878095" y="1453293"/>
                      </a:cubicBezTo>
                      <a:cubicBezTo>
                        <a:pt x="874745" y="1473390"/>
                        <a:pt x="872987" y="1493817"/>
                        <a:pt x="868046" y="1513583"/>
                      </a:cubicBezTo>
                      <a:cubicBezTo>
                        <a:pt x="862908" y="1534134"/>
                        <a:pt x="854649" y="1553776"/>
                        <a:pt x="847950" y="1573873"/>
                      </a:cubicBezTo>
                      <a:lnTo>
                        <a:pt x="837901" y="1604018"/>
                      </a:lnTo>
                      <a:cubicBezTo>
                        <a:pt x="832284" y="1581548"/>
                        <a:pt x="817543" y="1518216"/>
                        <a:pt x="807756" y="1503535"/>
                      </a:cubicBezTo>
                      <a:cubicBezTo>
                        <a:pt x="801057" y="1493487"/>
                        <a:pt x="796199" y="1481929"/>
                        <a:pt x="787660" y="1473390"/>
                      </a:cubicBezTo>
                      <a:cubicBezTo>
                        <a:pt x="779121" y="1464850"/>
                        <a:pt x="766793" y="1461024"/>
                        <a:pt x="757515" y="1453293"/>
                      </a:cubicBezTo>
                      <a:cubicBezTo>
                        <a:pt x="707336" y="1411478"/>
                        <a:pt x="750200" y="1430758"/>
                        <a:pt x="697224" y="1413100"/>
                      </a:cubicBezTo>
                      <a:cubicBezTo>
                        <a:pt x="687176" y="1406401"/>
                        <a:pt x="678179" y="1397760"/>
                        <a:pt x="667079" y="1393003"/>
                      </a:cubicBezTo>
                      <a:cubicBezTo>
                        <a:pt x="654386" y="1387563"/>
                        <a:pt x="640165" y="1386749"/>
                        <a:pt x="626886" y="1382955"/>
                      </a:cubicBezTo>
                      <a:cubicBezTo>
                        <a:pt x="616702" y="1380045"/>
                        <a:pt x="606789" y="1376256"/>
                        <a:pt x="596741" y="1372906"/>
                      </a:cubicBezTo>
                      <a:cubicBezTo>
                        <a:pt x="546499" y="1376256"/>
                        <a:pt x="496061" y="1377394"/>
                        <a:pt x="446016" y="1382955"/>
                      </a:cubicBezTo>
                      <a:cubicBezTo>
                        <a:pt x="435489" y="1384125"/>
                        <a:pt x="424142" y="1386386"/>
                        <a:pt x="415871" y="1393003"/>
                      </a:cubicBezTo>
                      <a:cubicBezTo>
                        <a:pt x="406441" y="1400547"/>
                        <a:pt x="402473" y="1413100"/>
                        <a:pt x="395774" y="1423148"/>
                      </a:cubicBezTo>
                      <a:cubicBezTo>
                        <a:pt x="392425" y="1433196"/>
                        <a:pt x="390109" y="1443651"/>
                        <a:pt x="385726" y="1453293"/>
                      </a:cubicBezTo>
                      <a:cubicBezTo>
                        <a:pt x="373329" y="1480566"/>
                        <a:pt x="345532" y="1533680"/>
                        <a:pt x="345532" y="1533680"/>
                      </a:cubicBezTo>
                      <a:cubicBezTo>
                        <a:pt x="334889" y="1597538"/>
                        <a:pt x="323675" y="1633467"/>
                        <a:pt x="345532" y="1704502"/>
                      </a:cubicBezTo>
                      <a:cubicBezTo>
                        <a:pt x="349084" y="1716045"/>
                        <a:pt x="365629" y="1717900"/>
                        <a:pt x="375677" y="1724599"/>
                      </a:cubicBezTo>
                      <a:cubicBezTo>
                        <a:pt x="435257" y="1719182"/>
                        <a:pt x="586894" y="1699579"/>
                        <a:pt x="636934" y="1724599"/>
                      </a:cubicBezTo>
                      <a:cubicBezTo>
                        <a:pt x="656547" y="1734406"/>
                        <a:pt x="619429" y="1804922"/>
                        <a:pt x="606789" y="1815034"/>
                      </a:cubicBezTo>
                      <a:cubicBezTo>
                        <a:pt x="598518" y="1821651"/>
                        <a:pt x="586692" y="1821733"/>
                        <a:pt x="576644" y="1825082"/>
                      </a:cubicBezTo>
                      <a:cubicBezTo>
                        <a:pt x="569945" y="1835130"/>
                        <a:pt x="558046" y="1843244"/>
                        <a:pt x="556548" y="1855227"/>
                      </a:cubicBezTo>
                      <a:cubicBezTo>
                        <a:pt x="554430" y="1872174"/>
                        <a:pt x="557122" y="1891258"/>
                        <a:pt x="566596" y="1905469"/>
                      </a:cubicBezTo>
                      <a:cubicBezTo>
                        <a:pt x="572471" y="1914282"/>
                        <a:pt x="586320" y="1913622"/>
                        <a:pt x="596741" y="1915517"/>
                      </a:cubicBezTo>
                      <a:cubicBezTo>
                        <a:pt x="623310" y="1920348"/>
                        <a:pt x="650332" y="1922216"/>
                        <a:pt x="677128" y="1925566"/>
                      </a:cubicBezTo>
                      <a:cubicBezTo>
                        <a:pt x="687176" y="1928915"/>
                        <a:pt x="699783" y="1928124"/>
                        <a:pt x="707273" y="1935614"/>
                      </a:cubicBezTo>
                      <a:cubicBezTo>
                        <a:pt x="714763" y="1943104"/>
                        <a:pt x="715823" y="1955274"/>
                        <a:pt x="717321" y="1965759"/>
                      </a:cubicBezTo>
                      <a:cubicBezTo>
                        <a:pt x="722553" y="2002383"/>
                        <a:pt x="722137" y="2039667"/>
                        <a:pt x="727369" y="2076291"/>
                      </a:cubicBezTo>
                      <a:cubicBezTo>
                        <a:pt x="728867" y="2086776"/>
                        <a:pt x="732274" y="2097177"/>
                        <a:pt x="737418" y="2106436"/>
                      </a:cubicBezTo>
                      <a:cubicBezTo>
                        <a:pt x="749148" y="2127550"/>
                        <a:pt x="777611" y="2166726"/>
                        <a:pt x="777611" y="2166726"/>
                      </a:cubicBezTo>
                      <a:cubicBezTo>
                        <a:pt x="791009" y="2163377"/>
                        <a:pt x="804526" y="2160472"/>
                        <a:pt x="817805" y="2156678"/>
                      </a:cubicBezTo>
                      <a:cubicBezTo>
                        <a:pt x="827989" y="2153768"/>
                        <a:pt x="837358" y="2146629"/>
                        <a:pt x="847950" y="2146629"/>
                      </a:cubicBezTo>
                      <a:cubicBezTo>
                        <a:pt x="868749" y="2146629"/>
                        <a:pt x="893000" y="2166615"/>
                        <a:pt x="908240" y="2176774"/>
                      </a:cubicBezTo>
                      <a:cubicBezTo>
                        <a:pt x="912968" y="2190960"/>
                        <a:pt x="916909" y="2229577"/>
                        <a:pt x="948433" y="2216968"/>
                      </a:cubicBezTo>
                      <a:cubicBezTo>
                        <a:pt x="959646" y="2212483"/>
                        <a:pt x="961831" y="2196871"/>
                        <a:pt x="968530" y="2186823"/>
                      </a:cubicBezTo>
                      <a:cubicBezTo>
                        <a:pt x="971879" y="2176775"/>
                        <a:pt x="971088" y="2164168"/>
                        <a:pt x="978578" y="2156678"/>
                      </a:cubicBezTo>
                      <a:cubicBezTo>
                        <a:pt x="990996" y="2144260"/>
                        <a:pt x="1030901" y="2132538"/>
                        <a:pt x="1048917" y="2126533"/>
                      </a:cubicBezTo>
                      <a:cubicBezTo>
                        <a:pt x="1109207" y="2129882"/>
                        <a:pt x="1170297" y="2126235"/>
                        <a:pt x="1229787" y="2136581"/>
                      </a:cubicBezTo>
                      <a:cubicBezTo>
                        <a:pt x="1249029" y="2139927"/>
                        <a:pt x="1262560" y="2157992"/>
                        <a:pt x="1280029" y="2166726"/>
                      </a:cubicBezTo>
                      <a:cubicBezTo>
                        <a:pt x="1289503" y="2171463"/>
                        <a:pt x="1299990" y="2173864"/>
                        <a:pt x="1310174" y="2176774"/>
                      </a:cubicBezTo>
                      <a:cubicBezTo>
                        <a:pt x="1323453" y="2180568"/>
                        <a:pt x="1337139" y="2182855"/>
                        <a:pt x="1350367" y="2186823"/>
                      </a:cubicBezTo>
                      <a:cubicBezTo>
                        <a:pt x="1370657" y="2192910"/>
                        <a:pt x="1389527" y="2205410"/>
                        <a:pt x="1410657" y="2206919"/>
                      </a:cubicBezTo>
                      <a:lnTo>
                        <a:pt x="1551334" y="2216968"/>
                      </a:lnTo>
                      <a:cubicBezTo>
                        <a:pt x="1647500" y="2313134"/>
                        <a:pt x="1524371" y="2198993"/>
                        <a:pt x="1611624" y="2257161"/>
                      </a:cubicBezTo>
                      <a:cubicBezTo>
                        <a:pt x="1623448" y="2265044"/>
                        <a:pt x="1630205" y="2279046"/>
                        <a:pt x="1641769" y="2287306"/>
                      </a:cubicBezTo>
                      <a:cubicBezTo>
                        <a:pt x="1677327" y="2312705"/>
                        <a:pt x="1698278" y="2310122"/>
                        <a:pt x="1742253" y="2317451"/>
                      </a:cubicBezTo>
                      <a:cubicBezTo>
                        <a:pt x="1752301" y="2324150"/>
                        <a:pt x="1763859" y="2329009"/>
                        <a:pt x="1772398" y="2337548"/>
                      </a:cubicBezTo>
                      <a:cubicBezTo>
                        <a:pt x="1791878" y="2357028"/>
                        <a:pt x="1794370" y="2373319"/>
                        <a:pt x="1802543" y="2397838"/>
                      </a:cubicBezTo>
                      <a:cubicBezTo>
                        <a:pt x="1805892" y="2424634"/>
                        <a:pt x="1802562" y="2453152"/>
                        <a:pt x="1812591" y="2478225"/>
                      </a:cubicBezTo>
                      <a:cubicBezTo>
                        <a:pt x="1820301" y="2497501"/>
                        <a:pt x="1869815" y="2505091"/>
                        <a:pt x="1882930" y="2508370"/>
                      </a:cubicBezTo>
                      <a:cubicBezTo>
                        <a:pt x="1926473" y="2505021"/>
                        <a:pt x="1969887" y="2498322"/>
                        <a:pt x="2013558" y="2498322"/>
                      </a:cubicBezTo>
                      <a:cubicBezTo>
                        <a:pt x="2040562" y="2498322"/>
                        <a:pt x="1960176" y="2508370"/>
                        <a:pt x="1933172" y="2508370"/>
                      </a:cubicBezTo>
                      <a:cubicBezTo>
                        <a:pt x="1912798" y="2508370"/>
                        <a:pt x="1892979" y="2501671"/>
                        <a:pt x="1872882" y="2498322"/>
                      </a:cubicBezTo>
                      <a:cubicBezTo>
                        <a:pt x="1876231" y="2488274"/>
                        <a:pt x="1875441" y="2475667"/>
                        <a:pt x="1882930" y="2468177"/>
                      </a:cubicBezTo>
                      <a:cubicBezTo>
                        <a:pt x="1905649" y="2445457"/>
                        <a:pt x="1986811" y="2467346"/>
                        <a:pt x="1993462" y="2468177"/>
                      </a:cubicBezTo>
                      <a:cubicBezTo>
                        <a:pt x="1996811" y="2478225"/>
                        <a:pt x="1996893" y="2490051"/>
                        <a:pt x="2003510" y="2498322"/>
                      </a:cubicBezTo>
                      <a:cubicBezTo>
                        <a:pt x="2011054" y="2507752"/>
                        <a:pt x="2021672" y="2516920"/>
                        <a:pt x="2033655" y="2518418"/>
                      </a:cubicBezTo>
                      <a:cubicBezTo>
                        <a:pt x="2051292" y="2520623"/>
                        <a:pt x="2094356" y="2504884"/>
                        <a:pt x="2114042" y="2498322"/>
                      </a:cubicBezTo>
                      <a:cubicBezTo>
                        <a:pt x="2130789" y="2501671"/>
                        <a:pt x="2147715" y="2504228"/>
                        <a:pt x="2164284" y="2508370"/>
                      </a:cubicBezTo>
                      <a:cubicBezTo>
                        <a:pt x="2174560" y="2510939"/>
                        <a:pt x="2183837" y="2518418"/>
                        <a:pt x="2194429" y="2518418"/>
                      </a:cubicBezTo>
                      <a:cubicBezTo>
                        <a:pt x="2218113" y="2518418"/>
                        <a:pt x="2241321" y="2511719"/>
                        <a:pt x="2264767" y="2508370"/>
                      </a:cubicBezTo>
                      <a:cubicBezTo>
                        <a:pt x="2274815" y="2505021"/>
                        <a:pt x="2285830" y="2492873"/>
                        <a:pt x="2294912" y="2498322"/>
                      </a:cubicBezTo>
                      <a:cubicBezTo>
                        <a:pt x="2307757" y="2506029"/>
                        <a:pt x="2312890" y="2523686"/>
                        <a:pt x="2315009" y="2538515"/>
                      </a:cubicBezTo>
                      <a:cubicBezTo>
                        <a:pt x="2317456" y="2555646"/>
                        <a:pt x="2292235" y="2587749"/>
                        <a:pt x="2284864" y="2598805"/>
                      </a:cubicBezTo>
                      <a:cubicBezTo>
                        <a:pt x="2252798" y="2695001"/>
                        <a:pt x="2284761" y="2629073"/>
                        <a:pt x="2234622" y="2689240"/>
                      </a:cubicBezTo>
                      <a:cubicBezTo>
                        <a:pt x="2226891" y="2698517"/>
                        <a:pt x="2223614" y="2711433"/>
                        <a:pt x="2214526" y="2719385"/>
                      </a:cubicBezTo>
                      <a:cubicBezTo>
                        <a:pt x="2196349" y="2735290"/>
                        <a:pt x="2174332" y="2746181"/>
                        <a:pt x="2154235" y="2759579"/>
                      </a:cubicBezTo>
                      <a:lnTo>
                        <a:pt x="2124090" y="2779675"/>
                      </a:lnTo>
                      <a:cubicBezTo>
                        <a:pt x="2107434" y="2804660"/>
                        <a:pt x="2094823" y="2820879"/>
                        <a:pt x="2083897" y="2850014"/>
                      </a:cubicBezTo>
                      <a:cubicBezTo>
                        <a:pt x="2070059" y="2886914"/>
                        <a:pt x="2082262" y="2891842"/>
                        <a:pt x="2053752" y="2920352"/>
                      </a:cubicBezTo>
                      <a:cubicBezTo>
                        <a:pt x="2045213" y="2928891"/>
                        <a:pt x="2032885" y="2932718"/>
                        <a:pt x="2023607" y="2940449"/>
                      </a:cubicBezTo>
                      <a:cubicBezTo>
                        <a:pt x="2012690" y="2949546"/>
                        <a:pt x="2006172" y="2964239"/>
                        <a:pt x="1993462" y="2970594"/>
                      </a:cubicBezTo>
                      <a:cubicBezTo>
                        <a:pt x="1978186" y="2978232"/>
                        <a:pt x="1959892" y="2976938"/>
                        <a:pt x="1943220" y="2980643"/>
                      </a:cubicBezTo>
                      <a:cubicBezTo>
                        <a:pt x="1929739" y="2983639"/>
                        <a:pt x="1916306" y="2986897"/>
                        <a:pt x="1903027" y="2990691"/>
                      </a:cubicBezTo>
                      <a:cubicBezTo>
                        <a:pt x="1892843" y="2993601"/>
                        <a:pt x="1883367" y="2999241"/>
                        <a:pt x="1872882" y="3000739"/>
                      </a:cubicBezTo>
                      <a:cubicBezTo>
                        <a:pt x="1836258" y="3005971"/>
                        <a:pt x="1799194" y="3007438"/>
                        <a:pt x="1762350" y="3010788"/>
                      </a:cubicBezTo>
                      <a:cubicBezTo>
                        <a:pt x="1752302" y="3014137"/>
                        <a:pt x="1739695" y="3013347"/>
                        <a:pt x="1732205" y="3020836"/>
                      </a:cubicBezTo>
                      <a:cubicBezTo>
                        <a:pt x="1724715" y="3028326"/>
                        <a:pt x="1726328" y="3041245"/>
                        <a:pt x="1722156" y="3050981"/>
                      </a:cubicBezTo>
                      <a:cubicBezTo>
                        <a:pt x="1716244" y="3064776"/>
                        <a:pt x="1694579" y="3108703"/>
                        <a:pt x="1681963" y="3121319"/>
                      </a:cubicBezTo>
                      <a:cubicBezTo>
                        <a:pt x="1673424" y="3129858"/>
                        <a:pt x="1663627" y="3138886"/>
                        <a:pt x="1651818" y="3141416"/>
                      </a:cubicBezTo>
                      <a:cubicBezTo>
                        <a:pt x="1615643" y="3149168"/>
                        <a:pt x="1578218" y="3149292"/>
                        <a:pt x="1541286" y="3151465"/>
                      </a:cubicBezTo>
                      <a:cubicBezTo>
                        <a:pt x="1464309" y="3155993"/>
                        <a:pt x="1387211" y="3158164"/>
                        <a:pt x="1310174" y="3161513"/>
                      </a:cubicBezTo>
                      <a:cubicBezTo>
                        <a:pt x="1278326" y="3209284"/>
                        <a:pt x="1301534" y="3187839"/>
                        <a:pt x="1229787" y="3211755"/>
                      </a:cubicBezTo>
                      <a:lnTo>
                        <a:pt x="1199642" y="3221803"/>
                      </a:lnTo>
                      <a:cubicBezTo>
                        <a:pt x="1168303" y="3216580"/>
                        <a:pt x="1126431" y="3224670"/>
                        <a:pt x="1119255" y="3181610"/>
                      </a:cubicBezTo>
                      <a:cubicBezTo>
                        <a:pt x="1117514" y="3171162"/>
                        <a:pt x="1124160" y="3160724"/>
                        <a:pt x="1129304" y="3151465"/>
                      </a:cubicBezTo>
                      <a:cubicBezTo>
                        <a:pt x="1141034" y="3130351"/>
                        <a:pt x="1169497" y="3091174"/>
                        <a:pt x="1169497" y="3091174"/>
                      </a:cubicBezTo>
                      <a:cubicBezTo>
                        <a:pt x="1194769" y="3015360"/>
                        <a:pt x="1205785" y="3008701"/>
                        <a:pt x="1179545" y="2910304"/>
                      </a:cubicBezTo>
                      <a:cubicBezTo>
                        <a:pt x="1175883" y="2896573"/>
                        <a:pt x="1161224" y="2888042"/>
                        <a:pt x="1149400" y="2880159"/>
                      </a:cubicBezTo>
                      <a:cubicBezTo>
                        <a:pt x="1140587" y="2874284"/>
                        <a:pt x="1129303" y="2873460"/>
                        <a:pt x="1119255" y="2870111"/>
                      </a:cubicBezTo>
                      <a:cubicBezTo>
                        <a:pt x="1057339" y="2828833"/>
                        <a:pt x="1125786" y="2868939"/>
                        <a:pt x="1038868" y="2839966"/>
                      </a:cubicBezTo>
                      <a:cubicBezTo>
                        <a:pt x="1024658" y="2835229"/>
                        <a:pt x="1012443" y="2825770"/>
                        <a:pt x="998675" y="2819869"/>
                      </a:cubicBezTo>
                      <a:cubicBezTo>
                        <a:pt x="988940" y="2815697"/>
                        <a:pt x="978578" y="2813170"/>
                        <a:pt x="968530" y="2809821"/>
                      </a:cubicBezTo>
                      <a:cubicBezTo>
                        <a:pt x="946510" y="2776791"/>
                        <a:pt x="948785" y="2785932"/>
                        <a:pt x="938385" y="2749530"/>
                      </a:cubicBezTo>
                      <a:cubicBezTo>
                        <a:pt x="931364" y="2724954"/>
                        <a:pt x="920181" y="2666958"/>
                        <a:pt x="908240" y="2649047"/>
                      </a:cubicBezTo>
                      <a:lnTo>
                        <a:pt x="868046" y="2588757"/>
                      </a:lnTo>
                      <a:cubicBezTo>
                        <a:pt x="861347" y="2578709"/>
                        <a:pt x="853351" y="2569414"/>
                        <a:pt x="847950" y="2558612"/>
                      </a:cubicBezTo>
                      <a:cubicBezTo>
                        <a:pt x="821498" y="2505708"/>
                        <a:pt x="838445" y="2529010"/>
                        <a:pt x="797708" y="2488273"/>
                      </a:cubicBezTo>
                      <a:cubicBezTo>
                        <a:pt x="804407" y="2478225"/>
                        <a:pt x="810074" y="2467406"/>
                        <a:pt x="817805" y="2458128"/>
                      </a:cubicBezTo>
                      <a:cubicBezTo>
                        <a:pt x="840343" y="2431083"/>
                        <a:pt x="853789" y="2429916"/>
                        <a:pt x="868046" y="2397838"/>
                      </a:cubicBezTo>
                      <a:cubicBezTo>
                        <a:pt x="876649" y="2378480"/>
                        <a:pt x="881444" y="2357645"/>
                        <a:pt x="888143" y="2337548"/>
                      </a:cubicBezTo>
                      <a:lnTo>
                        <a:pt x="898191" y="2307403"/>
                      </a:lnTo>
                      <a:lnTo>
                        <a:pt x="908240" y="2277258"/>
                      </a:lnTo>
                      <a:cubicBezTo>
                        <a:pt x="904890" y="2253812"/>
                        <a:pt x="908783" y="2228103"/>
                        <a:pt x="898191" y="2206919"/>
                      </a:cubicBezTo>
                      <a:cubicBezTo>
                        <a:pt x="893454" y="2197445"/>
                        <a:pt x="878230" y="2199781"/>
                        <a:pt x="868046" y="2196871"/>
                      </a:cubicBezTo>
                      <a:cubicBezTo>
                        <a:pt x="779752" y="2171645"/>
                        <a:pt x="869966" y="2200861"/>
                        <a:pt x="797708" y="2176774"/>
                      </a:cubicBezTo>
                      <a:cubicBezTo>
                        <a:pt x="767563" y="2180124"/>
                        <a:pt x="737191" y="2181837"/>
                        <a:pt x="707273" y="2186823"/>
                      </a:cubicBezTo>
                      <a:cubicBezTo>
                        <a:pt x="696825" y="2188564"/>
                        <a:pt x="682383" y="2206067"/>
                        <a:pt x="677128" y="2196871"/>
                      </a:cubicBezTo>
                      <a:cubicBezTo>
                        <a:pt x="663730" y="2173425"/>
                        <a:pt x="671910" y="2143053"/>
                        <a:pt x="667079" y="2116484"/>
                      </a:cubicBezTo>
                      <a:cubicBezTo>
                        <a:pt x="663088" y="2094534"/>
                        <a:pt x="651646" y="2072745"/>
                        <a:pt x="636934" y="2056194"/>
                      </a:cubicBezTo>
                      <a:cubicBezTo>
                        <a:pt x="579856" y="1991982"/>
                        <a:pt x="599618" y="2003562"/>
                        <a:pt x="546499" y="1985856"/>
                      </a:cubicBezTo>
                      <a:cubicBezTo>
                        <a:pt x="536451" y="1975808"/>
                        <a:pt x="524614" y="1967275"/>
                        <a:pt x="516354" y="1955711"/>
                      </a:cubicBezTo>
                      <a:cubicBezTo>
                        <a:pt x="507647" y="1943522"/>
                        <a:pt x="503689" y="1928523"/>
                        <a:pt x="496257" y="1915517"/>
                      </a:cubicBezTo>
                      <a:cubicBezTo>
                        <a:pt x="490265" y="1905032"/>
                        <a:pt x="481562" y="1896174"/>
                        <a:pt x="476161" y="1885372"/>
                      </a:cubicBezTo>
                      <a:cubicBezTo>
                        <a:pt x="457726" y="1848502"/>
                        <a:pt x="478823" y="1853653"/>
                        <a:pt x="435967" y="1825082"/>
                      </a:cubicBezTo>
                      <a:cubicBezTo>
                        <a:pt x="427154" y="1819207"/>
                        <a:pt x="415870" y="1818383"/>
                        <a:pt x="405822" y="1815034"/>
                      </a:cubicBezTo>
                      <a:cubicBezTo>
                        <a:pt x="395774" y="1808335"/>
                        <a:pt x="386985" y="1799177"/>
                        <a:pt x="375677" y="1794937"/>
                      </a:cubicBezTo>
                      <a:cubicBezTo>
                        <a:pt x="359685" y="1788940"/>
                        <a:pt x="340711" y="1792527"/>
                        <a:pt x="325435" y="1784889"/>
                      </a:cubicBezTo>
                      <a:cubicBezTo>
                        <a:pt x="312725" y="1778534"/>
                        <a:pt x="306507" y="1763468"/>
                        <a:pt x="295290" y="1754744"/>
                      </a:cubicBezTo>
                      <a:cubicBezTo>
                        <a:pt x="276225" y="1739915"/>
                        <a:pt x="235000" y="1714550"/>
                        <a:pt x="235000" y="1714550"/>
                      </a:cubicBezTo>
                      <a:cubicBezTo>
                        <a:pt x="228301" y="1701152"/>
                        <a:pt x="222336" y="1687362"/>
                        <a:pt x="214904" y="1674357"/>
                      </a:cubicBezTo>
                      <a:cubicBezTo>
                        <a:pt x="208912" y="1663872"/>
                        <a:pt x="200208" y="1655014"/>
                        <a:pt x="194807" y="1644212"/>
                      </a:cubicBezTo>
                      <a:cubicBezTo>
                        <a:pt x="190070" y="1634738"/>
                        <a:pt x="188108" y="1624115"/>
                        <a:pt x="184758" y="1614067"/>
                      </a:cubicBezTo>
                      <a:cubicBezTo>
                        <a:pt x="181409" y="1553777"/>
                        <a:pt x="180177" y="1493331"/>
                        <a:pt x="174710" y="1433196"/>
                      </a:cubicBezTo>
                      <a:cubicBezTo>
                        <a:pt x="173460" y="1419443"/>
                        <a:pt x="170102" y="1405696"/>
                        <a:pt x="164662" y="1393003"/>
                      </a:cubicBezTo>
                      <a:cubicBezTo>
                        <a:pt x="159905" y="1381903"/>
                        <a:pt x="151264" y="1372906"/>
                        <a:pt x="144565" y="1362858"/>
                      </a:cubicBezTo>
                      <a:lnTo>
                        <a:pt x="124468" y="1302568"/>
                      </a:lnTo>
                      <a:cubicBezTo>
                        <a:pt x="121119" y="1292520"/>
                        <a:pt x="117330" y="1282607"/>
                        <a:pt x="114420" y="1272423"/>
                      </a:cubicBezTo>
                      <a:lnTo>
                        <a:pt x="94323" y="1202084"/>
                      </a:lnTo>
                      <a:cubicBezTo>
                        <a:pt x="0" y="1264967"/>
                        <a:pt x="97329" y="1188400"/>
                        <a:pt x="54130" y="1433196"/>
                      </a:cubicBezTo>
                      <a:cubicBezTo>
                        <a:pt x="51527" y="1447947"/>
                        <a:pt x="41465" y="1406009"/>
                        <a:pt x="34033" y="1393003"/>
                      </a:cubicBezTo>
                      <a:cubicBezTo>
                        <a:pt x="28041" y="1382518"/>
                        <a:pt x="20636" y="1372906"/>
                        <a:pt x="13937" y="1362858"/>
                      </a:cubicBezTo>
                      <a:cubicBezTo>
                        <a:pt x="17431" y="1327922"/>
                        <a:pt x="23645" y="1243635"/>
                        <a:pt x="34033" y="1202084"/>
                      </a:cubicBezTo>
                      <a:cubicBezTo>
                        <a:pt x="39171" y="1181533"/>
                        <a:pt x="48992" y="1162345"/>
                        <a:pt x="54130" y="1141794"/>
                      </a:cubicBezTo>
                      <a:cubicBezTo>
                        <a:pt x="66747" y="1091325"/>
                        <a:pt x="59811" y="1114702"/>
                        <a:pt x="74227" y="1071456"/>
                      </a:cubicBezTo>
                      <a:cubicBezTo>
                        <a:pt x="80926" y="1031262"/>
                        <a:pt x="86331" y="990832"/>
                        <a:pt x="94323" y="950875"/>
                      </a:cubicBezTo>
                      <a:cubicBezTo>
                        <a:pt x="97673" y="934128"/>
                        <a:pt x="99878" y="917111"/>
                        <a:pt x="104372" y="900634"/>
                      </a:cubicBezTo>
                      <a:cubicBezTo>
                        <a:pt x="109946" y="880197"/>
                        <a:pt x="112717" y="857970"/>
                        <a:pt x="124468" y="840344"/>
                      </a:cubicBezTo>
                      <a:lnTo>
                        <a:pt x="144565" y="810199"/>
                      </a:lnTo>
                      <a:cubicBezTo>
                        <a:pt x="165477" y="726547"/>
                        <a:pt x="140013" y="809253"/>
                        <a:pt x="174710" y="739860"/>
                      </a:cubicBezTo>
                      <a:cubicBezTo>
                        <a:pt x="188867" y="711547"/>
                        <a:pt x="186930" y="662098"/>
                        <a:pt x="224952" y="649425"/>
                      </a:cubicBezTo>
                      <a:lnTo>
                        <a:pt x="255097" y="639377"/>
                      </a:lnTo>
                      <a:cubicBezTo>
                        <a:pt x="268495" y="629329"/>
                        <a:pt x="284164" y="621749"/>
                        <a:pt x="295290" y="609232"/>
                      </a:cubicBezTo>
                      <a:cubicBezTo>
                        <a:pt x="311337" y="591179"/>
                        <a:pt x="315387" y="562339"/>
                        <a:pt x="335484" y="548941"/>
                      </a:cubicBezTo>
                      <a:cubicBezTo>
                        <a:pt x="365126" y="529181"/>
                        <a:pt x="371595" y="527714"/>
                        <a:pt x="395774" y="498700"/>
                      </a:cubicBezTo>
                      <a:cubicBezTo>
                        <a:pt x="437642" y="448458"/>
                        <a:pt x="390750" y="485302"/>
                        <a:pt x="446016" y="448458"/>
                      </a:cubicBezTo>
                      <a:cubicBezTo>
                        <a:pt x="459414" y="428361"/>
                        <a:pt x="480351" y="411600"/>
                        <a:pt x="486209" y="388168"/>
                      </a:cubicBezTo>
                      <a:cubicBezTo>
                        <a:pt x="498826" y="337698"/>
                        <a:pt x="491890" y="361076"/>
                        <a:pt x="506306" y="317829"/>
                      </a:cubicBezTo>
                      <a:cubicBezTo>
                        <a:pt x="499607" y="297732"/>
                        <a:pt x="506760" y="262677"/>
                        <a:pt x="486209" y="257539"/>
                      </a:cubicBezTo>
                      <a:cubicBezTo>
                        <a:pt x="472811" y="254190"/>
                        <a:pt x="459295" y="251285"/>
                        <a:pt x="446016" y="247491"/>
                      </a:cubicBezTo>
                      <a:cubicBezTo>
                        <a:pt x="435832" y="244581"/>
                        <a:pt x="426147" y="240012"/>
                        <a:pt x="415871" y="237443"/>
                      </a:cubicBezTo>
                      <a:cubicBezTo>
                        <a:pt x="399302" y="233301"/>
                        <a:pt x="382376" y="230744"/>
                        <a:pt x="365629" y="227394"/>
                      </a:cubicBezTo>
                      <a:cubicBezTo>
                        <a:pt x="358930" y="217346"/>
                        <a:pt x="338286" y="206910"/>
                        <a:pt x="345532" y="197249"/>
                      </a:cubicBezTo>
                      <a:cubicBezTo>
                        <a:pt x="355779" y="183586"/>
                        <a:pt x="379571" y="192602"/>
                        <a:pt x="395774" y="187201"/>
                      </a:cubicBezTo>
                      <a:cubicBezTo>
                        <a:pt x="409984" y="182464"/>
                        <a:pt x="423123" y="174811"/>
                        <a:pt x="435967" y="167104"/>
                      </a:cubicBezTo>
                      <a:cubicBezTo>
                        <a:pt x="456678" y="154677"/>
                        <a:pt x="496257" y="126911"/>
                        <a:pt x="496257" y="126911"/>
                      </a:cubicBezTo>
                      <a:cubicBezTo>
                        <a:pt x="503861" y="104102"/>
                        <a:pt x="504636" y="81214"/>
                        <a:pt x="536451" y="76669"/>
                      </a:cubicBezTo>
                      <a:cubicBezTo>
                        <a:pt x="550122" y="74716"/>
                        <a:pt x="563246" y="83368"/>
                        <a:pt x="576644" y="86717"/>
                      </a:cubicBezTo>
                      <a:cubicBezTo>
                        <a:pt x="586692" y="93416"/>
                        <a:pt x="598250" y="98275"/>
                        <a:pt x="606789" y="106814"/>
                      </a:cubicBezTo>
                      <a:cubicBezTo>
                        <a:pt x="673778" y="173803"/>
                        <a:pt x="576644" y="103464"/>
                        <a:pt x="657031" y="157056"/>
                      </a:cubicBezTo>
                      <a:cubicBezTo>
                        <a:pt x="667079" y="150357"/>
                        <a:pt x="677898" y="144690"/>
                        <a:pt x="687176" y="136959"/>
                      </a:cubicBezTo>
                      <a:cubicBezTo>
                        <a:pt x="698093" y="127862"/>
                        <a:pt x="705497" y="114697"/>
                        <a:pt x="717321" y="106814"/>
                      </a:cubicBezTo>
                      <a:cubicBezTo>
                        <a:pt x="726134" y="100939"/>
                        <a:pt x="737418" y="100115"/>
                        <a:pt x="747466" y="96766"/>
                      </a:cubicBezTo>
                      <a:cubicBezTo>
                        <a:pt x="810543" y="138817"/>
                        <a:pt x="783603" y="136959"/>
                        <a:pt x="817805" y="136959"/>
                      </a:cubicBezTo>
                    </a:path>
                  </a:pathLst>
                </a:custGeom>
                <a:gradFill flip="none" rotWithShape="1">
                  <a:gsLst>
                    <a:gs pos="1000">
                      <a:srgbClr val="EE8800"/>
                    </a:gs>
                    <a:gs pos="100000">
                      <a:srgbClr val="00B050"/>
                    </a:gs>
                    <a:gs pos="100000">
                      <a:srgbClr val="FFFFCC"/>
                    </a:gs>
                    <a:gs pos="0">
                      <a:srgbClr val="FFFFCC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61" name="Forma livre 60"/>
                <p:cNvSpPr/>
                <p:nvPr/>
              </p:nvSpPr>
              <p:spPr bwMode="auto">
                <a:xfrm>
                  <a:off x="4582404" y="2700246"/>
                  <a:ext cx="447343" cy="472816"/>
                </a:xfrm>
                <a:custGeom>
                  <a:avLst/>
                  <a:gdLst>
                    <a:gd name="connsiteX0" fmla="*/ 3349 w 447343"/>
                    <a:gd name="connsiteY0" fmla="*/ 110532 h 472816"/>
                    <a:gd name="connsiteX1" fmla="*/ 93784 w 447343"/>
                    <a:gd name="connsiteY1" fmla="*/ 160774 h 472816"/>
                    <a:gd name="connsiteX2" fmla="*/ 123929 w 447343"/>
                    <a:gd name="connsiteY2" fmla="*/ 261257 h 472816"/>
                    <a:gd name="connsiteX3" fmla="*/ 164122 w 447343"/>
                    <a:gd name="connsiteY3" fmla="*/ 321548 h 472816"/>
                    <a:gd name="connsiteX4" fmla="*/ 184219 w 447343"/>
                    <a:gd name="connsiteY4" fmla="*/ 351693 h 472816"/>
                    <a:gd name="connsiteX5" fmla="*/ 194267 w 447343"/>
                    <a:gd name="connsiteY5" fmla="*/ 381838 h 472816"/>
                    <a:gd name="connsiteX6" fmla="*/ 254557 w 447343"/>
                    <a:gd name="connsiteY6" fmla="*/ 422031 h 472816"/>
                    <a:gd name="connsiteX7" fmla="*/ 284702 w 447343"/>
                    <a:gd name="connsiteY7" fmla="*/ 452176 h 472816"/>
                    <a:gd name="connsiteX8" fmla="*/ 344993 w 447343"/>
                    <a:gd name="connsiteY8" fmla="*/ 472273 h 472816"/>
                    <a:gd name="connsiteX9" fmla="*/ 375138 w 447343"/>
                    <a:gd name="connsiteY9" fmla="*/ 462224 h 472816"/>
                    <a:gd name="connsiteX10" fmla="*/ 344993 w 447343"/>
                    <a:gd name="connsiteY10" fmla="*/ 452176 h 472816"/>
                    <a:gd name="connsiteX11" fmla="*/ 375138 w 447343"/>
                    <a:gd name="connsiteY11" fmla="*/ 331596 h 472816"/>
                    <a:gd name="connsiteX12" fmla="*/ 405283 w 447343"/>
                    <a:gd name="connsiteY12" fmla="*/ 321548 h 472816"/>
                    <a:gd name="connsiteX13" fmla="*/ 445476 w 447343"/>
                    <a:gd name="connsiteY13" fmla="*/ 251209 h 472816"/>
                    <a:gd name="connsiteX14" fmla="*/ 415331 w 447343"/>
                    <a:gd name="connsiteY14" fmla="*/ 190919 h 472816"/>
                    <a:gd name="connsiteX15" fmla="*/ 385186 w 447343"/>
                    <a:gd name="connsiteY15" fmla="*/ 180871 h 472816"/>
                    <a:gd name="connsiteX16" fmla="*/ 355041 w 447343"/>
                    <a:gd name="connsiteY16" fmla="*/ 160774 h 472816"/>
                    <a:gd name="connsiteX17" fmla="*/ 334944 w 447343"/>
                    <a:gd name="connsiteY17" fmla="*/ 100484 h 472816"/>
                    <a:gd name="connsiteX18" fmla="*/ 284702 w 447343"/>
                    <a:gd name="connsiteY18" fmla="*/ 30145 h 472816"/>
                    <a:gd name="connsiteX19" fmla="*/ 254557 w 447343"/>
                    <a:gd name="connsiteY19" fmla="*/ 20097 h 472816"/>
                    <a:gd name="connsiteX20" fmla="*/ 224412 w 447343"/>
                    <a:gd name="connsiteY20" fmla="*/ 0 h 472816"/>
                    <a:gd name="connsiteX21" fmla="*/ 164122 w 447343"/>
                    <a:gd name="connsiteY21" fmla="*/ 20097 h 472816"/>
                    <a:gd name="connsiteX22" fmla="*/ 103832 w 447343"/>
                    <a:gd name="connsiteY22" fmla="*/ 60290 h 472816"/>
                    <a:gd name="connsiteX23" fmla="*/ 73687 w 447343"/>
                    <a:gd name="connsiteY23" fmla="*/ 70339 h 472816"/>
                    <a:gd name="connsiteX24" fmla="*/ 3349 w 447343"/>
                    <a:gd name="connsiteY24" fmla="*/ 110532 h 4728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447343" h="472816">
                      <a:moveTo>
                        <a:pt x="3349" y="110532"/>
                      </a:moveTo>
                      <a:cubicBezTo>
                        <a:pt x="6698" y="125604"/>
                        <a:pt x="40725" y="143088"/>
                        <a:pt x="93784" y="160774"/>
                      </a:cubicBezTo>
                      <a:cubicBezTo>
                        <a:pt x="99401" y="183244"/>
                        <a:pt x="114142" y="246576"/>
                        <a:pt x="123929" y="261257"/>
                      </a:cubicBezTo>
                      <a:lnTo>
                        <a:pt x="164122" y="321548"/>
                      </a:lnTo>
                      <a:lnTo>
                        <a:pt x="184219" y="351693"/>
                      </a:lnTo>
                      <a:cubicBezTo>
                        <a:pt x="187568" y="361741"/>
                        <a:pt x="188392" y="373025"/>
                        <a:pt x="194267" y="381838"/>
                      </a:cubicBezTo>
                      <a:cubicBezTo>
                        <a:pt x="215772" y="414096"/>
                        <a:pt x="222953" y="411497"/>
                        <a:pt x="254557" y="422031"/>
                      </a:cubicBezTo>
                      <a:cubicBezTo>
                        <a:pt x="264605" y="432079"/>
                        <a:pt x="272280" y="445275"/>
                        <a:pt x="284702" y="452176"/>
                      </a:cubicBezTo>
                      <a:cubicBezTo>
                        <a:pt x="303220" y="462464"/>
                        <a:pt x="344993" y="472273"/>
                        <a:pt x="344993" y="472273"/>
                      </a:cubicBezTo>
                      <a:cubicBezTo>
                        <a:pt x="355041" y="468923"/>
                        <a:pt x="375138" y="472816"/>
                        <a:pt x="375138" y="462224"/>
                      </a:cubicBezTo>
                      <a:cubicBezTo>
                        <a:pt x="375138" y="451632"/>
                        <a:pt x="347070" y="462562"/>
                        <a:pt x="344993" y="452176"/>
                      </a:cubicBezTo>
                      <a:cubicBezTo>
                        <a:pt x="340092" y="427673"/>
                        <a:pt x="344700" y="355946"/>
                        <a:pt x="375138" y="331596"/>
                      </a:cubicBezTo>
                      <a:cubicBezTo>
                        <a:pt x="383409" y="324979"/>
                        <a:pt x="395235" y="324897"/>
                        <a:pt x="405283" y="321548"/>
                      </a:cubicBezTo>
                      <a:cubicBezTo>
                        <a:pt x="414999" y="306974"/>
                        <a:pt x="443158" y="267431"/>
                        <a:pt x="445476" y="251209"/>
                      </a:cubicBezTo>
                      <a:cubicBezTo>
                        <a:pt x="447343" y="238139"/>
                        <a:pt x="423364" y="197345"/>
                        <a:pt x="415331" y="190919"/>
                      </a:cubicBezTo>
                      <a:cubicBezTo>
                        <a:pt x="407060" y="184302"/>
                        <a:pt x="395234" y="184220"/>
                        <a:pt x="385186" y="180871"/>
                      </a:cubicBezTo>
                      <a:cubicBezTo>
                        <a:pt x="375138" y="174172"/>
                        <a:pt x="361442" y="171015"/>
                        <a:pt x="355041" y="160774"/>
                      </a:cubicBezTo>
                      <a:cubicBezTo>
                        <a:pt x="343814" y="142810"/>
                        <a:pt x="346695" y="118110"/>
                        <a:pt x="334944" y="100484"/>
                      </a:cubicBezTo>
                      <a:cubicBezTo>
                        <a:pt x="325781" y="86739"/>
                        <a:pt x="294048" y="37933"/>
                        <a:pt x="284702" y="30145"/>
                      </a:cubicBezTo>
                      <a:cubicBezTo>
                        <a:pt x="276565" y="23364"/>
                        <a:pt x="264605" y="23446"/>
                        <a:pt x="254557" y="20097"/>
                      </a:cubicBezTo>
                      <a:cubicBezTo>
                        <a:pt x="244509" y="13398"/>
                        <a:pt x="236489" y="0"/>
                        <a:pt x="224412" y="0"/>
                      </a:cubicBezTo>
                      <a:cubicBezTo>
                        <a:pt x="203228" y="0"/>
                        <a:pt x="164122" y="20097"/>
                        <a:pt x="164122" y="20097"/>
                      </a:cubicBezTo>
                      <a:cubicBezTo>
                        <a:pt x="144025" y="33495"/>
                        <a:pt x="126746" y="52652"/>
                        <a:pt x="103832" y="60290"/>
                      </a:cubicBezTo>
                      <a:cubicBezTo>
                        <a:pt x="93784" y="63640"/>
                        <a:pt x="82946" y="65195"/>
                        <a:pt x="73687" y="70339"/>
                      </a:cubicBezTo>
                      <a:cubicBezTo>
                        <a:pt x="163" y="111186"/>
                        <a:pt x="0" y="95460"/>
                        <a:pt x="3349" y="1105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12000">
                      <a:srgbClr val="EE8800"/>
                    </a:gs>
                    <a:gs pos="100000">
                      <a:srgbClr val="00B050"/>
                    </a:gs>
                    <a:gs pos="0">
                      <a:srgbClr val="FFFFCC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62" name="Forma livre 61"/>
                <p:cNvSpPr/>
                <p:nvPr/>
              </p:nvSpPr>
              <p:spPr bwMode="auto">
                <a:xfrm>
                  <a:off x="3831711" y="2176734"/>
                  <a:ext cx="2075409" cy="1213973"/>
                </a:xfrm>
                <a:custGeom>
                  <a:avLst/>
                  <a:gdLst>
                    <a:gd name="connsiteX0" fmla="*/ 61783 w 2075409"/>
                    <a:gd name="connsiteY0" fmla="*/ 156206 h 1213973"/>
                    <a:gd name="connsiteX1" fmla="*/ 52056 w 2075409"/>
                    <a:gd name="connsiteY1" fmla="*/ 195117 h 1213973"/>
                    <a:gd name="connsiteX2" fmla="*/ 37464 w 2075409"/>
                    <a:gd name="connsiteY2" fmla="*/ 204845 h 1213973"/>
                    <a:gd name="connsiteX3" fmla="*/ 115285 w 2075409"/>
                    <a:gd name="connsiteY3" fmla="*/ 229164 h 1213973"/>
                    <a:gd name="connsiteX4" fmla="*/ 110422 w 2075409"/>
                    <a:gd name="connsiteY4" fmla="*/ 243755 h 1213973"/>
                    <a:gd name="connsiteX5" fmla="*/ 95830 w 2075409"/>
                    <a:gd name="connsiteY5" fmla="*/ 253483 h 1213973"/>
                    <a:gd name="connsiteX6" fmla="*/ 47192 w 2075409"/>
                    <a:gd name="connsiteY6" fmla="*/ 268074 h 1213973"/>
                    <a:gd name="connsiteX7" fmla="*/ 32600 w 2075409"/>
                    <a:gd name="connsiteY7" fmla="*/ 272938 h 1213973"/>
                    <a:gd name="connsiteX8" fmla="*/ 52056 w 2075409"/>
                    <a:gd name="connsiteY8" fmla="*/ 277802 h 1213973"/>
                    <a:gd name="connsiteX9" fmla="*/ 120149 w 2075409"/>
                    <a:gd name="connsiteY9" fmla="*/ 263210 h 1213973"/>
                    <a:gd name="connsiteX10" fmla="*/ 159060 w 2075409"/>
                    <a:gd name="connsiteY10" fmla="*/ 243755 h 1213973"/>
                    <a:gd name="connsiteX11" fmla="*/ 193107 w 2075409"/>
                    <a:gd name="connsiteY11" fmla="*/ 229164 h 1213973"/>
                    <a:gd name="connsiteX12" fmla="*/ 217426 w 2075409"/>
                    <a:gd name="connsiteY12" fmla="*/ 199981 h 1213973"/>
                    <a:gd name="connsiteX13" fmla="*/ 246609 w 2075409"/>
                    <a:gd name="connsiteY13" fmla="*/ 180525 h 1213973"/>
                    <a:gd name="connsiteX14" fmla="*/ 280656 w 2075409"/>
                    <a:gd name="connsiteY14" fmla="*/ 175662 h 1213973"/>
                    <a:gd name="connsiteX15" fmla="*/ 295247 w 2075409"/>
                    <a:gd name="connsiteY15" fmla="*/ 170798 h 1213973"/>
                    <a:gd name="connsiteX16" fmla="*/ 343885 w 2075409"/>
                    <a:gd name="connsiteY16" fmla="*/ 161070 h 1213973"/>
                    <a:gd name="connsiteX17" fmla="*/ 373068 w 2075409"/>
                    <a:gd name="connsiteY17" fmla="*/ 151342 h 1213973"/>
                    <a:gd name="connsiteX18" fmla="*/ 387660 w 2075409"/>
                    <a:gd name="connsiteY18" fmla="*/ 146479 h 1213973"/>
                    <a:gd name="connsiteX19" fmla="*/ 421707 w 2075409"/>
                    <a:gd name="connsiteY19" fmla="*/ 131887 h 1213973"/>
                    <a:gd name="connsiteX20" fmla="*/ 455754 w 2075409"/>
                    <a:gd name="connsiteY20" fmla="*/ 117296 h 1213973"/>
                    <a:gd name="connsiteX21" fmla="*/ 484937 w 2075409"/>
                    <a:gd name="connsiteY21" fmla="*/ 107568 h 1213973"/>
                    <a:gd name="connsiteX22" fmla="*/ 499528 w 2075409"/>
                    <a:gd name="connsiteY22" fmla="*/ 97840 h 1213973"/>
                    <a:gd name="connsiteX23" fmla="*/ 538439 w 2075409"/>
                    <a:gd name="connsiteY23" fmla="*/ 92976 h 1213973"/>
                    <a:gd name="connsiteX24" fmla="*/ 621124 w 2075409"/>
                    <a:gd name="connsiteY24" fmla="*/ 88113 h 1213973"/>
                    <a:gd name="connsiteX25" fmla="*/ 708673 w 2075409"/>
                    <a:gd name="connsiteY25" fmla="*/ 92976 h 1213973"/>
                    <a:gd name="connsiteX26" fmla="*/ 723264 w 2075409"/>
                    <a:gd name="connsiteY26" fmla="*/ 102704 h 1213973"/>
                    <a:gd name="connsiteX27" fmla="*/ 737856 w 2075409"/>
                    <a:gd name="connsiteY27" fmla="*/ 107568 h 1213973"/>
                    <a:gd name="connsiteX28" fmla="*/ 762175 w 2075409"/>
                    <a:gd name="connsiteY28" fmla="*/ 146479 h 1213973"/>
                    <a:gd name="connsiteX29" fmla="*/ 791358 w 2075409"/>
                    <a:gd name="connsiteY29" fmla="*/ 141615 h 1213973"/>
                    <a:gd name="connsiteX30" fmla="*/ 820541 w 2075409"/>
                    <a:gd name="connsiteY30" fmla="*/ 131887 h 1213973"/>
                    <a:gd name="connsiteX31" fmla="*/ 937273 w 2075409"/>
                    <a:gd name="connsiteY31" fmla="*/ 136751 h 1213973"/>
                    <a:gd name="connsiteX32" fmla="*/ 976183 w 2075409"/>
                    <a:gd name="connsiteY32" fmla="*/ 141615 h 1213973"/>
                    <a:gd name="connsiteX33" fmla="*/ 990775 w 2075409"/>
                    <a:gd name="connsiteY33" fmla="*/ 146479 h 1213973"/>
                    <a:gd name="connsiteX34" fmla="*/ 1102643 w 2075409"/>
                    <a:gd name="connsiteY34" fmla="*/ 151342 h 1213973"/>
                    <a:gd name="connsiteX35" fmla="*/ 1122098 w 2075409"/>
                    <a:gd name="connsiteY35" fmla="*/ 156206 h 1213973"/>
                    <a:gd name="connsiteX36" fmla="*/ 1151281 w 2075409"/>
                    <a:gd name="connsiteY36" fmla="*/ 165934 h 1213973"/>
                    <a:gd name="connsiteX37" fmla="*/ 1180464 w 2075409"/>
                    <a:gd name="connsiteY37" fmla="*/ 170798 h 1213973"/>
                    <a:gd name="connsiteX38" fmla="*/ 1209647 w 2075409"/>
                    <a:gd name="connsiteY38" fmla="*/ 190253 h 1213973"/>
                    <a:gd name="connsiteX39" fmla="*/ 1224239 w 2075409"/>
                    <a:gd name="connsiteY39" fmla="*/ 199981 h 1213973"/>
                    <a:gd name="connsiteX40" fmla="*/ 1238830 w 2075409"/>
                    <a:gd name="connsiteY40" fmla="*/ 204845 h 1213973"/>
                    <a:gd name="connsiteX41" fmla="*/ 1268013 w 2075409"/>
                    <a:gd name="connsiteY41" fmla="*/ 224300 h 1213973"/>
                    <a:gd name="connsiteX42" fmla="*/ 1282605 w 2075409"/>
                    <a:gd name="connsiteY42" fmla="*/ 234028 h 1213973"/>
                    <a:gd name="connsiteX43" fmla="*/ 1297196 w 2075409"/>
                    <a:gd name="connsiteY43" fmla="*/ 263210 h 1213973"/>
                    <a:gd name="connsiteX44" fmla="*/ 1272877 w 2075409"/>
                    <a:gd name="connsiteY44" fmla="*/ 282666 h 1213973"/>
                    <a:gd name="connsiteX45" fmla="*/ 1229102 w 2075409"/>
                    <a:gd name="connsiteY45" fmla="*/ 297257 h 1213973"/>
                    <a:gd name="connsiteX46" fmla="*/ 1219375 w 2075409"/>
                    <a:gd name="connsiteY46" fmla="*/ 311849 h 1213973"/>
                    <a:gd name="connsiteX47" fmla="*/ 1233966 w 2075409"/>
                    <a:gd name="connsiteY47" fmla="*/ 355623 h 1213973"/>
                    <a:gd name="connsiteX48" fmla="*/ 1292332 w 2075409"/>
                    <a:gd name="connsiteY48" fmla="*/ 404262 h 1213973"/>
                    <a:gd name="connsiteX49" fmla="*/ 1306924 w 2075409"/>
                    <a:gd name="connsiteY49" fmla="*/ 413989 h 1213973"/>
                    <a:gd name="connsiteX50" fmla="*/ 1336107 w 2075409"/>
                    <a:gd name="connsiteY50" fmla="*/ 428581 h 1213973"/>
                    <a:gd name="connsiteX51" fmla="*/ 1360426 w 2075409"/>
                    <a:gd name="connsiteY51" fmla="*/ 448036 h 1213973"/>
                    <a:gd name="connsiteX52" fmla="*/ 1370154 w 2075409"/>
                    <a:gd name="connsiteY52" fmla="*/ 462628 h 1213973"/>
                    <a:gd name="connsiteX53" fmla="*/ 1384745 w 2075409"/>
                    <a:gd name="connsiteY53" fmla="*/ 472355 h 1213973"/>
                    <a:gd name="connsiteX54" fmla="*/ 1409064 w 2075409"/>
                    <a:gd name="connsiteY54" fmla="*/ 501538 h 1213973"/>
                    <a:gd name="connsiteX55" fmla="*/ 1433383 w 2075409"/>
                    <a:gd name="connsiteY55" fmla="*/ 530721 h 1213973"/>
                    <a:gd name="connsiteX56" fmla="*/ 1452839 w 2075409"/>
                    <a:gd name="connsiteY56" fmla="*/ 550176 h 1213973"/>
                    <a:gd name="connsiteX57" fmla="*/ 1462566 w 2075409"/>
                    <a:gd name="connsiteY57" fmla="*/ 564768 h 1213973"/>
                    <a:gd name="connsiteX58" fmla="*/ 1477158 w 2075409"/>
                    <a:gd name="connsiteY58" fmla="*/ 569632 h 1213973"/>
                    <a:gd name="connsiteX59" fmla="*/ 1506341 w 2075409"/>
                    <a:gd name="connsiteY59" fmla="*/ 584223 h 1213973"/>
                    <a:gd name="connsiteX60" fmla="*/ 1511205 w 2075409"/>
                    <a:gd name="connsiteY60" fmla="*/ 564768 h 1213973"/>
                    <a:gd name="connsiteX61" fmla="*/ 1525796 w 2075409"/>
                    <a:gd name="connsiteY61" fmla="*/ 555040 h 1213973"/>
                    <a:gd name="connsiteX62" fmla="*/ 1574434 w 2075409"/>
                    <a:gd name="connsiteY62" fmla="*/ 569632 h 1213973"/>
                    <a:gd name="connsiteX63" fmla="*/ 1603617 w 2075409"/>
                    <a:gd name="connsiteY63" fmla="*/ 584223 h 1213973"/>
                    <a:gd name="connsiteX64" fmla="*/ 1613345 w 2075409"/>
                    <a:gd name="connsiteY64" fmla="*/ 569632 h 1213973"/>
                    <a:gd name="connsiteX65" fmla="*/ 1589026 w 2075409"/>
                    <a:gd name="connsiteY65" fmla="*/ 530721 h 1213973"/>
                    <a:gd name="connsiteX66" fmla="*/ 1569571 w 2075409"/>
                    <a:gd name="connsiteY66" fmla="*/ 501538 h 1213973"/>
                    <a:gd name="connsiteX67" fmla="*/ 1559843 w 2075409"/>
                    <a:gd name="connsiteY67" fmla="*/ 486947 h 1213973"/>
                    <a:gd name="connsiteX68" fmla="*/ 1545251 w 2075409"/>
                    <a:gd name="connsiteY68" fmla="*/ 477219 h 1213973"/>
                    <a:gd name="connsiteX69" fmla="*/ 1467430 w 2075409"/>
                    <a:gd name="connsiteY69" fmla="*/ 467491 h 1213973"/>
                    <a:gd name="connsiteX70" fmla="*/ 1423656 w 2075409"/>
                    <a:gd name="connsiteY70" fmla="*/ 443172 h 1213973"/>
                    <a:gd name="connsiteX71" fmla="*/ 1404200 w 2075409"/>
                    <a:gd name="connsiteY71" fmla="*/ 433445 h 1213973"/>
                    <a:gd name="connsiteX72" fmla="*/ 1370154 w 2075409"/>
                    <a:gd name="connsiteY72" fmla="*/ 389670 h 1213973"/>
                    <a:gd name="connsiteX73" fmla="*/ 1384745 w 2075409"/>
                    <a:gd name="connsiteY73" fmla="*/ 384806 h 1213973"/>
                    <a:gd name="connsiteX74" fmla="*/ 1399337 w 2075409"/>
                    <a:gd name="connsiteY74" fmla="*/ 394534 h 1213973"/>
                    <a:gd name="connsiteX75" fmla="*/ 1423656 w 2075409"/>
                    <a:gd name="connsiteY75" fmla="*/ 423717 h 1213973"/>
                    <a:gd name="connsiteX76" fmla="*/ 1452839 w 2075409"/>
                    <a:gd name="connsiteY76" fmla="*/ 452900 h 1213973"/>
                    <a:gd name="connsiteX77" fmla="*/ 1535524 w 2075409"/>
                    <a:gd name="connsiteY77" fmla="*/ 462628 h 1213973"/>
                    <a:gd name="connsiteX78" fmla="*/ 1564707 w 2075409"/>
                    <a:gd name="connsiteY78" fmla="*/ 472355 h 1213973"/>
                    <a:gd name="connsiteX79" fmla="*/ 1579298 w 2075409"/>
                    <a:gd name="connsiteY79" fmla="*/ 477219 h 1213973"/>
                    <a:gd name="connsiteX80" fmla="*/ 1593890 w 2075409"/>
                    <a:gd name="connsiteY80" fmla="*/ 482083 h 1213973"/>
                    <a:gd name="connsiteX81" fmla="*/ 1608481 w 2075409"/>
                    <a:gd name="connsiteY81" fmla="*/ 491810 h 1213973"/>
                    <a:gd name="connsiteX82" fmla="*/ 1642528 w 2075409"/>
                    <a:gd name="connsiteY82" fmla="*/ 540449 h 1213973"/>
                    <a:gd name="connsiteX83" fmla="*/ 1647392 w 2075409"/>
                    <a:gd name="connsiteY83" fmla="*/ 555040 h 1213973"/>
                    <a:gd name="connsiteX84" fmla="*/ 1642528 w 2075409"/>
                    <a:gd name="connsiteY84" fmla="*/ 608542 h 1213973"/>
                    <a:gd name="connsiteX85" fmla="*/ 1632800 w 2075409"/>
                    <a:gd name="connsiteY85" fmla="*/ 623134 h 1213973"/>
                    <a:gd name="connsiteX86" fmla="*/ 1627937 w 2075409"/>
                    <a:gd name="connsiteY86" fmla="*/ 637725 h 1213973"/>
                    <a:gd name="connsiteX87" fmla="*/ 1632800 w 2075409"/>
                    <a:gd name="connsiteY87" fmla="*/ 681500 h 1213973"/>
                    <a:gd name="connsiteX88" fmla="*/ 1652256 w 2075409"/>
                    <a:gd name="connsiteY88" fmla="*/ 710683 h 1213973"/>
                    <a:gd name="connsiteX89" fmla="*/ 1666847 w 2075409"/>
                    <a:gd name="connsiteY89" fmla="*/ 739866 h 1213973"/>
                    <a:gd name="connsiteX90" fmla="*/ 1681439 w 2075409"/>
                    <a:gd name="connsiteY90" fmla="*/ 788504 h 1213973"/>
                    <a:gd name="connsiteX91" fmla="*/ 1686302 w 2075409"/>
                    <a:gd name="connsiteY91" fmla="*/ 803096 h 1213973"/>
                    <a:gd name="connsiteX92" fmla="*/ 1681439 w 2075409"/>
                    <a:gd name="connsiteY92" fmla="*/ 856598 h 1213973"/>
                    <a:gd name="connsiteX93" fmla="*/ 1676575 w 2075409"/>
                    <a:gd name="connsiteY93" fmla="*/ 885781 h 1213973"/>
                    <a:gd name="connsiteX94" fmla="*/ 1715485 w 2075409"/>
                    <a:gd name="connsiteY94" fmla="*/ 890645 h 1213973"/>
                    <a:gd name="connsiteX95" fmla="*/ 1759260 w 2075409"/>
                    <a:gd name="connsiteY95" fmla="*/ 910100 h 1213973"/>
                    <a:gd name="connsiteX96" fmla="*/ 1773851 w 2075409"/>
                    <a:gd name="connsiteY96" fmla="*/ 939283 h 1213973"/>
                    <a:gd name="connsiteX97" fmla="*/ 1788443 w 2075409"/>
                    <a:gd name="connsiteY97" fmla="*/ 944147 h 1213973"/>
                    <a:gd name="connsiteX98" fmla="*/ 1793307 w 2075409"/>
                    <a:gd name="connsiteY98" fmla="*/ 992785 h 1213973"/>
                    <a:gd name="connsiteX99" fmla="*/ 1778715 w 2075409"/>
                    <a:gd name="connsiteY99" fmla="*/ 997649 h 1213973"/>
                    <a:gd name="connsiteX100" fmla="*/ 1759260 w 2075409"/>
                    <a:gd name="connsiteY100" fmla="*/ 1002513 h 1213973"/>
                    <a:gd name="connsiteX101" fmla="*/ 1730077 w 2075409"/>
                    <a:gd name="connsiteY101" fmla="*/ 1026832 h 1213973"/>
                    <a:gd name="connsiteX102" fmla="*/ 1734941 w 2075409"/>
                    <a:gd name="connsiteY102" fmla="*/ 1060879 h 1213973"/>
                    <a:gd name="connsiteX103" fmla="*/ 1759260 w 2075409"/>
                    <a:gd name="connsiteY103" fmla="*/ 1065742 h 1213973"/>
                    <a:gd name="connsiteX104" fmla="*/ 1768988 w 2075409"/>
                    <a:gd name="connsiteY104" fmla="*/ 1094925 h 1213973"/>
                    <a:gd name="connsiteX105" fmla="*/ 1773851 w 2075409"/>
                    <a:gd name="connsiteY105" fmla="*/ 1109517 h 1213973"/>
                    <a:gd name="connsiteX106" fmla="*/ 1793307 w 2075409"/>
                    <a:gd name="connsiteY106" fmla="*/ 1138700 h 1213973"/>
                    <a:gd name="connsiteX107" fmla="*/ 1803034 w 2075409"/>
                    <a:gd name="connsiteY107" fmla="*/ 1167883 h 1213973"/>
                    <a:gd name="connsiteX108" fmla="*/ 1832217 w 2075409"/>
                    <a:gd name="connsiteY108" fmla="*/ 1182474 h 1213973"/>
                    <a:gd name="connsiteX109" fmla="*/ 1841945 w 2075409"/>
                    <a:gd name="connsiteY109" fmla="*/ 1197066 h 1213973"/>
                    <a:gd name="connsiteX110" fmla="*/ 1871128 w 2075409"/>
                    <a:gd name="connsiteY110" fmla="*/ 1187338 h 1213973"/>
                    <a:gd name="connsiteX111" fmla="*/ 1895447 w 2075409"/>
                    <a:gd name="connsiteY111" fmla="*/ 1211657 h 1213973"/>
                    <a:gd name="connsiteX112" fmla="*/ 1900311 w 2075409"/>
                    <a:gd name="connsiteY112" fmla="*/ 1197066 h 1213973"/>
                    <a:gd name="connsiteX113" fmla="*/ 1914902 w 2075409"/>
                    <a:gd name="connsiteY113" fmla="*/ 1187338 h 1213973"/>
                    <a:gd name="connsiteX114" fmla="*/ 1919766 w 2075409"/>
                    <a:gd name="connsiteY114" fmla="*/ 1070606 h 1213973"/>
                    <a:gd name="connsiteX115" fmla="*/ 1900311 w 2075409"/>
                    <a:gd name="connsiteY115" fmla="*/ 1041423 h 1213973"/>
                    <a:gd name="connsiteX116" fmla="*/ 1890583 w 2075409"/>
                    <a:gd name="connsiteY116" fmla="*/ 1026832 h 1213973"/>
                    <a:gd name="connsiteX117" fmla="*/ 1880856 w 2075409"/>
                    <a:gd name="connsiteY117" fmla="*/ 997649 h 1213973"/>
                    <a:gd name="connsiteX118" fmla="*/ 1875992 w 2075409"/>
                    <a:gd name="connsiteY118" fmla="*/ 983057 h 1213973"/>
                    <a:gd name="connsiteX119" fmla="*/ 1871128 w 2075409"/>
                    <a:gd name="connsiteY119" fmla="*/ 929555 h 1213973"/>
                    <a:gd name="connsiteX120" fmla="*/ 1837081 w 2075409"/>
                    <a:gd name="connsiteY120" fmla="*/ 924691 h 1213973"/>
                    <a:gd name="connsiteX121" fmla="*/ 1841945 w 2075409"/>
                    <a:gd name="connsiteY121" fmla="*/ 900372 h 1213973"/>
                    <a:gd name="connsiteX122" fmla="*/ 1880856 w 2075409"/>
                    <a:gd name="connsiteY122" fmla="*/ 895508 h 1213973"/>
                    <a:gd name="connsiteX123" fmla="*/ 1875992 w 2075409"/>
                    <a:gd name="connsiteY123" fmla="*/ 851734 h 1213973"/>
                    <a:gd name="connsiteX124" fmla="*/ 1880856 w 2075409"/>
                    <a:gd name="connsiteY124" fmla="*/ 837142 h 1213973"/>
                    <a:gd name="connsiteX125" fmla="*/ 1895447 w 2075409"/>
                    <a:gd name="connsiteY125" fmla="*/ 832279 h 1213973"/>
                    <a:gd name="connsiteX126" fmla="*/ 1910039 w 2075409"/>
                    <a:gd name="connsiteY126" fmla="*/ 846870 h 1213973"/>
                    <a:gd name="connsiteX127" fmla="*/ 1919766 w 2075409"/>
                    <a:gd name="connsiteY127" fmla="*/ 861462 h 1213973"/>
                    <a:gd name="connsiteX128" fmla="*/ 1934358 w 2075409"/>
                    <a:gd name="connsiteY128" fmla="*/ 871189 h 1213973"/>
                    <a:gd name="connsiteX129" fmla="*/ 1978132 w 2075409"/>
                    <a:gd name="connsiteY129" fmla="*/ 861462 h 1213973"/>
                    <a:gd name="connsiteX130" fmla="*/ 2012179 w 2075409"/>
                    <a:gd name="connsiteY130" fmla="*/ 871189 h 1213973"/>
                    <a:gd name="connsiteX131" fmla="*/ 2017043 w 2075409"/>
                    <a:gd name="connsiteY131" fmla="*/ 856598 h 1213973"/>
                    <a:gd name="connsiteX132" fmla="*/ 1987860 w 2075409"/>
                    <a:gd name="connsiteY132" fmla="*/ 842006 h 1213973"/>
                    <a:gd name="connsiteX133" fmla="*/ 1982996 w 2075409"/>
                    <a:gd name="connsiteY133" fmla="*/ 827415 h 1213973"/>
                    <a:gd name="connsiteX134" fmla="*/ 1987860 w 2075409"/>
                    <a:gd name="connsiteY134" fmla="*/ 807959 h 1213973"/>
                    <a:gd name="connsiteX135" fmla="*/ 1958677 w 2075409"/>
                    <a:gd name="connsiteY135" fmla="*/ 812823 h 1213973"/>
                    <a:gd name="connsiteX136" fmla="*/ 1944085 w 2075409"/>
                    <a:gd name="connsiteY136" fmla="*/ 817687 h 1213973"/>
                    <a:gd name="connsiteX137" fmla="*/ 1910039 w 2075409"/>
                    <a:gd name="connsiteY137" fmla="*/ 812823 h 1213973"/>
                    <a:gd name="connsiteX138" fmla="*/ 1875992 w 2075409"/>
                    <a:gd name="connsiteY138" fmla="*/ 798232 h 1213973"/>
                    <a:gd name="connsiteX139" fmla="*/ 1846809 w 2075409"/>
                    <a:gd name="connsiteY139" fmla="*/ 778776 h 1213973"/>
                    <a:gd name="connsiteX140" fmla="*/ 1841945 w 2075409"/>
                    <a:gd name="connsiteY140" fmla="*/ 764185 h 1213973"/>
                    <a:gd name="connsiteX141" fmla="*/ 1856537 w 2075409"/>
                    <a:gd name="connsiteY141" fmla="*/ 759321 h 1213973"/>
                    <a:gd name="connsiteX142" fmla="*/ 1890583 w 2075409"/>
                    <a:gd name="connsiteY142" fmla="*/ 764185 h 1213973"/>
                    <a:gd name="connsiteX143" fmla="*/ 1924630 w 2075409"/>
                    <a:gd name="connsiteY143" fmla="*/ 788504 h 1213973"/>
                    <a:gd name="connsiteX144" fmla="*/ 1953813 w 2075409"/>
                    <a:gd name="connsiteY144" fmla="*/ 807959 h 1213973"/>
                    <a:gd name="connsiteX145" fmla="*/ 1982996 w 2075409"/>
                    <a:gd name="connsiteY145" fmla="*/ 798232 h 1213973"/>
                    <a:gd name="connsiteX146" fmla="*/ 2017043 w 2075409"/>
                    <a:gd name="connsiteY146" fmla="*/ 812823 h 1213973"/>
                    <a:gd name="connsiteX147" fmla="*/ 2046226 w 2075409"/>
                    <a:gd name="connsiteY147" fmla="*/ 827415 h 1213973"/>
                    <a:gd name="connsiteX148" fmla="*/ 2060817 w 2075409"/>
                    <a:gd name="connsiteY148" fmla="*/ 822551 h 1213973"/>
                    <a:gd name="connsiteX149" fmla="*/ 2051090 w 2075409"/>
                    <a:gd name="connsiteY149" fmla="*/ 788504 h 1213973"/>
                    <a:gd name="connsiteX150" fmla="*/ 2021907 w 2075409"/>
                    <a:gd name="connsiteY150" fmla="*/ 769049 h 1213973"/>
                    <a:gd name="connsiteX151" fmla="*/ 2007315 w 2075409"/>
                    <a:gd name="connsiteY151" fmla="*/ 759321 h 1213973"/>
                    <a:gd name="connsiteX152" fmla="*/ 2002451 w 2075409"/>
                    <a:gd name="connsiteY152" fmla="*/ 710683 h 1213973"/>
                    <a:gd name="connsiteX153" fmla="*/ 2012179 w 2075409"/>
                    <a:gd name="connsiteY153" fmla="*/ 725274 h 1213973"/>
                    <a:gd name="connsiteX154" fmla="*/ 2017043 w 2075409"/>
                    <a:gd name="connsiteY154" fmla="*/ 739866 h 1213973"/>
                    <a:gd name="connsiteX155" fmla="*/ 2031634 w 2075409"/>
                    <a:gd name="connsiteY155" fmla="*/ 754457 h 1213973"/>
                    <a:gd name="connsiteX156" fmla="*/ 2075409 w 2075409"/>
                    <a:gd name="connsiteY156" fmla="*/ 778776 h 1213973"/>
                    <a:gd name="connsiteX157" fmla="*/ 2070545 w 2075409"/>
                    <a:gd name="connsiteY157" fmla="*/ 764185 h 1213973"/>
                    <a:gd name="connsiteX158" fmla="*/ 2060817 w 2075409"/>
                    <a:gd name="connsiteY158" fmla="*/ 715547 h 1213973"/>
                    <a:gd name="connsiteX159" fmla="*/ 2046226 w 2075409"/>
                    <a:gd name="connsiteY159" fmla="*/ 700955 h 1213973"/>
                    <a:gd name="connsiteX160" fmla="*/ 2036498 w 2075409"/>
                    <a:gd name="connsiteY160" fmla="*/ 686364 h 1213973"/>
                    <a:gd name="connsiteX161" fmla="*/ 2031634 w 2075409"/>
                    <a:gd name="connsiteY161" fmla="*/ 671772 h 1213973"/>
                    <a:gd name="connsiteX162" fmla="*/ 2017043 w 2075409"/>
                    <a:gd name="connsiteY162" fmla="*/ 623134 h 1213973"/>
                    <a:gd name="connsiteX163" fmla="*/ 2002451 w 2075409"/>
                    <a:gd name="connsiteY163" fmla="*/ 613406 h 1213973"/>
                    <a:gd name="connsiteX164" fmla="*/ 1973268 w 2075409"/>
                    <a:gd name="connsiteY164" fmla="*/ 564768 h 1213973"/>
                    <a:gd name="connsiteX165" fmla="*/ 1963541 w 2075409"/>
                    <a:gd name="connsiteY165" fmla="*/ 550176 h 1213973"/>
                    <a:gd name="connsiteX166" fmla="*/ 1934358 w 2075409"/>
                    <a:gd name="connsiteY166" fmla="*/ 545313 h 1213973"/>
                    <a:gd name="connsiteX167" fmla="*/ 1905175 w 2075409"/>
                    <a:gd name="connsiteY167" fmla="*/ 530721 h 1213973"/>
                    <a:gd name="connsiteX168" fmla="*/ 1890583 w 2075409"/>
                    <a:gd name="connsiteY168" fmla="*/ 525857 h 1213973"/>
                    <a:gd name="connsiteX169" fmla="*/ 1871128 w 2075409"/>
                    <a:gd name="connsiteY169" fmla="*/ 530721 h 1213973"/>
                    <a:gd name="connsiteX170" fmla="*/ 1856537 w 2075409"/>
                    <a:gd name="connsiteY170" fmla="*/ 535585 h 1213973"/>
                    <a:gd name="connsiteX171" fmla="*/ 1861400 w 2075409"/>
                    <a:gd name="connsiteY171" fmla="*/ 569632 h 1213973"/>
                    <a:gd name="connsiteX172" fmla="*/ 1885720 w 2075409"/>
                    <a:gd name="connsiteY172" fmla="*/ 613406 h 1213973"/>
                    <a:gd name="connsiteX173" fmla="*/ 1900311 w 2075409"/>
                    <a:gd name="connsiteY173" fmla="*/ 627998 h 1213973"/>
                    <a:gd name="connsiteX174" fmla="*/ 1953813 w 2075409"/>
                    <a:gd name="connsiteY174" fmla="*/ 652317 h 1213973"/>
                    <a:gd name="connsiteX175" fmla="*/ 1968405 w 2075409"/>
                    <a:gd name="connsiteY175" fmla="*/ 666908 h 1213973"/>
                    <a:gd name="connsiteX176" fmla="*/ 1987860 w 2075409"/>
                    <a:gd name="connsiteY176" fmla="*/ 696091 h 1213973"/>
                    <a:gd name="connsiteX177" fmla="*/ 1978132 w 2075409"/>
                    <a:gd name="connsiteY177" fmla="*/ 652317 h 1213973"/>
                    <a:gd name="connsiteX178" fmla="*/ 1968405 w 2075409"/>
                    <a:gd name="connsiteY178" fmla="*/ 623134 h 1213973"/>
                    <a:gd name="connsiteX179" fmla="*/ 1958677 w 2075409"/>
                    <a:gd name="connsiteY179" fmla="*/ 608542 h 1213973"/>
                    <a:gd name="connsiteX180" fmla="*/ 1948949 w 2075409"/>
                    <a:gd name="connsiteY180" fmla="*/ 574496 h 1213973"/>
                    <a:gd name="connsiteX181" fmla="*/ 1929494 w 2075409"/>
                    <a:gd name="connsiteY181" fmla="*/ 545313 h 1213973"/>
                    <a:gd name="connsiteX182" fmla="*/ 1919766 w 2075409"/>
                    <a:gd name="connsiteY182" fmla="*/ 530721 h 1213973"/>
                    <a:gd name="connsiteX183" fmla="*/ 1910039 w 2075409"/>
                    <a:gd name="connsiteY183" fmla="*/ 516130 h 1213973"/>
                    <a:gd name="connsiteX184" fmla="*/ 1895447 w 2075409"/>
                    <a:gd name="connsiteY184" fmla="*/ 506402 h 1213973"/>
                    <a:gd name="connsiteX185" fmla="*/ 1871128 w 2075409"/>
                    <a:gd name="connsiteY185" fmla="*/ 482083 h 1213973"/>
                    <a:gd name="connsiteX186" fmla="*/ 1861400 w 2075409"/>
                    <a:gd name="connsiteY186" fmla="*/ 467491 h 1213973"/>
                    <a:gd name="connsiteX187" fmla="*/ 1832217 w 2075409"/>
                    <a:gd name="connsiteY187" fmla="*/ 457764 h 1213973"/>
                    <a:gd name="connsiteX188" fmla="*/ 1798171 w 2075409"/>
                    <a:gd name="connsiteY188" fmla="*/ 438308 h 1213973"/>
                    <a:gd name="connsiteX189" fmla="*/ 1783579 w 2075409"/>
                    <a:gd name="connsiteY189" fmla="*/ 433445 h 1213973"/>
                    <a:gd name="connsiteX190" fmla="*/ 1754396 w 2075409"/>
                    <a:gd name="connsiteY190" fmla="*/ 413989 h 1213973"/>
                    <a:gd name="connsiteX191" fmla="*/ 1739805 w 2075409"/>
                    <a:gd name="connsiteY191" fmla="*/ 404262 h 1213973"/>
                    <a:gd name="connsiteX192" fmla="*/ 1725213 w 2075409"/>
                    <a:gd name="connsiteY192" fmla="*/ 389670 h 1213973"/>
                    <a:gd name="connsiteX193" fmla="*/ 1710622 w 2075409"/>
                    <a:gd name="connsiteY193" fmla="*/ 360487 h 1213973"/>
                    <a:gd name="connsiteX194" fmla="*/ 1696030 w 2075409"/>
                    <a:gd name="connsiteY194" fmla="*/ 355623 h 1213973"/>
                    <a:gd name="connsiteX195" fmla="*/ 1686302 w 2075409"/>
                    <a:gd name="connsiteY195" fmla="*/ 341032 h 1213973"/>
                    <a:gd name="connsiteX196" fmla="*/ 1676575 w 2075409"/>
                    <a:gd name="connsiteY196" fmla="*/ 311849 h 1213973"/>
                    <a:gd name="connsiteX197" fmla="*/ 1647392 w 2075409"/>
                    <a:gd name="connsiteY197" fmla="*/ 287530 h 1213973"/>
                    <a:gd name="connsiteX198" fmla="*/ 1618209 w 2075409"/>
                    <a:gd name="connsiteY198" fmla="*/ 277802 h 1213973"/>
                    <a:gd name="connsiteX199" fmla="*/ 1603617 w 2075409"/>
                    <a:gd name="connsiteY199" fmla="*/ 272938 h 1213973"/>
                    <a:gd name="connsiteX200" fmla="*/ 1559843 w 2075409"/>
                    <a:gd name="connsiteY200" fmla="*/ 248619 h 1213973"/>
                    <a:gd name="connsiteX201" fmla="*/ 1540388 w 2075409"/>
                    <a:gd name="connsiteY201" fmla="*/ 234028 h 1213973"/>
                    <a:gd name="connsiteX202" fmla="*/ 1496613 w 2075409"/>
                    <a:gd name="connsiteY202" fmla="*/ 219436 h 1213973"/>
                    <a:gd name="connsiteX203" fmla="*/ 1482022 w 2075409"/>
                    <a:gd name="connsiteY203" fmla="*/ 214572 h 1213973"/>
                    <a:gd name="connsiteX204" fmla="*/ 1452839 w 2075409"/>
                    <a:gd name="connsiteY204" fmla="*/ 195117 h 1213973"/>
                    <a:gd name="connsiteX205" fmla="*/ 1438247 w 2075409"/>
                    <a:gd name="connsiteY205" fmla="*/ 185389 h 1213973"/>
                    <a:gd name="connsiteX206" fmla="*/ 1389609 w 2075409"/>
                    <a:gd name="connsiteY206" fmla="*/ 170798 h 1213973"/>
                    <a:gd name="connsiteX207" fmla="*/ 1360426 w 2075409"/>
                    <a:gd name="connsiteY207" fmla="*/ 156206 h 1213973"/>
                    <a:gd name="connsiteX208" fmla="*/ 1326379 w 2075409"/>
                    <a:gd name="connsiteY208" fmla="*/ 141615 h 1213973"/>
                    <a:gd name="connsiteX209" fmla="*/ 1311788 w 2075409"/>
                    <a:gd name="connsiteY209" fmla="*/ 127023 h 1213973"/>
                    <a:gd name="connsiteX210" fmla="*/ 1233966 w 2075409"/>
                    <a:gd name="connsiteY210" fmla="*/ 112432 h 1213973"/>
                    <a:gd name="connsiteX211" fmla="*/ 1185328 w 2075409"/>
                    <a:gd name="connsiteY211" fmla="*/ 97840 h 1213973"/>
                    <a:gd name="connsiteX212" fmla="*/ 1170737 w 2075409"/>
                    <a:gd name="connsiteY212" fmla="*/ 92976 h 1213973"/>
                    <a:gd name="connsiteX213" fmla="*/ 1146417 w 2075409"/>
                    <a:gd name="connsiteY213" fmla="*/ 88113 h 1213973"/>
                    <a:gd name="connsiteX214" fmla="*/ 1117234 w 2075409"/>
                    <a:gd name="connsiteY214" fmla="*/ 68657 h 1213973"/>
                    <a:gd name="connsiteX215" fmla="*/ 1088051 w 2075409"/>
                    <a:gd name="connsiteY215" fmla="*/ 58930 h 1213973"/>
                    <a:gd name="connsiteX216" fmla="*/ 1034549 w 2075409"/>
                    <a:gd name="connsiteY216" fmla="*/ 49202 h 1213973"/>
                    <a:gd name="connsiteX217" fmla="*/ 956728 w 2075409"/>
                    <a:gd name="connsiteY217" fmla="*/ 39474 h 1213973"/>
                    <a:gd name="connsiteX218" fmla="*/ 927545 w 2075409"/>
                    <a:gd name="connsiteY218" fmla="*/ 29747 h 1213973"/>
                    <a:gd name="connsiteX219" fmla="*/ 820541 w 2075409"/>
                    <a:gd name="connsiteY219" fmla="*/ 24883 h 1213973"/>
                    <a:gd name="connsiteX220" fmla="*/ 805949 w 2075409"/>
                    <a:gd name="connsiteY220" fmla="*/ 20019 h 1213973"/>
                    <a:gd name="connsiteX221" fmla="*/ 509256 w 2075409"/>
                    <a:gd name="connsiteY221" fmla="*/ 20019 h 1213973"/>
                    <a:gd name="connsiteX222" fmla="*/ 455754 w 2075409"/>
                    <a:gd name="connsiteY222" fmla="*/ 29747 h 1213973"/>
                    <a:gd name="connsiteX223" fmla="*/ 421707 w 2075409"/>
                    <a:gd name="connsiteY223" fmla="*/ 34610 h 1213973"/>
                    <a:gd name="connsiteX224" fmla="*/ 392524 w 2075409"/>
                    <a:gd name="connsiteY224" fmla="*/ 44338 h 1213973"/>
                    <a:gd name="connsiteX225" fmla="*/ 377932 w 2075409"/>
                    <a:gd name="connsiteY225" fmla="*/ 49202 h 1213973"/>
                    <a:gd name="connsiteX226" fmla="*/ 324430 w 2075409"/>
                    <a:gd name="connsiteY226" fmla="*/ 54066 h 1213973"/>
                    <a:gd name="connsiteX227" fmla="*/ 309839 w 2075409"/>
                    <a:gd name="connsiteY227" fmla="*/ 58930 h 1213973"/>
                    <a:gd name="connsiteX228" fmla="*/ 275792 w 2075409"/>
                    <a:gd name="connsiteY228" fmla="*/ 78385 h 1213973"/>
                    <a:gd name="connsiteX229" fmla="*/ 232017 w 2075409"/>
                    <a:gd name="connsiteY229" fmla="*/ 88113 h 1213973"/>
                    <a:gd name="connsiteX230" fmla="*/ 217426 w 2075409"/>
                    <a:gd name="connsiteY230" fmla="*/ 92976 h 1213973"/>
                    <a:gd name="connsiteX231" fmla="*/ 183379 w 2075409"/>
                    <a:gd name="connsiteY231" fmla="*/ 107568 h 1213973"/>
                    <a:gd name="connsiteX232" fmla="*/ 163924 w 2075409"/>
                    <a:gd name="connsiteY232" fmla="*/ 117296 h 1213973"/>
                    <a:gd name="connsiteX233" fmla="*/ 144468 w 2075409"/>
                    <a:gd name="connsiteY233" fmla="*/ 122159 h 1213973"/>
                    <a:gd name="connsiteX234" fmla="*/ 110422 w 2075409"/>
                    <a:gd name="connsiteY234" fmla="*/ 131887 h 1213973"/>
                    <a:gd name="connsiteX235" fmla="*/ 95830 w 2075409"/>
                    <a:gd name="connsiteY235" fmla="*/ 141615 h 1213973"/>
                    <a:gd name="connsiteX236" fmla="*/ 61783 w 2075409"/>
                    <a:gd name="connsiteY236" fmla="*/ 161070 h 1213973"/>
                    <a:gd name="connsiteX237" fmla="*/ 47192 w 2075409"/>
                    <a:gd name="connsiteY237" fmla="*/ 175662 h 1213973"/>
                    <a:gd name="connsiteX238" fmla="*/ 42328 w 2075409"/>
                    <a:gd name="connsiteY238" fmla="*/ 190253 h 1213973"/>
                    <a:gd name="connsiteX239" fmla="*/ 32600 w 2075409"/>
                    <a:gd name="connsiteY239" fmla="*/ 204845 h 1213973"/>
                    <a:gd name="connsiteX240" fmla="*/ 32600 w 2075409"/>
                    <a:gd name="connsiteY240" fmla="*/ 219436 h 12139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</a:cxnLst>
                  <a:rect l="l" t="t" r="r" b="b"/>
                  <a:pathLst>
                    <a:path w="2075409" h="1213973">
                      <a:moveTo>
                        <a:pt x="61783" y="156206"/>
                      </a:moveTo>
                      <a:cubicBezTo>
                        <a:pt x="61540" y="157420"/>
                        <a:pt x="56045" y="190131"/>
                        <a:pt x="52056" y="195117"/>
                      </a:cubicBezTo>
                      <a:cubicBezTo>
                        <a:pt x="48404" y="199682"/>
                        <a:pt x="42328" y="201602"/>
                        <a:pt x="37464" y="204845"/>
                      </a:cubicBezTo>
                      <a:cubicBezTo>
                        <a:pt x="0" y="261041"/>
                        <a:pt x="6332" y="234612"/>
                        <a:pt x="115285" y="229164"/>
                      </a:cubicBezTo>
                      <a:cubicBezTo>
                        <a:pt x="113664" y="234028"/>
                        <a:pt x="113625" y="239752"/>
                        <a:pt x="110422" y="243755"/>
                      </a:cubicBezTo>
                      <a:cubicBezTo>
                        <a:pt x="106770" y="248320"/>
                        <a:pt x="101172" y="251109"/>
                        <a:pt x="95830" y="253483"/>
                      </a:cubicBezTo>
                      <a:cubicBezTo>
                        <a:pt x="75030" y="262727"/>
                        <a:pt x="66995" y="262416"/>
                        <a:pt x="47192" y="268074"/>
                      </a:cubicBezTo>
                      <a:cubicBezTo>
                        <a:pt x="42262" y="269483"/>
                        <a:pt x="37464" y="271317"/>
                        <a:pt x="32600" y="272938"/>
                      </a:cubicBezTo>
                      <a:cubicBezTo>
                        <a:pt x="39085" y="274559"/>
                        <a:pt x="45371" y="277802"/>
                        <a:pt x="52056" y="277802"/>
                      </a:cubicBezTo>
                      <a:cubicBezTo>
                        <a:pt x="75046" y="277802"/>
                        <a:pt x="99037" y="272258"/>
                        <a:pt x="120149" y="263210"/>
                      </a:cubicBezTo>
                      <a:cubicBezTo>
                        <a:pt x="133478" y="257498"/>
                        <a:pt x="145303" y="248341"/>
                        <a:pt x="159060" y="243755"/>
                      </a:cubicBezTo>
                      <a:cubicBezTo>
                        <a:pt x="180530" y="236598"/>
                        <a:pt x="169065" y="241184"/>
                        <a:pt x="193107" y="229164"/>
                      </a:cubicBezTo>
                      <a:cubicBezTo>
                        <a:pt x="201755" y="216190"/>
                        <a:pt x="204459" y="210066"/>
                        <a:pt x="217426" y="199981"/>
                      </a:cubicBezTo>
                      <a:cubicBezTo>
                        <a:pt x="226655" y="192803"/>
                        <a:pt x="235035" y="182178"/>
                        <a:pt x="246609" y="180525"/>
                      </a:cubicBezTo>
                      <a:lnTo>
                        <a:pt x="280656" y="175662"/>
                      </a:lnTo>
                      <a:cubicBezTo>
                        <a:pt x="285520" y="174041"/>
                        <a:pt x="290242" y="171910"/>
                        <a:pt x="295247" y="170798"/>
                      </a:cubicBezTo>
                      <a:cubicBezTo>
                        <a:pt x="329056" y="163285"/>
                        <a:pt x="316197" y="169377"/>
                        <a:pt x="343885" y="161070"/>
                      </a:cubicBezTo>
                      <a:cubicBezTo>
                        <a:pt x="353706" y="158123"/>
                        <a:pt x="363340" y="154584"/>
                        <a:pt x="373068" y="151342"/>
                      </a:cubicBezTo>
                      <a:cubicBezTo>
                        <a:pt x="377932" y="149721"/>
                        <a:pt x="383074" y="148772"/>
                        <a:pt x="387660" y="146479"/>
                      </a:cubicBezTo>
                      <a:cubicBezTo>
                        <a:pt x="411701" y="134458"/>
                        <a:pt x="400237" y="139044"/>
                        <a:pt x="421707" y="131887"/>
                      </a:cubicBezTo>
                      <a:cubicBezTo>
                        <a:pt x="444858" y="116452"/>
                        <a:pt x="427199" y="125862"/>
                        <a:pt x="455754" y="117296"/>
                      </a:cubicBezTo>
                      <a:cubicBezTo>
                        <a:pt x="465575" y="114350"/>
                        <a:pt x="484937" y="107568"/>
                        <a:pt x="484937" y="107568"/>
                      </a:cubicBezTo>
                      <a:cubicBezTo>
                        <a:pt x="489801" y="104325"/>
                        <a:pt x="493888" y="99378"/>
                        <a:pt x="499528" y="97840"/>
                      </a:cubicBezTo>
                      <a:cubicBezTo>
                        <a:pt x="512139" y="94401"/>
                        <a:pt x="525409" y="94018"/>
                        <a:pt x="538439" y="92976"/>
                      </a:cubicBezTo>
                      <a:cubicBezTo>
                        <a:pt x="565960" y="90774"/>
                        <a:pt x="593562" y="89734"/>
                        <a:pt x="621124" y="88113"/>
                      </a:cubicBezTo>
                      <a:cubicBezTo>
                        <a:pt x="650307" y="89734"/>
                        <a:pt x="679739" y="88843"/>
                        <a:pt x="708673" y="92976"/>
                      </a:cubicBezTo>
                      <a:cubicBezTo>
                        <a:pt x="714460" y="93803"/>
                        <a:pt x="718036" y="100090"/>
                        <a:pt x="723264" y="102704"/>
                      </a:cubicBezTo>
                      <a:cubicBezTo>
                        <a:pt x="727850" y="104997"/>
                        <a:pt x="732992" y="105947"/>
                        <a:pt x="737856" y="107568"/>
                      </a:cubicBezTo>
                      <a:cubicBezTo>
                        <a:pt x="749431" y="142297"/>
                        <a:pt x="739051" y="131063"/>
                        <a:pt x="762175" y="146479"/>
                      </a:cubicBezTo>
                      <a:cubicBezTo>
                        <a:pt x="771903" y="144858"/>
                        <a:pt x="781791" y="144007"/>
                        <a:pt x="791358" y="141615"/>
                      </a:cubicBezTo>
                      <a:cubicBezTo>
                        <a:pt x="801306" y="139128"/>
                        <a:pt x="820541" y="131887"/>
                        <a:pt x="820541" y="131887"/>
                      </a:cubicBezTo>
                      <a:cubicBezTo>
                        <a:pt x="859452" y="133508"/>
                        <a:pt x="898404" y="134322"/>
                        <a:pt x="937273" y="136751"/>
                      </a:cubicBezTo>
                      <a:cubicBezTo>
                        <a:pt x="950318" y="137566"/>
                        <a:pt x="963323" y="139277"/>
                        <a:pt x="976183" y="141615"/>
                      </a:cubicBezTo>
                      <a:cubicBezTo>
                        <a:pt x="981227" y="142532"/>
                        <a:pt x="985663" y="146086"/>
                        <a:pt x="990775" y="146479"/>
                      </a:cubicBezTo>
                      <a:cubicBezTo>
                        <a:pt x="1027990" y="149341"/>
                        <a:pt x="1065354" y="149721"/>
                        <a:pt x="1102643" y="151342"/>
                      </a:cubicBezTo>
                      <a:cubicBezTo>
                        <a:pt x="1109128" y="152963"/>
                        <a:pt x="1115695" y="154285"/>
                        <a:pt x="1122098" y="156206"/>
                      </a:cubicBezTo>
                      <a:cubicBezTo>
                        <a:pt x="1131919" y="159153"/>
                        <a:pt x="1141167" y="164248"/>
                        <a:pt x="1151281" y="165934"/>
                      </a:cubicBezTo>
                      <a:lnTo>
                        <a:pt x="1180464" y="170798"/>
                      </a:lnTo>
                      <a:lnTo>
                        <a:pt x="1209647" y="190253"/>
                      </a:lnTo>
                      <a:cubicBezTo>
                        <a:pt x="1214511" y="193496"/>
                        <a:pt x="1218693" y="198132"/>
                        <a:pt x="1224239" y="199981"/>
                      </a:cubicBezTo>
                      <a:cubicBezTo>
                        <a:pt x="1229103" y="201602"/>
                        <a:pt x="1234348" y="202355"/>
                        <a:pt x="1238830" y="204845"/>
                      </a:cubicBezTo>
                      <a:cubicBezTo>
                        <a:pt x="1249050" y="210523"/>
                        <a:pt x="1258285" y="217815"/>
                        <a:pt x="1268013" y="224300"/>
                      </a:cubicBezTo>
                      <a:lnTo>
                        <a:pt x="1282605" y="234028"/>
                      </a:lnTo>
                      <a:cubicBezTo>
                        <a:pt x="1285992" y="239109"/>
                        <a:pt x="1298538" y="255156"/>
                        <a:pt x="1297196" y="263210"/>
                      </a:cubicBezTo>
                      <a:cubicBezTo>
                        <a:pt x="1294214" y="281099"/>
                        <a:pt x="1284603" y="276803"/>
                        <a:pt x="1272877" y="282666"/>
                      </a:cubicBezTo>
                      <a:cubicBezTo>
                        <a:pt x="1238683" y="299762"/>
                        <a:pt x="1283277" y="288228"/>
                        <a:pt x="1229102" y="297257"/>
                      </a:cubicBezTo>
                      <a:cubicBezTo>
                        <a:pt x="1225860" y="302121"/>
                        <a:pt x="1220020" y="306039"/>
                        <a:pt x="1219375" y="311849"/>
                      </a:cubicBezTo>
                      <a:cubicBezTo>
                        <a:pt x="1217521" y="328542"/>
                        <a:pt x="1223321" y="343647"/>
                        <a:pt x="1233966" y="355623"/>
                      </a:cubicBezTo>
                      <a:cubicBezTo>
                        <a:pt x="1261199" y="386260"/>
                        <a:pt x="1260386" y="382965"/>
                        <a:pt x="1292332" y="404262"/>
                      </a:cubicBezTo>
                      <a:cubicBezTo>
                        <a:pt x="1297196" y="407505"/>
                        <a:pt x="1301378" y="412140"/>
                        <a:pt x="1306924" y="413989"/>
                      </a:cubicBezTo>
                      <a:cubicBezTo>
                        <a:pt x="1327061" y="420702"/>
                        <a:pt x="1317249" y="416009"/>
                        <a:pt x="1336107" y="428581"/>
                      </a:cubicBezTo>
                      <a:cubicBezTo>
                        <a:pt x="1363982" y="470395"/>
                        <a:pt x="1326865" y="421187"/>
                        <a:pt x="1360426" y="448036"/>
                      </a:cubicBezTo>
                      <a:cubicBezTo>
                        <a:pt x="1364991" y="451688"/>
                        <a:pt x="1366020" y="458494"/>
                        <a:pt x="1370154" y="462628"/>
                      </a:cubicBezTo>
                      <a:cubicBezTo>
                        <a:pt x="1374287" y="466761"/>
                        <a:pt x="1379881" y="469113"/>
                        <a:pt x="1384745" y="472355"/>
                      </a:cubicBezTo>
                      <a:cubicBezTo>
                        <a:pt x="1408898" y="508585"/>
                        <a:pt x="1377855" y="464088"/>
                        <a:pt x="1409064" y="501538"/>
                      </a:cubicBezTo>
                      <a:cubicBezTo>
                        <a:pt x="1442921" y="542167"/>
                        <a:pt x="1390757" y="488095"/>
                        <a:pt x="1433383" y="530721"/>
                      </a:cubicBezTo>
                      <a:cubicBezTo>
                        <a:pt x="1443996" y="562560"/>
                        <a:pt x="1429255" y="531309"/>
                        <a:pt x="1452839" y="550176"/>
                      </a:cubicBezTo>
                      <a:cubicBezTo>
                        <a:pt x="1457404" y="553828"/>
                        <a:pt x="1458001" y="561116"/>
                        <a:pt x="1462566" y="564768"/>
                      </a:cubicBezTo>
                      <a:cubicBezTo>
                        <a:pt x="1466570" y="567971"/>
                        <a:pt x="1472572" y="567339"/>
                        <a:pt x="1477158" y="569632"/>
                      </a:cubicBezTo>
                      <a:cubicBezTo>
                        <a:pt x="1514873" y="588489"/>
                        <a:pt x="1469662" y="571997"/>
                        <a:pt x="1506341" y="584223"/>
                      </a:cubicBezTo>
                      <a:cubicBezTo>
                        <a:pt x="1551243" y="572997"/>
                        <a:pt x="1511205" y="588915"/>
                        <a:pt x="1511205" y="564768"/>
                      </a:cubicBezTo>
                      <a:cubicBezTo>
                        <a:pt x="1511205" y="558922"/>
                        <a:pt x="1520932" y="558283"/>
                        <a:pt x="1525796" y="555040"/>
                      </a:cubicBezTo>
                      <a:cubicBezTo>
                        <a:pt x="1536673" y="557759"/>
                        <a:pt x="1567328" y="564895"/>
                        <a:pt x="1574434" y="569632"/>
                      </a:cubicBezTo>
                      <a:cubicBezTo>
                        <a:pt x="1593292" y="582203"/>
                        <a:pt x="1583480" y="577510"/>
                        <a:pt x="1603617" y="584223"/>
                      </a:cubicBezTo>
                      <a:cubicBezTo>
                        <a:pt x="1606860" y="579359"/>
                        <a:pt x="1613345" y="575478"/>
                        <a:pt x="1613345" y="569632"/>
                      </a:cubicBezTo>
                      <a:cubicBezTo>
                        <a:pt x="1613345" y="542622"/>
                        <a:pt x="1605549" y="541737"/>
                        <a:pt x="1589026" y="530721"/>
                      </a:cubicBezTo>
                      <a:cubicBezTo>
                        <a:pt x="1580478" y="505080"/>
                        <a:pt x="1589811" y="525826"/>
                        <a:pt x="1569571" y="501538"/>
                      </a:cubicBezTo>
                      <a:cubicBezTo>
                        <a:pt x="1565829" y="497047"/>
                        <a:pt x="1563976" y="491080"/>
                        <a:pt x="1559843" y="486947"/>
                      </a:cubicBezTo>
                      <a:cubicBezTo>
                        <a:pt x="1555709" y="482813"/>
                        <a:pt x="1550480" y="479833"/>
                        <a:pt x="1545251" y="477219"/>
                      </a:cubicBezTo>
                      <a:cubicBezTo>
                        <a:pt x="1524253" y="466720"/>
                        <a:pt x="1479502" y="468420"/>
                        <a:pt x="1467430" y="467491"/>
                      </a:cubicBezTo>
                      <a:cubicBezTo>
                        <a:pt x="1427073" y="454041"/>
                        <a:pt x="1490569" y="476625"/>
                        <a:pt x="1423656" y="443172"/>
                      </a:cubicBezTo>
                      <a:lnTo>
                        <a:pt x="1404200" y="433445"/>
                      </a:lnTo>
                      <a:cubicBezTo>
                        <a:pt x="1371392" y="400637"/>
                        <a:pt x="1379367" y="417313"/>
                        <a:pt x="1370154" y="389670"/>
                      </a:cubicBezTo>
                      <a:cubicBezTo>
                        <a:pt x="1375018" y="388049"/>
                        <a:pt x="1379688" y="383963"/>
                        <a:pt x="1384745" y="384806"/>
                      </a:cubicBezTo>
                      <a:cubicBezTo>
                        <a:pt x="1390511" y="385767"/>
                        <a:pt x="1394846" y="390792"/>
                        <a:pt x="1399337" y="394534"/>
                      </a:cubicBezTo>
                      <a:cubicBezTo>
                        <a:pt x="1427849" y="418294"/>
                        <a:pt x="1401794" y="399122"/>
                        <a:pt x="1423656" y="423717"/>
                      </a:cubicBezTo>
                      <a:cubicBezTo>
                        <a:pt x="1432796" y="433999"/>
                        <a:pt x="1439139" y="451654"/>
                        <a:pt x="1452839" y="452900"/>
                      </a:cubicBezTo>
                      <a:cubicBezTo>
                        <a:pt x="1471608" y="454606"/>
                        <a:pt x="1513214" y="457051"/>
                        <a:pt x="1535524" y="462628"/>
                      </a:cubicBezTo>
                      <a:cubicBezTo>
                        <a:pt x="1545472" y="465115"/>
                        <a:pt x="1554979" y="469113"/>
                        <a:pt x="1564707" y="472355"/>
                      </a:cubicBezTo>
                      <a:lnTo>
                        <a:pt x="1579298" y="477219"/>
                      </a:lnTo>
                      <a:cubicBezTo>
                        <a:pt x="1584162" y="478840"/>
                        <a:pt x="1589624" y="479239"/>
                        <a:pt x="1593890" y="482083"/>
                      </a:cubicBezTo>
                      <a:lnTo>
                        <a:pt x="1608481" y="491810"/>
                      </a:lnTo>
                      <a:cubicBezTo>
                        <a:pt x="1615141" y="500690"/>
                        <a:pt x="1640132" y="533262"/>
                        <a:pt x="1642528" y="540449"/>
                      </a:cubicBezTo>
                      <a:lnTo>
                        <a:pt x="1647392" y="555040"/>
                      </a:lnTo>
                      <a:cubicBezTo>
                        <a:pt x="1645771" y="572874"/>
                        <a:pt x="1646280" y="591032"/>
                        <a:pt x="1642528" y="608542"/>
                      </a:cubicBezTo>
                      <a:cubicBezTo>
                        <a:pt x="1641303" y="614258"/>
                        <a:pt x="1635414" y="617905"/>
                        <a:pt x="1632800" y="623134"/>
                      </a:cubicBezTo>
                      <a:cubicBezTo>
                        <a:pt x="1630507" y="627719"/>
                        <a:pt x="1629558" y="632861"/>
                        <a:pt x="1627937" y="637725"/>
                      </a:cubicBezTo>
                      <a:cubicBezTo>
                        <a:pt x="1629558" y="652317"/>
                        <a:pt x="1628157" y="667572"/>
                        <a:pt x="1632800" y="681500"/>
                      </a:cubicBezTo>
                      <a:cubicBezTo>
                        <a:pt x="1636497" y="692591"/>
                        <a:pt x="1648559" y="699592"/>
                        <a:pt x="1652256" y="710683"/>
                      </a:cubicBezTo>
                      <a:cubicBezTo>
                        <a:pt x="1658969" y="730820"/>
                        <a:pt x="1654276" y="721008"/>
                        <a:pt x="1666847" y="739866"/>
                      </a:cubicBezTo>
                      <a:cubicBezTo>
                        <a:pt x="1674200" y="769276"/>
                        <a:pt x="1669594" y="752968"/>
                        <a:pt x="1681439" y="788504"/>
                      </a:cubicBezTo>
                      <a:lnTo>
                        <a:pt x="1686302" y="803096"/>
                      </a:lnTo>
                      <a:cubicBezTo>
                        <a:pt x="1684681" y="820930"/>
                        <a:pt x="1685191" y="839088"/>
                        <a:pt x="1681439" y="856598"/>
                      </a:cubicBezTo>
                      <a:cubicBezTo>
                        <a:pt x="1680483" y="861060"/>
                        <a:pt x="1659674" y="878269"/>
                        <a:pt x="1676575" y="885781"/>
                      </a:cubicBezTo>
                      <a:cubicBezTo>
                        <a:pt x="1688519" y="891090"/>
                        <a:pt x="1702515" y="889024"/>
                        <a:pt x="1715485" y="890645"/>
                      </a:cubicBezTo>
                      <a:cubicBezTo>
                        <a:pt x="1750214" y="902220"/>
                        <a:pt x="1736136" y="894684"/>
                        <a:pt x="1759260" y="910100"/>
                      </a:cubicBezTo>
                      <a:cubicBezTo>
                        <a:pt x="1762464" y="919711"/>
                        <a:pt x="1765281" y="932427"/>
                        <a:pt x="1773851" y="939283"/>
                      </a:cubicBezTo>
                      <a:cubicBezTo>
                        <a:pt x="1777855" y="942486"/>
                        <a:pt x="1783579" y="942526"/>
                        <a:pt x="1788443" y="944147"/>
                      </a:cubicBezTo>
                      <a:cubicBezTo>
                        <a:pt x="1792989" y="957784"/>
                        <a:pt x="1805415" y="977651"/>
                        <a:pt x="1793307" y="992785"/>
                      </a:cubicBezTo>
                      <a:cubicBezTo>
                        <a:pt x="1790104" y="996789"/>
                        <a:pt x="1783645" y="996240"/>
                        <a:pt x="1778715" y="997649"/>
                      </a:cubicBezTo>
                      <a:cubicBezTo>
                        <a:pt x="1772288" y="999485"/>
                        <a:pt x="1765745" y="1000892"/>
                        <a:pt x="1759260" y="1002513"/>
                      </a:cubicBezTo>
                      <a:cubicBezTo>
                        <a:pt x="1753633" y="1006264"/>
                        <a:pt x="1731518" y="1019628"/>
                        <a:pt x="1730077" y="1026832"/>
                      </a:cubicBezTo>
                      <a:cubicBezTo>
                        <a:pt x="1727829" y="1038074"/>
                        <a:pt x="1728062" y="1051708"/>
                        <a:pt x="1734941" y="1060879"/>
                      </a:cubicBezTo>
                      <a:cubicBezTo>
                        <a:pt x="1739901" y="1067492"/>
                        <a:pt x="1751154" y="1064121"/>
                        <a:pt x="1759260" y="1065742"/>
                      </a:cubicBezTo>
                      <a:lnTo>
                        <a:pt x="1768988" y="1094925"/>
                      </a:lnTo>
                      <a:cubicBezTo>
                        <a:pt x="1770609" y="1099789"/>
                        <a:pt x="1771007" y="1105251"/>
                        <a:pt x="1773851" y="1109517"/>
                      </a:cubicBezTo>
                      <a:cubicBezTo>
                        <a:pt x="1780336" y="1119245"/>
                        <a:pt x="1789610" y="1127609"/>
                        <a:pt x="1793307" y="1138700"/>
                      </a:cubicBezTo>
                      <a:cubicBezTo>
                        <a:pt x="1796549" y="1148428"/>
                        <a:pt x="1793306" y="1164640"/>
                        <a:pt x="1803034" y="1167883"/>
                      </a:cubicBezTo>
                      <a:cubicBezTo>
                        <a:pt x="1823171" y="1174595"/>
                        <a:pt x="1813360" y="1169903"/>
                        <a:pt x="1832217" y="1182474"/>
                      </a:cubicBezTo>
                      <a:cubicBezTo>
                        <a:pt x="1835460" y="1187338"/>
                        <a:pt x="1836144" y="1196341"/>
                        <a:pt x="1841945" y="1197066"/>
                      </a:cubicBezTo>
                      <a:cubicBezTo>
                        <a:pt x="1852120" y="1198338"/>
                        <a:pt x="1871128" y="1187338"/>
                        <a:pt x="1871128" y="1187338"/>
                      </a:cubicBezTo>
                      <a:cubicBezTo>
                        <a:pt x="1873907" y="1191507"/>
                        <a:pt x="1886183" y="1213973"/>
                        <a:pt x="1895447" y="1211657"/>
                      </a:cubicBezTo>
                      <a:cubicBezTo>
                        <a:pt x="1900421" y="1210414"/>
                        <a:pt x="1897108" y="1201069"/>
                        <a:pt x="1900311" y="1197066"/>
                      </a:cubicBezTo>
                      <a:cubicBezTo>
                        <a:pt x="1903963" y="1192501"/>
                        <a:pt x="1910038" y="1190581"/>
                        <a:pt x="1914902" y="1187338"/>
                      </a:cubicBezTo>
                      <a:cubicBezTo>
                        <a:pt x="1941545" y="1147377"/>
                        <a:pt x="1936533" y="1161149"/>
                        <a:pt x="1919766" y="1070606"/>
                      </a:cubicBezTo>
                      <a:cubicBezTo>
                        <a:pt x="1917637" y="1059110"/>
                        <a:pt x="1906796" y="1051151"/>
                        <a:pt x="1900311" y="1041423"/>
                      </a:cubicBezTo>
                      <a:lnTo>
                        <a:pt x="1890583" y="1026832"/>
                      </a:lnTo>
                      <a:lnTo>
                        <a:pt x="1880856" y="997649"/>
                      </a:lnTo>
                      <a:lnTo>
                        <a:pt x="1875992" y="983057"/>
                      </a:lnTo>
                      <a:cubicBezTo>
                        <a:pt x="1874371" y="965223"/>
                        <a:pt x="1881061" y="944455"/>
                        <a:pt x="1871128" y="929555"/>
                      </a:cubicBezTo>
                      <a:cubicBezTo>
                        <a:pt x="1864769" y="920016"/>
                        <a:pt x="1845187" y="932797"/>
                        <a:pt x="1837081" y="924691"/>
                      </a:cubicBezTo>
                      <a:cubicBezTo>
                        <a:pt x="1831235" y="918845"/>
                        <a:pt x="1835067" y="904958"/>
                        <a:pt x="1841945" y="900372"/>
                      </a:cubicBezTo>
                      <a:cubicBezTo>
                        <a:pt x="1852821" y="893121"/>
                        <a:pt x="1867886" y="897129"/>
                        <a:pt x="1880856" y="895508"/>
                      </a:cubicBezTo>
                      <a:cubicBezTo>
                        <a:pt x="1879235" y="880917"/>
                        <a:pt x="1875992" y="866415"/>
                        <a:pt x="1875992" y="851734"/>
                      </a:cubicBezTo>
                      <a:cubicBezTo>
                        <a:pt x="1875992" y="846607"/>
                        <a:pt x="1877231" y="840767"/>
                        <a:pt x="1880856" y="837142"/>
                      </a:cubicBezTo>
                      <a:cubicBezTo>
                        <a:pt x="1884481" y="833517"/>
                        <a:pt x="1890583" y="833900"/>
                        <a:pt x="1895447" y="832279"/>
                      </a:cubicBezTo>
                      <a:cubicBezTo>
                        <a:pt x="1900311" y="837143"/>
                        <a:pt x="1905636" y="841586"/>
                        <a:pt x="1910039" y="846870"/>
                      </a:cubicBezTo>
                      <a:cubicBezTo>
                        <a:pt x="1913781" y="851361"/>
                        <a:pt x="1915633" y="857329"/>
                        <a:pt x="1919766" y="861462"/>
                      </a:cubicBezTo>
                      <a:cubicBezTo>
                        <a:pt x="1923899" y="865595"/>
                        <a:pt x="1929494" y="867947"/>
                        <a:pt x="1934358" y="871189"/>
                      </a:cubicBezTo>
                      <a:cubicBezTo>
                        <a:pt x="1947738" y="866729"/>
                        <a:pt x="1964219" y="860392"/>
                        <a:pt x="1978132" y="861462"/>
                      </a:cubicBezTo>
                      <a:cubicBezTo>
                        <a:pt x="1989900" y="862367"/>
                        <a:pt x="2000830" y="867947"/>
                        <a:pt x="2012179" y="871189"/>
                      </a:cubicBezTo>
                      <a:cubicBezTo>
                        <a:pt x="2013800" y="866325"/>
                        <a:pt x="2018947" y="861358"/>
                        <a:pt x="2017043" y="856598"/>
                      </a:cubicBezTo>
                      <a:cubicBezTo>
                        <a:pt x="2014142" y="849345"/>
                        <a:pt x="1994003" y="844054"/>
                        <a:pt x="1987860" y="842006"/>
                      </a:cubicBezTo>
                      <a:cubicBezTo>
                        <a:pt x="1986239" y="837142"/>
                        <a:pt x="1980703" y="832000"/>
                        <a:pt x="1982996" y="827415"/>
                      </a:cubicBezTo>
                      <a:cubicBezTo>
                        <a:pt x="1993545" y="806319"/>
                        <a:pt x="2011365" y="843217"/>
                        <a:pt x="1987860" y="807959"/>
                      </a:cubicBezTo>
                      <a:cubicBezTo>
                        <a:pt x="1978132" y="809580"/>
                        <a:pt x="1968304" y="810684"/>
                        <a:pt x="1958677" y="812823"/>
                      </a:cubicBezTo>
                      <a:cubicBezTo>
                        <a:pt x="1953672" y="813935"/>
                        <a:pt x="1949212" y="817687"/>
                        <a:pt x="1944085" y="817687"/>
                      </a:cubicBezTo>
                      <a:cubicBezTo>
                        <a:pt x="1932621" y="817687"/>
                        <a:pt x="1921388" y="814444"/>
                        <a:pt x="1910039" y="812823"/>
                      </a:cubicBezTo>
                      <a:cubicBezTo>
                        <a:pt x="1894946" y="807792"/>
                        <a:pt x="1891015" y="807246"/>
                        <a:pt x="1875992" y="798232"/>
                      </a:cubicBezTo>
                      <a:cubicBezTo>
                        <a:pt x="1865967" y="792217"/>
                        <a:pt x="1846809" y="778776"/>
                        <a:pt x="1846809" y="778776"/>
                      </a:cubicBezTo>
                      <a:cubicBezTo>
                        <a:pt x="1845188" y="773912"/>
                        <a:pt x="1839652" y="768770"/>
                        <a:pt x="1841945" y="764185"/>
                      </a:cubicBezTo>
                      <a:cubicBezTo>
                        <a:pt x="1844238" y="759599"/>
                        <a:pt x="1851410" y="759321"/>
                        <a:pt x="1856537" y="759321"/>
                      </a:cubicBezTo>
                      <a:cubicBezTo>
                        <a:pt x="1868001" y="759321"/>
                        <a:pt x="1879234" y="762564"/>
                        <a:pt x="1890583" y="764185"/>
                      </a:cubicBezTo>
                      <a:cubicBezTo>
                        <a:pt x="1938033" y="795818"/>
                        <a:pt x="1864288" y="746265"/>
                        <a:pt x="1924630" y="788504"/>
                      </a:cubicBezTo>
                      <a:cubicBezTo>
                        <a:pt x="1934208" y="795208"/>
                        <a:pt x="1953813" y="807959"/>
                        <a:pt x="1953813" y="807959"/>
                      </a:cubicBezTo>
                      <a:cubicBezTo>
                        <a:pt x="1963541" y="804717"/>
                        <a:pt x="1973268" y="794989"/>
                        <a:pt x="1982996" y="798232"/>
                      </a:cubicBezTo>
                      <a:cubicBezTo>
                        <a:pt x="2017213" y="809638"/>
                        <a:pt x="1974976" y="794795"/>
                        <a:pt x="2017043" y="812823"/>
                      </a:cubicBezTo>
                      <a:cubicBezTo>
                        <a:pt x="2045232" y="824904"/>
                        <a:pt x="2018187" y="808722"/>
                        <a:pt x="2046226" y="827415"/>
                      </a:cubicBezTo>
                      <a:cubicBezTo>
                        <a:pt x="2051090" y="825794"/>
                        <a:pt x="2058913" y="827311"/>
                        <a:pt x="2060817" y="822551"/>
                      </a:cubicBezTo>
                      <a:cubicBezTo>
                        <a:pt x="2060854" y="822460"/>
                        <a:pt x="2053356" y="790770"/>
                        <a:pt x="2051090" y="788504"/>
                      </a:cubicBezTo>
                      <a:cubicBezTo>
                        <a:pt x="2042823" y="780237"/>
                        <a:pt x="2031635" y="775534"/>
                        <a:pt x="2021907" y="769049"/>
                      </a:cubicBezTo>
                      <a:lnTo>
                        <a:pt x="2007315" y="759321"/>
                      </a:lnTo>
                      <a:cubicBezTo>
                        <a:pt x="1995474" y="723796"/>
                        <a:pt x="1995101" y="740086"/>
                        <a:pt x="2002451" y="710683"/>
                      </a:cubicBezTo>
                      <a:cubicBezTo>
                        <a:pt x="2005694" y="715547"/>
                        <a:pt x="2009565" y="720046"/>
                        <a:pt x="2012179" y="725274"/>
                      </a:cubicBezTo>
                      <a:cubicBezTo>
                        <a:pt x="2014472" y="729860"/>
                        <a:pt x="2014199" y="735600"/>
                        <a:pt x="2017043" y="739866"/>
                      </a:cubicBezTo>
                      <a:cubicBezTo>
                        <a:pt x="2020858" y="745589"/>
                        <a:pt x="2026205" y="750234"/>
                        <a:pt x="2031634" y="754457"/>
                      </a:cubicBezTo>
                      <a:cubicBezTo>
                        <a:pt x="2056723" y="773971"/>
                        <a:pt x="2053391" y="771438"/>
                        <a:pt x="2075409" y="778776"/>
                      </a:cubicBezTo>
                      <a:cubicBezTo>
                        <a:pt x="2073788" y="773912"/>
                        <a:pt x="2071550" y="769212"/>
                        <a:pt x="2070545" y="764185"/>
                      </a:cubicBezTo>
                      <a:cubicBezTo>
                        <a:pt x="2069897" y="760946"/>
                        <a:pt x="2067097" y="724967"/>
                        <a:pt x="2060817" y="715547"/>
                      </a:cubicBezTo>
                      <a:cubicBezTo>
                        <a:pt x="2057002" y="709824"/>
                        <a:pt x="2050629" y="706239"/>
                        <a:pt x="2046226" y="700955"/>
                      </a:cubicBezTo>
                      <a:cubicBezTo>
                        <a:pt x="2042484" y="696464"/>
                        <a:pt x="2039741" y="691228"/>
                        <a:pt x="2036498" y="686364"/>
                      </a:cubicBezTo>
                      <a:cubicBezTo>
                        <a:pt x="2034877" y="681500"/>
                        <a:pt x="2032746" y="676777"/>
                        <a:pt x="2031634" y="671772"/>
                      </a:cubicBezTo>
                      <a:cubicBezTo>
                        <a:pt x="2027487" y="653110"/>
                        <a:pt x="2029779" y="638416"/>
                        <a:pt x="2017043" y="623134"/>
                      </a:cubicBezTo>
                      <a:cubicBezTo>
                        <a:pt x="2013301" y="618643"/>
                        <a:pt x="2007315" y="616649"/>
                        <a:pt x="2002451" y="613406"/>
                      </a:cubicBezTo>
                      <a:cubicBezTo>
                        <a:pt x="1987494" y="583490"/>
                        <a:pt x="1996749" y="599990"/>
                        <a:pt x="1973268" y="564768"/>
                      </a:cubicBezTo>
                      <a:cubicBezTo>
                        <a:pt x="1970025" y="559904"/>
                        <a:pt x="1969307" y="551137"/>
                        <a:pt x="1963541" y="550176"/>
                      </a:cubicBezTo>
                      <a:lnTo>
                        <a:pt x="1934358" y="545313"/>
                      </a:lnTo>
                      <a:cubicBezTo>
                        <a:pt x="1897680" y="533087"/>
                        <a:pt x="1942890" y="549579"/>
                        <a:pt x="1905175" y="530721"/>
                      </a:cubicBezTo>
                      <a:cubicBezTo>
                        <a:pt x="1900589" y="528428"/>
                        <a:pt x="1895447" y="527478"/>
                        <a:pt x="1890583" y="525857"/>
                      </a:cubicBezTo>
                      <a:cubicBezTo>
                        <a:pt x="1884098" y="527478"/>
                        <a:pt x="1877555" y="528884"/>
                        <a:pt x="1871128" y="530721"/>
                      </a:cubicBezTo>
                      <a:cubicBezTo>
                        <a:pt x="1866198" y="532130"/>
                        <a:pt x="1857780" y="530611"/>
                        <a:pt x="1856537" y="535585"/>
                      </a:cubicBezTo>
                      <a:cubicBezTo>
                        <a:pt x="1853756" y="546707"/>
                        <a:pt x="1859152" y="558390"/>
                        <a:pt x="1861400" y="569632"/>
                      </a:cubicBezTo>
                      <a:cubicBezTo>
                        <a:pt x="1864458" y="584922"/>
                        <a:pt x="1875970" y="603656"/>
                        <a:pt x="1885720" y="613406"/>
                      </a:cubicBezTo>
                      <a:cubicBezTo>
                        <a:pt x="1890584" y="618270"/>
                        <a:pt x="1894588" y="624182"/>
                        <a:pt x="1900311" y="627998"/>
                      </a:cubicBezTo>
                      <a:cubicBezTo>
                        <a:pt x="1933946" y="650423"/>
                        <a:pt x="1895361" y="593869"/>
                        <a:pt x="1953813" y="652317"/>
                      </a:cubicBezTo>
                      <a:cubicBezTo>
                        <a:pt x="1958677" y="657181"/>
                        <a:pt x="1964182" y="661478"/>
                        <a:pt x="1968405" y="666908"/>
                      </a:cubicBezTo>
                      <a:cubicBezTo>
                        <a:pt x="1975583" y="676136"/>
                        <a:pt x="1987860" y="696091"/>
                        <a:pt x="1987860" y="696091"/>
                      </a:cubicBezTo>
                      <a:cubicBezTo>
                        <a:pt x="1985082" y="682202"/>
                        <a:pt x="1982254" y="666058"/>
                        <a:pt x="1978132" y="652317"/>
                      </a:cubicBezTo>
                      <a:cubicBezTo>
                        <a:pt x="1975186" y="642496"/>
                        <a:pt x="1974093" y="631666"/>
                        <a:pt x="1968405" y="623134"/>
                      </a:cubicBezTo>
                      <a:lnTo>
                        <a:pt x="1958677" y="608542"/>
                      </a:lnTo>
                      <a:cubicBezTo>
                        <a:pt x="1957532" y="603962"/>
                        <a:pt x="1952121" y="580206"/>
                        <a:pt x="1948949" y="574496"/>
                      </a:cubicBezTo>
                      <a:cubicBezTo>
                        <a:pt x="1943271" y="564276"/>
                        <a:pt x="1935979" y="555041"/>
                        <a:pt x="1929494" y="545313"/>
                      </a:cubicBezTo>
                      <a:lnTo>
                        <a:pt x="1919766" y="530721"/>
                      </a:lnTo>
                      <a:cubicBezTo>
                        <a:pt x="1916524" y="525857"/>
                        <a:pt x="1914903" y="519372"/>
                        <a:pt x="1910039" y="516130"/>
                      </a:cubicBezTo>
                      <a:lnTo>
                        <a:pt x="1895447" y="506402"/>
                      </a:lnTo>
                      <a:cubicBezTo>
                        <a:pt x="1869511" y="467494"/>
                        <a:pt x="1903551" y="514504"/>
                        <a:pt x="1871128" y="482083"/>
                      </a:cubicBezTo>
                      <a:cubicBezTo>
                        <a:pt x="1866994" y="477949"/>
                        <a:pt x="1866357" y="470589"/>
                        <a:pt x="1861400" y="467491"/>
                      </a:cubicBezTo>
                      <a:cubicBezTo>
                        <a:pt x="1852705" y="462057"/>
                        <a:pt x="1832217" y="457764"/>
                        <a:pt x="1832217" y="457764"/>
                      </a:cubicBezTo>
                      <a:cubicBezTo>
                        <a:pt x="1817565" y="447996"/>
                        <a:pt x="1815447" y="445712"/>
                        <a:pt x="1798171" y="438308"/>
                      </a:cubicBezTo>
                      <a:cubicBezTo>
                        <a:pt x="1793459" y="436288"/>
                        <a:pt x="1788443" y="435066"/>
                        <a:pt x="1783579" y="433445"/>
                      </a:cubicBezTo>
                      <a:lnTo>
                        <a:pt x="1754396" y="413989"/>
                      </a:lnTo>
                      <a:cubicBezTo>
                        <a:pt x="1749532" y="410747"/>
                        <a:pt x="1743938" y="408395"/>
                        <a:pt x="1739805" y="404262"/>
                      </a:cubicBezTo>
                      <a:lnTo>
                        <a:pt x="1725213" y="389670"/>
                      </a:lnTo>
                      <a:cubicBezTo>
                        <a:pt x="1722009" y="380059"/>
                        <a:pt x="1719192" y="367343"/>
                        <a:pt x="1710622" y="360487"/>
                      </a:cubicBezTo>
                      <a:cubicBezTo>
                        <a:pt x="1706618" y="357284"/>
                        <a:pt x="1700894" y="357244"/>
                        <a:pt x="1696030" y="355623"/>
                      </a:cubicBezTo>
                      <a:cubicBezTo>
                        <a:pt x="1692787" y="350759"/>
                        <a:pt x="1688676" y="346374"/>
                        <a:pt x="1686302" y="341032"/>
                      </a:cubicBezTo>
                      <a:cubicBezTo>
                        <a:pt x="1682138" y="331662"/>
                        <a:pt x="1683826" y="319100"/>
                        <a:pt x="1676575" y="311849"/>
                      </a:cubicBezTo>
                      <a:cubicBezTo>
                        <a:pt x="1667411" y="302685"/>
                        <a:pt x="1659581" y="292948"/>
                        <a:pt x="1647392" y="287530"/>
                      </a:cubicBezTo>
                      <a:cubicBezTo>
                        <a:pt x="1638022" y="283366"/>
                        <a:pt x="1627937" y="281045"/>
                        <a:pt x="1618209" y="277802"/>
                      </a:cubicBezTo>
                      <a:lnTo>
                        <a:pt x="1603617" y="272938"/>
                      </a:lnTo>
                      <a:cubicBezTo>
                        <a:pt x="1570168" y="250639"/>
                        <a:pt x="1585525" y="257180"/>
                        <a:pt x="1559843" y="248619"/>
                      </a:cubicBezTo>
                      <a:cubicBezTo>
                        <a:pt x="1553358" y="243755"/>
                        <a:pt x="1547638" y="237653"/>
                        <a:pt x="1540388" y="234028"/>
                      </a:cubicBezTo>
                      <a:cubicBezTo>
                        <a:pt x="1540385" y="234026"/>
                        <a:pt x="1503910" y="221869"/>
                        <a:pt x="1496613" y="219436"/>
                      </a:cubicBezTo>
                      <a:cubicBezTo>
                        <a:pt x="1491749" y="217815"/>
                        <a:pt x="1486288" y="217416"/>
                        <a:pt x="1482022" y="214572"/>
                      </a:cubicBezTo>
                      <a:lnTo>
                        <a:pt x="1452839" y="195117"/>
                      </a:lnTo>
                      <a:cubicBezTo>
                        <a:pt x="1447975" y="191874"/>
                        <a:pt x="1443918" y="186807"/>
                        <a:pt x="1438247" y="185389"/>
                      </a:cubicBezTo>
                      <a:cubicBezTo>
                        <a:pt x="1427373" y="182670"/>
                        <a:pt x="1396711" y="175533"/>
                        <a:pt x="1389609" y="170798"/>
                      </a:cubicBezTo>
                      <a:cubicBezTo>
                        <a:pt x="1347798" y="142924"/>
                        <a:pt x="1400693" y="176339"/>
                        <a:pt x="1360426" y="156206"/>
                      </a:cubicBezTo>
                      <a:cubicBezTo>
                        <a:pt x="1326838" y="139413"/>
                        <a:pt x="1366867" y="151737"/>
                        <a:pt x="1326379" y="141615"/>
                      </a:cubicBezTo>
                      <a:cubicBezTo>
                        <a:pt x="1321515" y="136751"/>
                        <a:pt x="1317385" y="131021"/>
                        <a:pt x="1311788" y="127023"/>
                      </a:cubicBezTo>
                      <a:cubicBezTo>
                        <a:pt x="1287411" y="109611"/>
                        <a:pt x="1265791" y="115084"/>
                        <a:pt x="1233966" y="112432"/>
                      </a:cubicBezTo>
                      <a:cubicBezTo>
                        <a:pt x="1204564" y="105081"/>
                        <a:pt x="1220851" y="109682"/>
                        <a:pt x="1185328" y="97840"/>
                      </a:cubicBezTo>
                      <a:cubicBezTo>
                        <a:pt x="1180464" y="96219"/>
                        <a:pt x="1175764" y="93981"/>
                        <a:pt x="1170737" y="92976"/>
                      </a:cubicBezTo>
                      <a:lnTo>
                        <a:pt x="1146417" y="88113"/>
                      </a:lnTo>
                      <a:cubicBezTo>
                        <a:pt x="1136689" y="81628"/>
                        <a:pt x="1128325" y="72354"/>
                        <a:pt x="1117234" y="68657"/>
                      </a:cubicBezTo>
                      <a:cubicBezTo>
                        <a:pt x="1107506" y="65415"/>
                        <a:pt x="1098106" y="60941"/>
                        <a:pt x="1088051" y="58930"/>
                      </a:cubicBezTo>
                      <a:cubicBezTo>
                        <a:pt x="1054062" y="52132"/>
                        <a:pt x="1071886" y="55425"/>
                        <a:pt x="1034549" y="49202"/>
                      </a:cubicBezTo>
                      <a:cubicBezTo>
                        <a:pt x="992256" y="35103"/>
                        <a:pt x="1056604" y="55243"/>
                        <a:pt x="956728" y="39474"/>
                      </a:cubicBezTo>
                      <a:cubicBezTo>
                        <a:pt x="946600" y="37875"/>
                        <a:pt x="937788" y="30213"/>
                        <a:pt x="927545" y="29747"/>
                      </a:cubicBezTo>
                      <a:lnTo>
                        <a:pt x="820541" y="24883"/>
                      </a:lnTo>
                      <a:cubicBezTo>
                        <a:pt x="815677" y="23262"/>
                        <a:pt x="810954" y="21131"/>
                        <a:pt x="805949" y="20019"/>
                      </a:cubicBezTo>
                      <a:cubicBezTo>
                        <a:pt x="715867" y="0"/>
                        <a:pt x="541799" y="19427"/>
                        <a:pt x="509256" y="20019"/>
                      </a:cubicBezTo>
                      <a:cubicBezTo>
                        <a:pt x="481546" y="29256"/>
                        <a:pt x="501581" y="23637"/>
                        <a:pt x="455754" y="29747"/>
                      </a:cubicBezTo>
                      <a:lnTo>
                        <a:pt x="421707" y="34610"/>
                      </a:lnTo>
                      <a:lnTo>
                        <a:pt x="392524" y="44338"/>
                      </a:lnTo>
                      <a:cubicBezTo>
                        <a:pt x="387660" y="45959"/>
                        <a:pt x="383038" y="48738"/>
                        <a:pt x="377932" y="49202"/>
                      </a:cubicBezTo>
                      <a:lnTo>
                        <a:pt x="324430" y="54066"/>
                      </a:lnTo>
                      <a:cubicBezTo>
                        <a:pt x="319566" y="55687"/>
                        <a:pt x="314425" y="56637"/>
                        <a:pt x="309839" y="58930"/>
                      </a:cubicBezTo>
                      <a:cubicBezTo>
                        <a:pt x="260996" y="83350"/>
                        <a:pt x="335475" y="52806"/>
                        <a:pt x="275792" y="78385"/>
                      </a:cubicBezTo>
                      <a:cubicBezTo>
                        <a:pt x="258107" y="85965"/>
                        <a:pt x="254212" y="83181"/>
                        <a:pt x="232017" y="88113"/>
                      </a:cubicBezTo>
                      <a:cubicBezTo>
                        <a:pt x="227012" y="89225"/>
                        <a:pt x="222290" y="91355"/>
                        <a:pt x="217426" y="92976"/>
                      </a:cubicBezTo>
                      <a:cubicBezTo>
                        <a:pt x="187854" y="112691"/>
                        <a:pt x="219275" y="94106"/>
                        <a:pt x="183379" y="107568"/>
                      </a:cubicBezTo>
                      <a:cubicBezTo>
                        <a:pt x="176590" y="110114"/>
                        <a:pt x="170713" y="114750"/>
                        <a:pt x="163924" y="117296"/>
                      </a:cubicBezTo>
                      <a:cubicBezTo>
                        <a:pt x="157665" y="119643"/>
                        <a:pt x="150896" y="120323"/>
                        <a:pt x="144468" y="122159"/>
                      </a:cubicBezTo>
                      <a:cubicBezTo>
                        <a:pt x="95573" y="136128"/>
                        <a:pt x="171309" y="116664"/>
                        <a:pt x="110422" y="131887"/>
                      </a:cubicBezTo>
                      <a:cubicBezTo>
                        <a:pt x="105558" y="135130"/>
                        <a:pt x="100906" y="138715"/>
                        <a:pt x="95830" y="141615"/>
                      </a:cubicBezTo>
                      <a:cubicBezTo>
                        <a:pt x="80693" y="150265"/>
                        <a:pt x="74711" y="150297"/>
                        <a:pt x="61783" y="161070"/>
                      </a:cubicBezTo>
                      <a:cubicBezTo>
                        <a:pt x="56499" y="165474"/>
                        <a:pt x="52056" y="170798"/>
                        <a:pt x="47192" y="175662"/>
                      </a:cubicBezTo>
                      <a:cubicBezTo>
                        <a:pt x="45571" y="180526"/>
                        <a:pt x="44621" y="185667"/>
                        <a:pt x="42328" y="190253"/>
                      </a:cubicBezTo>
                      <a:cubicBezTo>
                        <a:pt x="39714" y="195482"/>
                        <a:pt x="34449" y="199299"/>
                        <a:pt x="32600" y="204845"/>
                      </a:cubicBezTo>
                      <a:cubicBezTo>
                        <a:pt x="31062" y="209459"/>
                        <a:pt x="32600" y="214572"/>
                        <a:pt x="32600" y="219436"/>
                      </a:cubicBezTo>
                    </a:path>
                  </a:pathLst>
                </a:custGeom>
                <a:gradFill flip="none" rotWithShape="1">
                  <a:gsLst>
                    <a:gs pos="12000">
                      <a:srgbClr val="EE8800"/>
                    </a:gs>
                    <a:gs pos="100000">
                      <a:srgbClr val="00B050"/>
                    </a:gs>
                    <a:gs pos="100000">
                      <a:srgbClr val="FFFFCC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63" name="Forma livre 62"/>
                <p:cNvSpPr/>
                <p:nvPr/>
              </p:nvSpPr>
              <p:spPr bwMode="auto">
                <a:xfrm>
                  <a:off x="5747979" y="2939947"/>
                  <a:ext cx="567335" cy="1471471"/>
                </a:xfrm>
                <a:custGeom>
                  <a:avLst/>
                  <a:gdLst>
                    <a:gd name="connsiteX0" fmla="*/ 211685 w 567335"/>
                    <a:gd name="connsiteY0" fmla="*/ 10700 h 1471471"/>
                    <a:gd name="connsiteX1" fmla="*/ 231141 w 567335"/>
                    <a:gd name="connsiteY1" fmla="*/ 39883 h 1471471"/>
                    <a:gd name="connsiteX2" fmla="*/ 240868 w 567335"/>
                    <a:gd name="connsiteY2" fmla="*/ 54475 h 1471471"/>
                    <a:gd name="connsiteX3" fmla="*/ 265187 w 567335"/>
                    <a:gd name="connsiteY3" fmla="*/ 83658 h 1471471"/>
                    <a:gd name="connsiteX4" fmla="*/ 274915 w 567335"/>
                    <a:gd name="connsiteY4" fmla="*/ 112841 h 1471471"/>
                    <a:gd name="connsiteX5" fmla="*/ 279779 w 567335"/>
                    <a:gd name="connsiteY5" fmla="*/ 127432 h 1471471"/>
                    <a:gd name="connsiteX6" fmla="*/ 279779 w 567335"/>
                    <a:gd name="connsiteY6" fmla="*/ 253892 h 1471471"/>
                    <a:gd name="connsiteX7" fmla="*/ 299234 w 567335"/>
                    <a:gd name="connsiteY7" fmla="*/ 283075 h 1471471"/>
                    <a:gd name="connsiteX8" fmla="*/ 294370 w 567335"/>
                    <a:gd name="connsiteY8" fmla="*/ 307394 h 1471471"/>
                    <a:gd name="connsiteX9" fmla="*/ 279779 w 567335"/>
                    <a:gd name="connsiteY9" fmla="*/ 312258 h 1471471"/>
                    <a:gd name="connsiteX10" fmla="*/ 221413 w 567335"/>
                    <a:gd name="connsiteY10" fmla="*/ 297666 h 1471471"/>
                    <a:gd name="connsiteX11" fmla="*/ 206822 w 567335"/>
                    <a:gd name="connsiteY11" fmla="*/ 287939 h 1471471"/>
                    <a:gd name="connsiteX12" fmla="*/ 182502 w 567335"/>
                    <a:gd name="connsiteY12" fmla="*/ 292802 h 1471471"/>
                    <a:gd name="connsiteX13" fmla="*/ 177639 w 567335"/>
                    <a:gd name="connsiteY13" fmla="*/ 312258 h 1471471"/>
                    <a:gd name="connsiteX14" fmla="*/ 167911 w 567335"/>
                    <a:gd name="connsiteY14" fmla="*/ 297666 h 1471471"/>
                    <a:gd name="connsiteX15" fmla="*/ 148456 w 567335"/>
                    <a:gd name="connsiteY15" fmla="*/ 258756 h 1471471"/>
                    <a:gd name="connsiteX16" fmla="*/ 138728 w 567335"/>
                    <a:gd name="connsiteY16" fmla="*/ 244164 h 1471471"/>
                    <a:gd name="connsiteX17" fmla="*/ 124136 w 567335"/>
                    <a:gd name="connsiteY17" fmla="*/ 239300 h 1471471"/>
                    <a:gd name="connsiteX18" fmla="*/ 119273 w 567335"/>
                    <a:gd name="connsiteY18" fmla="*/ 253892 h 1471471"/>
                    <a:gd name="connsiteX19" fmla="*/ 109545 w 567335"/>
                    <a:gd name="connsiteY19" fmla="*/ 292802 h 1471471"/>
                    <a:gd name="connsiteX20" fmla="*/ 90090 w 567335"/>
                    <a:gd name="connsiteY20" fmla="*/ 321985 h 1471471"/>
                    <a:gd name="connsiteX21" fmla="*/ 75498 w 567335"/>
                    <a:gd name="connsiteY21" fmla="*/ 370624 h 1471471"/>
                    <a:gd name="connsiteX22" fmla="*/ 65770 w 567335"/>
                    <a:gd name="connsiteY22" fmla="*/ 399807 h 1471471"/>
                    <a:gd name="connsiteX23" fmla="*/ 56043 w 567335"/>
                    <a:gd name="connsiteY23" fmla="*/ 433853 h 1471471"/>
                    <a:gd name="connsiteX24" fmla="*/ 26860 w 567335"/>
                    <a:gd name="connsiteY24" fmla="*/ 458173 h 1471471"/>
                    <a:gd name="connsiteX25" fmla="*/ 12268 w 567335"/>
                    <a:gd name="connsiteY25" fmla="*/ 463036 h 1471471"/>
                    <a:gd name="connsiteX26" fmla="*/ 21996 w 567335"/>
                    <a:gd name="connsiteY26" fmla="*/ 492219 h 1471471"/>
                    <a:gd name="connsiteX27" fmla="*/ 31724 w 567335"/>
                    <a:gd name="connsiteY27" fmla="*/ 531130 h 1471471"/>
                    <a:gd name="connsiteX28" fmla="*/ 21996 w 567335"/>
                    <a:gd name="connsiteY28" fmla="*/ 574905 h 1471471"/>
                    <a:gd name="connsiteX29" fmla="*/ 12268 w 567335"/>
                    <a:gd name="connsiteY29" fmla="*/ 589496 h 1471471"/>
                    <a:gd name="connsiteX30" fmla="*/ 21996 w 567335"/>
                    <a:gd name="connsiteY30" fmla="*/ 638134 h 1471471"/>
                    <a:gd name="connsiteX31" fmla="*/ 31724 w 567335"/>
                    <a:gd name="connsiteY31" fmla="*/ 667317 h 1471471"/>
                    <a:gd name="connsiteX32" fmla="*/ 36587 w 567335"/>
                    <a:gd name="connsiteY32" fmla="*/ 681909 h 1471471"/>
                    <a:gd name="connsiteX33" fmla="*/ 31724 w 567335"/>
                    <a:gd name="connsiteY33" fmla="*/ 740275 h 1471471"/>
                    <a:gd name="connsiteX34" fmla="*/ 26860 w 567335"/>
                    <a:gd name="connsiteY34" fmla="*/ 754866 h 1471471"/>
                    <a:gd name="connsiteX35" fmla="*/ 17132 w 567335"/>
                    <a:gd name="connsiteY35" fmla="*/ 788913 h 1471471"/>
                    <a:gd name="connsiteX36" fmla="*/ 12268 w 567335"/>
                    <a:gd name="connsiteY36" fmla="*/ 983466 h 1471471"/>
                    <a:gd name="connsiteX37" fmla="*/ 31724 w 567335"/>
                    <a:gd name="connsiteY37" fmla="*/ 1046696 h 1471471"/>
                    <a:gd name="connsiteX38" fmla="*/ 46315 w 567335"/>
                    <a:gd name="connsiteY38" fmla="*/ 1061288 h 1471471"/>
                    <a:gd name="connsiteX39" fmla="*/ 51179 w 567335"/>
                    <a:gd name="connsiteY39" fmla="*/ 1080743 h 1471471"/>
                    <a:gd name="connsiteX40" fmla="*/ 60907 w 567335"/>
                    <a:gd name="connsiteY40" fmla="*/ 1109926 h 1471471"/>
                    <a:gd name="connsiteX41" fmla="*/ 70634 w 567335"/>
                    <a:gd name="connsiteY41" fmla="*/ 1143973 h 1471471"/>
                    <a:gd name="connsiteX42" fmla="*/ 75498 w 567335"/>
                    <a:gd name="connsiteY42" fmla="*/ 1158564 h 1471471"/>
                    <a:gd name="connsiteX43" fmla="*/ 80362 w 567335"/>
                    <a:gd name="connsiteY43" fmla="*/ 1178019 h 1471471"/>
                    <a:gd name="connsiteX44" fmla="*/ 90090 w 567335"/>
                    <a:gd name="connsiteY44" fmla="*/ 1207202 h 1471471"/>
                    <a:gd name="connsiteX45" fmla="*/ 94953 w 567335"/>
                    <a:gd name="connsiteY45" fmla="*/ 1221794 h 1471471"/>
                    <a:gd name="connsiteX46" fmla="*/ 99817 w 567335"/>
                    <a:gd name="connsiteY46" fmla="*/ 1241249 h 1471471"/>
                    <a:gd name="connsiteX47" fmla="*/ 104681 w 567335"/>
                    <a:gd name="connsiteY47" fmla="*/ 1299615 h 1471471"/>
                    <a:gd name="connsiteX48" fmla="*/ 109545 w 567335"/>
                    <a:gd name="connsiteY48" fmla="*/ 1319071 h 1471471"/>
                    <a:gd name="connsiteX49" fmla="*/ 129000 w 567335"/>
                    <a:gd name="connsiteY49" fmla="*/ 1323934 h 1471471"/>
                    <a:gd name="connsiteX50" fmla="*/ 143592 w 567335"/>
                    <a:gd name="connsiteY50" fmla="*/ 1343390 h 1471471"/>
                    <a:gd name="connsiteX51" fmla="*/ 158183 w 567335"/>
                    <a:gd name="connsiteY51" fmla="*/ 1372573 h 1471471"/>
                    <a:gd name="connsiteX52" fmla="*/ 172775 w 567335"/>
                    <a:gd name="connsiteY52" fmla="*/ 1377436 h 1471471"/>
                    <a:gd name="connsiteX53" fmla="*/ 236004 w 567335"/>
                    <a:gd name="connsiteY53" fmla="*/ 1401756 h 1471471"/>
                    <a:gd name="connsiteX54" fmla="*/ 240868 w 567335"/>
                    <a:gd name="connsiteY54" fmla="*/ 1416347 h 1471471"/>
                    <a:gd name="connsiteX55" fmla="*/ 255460 w 567335"/>
                    <a:gd name="connsiteY55" fmla="*/ 1421211 h 1471471"/>
                    <a:gd name="connsiteX56" fmla="*/ 284643 w 567335"/>
                    <a:gd name="connsiteY56" fmla="*/ 1445530 h 1471471"/>
                    <a:gd name="connsiteX57" fmla="*/ 304098 w 567335"/>
                    <a:gd name="connsiteY57" fmla="*/ 1455258 h 1471471"/>
                    <a:gd name="connsiteX58" fmla="*/ 308962 w 567335"/>
                    <a:gd name="connsiteY58" fmla="*/ 1440666 h 1471471"/>
                    <a:gd name="connsiteX59" fmla="*/ 328417 w 567335"/>
                    <a:gd name="connsiteY59" fmla="*/ 1411483 h 1471471"/>
                    <a:gd name="connsiteX60" fmla="*/ 338145 w 567335"/>
                    <a:gd name="connsiteY60" fmla="*/ 1392028 h 1471471"/>
                    <a:gd name="connsiteX61" fmla="*/ 367328 w 567335"/>
                    <a:gd name="connsiteY61" fmla="*/ 1377436 h 1471471"/>
                    <a:gd name="connsiteX62" fmla="*/ 381919 w 567335"/>
                    <a:gd name="connsiteY62" fmla="*/ 1367709 h 1471471"/>
                    <a:gd name="connsiteX63" fmla="*/ 386783 w 567335"/>
                    <a:gd name="connsiteY63" fmla="*/ 1353117 h 1471471"/>
                    <a:gd name="connsiteX64" fmla="*/ 396511 w 567335"/>
                    <a:gd name="connsiteY64" fmla="*/ 1304479 h 1471471"/>
                    <a:gd name="connsiteX65" fmla="*/ 420830 w 567335"/>
                    <a:gd name="connsiteY65" fmla="*/ 1275296 h 1471471"/>
                    <a:gd name="connsiteX66" fmla="*/ 454877 w 567335"/>
                    <a:gd name="connsiteY66" fmla="*/ 1231522 h 1471471"/>
                    <a:gd name="connsiteX67" fmla="*/ 469468 w 567335"/>
                    <a:gd name="connsiteY67" fmla="*/ 1202339 h 1471471"/>
                    <a:gd name="connsiteX68" fmla="*/ 493787 w 567335"/>
                    <a:gd name="connsiteY68" fmla="*/ 1236385 h 1471471"/>
                    <a:gd name="connsiteX69" fmla="*/ 508379 w 567335"/>
                    <a:gd name="connsiteY69" fmla="*/ 1221794 h 1471471"/>
                    <a:gd name="connsiteX70" fmla="*/ 518107 w 567335"/>
                    <a:gd name="connsiteY70" fmla="*/ 1192611 h 1471471"/>
                    <a:gd name="connsiteX71" fmla="*/ 522970 w 567335"/>
                    <a:gd name="connsiteY71" fmla="*/ 1255841 h 1471471"/>
                    <a:gd name="connsiteX72" fmla="*/ 527834 w 567335"/>
                    <a:gd name="connsiteY72" fmla="*/ 1270432 h 1471471"/>
                    <a:gd name="connsiteX73" fmla="*/ 522970 w 567335"/>
                    <a:gd name="connsiteY73" fmla="*/ 1348253 h 1471471"/>
                    <a:gd name="connsiteX74" fmla="*/ 527834 w 567335"/>
                    <a:gd name="connsiteY74" fmla="*/ 1411483 h 1471471"/>
                    <a:gd name="connsiteX75" fmla="*/ 537562 w 567335"/>
                    <a:gd name="connsiteY75" fmla="*/ 1382300 h 1471471"/>
                    <a:gd name="connsiteX76" fmla="*/ 547290 w 567335"/>
                    <a:gd name="connsiteY76" fmla="*/ 1328798 h 1471471"/>
                    <a:gd name="connsiteX77" fmla="*/ 552153 w 567335"/>
                    <a:gd name="connsiteY77" fmla="*/ 1285024 h 1471471"/>
                    <a:gd name="connsiteX78" fmla="*/ 557017 w 567335"/>
                    <a:gd name="connsiteY78" fmla="*/ 1260705 h 1471471"/>
                    <a:gd name="connsiteX79" fmla="*/ 566745 w 567335"/>
                    <a:gd name="connsiteY79" fmla="*/ 1212066 h 1471471"/>
                    <a:gd name="connsiteX80" fmla="*/ 561881 w 567335"/>
                    <a:gd name="connsiteY80" fmla="*/ 1178019 h 1471471"/>
                    <a:gd name="connsiteX81" fmla="*/ 557017 w 567335"/>
                    <a:gd name="connsiteY81" fmla="*/ 1163428 h 1471471"/>
                    <a:gd name="connsiteX82" fmla="*/ 566745 w 567335"/>
                    <a:gd name="connsiteY82" fmla="*/ 993194 h 1471471"/>
                    <a:gd name="connsiteX83" fmla="*/ 561881 w 567335"/>
                    <a:gd name="connsiteY83" fmla="*/ 905645 h 1471471"/>
                    <a:gd name="connsiteX84" fmla="*/ 552153 w 567335"/>
                    <a:gd name="connsiteY84" fmla="*/ 793777 h 1471471"/>
                    <a:gd name="connsiteX85" fmla="*/ 547290 w 567335"/>
                    <a:gd name="connsiteY85" fmla="*/ 764594 h 1471471"/>
                    <a:gd name="connsiteX86" fmla="*/ 542426 w 567335"/>
                    <a:gd name="connsiteY86" fmla="*/ 715956 h 1471471"/>
                    <a:gd name="connsiteX87" fmla="*/ 537562 w 567335"/>
                    <a:gd name="connsiteY87" fmla="*/ 701364 h 1471471"/>
                    <a:gd name="connsiteX88" fmla="*/ 527834 w 567335"/>
                    <a:gd name="connsiteY88" fmla="*/ 657590 h 1471471"/>
                    <a:gd name="connsiteX89" fmla="*/ 518107 w 567335"/>
                    <a:gd name="connsiteY89" fmla="*/ 628407 h 1471471"/>
                    <a:gd name="connsiteX90" fmla="*/ 498651 w 567335"/>
                    <a:gd name="connsiteY90" fmla="*/ 570041 h 1471471"/>
                    <a:gd name="connsiteX91" fmla="*/ 488924 w 567335"/>
                    <a:gd name="connsiteY91" fmla="*/ 540858 h 1471471"/>
                    <a:gd name="connsiteX92" fmla="*/ 484060 w 567335"/>
                    <a:gd name="connsiteY92" fmla="*/ 521402 h 1471471"/>
                    <a:gd name="connsiteX93" fmla="*/ 474332 w 567335"/>
                    <a:gd name="connsiteY93" fmla="*/ 492219 h 1471471"/>
                    <a:gd name="connsiteX94" fmla="*/ 464604 w 567335"/>
                    <a:gd name="connsiteY94" fmla="*/ 477628 h 1471471"/>
                    <a:gd name="connsiteX95" fmla="*/ 459741 w 567335"/>
                    <a:gd name="connsiteY95" fmla="*/ 463036 h 1471471"/>
                    <a:gd name="connsiteX96" fmla="*/ 440285 w 567335"/>
                    <a:gd name="connsiteY96" fmla="*/ 433853 h 1471471"/>
                    <a:gd name="connsiteX97" fmla="*/ 420830 w 567335"/>
                    <a:gd name="connsiteY97" fmla="*/ 375488 h 1471471"/>
                    <a:gd name="connsiteX98" fmla="*/ 411102 w 567335"/>
                    <a:gd name="connsiteY98" fmla="*/ 346305 h 1471471"/>
                    <a:gd name="connsiteX99" fmla="*/ 406239 w 567335"/>
                    <a:gd name="connsiteY99" fmla="*/ 331713 h 1471471"/>
                    <a:gd name="connsiteX100" fmla="*/ 396511 w 567335"/>
                    <a:gd name="connsiteY100" fmla="*/ 317122 h 1471471"/>
                    <a:gd name="connsiteX101" fmla="*/ 381919 w 567335"/>
                    <a:gd name="connsiteY101" fmla="*/ 273347 h 1471471"/>
                    <a:gd name="connsiteX102" fmla="*/ 377056 w 567335"/>
                    <a:gd name="connsiteY102" fmla="*/ 258756 h 1471471"/>
                    <a:gd name="connsiteX103" fmla="*/ 367328 w 567335"/>
                    <a:gd name="connsiteY103" fmla="*/ 244164 h 1471471"/>
                    <a:gd name="connsiteX104" fmla="*/ 357600 w 567335"/>
                    <a:gd name="connsiteY104" fmla="*/ 214981 h 1471471"/>
                    <a:gd name="connsiteX105" fmla="*/ 352736 w 567335"/>
                    <a:gd name="connsiteY105" fmla="*/ 200390 h 1471471"/>
                    <a:gd name="connsiteX106" fmla="*/ 338145 w 567335"/>
                    <a:gd name="connsiteY106" fmla="*/ 185798 h 1471471"/>
                    <a:gd name="connsiteX107" fmla="*/ 318690 w 567335"/>
                    <a:gd name="connsiteY107" fmla="*/ 156615 h 1471471"/>
                    <a:gd name="connsiteX108" fmla="*/ 304098 w 567335"/>
                    <a:gd name="connsiteY108" fmla="*/ 146888 h 1471471"/>
                    <a:gd name="connsiteX109" fmla="*/ 294370 w 567335"/>
                    <a:gd name="connsiteY109" fmla="*/ 132296 h 1471471"/>
                    <a:gd name="connsiteX110" fmla="*/ 284643 w 567335"/>
                    <a:gd name="connsiteY110" fmla="*/ 103113 h 1471471"/>
                    <a:gd name="connsiteX111" fmla="*/ 274915 w 567335"/>
                    <a:gd name="connsiteY111" fmla="*/ 88522 h 1471471"/>
                    <a:gd name="connsiteX112" fmla="*/ 270051 w 567335"/>
                    <a:gd name="connsiteY112" fmla="*/ 73930 h 1471471"/>
                    <a:gd name="connsiteX113" fmla="*/ 236004 w 567335"/>
                    <a:gd name="connsiteY113" fmla="*/ 30156 h 1471471"/>
                    <a:gd name="connsiteX114" fmla="*/ 216549 w 567335"/>
                    <a:gd name="connsiteY114" fmla="*/ 973 h 1471471"/>
                    <a:gd name="connsiteX115" fmla="*/ 211685 w 567335"/>
                    <a:gd name="connsiteY115" fmla="*/ 10700 h 14714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</a:cxnLst>
                  <a:rect l="l" t="t" r="r" b="b"/>
                  <a:pathLst>
                    <a:path w="567335" h="1471471">
                      <a:moveTo>
                        <a:pt x="211685" y="10700"/>
                      </a:moveTo>
                      <a:cubicBezTo>
                        <a:pt x="214117" y="17185"/>
                        <a:pt x="224656" y="30155"/>
                        <a:pt x="231141" y="39883"/>
                      </a:cubicBezTo>
                      <a:cubicBezTo>
                        <a:pt x="234384" y="44747"/>
                        <a:pt x="236734" y="50342"/>
                        <a:pt x="240868" y="54475"/>
                      </a:cubicBezTo>
                      <a:cubicBezTo>
                        <a:pt x="250035" y="63641"/>
                        <a:pt x="259768" y="71466"/>
                        <a:pt x="265187" y="83658"/>
                      </a:cubicBezTo>
                      <a:cubicBezTo>
                        <a:pt x="269351" y="93028"/>
                        <a:pt x="271672" y="103113"/>
                        <a:pt x="274915" y="112841"/>
                      </a:cubicBezTo>
                      <a:lnTo>
                        <a:pt x="279779" y="127432"/>
                      </a:lnTo>
                      <a:cubicBezTo>
                        <a:pt x="270143" y="175612"/>
                        <a:pt x="266636" y="182920"/>
                        <a:pt x="279779" y="253892"/>
                      </a:cubicBezTo>
                      <a:cubicBezTo>
                        <a:pt x="281908" y="265388"/>
                        <a:pt x="299234" y="283075"/>
                        <a:pt x="299234" y="283075"/>
                      </a:cubicBezTo>
                      <a:cubicBezTo>
                        <a:pt x="297613" y="291181"/>
                        <a:pt x="298956" y="300516"/>
                        <a:pt x="294370" y="307394"/>
                      </a:cubicBezTo>
                      <a:cubicBezTo>
                        <a:pt x="291526" y="311660"/>
                        <a:pt x="284906" y="312258"/>
                        <a:pt x="279779" y="312258"/>
                      </a:cubicBezTo>
                      <a:cubicBezTo>
                        <a:pt x="268838" y="312258"/>
                        <a:pt x="230468" y="303703"/>
                        <a:pt x="221413" y="297666"/>
                      </a:cubicBezTo>
                      <a:lnTo>
                        <a:pt x="206822" y="287939"/>
                      </a:lnTo>
                      <a:cubicBezTo>
                        <a:pt x="198715" y="289560"/>
                        <a:pt x="188853" y="287510"/>
                        <a:pt x="182502" y="292802"/>
                      </a:cubicBezTo>
                      <a:cubicBezTo>
                        <a:pt x="177367" y="297082"/>
                        <a:pt x="183981" y="310144"/>
                        <a:pt x="177639" y="312258"/>
                      </a:cubicBezTo>
                      <a:cubicBezTo>
                        <a:pt x="172093" y="314107"/>
                        <a:pt x="170710" y="302798"/>
                        <a:pt x="167911" y="297666"/>
                      </a:cubicBezTo>
                      <a:cubicBezTo>
                        <a:pt x="160967" y="284936"/>
                        <a:pt x="156500" y="270821"/>
                        <a:pt x="148456" y="258756"/>
                      </a:cubicBezTo>
                      <a:cubicBezTo>
                        <a:pt x="145213" y="253892"/>
                        <a:pt x="143293" y="247816"/>
                        <a:pt x="138728" y="244164"/>
                      </a:cubicBezTo>
                      <a:cubicBezTo>
                        <a:pt x="134724" y="240961"/>
                        <a:pt x="129000" y="240921"/>
                        <a:pt x="124136" y="239300"/>
                      </a:cubicBezTo>
                      <a:cubicBezTo>
                        <a:pt x="122515" y="244164"/>
                        <a:pt x="120516" y="248918"/>
                        <a:pt x="119273" y="253892"/>
                      </a:cubicBezTo>
                      <a:cubicBezTo>
                        <a:pt x="117313" y="261733"/>
                        <a:pt x="114599" y="283705"/>
                        <a:pt x="109545" y="292802"/>
                      </a:cubicBezTo>
                      <a:cubicBezTo>
                        <a:pt x="103867" y="303022"/>
                        <a:pt x="90090" y="321985"/>
                        <a:pt x="90090" y="321985"/>
                      </a:cubicBezTo>
                      <a:cubicBezTo>
                        <a:pt x="82739" y="351388"/>
                        <a:pt x="87340" y="335101"/>
                        <a:pt x="75498" y="370624"/>
                      </a:cubicBezTo>
                      <a:lnTo>
                        <a:pt x="65770" y="399807"/>
                      </a:lnTo>
                      <a:cubicBezTo>
                        <a:pt x="65121" y="402405"/>
                        <a:pt x="58836" y="429664"/>
                        <a:pt x="56043" y="433853"/>
                      </a:cubicBezTo>
                      <a:cubicBezTo>
                        <a:pt x="50665" y="441919"/>
                        <a:pt x="35831" y="453687"/>
                        <a:pt x="26860" y="458173"/>
                      </a:cubicBezTo>
                      <a:cubicBezTo>
                        <a:pt x="22274" y="460466"/>
                        <a:pt x="17132" y="461415"/>
                        <a:pt x="12268" y="463036"/>
                      </a:cubicBezTo>
                      <a:cubicBezTo>
                        <a:pt x="15511" y="472764"/>
                        <a:pt x="19985" y="482164"/>
                        <a:pt x="21996" y="492219"/>
                      </a:cubicBezTo>
                      <a:cubicBezTo>
                        <a:pt x="27865" y="521566"/>
                        <a:pt x="24246" y="508696"/>
                        <a:pt x="31724" y="531130"/>
                      </a:cubicBezTo>
                      <a:cubicBezTo>
                        <a:pt x="29856" y="542337"/>
                        <a:pt x="27983" y="562932"/>
                        <a:pt x="21996" y="574905"/>
                      </a:cubicBezTo>
                      <a:cubicBezTo>
                        <a:pt x="19382" y="580133"/>
                        <a:pt x="15511" y="584632"/>
                        <a:pt x="12268" y="589496"/>
                      </a:cubicBezTo>
                      <a:cubicBezTo>
                        <a:pt x="15555" y="609217"/>
                        <a:pt x="16554" y="619994"/>
                        <a:pt x="21996" y="638134"/>
                      </a:cubicBezTo>
                      <a:cubicBezTo>
                        <a:pt x="24943" y="647955"/>
                        <a:pt x="28482" y="657589"/>
                        <a:pt x="31724" y="667317"/>
                      </a:cubicBezTo>
                      <a:lnTo>
                        <a:pt x="36587" y="681909"/>
                      </a:lnTo>
                      <a:cubicBezTo>
                        <a:pt x="34966" y="701364"/>
                        <a:pt x="34304" y="720923"/>
                        <a:pt x="31724" y="740275"/>
                      </a:cubicBezTo>
                      <a:cubicBezTo>
                        <a:pt x="31046" y="745357"/>
                        <a:pt x="28268" y="749936"/>
                        <a:pt x="26860" y="754866"/>
                      </a:cubicBezTo>
                      <a:cubicBezTo>
                        <a:pt x="14645" y="797617"/>
                        <a:pt x="28794" y="753929"/>
                        <a:pt x="17132" y="788913"/>
                      </a:cubicBezTo>
                      <a:cubicBezTo>
                        <a:pt x="15511" y="853764"/>
                        <a:pt x="12268" y="918595"/>
                        <a:pt x="12268" y="983466"/>
                      </a:cubicBezTo>
                      <a:cubicBezTo>
                        <a:pt x="12268" y="1045178"/>
                        <a:pt x="0" y="1036121"/>
                        <a:pt x="31724" y="1046696"/>
                      </a:cubicBezTo>
                      <a:cubicBezTo>
                        <a:pt x="36588" y="1051560"/>
                        <a:pt x="42902" y="1055316"/>
                        <a:pt x="46315" y="1061288"/>
                      </a:cubicBezTo>
                      <a:cubicBezTo>
                        <a:pt x="49631" y="1067092"/>
                        <a:pt x="49258" y="1074340"/>
                        <a:pt x="51179" y="1080743"/>
                      </a:cubicBezTo>
                      <a:cubicBezTo>
                        <a:pt x="54126" y="1090564"/>
                        <a:pt x="57665" y="1100198"/>
                        <a:pt x="60907" y="1109926"/>
                      </a:cubicBezTo>
                      <a:cubicBezTo>
                        <a:pt x="72565" y="1144902"/>
                        <a:pt x="58422" y="1101233"/>
                        <a:pt x="70634" y="1143973"/>
                      </a:cubicBezTo>
                      <a:cubicBezTo>
                        <a:pt x="72042" y="1148903"/>
                        <a:pt x="74089" y="1153634"/>
                        <a:pt x="75498" y="1158564"/>
                      </a:cubicBezTo>
                      <a:cubicBezTo>
                        <a:pt x="77335" y="1164991"/>
                        <a:pt x="78441" y="1171616"/>
                        <a:pt x="80362" y="1178019"/>
                      </a:cubicBezTo>
                      <a:cubicBezTo>
                        <a:pt x="83309" y="1187840"/>
                        <a:pt x="86848" y="1197474"/>
                        <a:pt x="90090" y="1207202"/>
                      </a:cubicBezTo>
                      <a:cubicBezTo>
                        <a:pt x="91711" y="1212066"/>
                        <a:pt x="93709" y="1216820"/>
                        <a:pt x="94953" y="1221794"/>
                      </a:cubicBezTo>
                      <a:lnTo>
                        <a:pt x="99817" y="1241249"/>
                      </a:lnTo>
                      <a:cubicBezTo>
                        <a:pt x="101438" y="1260704"/>
                        <a:pt x="102259" y="1280243"/>
                        <a:pt x="104681" y="1299615"/>
                      </a:cubicBezTo>
                      <a:cubicBezTo>
                        <a:pt x="105510" y="1306248"/>
                        <a:pt x="104818" y="1314344"/>
                        <a:pt x="109545" y="1319071"/>
                      </a:cubicBezTo>
                      <a:cubicBezTo>
                        <a:pt x="114272" y="1323798"/>
                        <a:pt x="122515" y="1322313"/>
                        <a:pt x="129000" y="1323934"/>
                      </a:cubicBezTo>
                      <a:cubicBezTo>
                        <a:pt x="133864" y="1330419"/>
                        <a:pt x="139570" y="1336351"/>
                        <a:pt x="143592" y="1343390"/>
                      </a:cubicBezTo>
                      <a:cubicBezTo>
                        <a:pt x="151011" y="1356372"/>
                        <a:pt x="144807" y="1361873"/>
                        <a:pt x="158183" y="1372573"/>
                      </a:cubicBezTo>
                      <a:cubicBezTo>
                        <a:pt x="162187" y="1375776"/>
                        <a:pt x="167911" y="1375815"/>
                        <a:pt x="172775" y="1377436"/>
                      </a:cubicBezTo>
                      <a:cubicBezTo>
                        <a:pt x="211496" y="1403251"/>
                        <a:pt x="190384" y="1395239"/>
                        <a:pt x="236004" y="1401756"/>
                      </a:cubicBezTo>
                      <a:cubicBezTo>
                        <a:pt x="237625" y="1406620"/>
                        <a:pt x="237243" y="1412722"/>
                        <a:pt x="240868" y="1416347"/>
                      </a:cubicBezTo>
                      <a:cubicBezTo>
                        <a:pt x="244494" y="1419972"/>
                        <a:pt x="250874" y="1418918"/>
                        <a:pt x="255460" y="1421211"/>
                      </a:cubicBezTo>
                      <a:cubicBezTo>
                        <a:pt x="269000" y="1427981"/>
                        <a:pt x="273888" y="1434776"/>
                        <a:pt x="284643" y="1445530"/>
                      </a:cubicBezTo>
                      <a:cubicBezTo>
                        <a:pt x="287885" y="1455257"/>
                        <a:pt x="287886" y="1471471"/>
                        <a:pt x="304098" y="1455258"/>
                      </a:cubicBezTo>
                      <a:cubicBezTo>
                        <a:pt x="307723" y="1451632"/>
                        <a:pt x="306472" y="1445148"/>
                        <a:pt x="308962" y="1440666"/>
                      </a:cubicBezTo>
                      <a:cubicBezTo>
                        <a:pt x="314640" y="1430446"/>
                        <a:pt x="323188" y="1421940"/>
                        <a:pt x="328417" y="1411483"/>
                      </a:cubicBezTo>
                      <a:cubicBezTo>
                        <a:pt x="331660" y="1404998"/>
                        <a:pt x="333503" y="1397598"/>
                        <a:pt x="338145" y="1392028"/>
                      </a:cubicBezTo>
                      <a:cubicBezTo>
                        <a:pt x="348102" y="1380080"/>
                        <a:pt x="354997" y="1383602"/>
                        <a:pt x="367328" y="1377436"/>
                      </a:cubicBezTo>
                      <a:cubicBezTo>
                        <a:pt x="372556" y="1374822"/>
                        <a:pt x="377055" y="1370951"/>
                        <a:pt x="381919" y="1367709"/>
                      </a:cubicBezTo>
                      <a:cubicBezTo>
                        <a:pt x="383540" y="1362845"/>
                        <a:pt x="385777" y="1358145"/>
                        <a:pt x="386783" y="1353117"/>
                      </a:cubicBezTo>
                      <a:cubicBezTo>
                        <a:pt x="389770" y="1338182"/>
                        <a:pt x="389185" y="1319129"/>
                        <a:pt x="396511" y="1304479"/>
                      </a:cubicBezTo>
                      <a:cubicBezTo>
                        <a:pt x="406937" y="1283627"/>
                        <a:pt x="405774" y="1294655"/>
                        <a:pt x="420830" y="1275296"/>
                      </a:cubicBezTo>
                      <a:cubicBezTo>
                        <a:pt x="461545" y="1222947"/>
                        <a:pt x="421755" y="1264642"/>
                        <a:pt x="454877" y="1231522"/>
                      </a:cubicBezTo>
                      <a:cubicBezTo>
                        <a:pt x="455732" y="1228958"/>
                        <a:pt x="463576" y="1201160"/>
                        <a:pt x="469468" y="1202339"/>
                      </a:cubicBezTo>
                      <a:cubicBezTo>
                        <a:pt x="471790" y="1202803"/>
                        <a:pt x="490940" y="1232115"/>
                        <a:pt x="493787" y="1236385"/>
                      </a:cubicBezTo>
                      <a:cubicBezTo>
                        <a:pt x="498651" y="1231521"/>
                        <a:pt x="505038" y="1227807"/>
                        <a:pt x="508379" y="1221794"/>
                      </a:cubicBezTo>
                      <a:cubicBezTo>
                        <a:pt x="513359" y="1212831"/>
                        <a:pt x="518107" y="1192611"/>
                        <a:pt x="518107" y="1192611"/>
                      </a:cubicBezTo>
                      <a:cubicBezTo>
                        <a:pt x="519728" y="1213688"/>
                        <a:pt x="520348" y="1234865"/>
                        <a:pt x="522970" y="1255841"/>
                      </a:cubicBezTo>
                      <a:cubicBezTo>
                        <a:pt x="523606" y="1260928"/>
                        <a:pt x="527834" y="1265305"/>
                        <a:pt x="527834" y="1270432"/>
                      </a:cubicBezTo>
                      <a:cubicBezTo>
                        <a:pt x="527834" y="1296423"/>
                        <a:pt x="524591" y="1322313"/>
                        <a:pt x="522970" y="1348253"/>
                      </a:cubicBezTo>
                      <a:cubicBezTo>
                        <a:pt x="524591" y="1369330"/>
                        <a:pt x="519507" y="1392053"/>
                        <a:pt x="527834" y="1411483"/>
                      </a:cubicBezTo>
                      <a:cubicBezTo>
                        <a:pt x="531873" y="1420908"/>
                        <a:pt x="535075" y="1392248"/>
                        <a:pt x="537562" y="1382300"/>
                      </a:cubicBezTo>
                      <a:cubicBezTo>
                        <a:pt x="544359" y="1355112"/>
                        <a:pt x="542934" y="1363650"/>
                        <a:pt x="547290" y="1328798"/>
                      </a:cubicBezTo>
                      <a:cubicBezTo>
                        <a:pt x="549111" y="1314230"/>
                        <a:pt x="550077" y="1299558"/>
                        <a:pt x="552153" y="1285024"/>
                      </a:cubicBezTo>
                      <a:cubicBezTo>
                        <a:pt x="553322" y="1276840"/>
                        <a:pt x="555538" y="1268839"/>
                        <a:pt x="557017" y="1260705"/>
                      </a:cubicBezTo>
                      <a:cubicBezTo>
                        <a:pt x="564968" y="1216976"/>
                        <a:pt x="558142" y="1246480"/>
                        <a:pt x="566745" y="1212066"/>
                      </a:cubicBezTo>
                      <a:cubicBezTo>
                        <a:pt x="565124" y="1200717"/>
                        <a:pt x="564129" y="1189261"/>
                        <a:pt x="561881" y="1178019"/>
                      </a:cubicBezTo>
                      <a:cubicBezTo>
                        <a:pt x="560876" y="1172992"/>
                        <a:pt x="557017" y="1168555"/>
                        <a:pt x="557017" y="1163428"/>
                      </a:cubicBezTo>
                      <a:cubicBezTo>
                        <a:pt x="557017" y="1034947"/>
                        <a:pt x="553210" y="1060868"/>
                        <a:pt x="566745" y="993194"/>
                      </a:cubicBezTo>
                      <a:cubicBezTo>
                        <a:pt x="565124" y="964011"/>
                        <a:pt x="563417" y="934833"/>
                        <a:pt x="561881" y="905645"/>
                      </a:cubicBezTo>
                      <a:cubicBezTo>
                        <a:pt x="556441" y="802288"/>
                        <a:pt x="567335" y="839319"/>
                        <a:pt x="552153" y="793777"/>
                      </a:cubicBezTo>
                      <a:cubicBezTo>
                        <a:pt x="550532" y="784049"/>
                        <a:pt x="548513" y="774380"/>
                        <a:pt x="547290" y="764594"/>
                      </a:cubicBezTo>
                      <a:cubicBezTo>
                        <a:pt x="545269" y="748426"/>
                        <a:pt x="544904" y="732060"/>
                        <a:pt x="542426" y="715956"/>
                      </a:cubicBezTo>
                      <a:cubicBezTo>
                        <a:pt x="541646" y="710889"/>
                        <a:pt x="538806" y="706338"/>
                        <a:pt x="537562" y="701364"/>
                      </a:cubicBezTo>
                      <a:cubicBezTo>
                        <a:pt x="530616" y="673583"/>
                        <a:pt x="535326" y="682565"/>
                        <a:pt x="527834" y="657590"/>
                      </a:cubicBezTo>
                      <a:cubicBezTo>
                        <a:pt x="524888" y="647769"/>
                        <a:pt x="521349" y="638135"/>
                        <a:pt x="518107" y="628407"/>
                      </a:cubicBezTo>
                      <a:lnTo>
                        <a:pt x="498651" y="570041"/>
                      </a:lnTo>
                      <a:cubicBezTo>
                        <a:pt x="498648" y="570031"/>
                        <a:pt x="488927" y="540869"/>
                        <a:pt x="488924" y="540858"/>
                      </a:cubicBezTo>
                      <a:cubicBezTo>
                        <a:pt x="487303" y="534373"/>
                        <a:pt x="485981" y="527805"/>
                        <a:pt x="484060" y="521402"/>
                      </a:cubicBezTo>
                      <a:cubicBezTo>
                        <a:pt x="481114" y="511581"/>
                        <a:pt x="480020" y="500751"/>
                        <a:pt x="474332" y="492219"/>
                      </a:cubicBezTo>
                      <a:lnTo>
                        <a:pt x="464604" y="477628"/>
                      </a:lnTo>
                      <a:cubicBezTo>
                        <a:pt x="462983" y="472764"/>
                        <a:pt x="462231" y="467518"/>
                        <a:pt x="459741" y="463036"/>
                      </a:cubicBezTo>
                      <a:cubicBezTo>
                        <a:pt x="454063" y="452816"/>
                        <a:pt x="440285" y="433853"/>
                        <a:pt x="440285" y="433853"/>
                      </a:cubicBezTo>
                      <a:lnTo>
                        <a:pt x="420830" y="375488"/>
                      </a:lnTo>
                      <a:lnTo>
                        <a:pt x="411102" y="346305"/>
                      </a:lnTo>
                      <a:cubicBezTo>
                        <a:pt x="409481" y="341441"/>
                        <a:pt x="409083" y="335979"/>
                        <a:pt x="406239" y="331713"/>
                      </a:cubicBezTo>
                      <a:lnTo>
                        <a:pt x="396511" y="317122"/>
                      </a:lnTo>
                      <a:lnTo>
                        <a:pt x="381919" y="273347"/>
                      </a:lnTo>
                      <a:cubicBezTo>
                        <a:pt x="380298" y="268483"/>
                        <a:pt x="379900" y="263022"/>
                        <a:pt x="377056" y="258756"/>
                      </a:cubicBezTo>
                      <a:cubicBezTo>
                        <a:pt x="373813" y="253892"/>
                        <a:pt x="369702" y="249506"/>
                        <a:pt x="367328" y="244164"/>
                      </a:cubicBezTo>
                      <a:cubicBezTo>
                        <a:pt x="363163" y="234794"/>
                        <a:pt x="360843" y="224709"/>
                        <a:pt x="357600" y="214981"/>
                      </a:cubicBezTo>
                      <a:cubicBezTo>
                        <a:pt x="355979" y="210117"/>
                        <a:pt x="356361" y="204015"/>
                        <a:pt x="352736" y="200390"/>
                      </a:cubicBezTo>
                      <a:cubicBezTo>
                        <a:pt x="347872" y="195526"/>
                        <a:pt x="342368" y="191228"/>
                        <a:pt x="338145" y="185798"/>
                      </a:cubicBezTo>
                      <a:cubicBezTo>
                        <a:pt x="330967" y="176569"/>
                        <a:pt x="328418" y="163100"/>
                        <a:pt x="318690" y="156615"/>
                      </a:cubicBezTo>
                      <a:lnTo>
                        <a:pt x="304098" y="146888"/>
                      </a:lnTo>
                      <a:cubicBezTo>
                        <a:pt x="300855" y="142024"/>
                        <a:pt x="296744" y="137638"/>
                        <a:pt x="294370" y="132296"/>
                      </a:cubicBezTo>
                      <a:cubicBezTo>
                        <a:pt x="290206" y="122926"/>
                        <a:pt x="290331" y="111644"/>
                        <a:pt x="284643" y="103113"/>
                      </a:cubicBezTo>
                      <a:lnTo>
                        <a:pt x="274915" y="88522"/>
                      </a:lnTo>
                      <a:cubicBezTo>
                        <a:pt x="273294" y="83658"/>
                        <a:pt x="272541" y="78412"/>
                        <a:pt x="270051" y="73930"/>
                      </a:cubicBezTo>
                      <a:cubicBezTo>
                        <a:pt x="255506" y="47749"/>
                        <a:pt x="253729" y="47880"/>
                        <a:pt x="236004" y="30156"/>
                      </a:cubicBezTo>
                      <a:cubicBezTo>
                        <a:pt x="230474" y="13564"/>
                        <a:pt x="232743" y="13118"/>
                        <a:pt x="216549" y="973"/>
                      </a:cubicBezTo>
                      <a:cubicBezTo>
                        <a:pt x="215252" y="0"/>
                        <a:pt x="209253" y="4215"/>
                        <a:pt x="211685" y="1070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12000">
                      <a:srgbClr val="EE8800"/>
                    </a:gs>
                    <a:gs pos="100000">
                      <a:srgbClr val="00B050"/>
                    </a:gs>
                    <a:gs pos="0">
                      <a:srgbClr val="FFFFCC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</p:grpSp>
        </p:grpSp>
        <p:sp>
          <p:nvSpPr>
            <p:cNvPr id="74" name="Lua 73"/>
            <p:cNvSpPr>
              <a:spLocks/>
            </p:cNvSpPr>
            <p:nvPr/>
          </p:nvSpPr>
          <p:spPr bwMode="auto">
            <a:xfrm>
              <a:off x="2608158" y="5200050"/>
              <a:ext cx="179998" cy="342000"/>
            </a:xfrm>
            <a:prstGeom prst="moon">
              <a:avLst>
                <a:gd name="adj" fmla="val 30614"/>
              </a:avLst>
            </a:prstGeom>
            <a:solidFill>
              <a:schemeClr val="tx1">
                <a:alpha val="63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76" name="Grupo 75"/>
          <p:cNvGrpSpPr/>
          <p:nvPr/>
        </p:nvGrpSpPr>
        <p:grpSpPr>
          <a:xfrm>
            <a:off x="5253947" y="5401087"/>
            <a:ext cx="974237" cy="959916"/>
            <a:chOff x="5253947" y="5637436"/>
            <a:chExt cx="974237" cy="959916"/>
          </a:xfrm>
        </p:grpSpPr>
        <p:grpSp>
          <p:nvGrpSpPr>
            <p:cNvPr id="55" name="Grupo 54"/>
            <p:cNvGrpSpPr>
              <a:grpSpLocks noChangeAspect="1"/>
            </p:cNvGrpSpPr>
            <p:nvPr/>
          </p:nvGrpSpPr>
          <p:grpSpPr>
            <a:xfrm>
              <a:off x="5253947" y="5637436"/>
              <a:ext cx="974237" cy="959916"/>
              <a:chOff x="1436812" y="954231"/>
              <a:chExt cx="5991841" cy="5903769"/>
            </a:xfrm>
          </p:grpSpPr>
          <p:sp>
            <p:nvSpPr>
              <p:cNvPr id="45" name="Elipse 44"/>
              <p:cNvSpPr>
                <a:spLocks noChangeAspect="1"/>
              </p:cNvSpPr>
              <p:nvPr/>
            </p:nvSpPr>
            <p:spPr bwMode="auto">
              <a:xfrm>
                <a:off x="1436812" y="954231"/>
                <a:ext cx="5991841" cy="5903769"/>
              </a:xfrm>
              <a:prstGeom prst="ellipse">
                <a:avLst/>
              </a:prstGeom>
              <a:gradFill flip="none" rotWithShape="1">
                <a:gsLst>
                  <a:gs pos="0">
                    <a:srgbClr val="0066FF">
                      <a:alpha val="0"/>
                    </a:srgbClr>
                  </a:gs>
                  <a:gs pos="50000">
                    <a:srgbClr val="0000FF"/>
                  </a:gs>
                  <a:gs pos="100000">
                    <a:schemeClr val="tx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grpSp>
            <p:nvGrpSpPr>
              <p:cNvPr id="48" name="Grupo 47"/>
              <p:cNvGrpSpPr/>
              <p:nvPr/>
            </p:nvGrpSpPr>
            <p:grpSpPr>
              <a:xfrm>
                <a:off x="2714969" y="2176734"/>
                <a:ext cx="3600400" cy="3619856"/>
                <a:chOff x="2714969" y="2176734"/>
                <a:chExt cx="3600400" cy="3619856"/>
              </a:xfrm>
            </p:grpSpPr>
            <p:sp>
              <p:nvSpPr>
                <p:cNvPr id="49" name="Elipse 48"/>
                <p:cNvSpPr/>
                <p:nvPr/>
              </p:nvSpPr>
              <p:spPr bwMode="auto">
                <a:xfrm>
                  <a:off x="2714969" y="2196190"/>
                  <a:ext cx="3600400" cy="3600400"/>
                </a:xfrm>
                <a:prstGeom prst="ellipse">
                  <a:avLst/>
                </a:prstGeom>
                <a:solidFill>
                  <a:srgbClr val="0066FF"/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0" name="Forma livre 49"/>
                <p:cNvSpPr/>
                <p:nvPr/>
              </p:nvSpPr>
              <p:spPr bwMode="auto">
                <a:xfrm>
                  <a:off x="3147017" y="2425661"/>
                  <a:ext cx="2448272" cy="3368686"/>
                </a:xfrm>
                <a:custGeom>
                  <a:avLst/>
                  <a:gdLst>
                    <a:gd name="connsiteX0" fmla="*/ 767563 w 2317456"/>
                    <a:gd name="connsiteY0" fmla="*/ 56572 h 3224670"/>
                    <a:gd name="connsiteX1" fmla="*/ 797708 w 2317456"/>
                    <a:gd name="connsiteY1" fmla="*/ 116862 h 3224670"/>
                    <a:gd name="connsiteX2" fmla="*/ 837901 w 2317456"/>
                    <a:gd name="connsiteY2" fmla="*/ 207297 h 3224670"/>
                    <a:gd name="connsiteX3" fmla="*/ 868046 w 2317456"/>
                    <a:gd name="connsiteY3" fmla="*/ 227394 h 3224670"/>
                    <a:gd name="connsiteX4" fmla="*/ 888143 w 2317456"/>
                    <a:gd name="connsiteY4" fmla="*/ 257539 h 3224670"/>
                    <a:gd name="connsiteX5" fmla="*/ 898191 w 2317456"/>
                    <a:gd name="connsiteY5" fmla="*/ 287684 h 3224670"/>
                    <a:gd name="connsiteX6" fmla="*/ 928337 w 2317456"/>
                    <a:gd name="connsiteY6" fmla="*/ 307781 h 3224670"/>
                    <a:gd name="connsiteX7" fmla="*/ 988627 w 2317456"/>
                    <a:gd name="connsiteY7" fmla="*/ 257539 h 3224670"/>
                    <a:gd name="connsiteX8" fmla="*/ 1018772 w 2317456"/>
                    <a:gd name="connsiteY8" fmla="*/ 237443 h 3224670"/>
                    <a:gd name="connsiteX9" fmla="*/ 1169497 w 2317456"/>
                    <a:gd name="connsiteY9" fmla="*/ 247491 h 3224670"/>
                    <a:gd name="connsiteX10" fmla="*/ 1209690 w 2317456"/>
                    <a:gd name="connsiteY10" fmla="*/ 317829 h 3224670"/>
                    <a:gd name="connsiteX11" fmla="*/ 1239835 w 2317456"/>
                    <a:gd name="connsiteY11" fmla="*/ 327878 h 3224670"/>
                    <a:gd name="connsiteX12" fmla="*/ 1330271 w 2317456"/>
                    <a:gd name="connsiteY12" fmla="*/ 378119 h 3224670"/>
                    <a:gd name="connsiteX13" fmla="*/ 1350367 w 2317456"/>
                    <a:gd name="connsiteY13" fmla="*/ 408265 h 3224670"/>
                    <a:gd name="connsiteX14" fmla="*/ 1350367 w 2317456"/>
                    <a:gd name="connsiteY14" fmla="*/ 488651 h 3224670"/>
                    <a:gd name="connsiteX15" fmla="*/ 1310174 w 2317456"/>
                    <a:gd name="connsiteY15" fmla="*/ 498700 h 3224670"/>
                    <a:gd name="connsiteX16" fmla="*/ 1219739 w 2317456"/>
                    <a:gd name="connsiteY16" fmla="*/ 478603 h 3224670"/>
                    <a:gd name="connsiteX17" fmla="*/ 1119255 w 2317456"/>
                    <a:gd name="connsiteY17" fmla="*/ 428361 h 3224670"/>
                    <a:gd name="connsiteX18" fmla="*/ 988627 w 2317456"/>
                    <a:gd name="connsiteY18" fmla="*/ 448458 h 3224670"/>
                    <a:gd name="connsiteX19" fmla="*/ 958482 w 2317456"/>
                    <a:gd name="connsiteY19" fmla="*/ 468555 h 3224670"/>
                    <a:gd name="connsiteX20" fmla="*/ 918288 w 2317456"/>
                    <a:gd name="connsiteY20" fmla="*/ 538893 h 3224670"/>
                    <a:gd name="connsiteX21" fmla="*/ 958482 w 2317456"/>
                    <a:gd name="connsiteY21" fmla="*/ 659473 h 3224670"/>
                    <a:gd name="connsiteX22" fmla="*/ 1038868 w 2317456"/>
                    <a:gd name="connsiteY22" fmla="*/ 729812 h 3224670"/>
                    <a:gd name="connsiteX23" fmla="*/ 1119255 w 2317456"/>
                    <a:gd name="connsiteY23" fmla="*/ 739860 h 3224670"/>
                    <a:gd name="connsiteX24" fmla="*/ 1139352 w 2317456"/>
                    <a:gd name="connsiteY24" fmla="*/ 709715 h 3224670"/>
                    <a:gd name="connsiteX25" fmla="*/ 1149400 w 2317456"/>
                    <a:gd name="connsiteY25" fmla="*/ 589135 h 3224670"/>
                    <a:gd name="connsiteX26" fmla="*/ 1189594 w 2317456"/>
                    <a:gd name="connsiteY26" fmla="*/ 569038 h 3224670"/>
                    <a:gd name="connsiteX27" fmla="*/ 1229787 w 2317456"/>
                    <a:gd name="connsiteY27" fmla="*/ 579086 h 3224670"/>
                    <a:gd name="connsiteX28" fmla="*/ 1290077 w 2317456"/>
                    <a:gd name="connsiteY28" fmla="*/ 609232 h 3224670"/>
                    <a:gd name="connsiteX29" fmla="*/ 1300126 w 2317456"/>
                    <a:gd name="connsiteY29" fmla="*/ 639377 h 3224670"/>
                    <a:gd name="connsiteX30" fmla="*/ 1330271 w 2317456"/>
                    <a:gd name="connsiteY30" fmla="*/ 649425 h 3224670"/>
                    <a:gd name="connsiteX31" fmla="*/ 1390561 w 2317456"/>
                    <a:gd name="connsiteY31" fmla="*/ 689618 h 3224670"/>
                    <a:gd name="connsiteX32" fmla="*/ 1450851 w 2317456"/>
                    <a:gd name="connsiteY32" fmla="*/ 719763 h 3224670"/>
                    <a:gd name="connsiteX33" fmla="*/ 1480996 w 2317456"/>
                    <a:gd name="connsiteY33" fmla="*/ 729812 h 3224670"/>
                    <a:gd name="connsiteX34" fmla="*/ 1501093 w 2317456"/>
                    <a:gd name="connsiteY34" fmla="*/ 759957 h 3224670"/>
                    <a:gd name="connsiteX35" fmla="*/ 1501093 w 2317456"/>
                    <a:gd name="connsiteY35" fmla="*/ 860440 h 3224670"/>
                    <a:gd name="connsiteX36" fmla="*/ 1491044 w 2317456"/>
                    <a:gd name="connsiteY36" fmla="*/ 830295 h 3224670"/>
                    <a:gd name="connsiteX37" fmla="*/ 1310174 w 2317456"/>
                    <a:gd name="connsiteY37" fmla="*/ 830295 h 3224670"/>
                    <a:gd name="connsiteX38" fmla="*/ 1340319 w 2317456"/>
                    <a:gd name="connsiteY38" fmla="*/ 940827 h 3224670"/>
                    <a:gd name="connsiteX39" fmla="*/ 1350367 w 2317456"/>
                    <a:gd name="connsiteY39" fmla="*/ 970972 h 3224670"/>
                    <a:gd name="connsiteX40" fmla="*/ 1390561 w 2317456"/>
                    <a:gd name="connsiteY40" fmla="*/ 981021 h 3224670"/>
                    <a:gd name="connsiteX41" fmla="*/ 1470948 w 2317456"/>
                    <a:gd name="connsiteY41" fmla="*/ 970972 h 3224670"/>
                    <a:gd name="connsiteX42" fmla="*/ 1410657 w 2317456"/>
                    <a:gd name="connsiteY42" fmla="*/ 981021 h 3224670"/>
                    <a:gd name="connsiteX43" fmla="*/ 1380512 w 2317456"/>
                    <a:gd name="connsiteY43" fmla="*/ 991069 h 3224670"/>
                    <a:gd name="connsiteX44" fmla="*/ 1340319 w 2317456"/>
                    <a:gd name="connsiteY44" fmla="*/ 1001117 h 3224670"/>
                    <a:gd name="connsiteX45" fmla="*/ 1249884 w 2317456"/>
                    <a:gd name="connsiteY45" fmla="*/ 1051359 h 3224670"/>
                    <a:gd name="connsiteX46" fmla="*/ 1219739 w 2317456"/>
                    <a:gd name="connsiteY46" fmla="*/ 1071456 h 3224670"/>
                    <a:gd name="connsiteX47" fmla="*/ 1159449 w 2317456"/>
                    <a:gd name="connsiteY47" fmla="*/ 1131746 h 3224670"/>
                    <a:gd name="connsiteX48" fmla="*/ 1069013 w 2317456"/>
                    <a:gd name="connsiteY48" fmla="*/ 1171939 h 3224670"/>
                    <a:gd name="connsiteX49" fmla="*/ 1038868 w 2317456"/>
                    <a:gd name="connsiteY49" fmla="*/ 1181988 h 3224670"/>
                    <a:gd name="connsiteX50" fmla="*/ 1008723 w 2317456"/>
                    <a:gd name="connsiteY50" fmla="*/ 1212133 h 3224670"/>
                    <a:gd name="connsiteX51" fmla="*/ 968530 w 2317456"/>
                    <a:gd name="connsiteY51" fmla="*/ 1282471 h 3224670"/>
                    <a:gd name="connsiteX52" fmla="*/ 938385 w 2317456"/>
                    <a:gd name="connsiteY52" fmla="*/ 1302568 h 3224670"/>
                    <a:gd name="connsiteX53" fmla="*/ 908240 w 2317456"/>
                    <a:gd name="connsiteY53" fmla="*/ 1362858 h 3224670"/>
                    <a:gd name="connsiteX54" fmla="*/ 888143 w 2317456"/>
                    <a:gd name="connsiteY54" fmla="*/ 1423148 h 3224670"/>
                    <a:gd name="connsiteX55" fmla="*/ 878095 w 2317456"/>
                    <a:gd name="connsiteY55" fmla="*/ 1453293 h 3224670"/>
                    <a:gd name="connsiteX56" fmla="*/ 868046 w 2317456"/>
                    <a:gd name="connsiteY56" fmla="*/ 1513583 h 3224670"/>
                    <a:gd name="connsiteX57" fmla="*/ 847950 w 2317456"/>
                    <a:gd name="connsiteY57" fmla="*/ 1573873 h 3224670"/>
                    <a:gd name="connsiteX58" fmla="*/ 837901 w 2317456"/>
                    <a:gd name="connsiteY58" fmla="*/ 1604018 h 3224670"/>
                    <a:gd name="connsiteX59" fmla="*/ 807756 w 2317456"/>
                    <a:gd name="connsiteY59" fmla="*/ 1503535 h 3224670"/>
                    <a:gd name="connsiteX60" fmla="*/ 787660 w 2317456"/>
                    <a:gd name="connsiteY60" fmla="*/ 1473390 h 3224670"/>
                    <a:gd name="connsiteX61" fmla="*/ 757515 w 2317456"/>
                    <a:gd name="connsiteY61" fmla="*/ 1453293 h 3224670"/>
                    <a:gd name="connsiteX62" fmla="*/ 697224 w 2317456"/>
                    <a:gd name="connsiteY62" fmla="*/ 1413100 h 3224670"/>
                    <a:gd name="connsiteX63" fmla="*/ 667079 w 2317456"/>
                    <a:gd name="connsiteY63" fmla="*/ 1393003 h 3224670"/>
                    <a:gd name="connsiteX64" fmla="*/ 626886 w 2317456"/>
                    <a:gd name="connsiteY64" fmla="*/ 1382955 h 3224670"/>
                    <a:gd name="connsiteX65" fmla="*/ 596741 w 2317456"/>
                    <a:gd name="connsiteY65" fmla="*/ 1372906 h 3224670"/>
                    <a:gd name="connsiteX66" fmla="*/ 446016 w 2317456"/>
                    <a:gd name="connsiteY66" fmla="*/ 1382955 h 3224670"/>
                    <a:gd name="connsiteX67" fmla="*/ 415871 w 2317456"/>
                    <a:gd name="connsiteY67" fmla="*/ 1393003 h 3224670"/>
                    <a:gd name="connsiteX68" fmla="*/ 395774 w 2317456"/>
                    <a:gd name="connsiteY68" fmla="*/ 1423148 h 3224670"/>
                    <a:gd name="connsiteX69" fmla="*/ 385726 w 2317456"/>
                    <a:gd name="connsiteY69" fmla="*/ 1453293 h 3224670"/>
                    <a:gd name="connsiteX70" fmla="*/ 345532 w 2317456"/>
                    <a:gd name="connsiteY70" fmla="*/ 1533680 h 3224670"/>
                    <a:gd name="connsiteX71" fmla="*/ 345532 w 2317456"/>
                    <a:gd name="connsiteY71" fmla="*/ 1704502 h 3224670"/>
                    <a:gd name="connsiteX72" fmla="*/ 375677 w 2317456"/>
                    <a:gd name="connsiteY72" fmla="*/ 1724599 h 3224670"/>
                    <a:gd name="connsiteX73" fmla="*/ 636934 w 2317456"/>
                    <a:gd name="connsiteY73" fmla="*/ 1724599 h 3224670"/>
                    <a:gd name="connsiteX74" fmla="*/ 606789 w 2317456"/>
                    <a:gd name="connsiteY74" fmla="*/ 1815034 h 3224670"/>
                    <a:gd name="connsiteX75" fmla="*/ 576644 w 2317456"/>
                    <a:gd name="connsiteY75" fmla="*/ 1825082 h 3224670"/>
                    <a:gd name="connsiteX76" fmla="*/ 556548 w 2317456"/>
                    <a:gd name="connsiteY76" fmla="*/ 1855227 h 3224670"/>
                    <a:gd name="connsiteX77" fmla="*/ 566596 w 2317456"/>
                    <a:gd name="connsiteY77" fmla="*/ 1905469 h 3224670"/>
                    <a:gd name="connsiteX78" fmla="*/ 596741 w 2317456"/>
                    <a:gd name="connsiteY78" fmla="*/ 1915517 h 3224670"/>
                    <a:gd name="connsiteX79" fmla="*/ 677128 w 2317456"/>
                    <a:gd name="connsiteY79" fmla="*/ 1925566 h 3224670"/>
                    <a:gd name="connsiteX80" fmla="*/ 707273 w 2317456"/>
                    <a:gd name="connsiteY80" fmla="*/ 1935614 h 3224670"/>
                    <a:gd name="connsiteX81" fmla="*/ 717321 w 2317456"/>
                    <a:gd name="connsiteY81" fmla="*/ 1965759 h 3224670"/>
                    <a:gd name="connsiteX82" fmla="*/ 727369 w 2317456"/>
                    <a:gd name="connsiteY82" fmla="*/ 2076291 h 3224670"/>
                    <a:gd name="connsiteX83" fmla="*/ 737418 w 2317456"/>
                    <a:gd name="connsiteY83" fmla="*/ 2106436 h 3224670"/>
                    <a:gd name="connsiteX84" fmla="*/ 777611 w 2317456"/>
                    <a:gd name="connsiteY84" fmla="*/ 2166726 h 3224670"/>
                    <a:gd name="connsiteX85" fmla="*/ 817805 w 2317456"/>
                    <a:gd name="connsiteY85" fmla="*/ 2156678 h 3224670"/>
                    <a:gd name="connsiteX86" fmla="*/ 847950 w 2317456"/>
                    <a:gd name="connsiteY86" fmla="*/ 2146629 h 3224670"/>
                    <a:gd name="connsiteX87" fmla="*/ 908240 w 2317456"/>
                    <a:gd name="connsiteY87" fmla="*/ 2176774 h 3224670"/>
                    <a:gd name="connsiteX88" fmla="*/ 948433 w 2317456"/>
                    <a:gd name="connsiteY88" fmla="*/ 2216968 h 3224670"/>
                    <a:gd name="connsiteX89" fmla="*/ 968530 w 2317456"/>
                    <a:gd name="connsiteY89" fmla="*/ 2186823 h 3224670"/>
                    <a:gd name="connsiteX90" fmla="*/ 978578 w 2317456"/>
                    <a:gd name="connsiteY90" fmla="*/ 2156678 h 3224670"/>
                    <a:gd name="connsiteX91" fmla="*/ 1048917 w 2317456"/>
                    <a:gd name="connsiteY91" fmla="*/ 2126533 h 3224670"/>
                    <a:gd name="connsiteX92" fmla="*/ 1229787 w 2317456"/>
                    <a:gd name="connsiteY92" fmla="*/ 2136581 h 3224670"/>
                    <a:gd name="connsiteX93" fmla="*/ 1280029 w 2317456"/>
                    <a:gd name="connsiteY93" fmla="*/ 2166726 h 3224670"/>
                    <a:gd name="connsiteX94" fmla="*/ 1310174 w 2317456"/>
                    <a:gd name="connsiteY94" fmla="*/ 2176774 h 3224670"/>
                    <a:gd name="connsiteX95" fmla="*/ 1350367 w 2317456"/>
                    <a:gd name="connsiteY95" fmla="*/ 2186823 h 3224670"/>
                    <a:gd name="connsiteX96" fmla="*/ 1410657 w 2317456"/>
                    <a:gd name="connsiteY96" fmla="*/ 2206919 h 3224670"/>
                    <a:gd name="connsiteX97" fmla="*/ 1551334 w 2317456"/>
                    <a:gd name="connsiteY97" fmla="*/ 2216968 h 3224670"/>
                    <a:gd name="connsiteX98" fmla="*/ 1611624 w 2317456"/>
                    <a:gd name="connsiteY98" fmla="*/ 2257161 h 3224670"/>
                    <a:gd name="connsiteX99" fmla="*/ 1641769 w 2317456"/>
                    <a:gd name="connsiteY99" fmla="*/ 2287306 h 3224670"/>
                    <a:gd name="connsiteX100" fmla="*/ 1742253 w 2317456"/>
                    <a:gd name="connsiteY100" fmla="*/ 2317451 h 3224670"/>
                    <a:gd name="connsiteX101" fmla="*/ 1772398 w 2317456"/>
                    <a:gd name="connsiteY101" fmla="*/ 2337548 h 3224670"/>
                    <a:gd name="connsiteX102" fmla="*/ 1802543 w 2317456"/>
                    <a:gd name="connsiteY102" fmla="*/ 2397838 h 3224670"/>
                    <a:gd name="connsiteX103" fmla="*/ 1812591 w 2317456"/>
                    <a:gd name="connsiteY103" fmla="*/ 2478225 h 3224670"/>
                    <a:gd name="connsiteX104" fmla="*/ 1882930 w 2317456"/>
                    <a:gd name="connsiteY104" fmla="*/ 2508370 h 3224670"/>
                    <a:gd name="connsiteX105" fmla="*/ 2013558 w 2317456"/>
                    <a:gd name="connsiteY105" fmla="*/ 2498322 h 3224670"/>
                    <a:gd name="connsiteX106" fmla="*/ 1933172 w 2317456"/>
                    <a:gd name="connsiteY106" fmla="*/ 2508370 h 3224670"/>
                    <a:gd name="connsiteX107" fmla="*/ 1872882 w 2317456"/>
                    <a:gd name="connsiteY107" fmla="*/ 2498322 h 3224670"/>
                    <a:gd name="connsiteX108" fmla="*/ 1882930 w 2317456"/>
                    <a:gd name="connsiteY108" fmla="*/ 2468177 h 3224670"/>
                    <a:gd name="connsiteX109" fmla="*/ 1993462 w 2317456"/>
                    <a:gd name="connsiteY109" fmla="*/ 2468177 h 3224670"/>
                    <a:gd name="connsiteX110" fmla="*/ 2003510 w 2317456"/>
                    <a:gd name="connsiteY110" fmla="*/ 2498322 h 3224670"/>
                    <a:gd name="connsiteX111" fmla="*/ 2033655 w 2317456"/>
                    <a:gd name="connsiteY111" fmla="*/ 2518418 h 3224670"/>
                    <a:gd name="connsiteX112" fmla="*/ 2114042 w 2317456"/>
                    <a:gd name="connsiteY112" fmla="*/ 2498322 h 3224670"/>
                    <a:gd name="connsiteX113" fmla="*/ 2164284 w 2317456"/>
                    <a:gd name="connsiteY113" fmla="*/ 2508370 h 3224670"/>
                    <a:gd name="connsiteX114" fmla="*/ 2194429 w 2317456"/>
                    <a:gd name="connsiteY114" fmla="*/ 2518418 h 3224670"/>
                    <a:gd name="connsiteX115" fmla="*/ 2264767 w 2317456"/>
                    <a:gd name="connsiteY115" fmla="*/ 2508370 h 3224670"/>
                    <a:gd name="connsiteX116" fmla="*/ 2294912 w 2317456"/>
                    <a:gd name="connsiteY116" fmla="*/ 2498322 h 3224670"/>
                    <a:gd name="connsiteX117" fmla="*/ 2315009 w 2317456"/>
                    <a:gd name="connsiteY117" fmla="*/ 2538515 h 3224670"/>
                    <a:gd name="connsiteX118" fmla="*/ 2284864 w 2317456"/>
                    <a:gd name="connsiteY118" fmla="*/ 2598805 h 3224670"/>
                    <a:gd name="connsiteX119" fmla="*/ 2234622 w 2317456"/>
                    <a:gd name="connsiteY119" fmla="*/ 2689240 h 3224670"/>
                    <a:gd name="connsiteX120" fmla="*/ 2214526 w 2317456"/>
                    <a:gd name="connsiteY120" fmla="*/ 2719385 h 3224670"/>
                    <a:gd name="connsiteX121" fmla="*/ 2154235 w 2317456"/>
                    <a:gd name="connsiteY121" fmla="*/ 2759579 h 3224670"/>
                    <a:gd name="connsiteX122" fmla="*/ 2124090 w 2317456"/>
                    <a:gd name="connsiteY122" fmla="*/ 2779675 h 3224670"/>
                    <a:gd name="connsiteX123" fmla="*/ 2083897 w 2317456"/>
                    <a:gd name="connsiteY123" fmla="*/ 2850014 h 3224670"/>
                    <a:gd name="connsiteX124" fmla="*/ 2053752 w 2317456"/>
                    <a:gd name="connsiteY124" fmla="*/ 2920352 h 3224670"/>
                    <a:gd name="connsiteX125" fmla="*/ 2023607 w 2317456"/>
                    <a:gd name="connsiteY125" fmla="*/ 2940449 h 3224670"/>
                    <a:gd name="connsiteX126" fmla="*/ 1993462 w 2317456"/>
                    <a:gd name="connsiteY126" fmla="*/ 2970594 h 3224670"/>
                    <a:gd name="connsiteX127" fmla="*/ 1943220 w 2317456"/>
                    <a:gd name="connsiteY127" fmla="*/ 2980643 h 3224670"/>
                    <a:gd name="connsiteX128" fmla="*/ 1903027 w 2317456"/>
                    <a:gd name="connsiteY128" fmla="*/ 2990691 h 3224670"/>
                    <a:gd name="connsiteX129" fmla="*/ 1872882 w 2317456"/>
                    <a:gd name="connsiteY129" fmla="*/ 3000739 h 3224670"/>
                    <a:gd name="connsiteX130" fmla="*/ 1762350 w 2317456"/>
                    <a:gd name="connsiteY130" fmla="*/ 3010788 h 3224670"/>
                    <a:gd name="connsiteX131" fmla="*/ 1732205 w 2317456"/>
                    <a:gd name="connsiteY131" fmla="*/ 3020836 h 3224670"/>
                    <a:gd name="connsiteX132" fmla="*/ 1722156 w 2317456"/>
                    <a:gd name="connsiteY132" fmla="*/ 3050981 h 3224670"/>
                    <a:gd name="connsiteX133" fmla="*/ 1681963 w 2317456"/>
                    <a:gd name="connsiteY133" fmla="*/ 3121319 h 3224670"/>
                    <a:gd name="connsiteX134" fmla="*/ 1651818 w 2317456"/>
                    <a:gd name="connsiteY134" fmla="*/ 3141416 h 3224670"/>
                    <a:gd name="connsiteX135" fmla="*/ 1541286 w 2317456"/>
                    <a:gd name="connsiteY135" fmla="*/ 3151465 h 3224670"/>
                    <a:gd name="connsiteX136" fmla="*/ 1310174 w 2317456"/>
                    <a:gd name="connsiteY136" fmla="*/ 3161513 h 3224670"/>
                    <a:gd name="connsiteX137" fmla="*/ 1229787 w 2317456"/>
                    <a:gd name="connsiteY137" fmla="*/ 3211755 h 3224670"/>
                    <a:gd name="connsiteX138" fmla="*/ 1199642 w 2317456"/>
                    <a:gd name="connsiteY138" fmla="*/ 3221803 h 3224670"/>
                    <a:gd name="connsiteX139" fmla="*/ 1119255 w 2317456"/>
                    <a:gd name="connsiteY139" fmla="*/ 3181610 h 3224670"/>
                    <a:gd name="connsiteX140" fmla="*/ 1129304 w 2317456"/>
                    <a:gd name="connsiteY140" fmla="*/ 3151465 h 3224670"/>
                    <a:gd name="connsiteX141" fmla="*/ 1169497 w 2317456"/>
                    <a:gd name="connsiteY141" fmla="*/ 3091174 h 3224670"/>
                    <a:gd name="connsiteX142" fmla="*/ 1179545 w 2317456"/>
                    <a:gd name="connsiteY142" fmla="*/ 2910304 h 3224670"/>
                    <a:gd name="connsiteX143" fmla="*/ 1149400 w 2317456"/>
                    <a:gd name="connsiteY143" fmla="*/ 2880159 h 3224670"/>
                    <a:gd name="connsiteX144" fmla="*/ 1119255 w 2317456"/>
                    <a:gd name="connsiteY144" fmla="*/ 2870111 h 3224670"/>
                    <a:gd name="connsiteX145" fmla="*/ 1038868 w 2317456"/>
                    <a:gd name="connsiteY145" fmla="*/ 2839966 h 3224670"/>
                    <a:gd name="connsiteX146" fmla="*/ 998675 w 2317456"/>
                    <a:gd name="connsiteY146" fmla="*/ 2819869 h 3224670"/>
                    <a:gd name="connsiteX147" fmla="*/ 968530 w 2317456"/>
                    <a:gd name="connsiteY147" fmla="*/ 2809821 h 3224670"/>
                    <a:gd name="connsiteX148" fmla="*/ 938385 w 2317456"/>
                    <a:gd name="connsiteY148" fmla="*/ 2749530 h 3224670"/>
                    <a:gd name="connsiteX149" fmla="*/ 908240 w 2317456"/>
                    <a:gd name="connsiteY149" fmla="*/ 2649047 h 3224670"/>
                    <a:gd name="connsiteX150" fmla="*/ 868046 w 2317456"/>
                    <a:gd name="connsiteY150" fmla="*/ 2588757 h 3224670"/>
                    <a:gd name="connsiteX151" fmla="*/ 847950 w 2317456"/>
                    <a:gd name="connsiteY151" fmla="*/ 2558612 h 3224670"/>
                    <a:gd name="connsiteX152" fmla="*/ 797708 w 2317456"/>
                    <a:gd name="connsiteY152" fmla="*/ 2488273 h 3224670"/>
                    <a:gd name="connsiteX153" fmla="*/ 817805 w 2317456"/>
                    <a:gd name="connsiteY153" fmla="*/ 2458128 h 3224670"/>
                    <a:gd name="connsiteX154" fmla="*/ 868046 w 2317456"/>
                    <a:gd name="connsiteY154" fmla="*/ 2397838 h 3224670"/>
                    <a:gd name="connsiteX155" fmla="*/ 888143 w 2317456"/>
                    <a:gd name="connsiteY155" fmla="*/ 2337548 h 3224670"/>
                    <a:gd name="connsiteX156" fmla="*/ 898191 w 2317456"/>
                    <a:gd name="connsiteY156" fmla="*/ 2307403 h 3224670"/>
                    <a:gd name="connsiteX157" fmla="*/ 908240 w 2317456"/>
                    <a:gd name="connsiteY157" fmla="*/ 2277258 h 3224670"/>
                    <a:gd name="connsiteX158" fmla="*/ 898191 w 2317456"/>
                    <a:gd name="connsiteY158" fmla="*/ 2206919 h 3224670"/>
                    <a:gd name="connsiteX159" fmla="*/ 868046 w 2317456"/>
                    <a:gd name="connsiteY159" fmla="*/ 2196871 h 3224670"/>
                    <a:gd name="connsiteX160" fmla="*/ 797708 w 2317456"/>
                    <a:gd name="connsiteY160" fmla="*/ 2176774 h 3224670"/>
                    <a:gd name="connsiteX161" fmla="*/ 707273 w 2317456"/>
                    <a:gd name="connsiteY161" fmla="*/ 2186823 h 3224670"/>
                    <a:gd name="connsiteX162" fmla="*/ 677128 w 2317456"/>
                    <a:gd name="connsiteY162" fmla="*/ 2196871 h 3224670"/>
                    <a:gd name="connsiteX163" fmla="*/ 667079 w 2317456"/>
                    <a:gd name="connsiteY163" fmla="*/ 2116484 h 3224670"/>
                    <a:gd name="connsiteX164" fmla="*/ 636934 w 2317456"/>
                    <a:gd name="connsiteY164" fmla="*/ 2056194 h 3224670"/>
                    <a:gd name="connsiteX165" fmla="*/ 546499 w 2317456"/>
                    <a:gd name="connsiteY165" fmla="*/ 1985856 h 3224670"/>
                    <a:gd name="connsiteX166" fmla="*/ 516354 w 2317456"/>
                    <a:gd name="connsiteY166" fmla="*/ 1955711 h 3224670"/>
                    <a:gd name="connsiteX167" fmla="*/ 496257 w 2317456"/>
                    <a:gd name="connsiteY167" fmla="*/ 1915517 h 3224670"/>
                    <a:gd name="connsiteX168" fmla="*/ 476161 w 2317456"/>
                    <a:gd name="connsiteY168" fmla="*/ 1885372 h 3224670"/>
                    <a:gd name="connsiteX169" fmla="*/ 435967 w 2317456"/>
                    <a:gd name="connsiteY169" fmla="*/ 1825082 h 3224670"/>
                    <a:gd name="connsiteX170" fmla="*/ 405822 w 2317456"/>
                    <a:gd name="connsiteY170" fmla="*/ 1815034 h 3224670"/>
                    <a:gd name="connsiteX171" fmla="*/ 375677 w 2317456"/>
                    <a:gd name="connsiteY171" fmla="*/ 1794937 h 3224670"/>
                    <a:gd name="connsiteX172" fmla="*/ 325435 w 2317456"/>
                    <a:gd name="connsiteY172" fmla="*/ 1784889 h 3224670"/>
                    <a:gd name="connsiteX173" fmla="*/ 295290 w 2317456"/>
                    <a:gd name="connsiteY173" fmla="*/ 1754744 h 3224670"/>
                    <a:gd name="connsiteX174" fmla="*/ 235000 w 2317456"/>
                    <a:gd name="connsiteY174" fmla="*/ 1714550 h 3224670"/>
                    <a:gd name="connsiteX175" fmla="*/ 214904 w 2317456"/>
                    <a:gd name="connsiteY175" fmla="*/ 1674357 h 3224670"/>
                    <a:gd name="connsiteX176" fmla="*/ 194807 w 2317456"/>
                    <a:gd name="connsiteY176" fmla="*/ 1644212 h 3224670"/>
                    <a:gd name="connsiteX177" fmla="*/ 184758 w 2317456"/>
                    <a:gd name="connsiteY177" fmla="*/ 1614067 h 3224670"/>
                    <a:gd name="connsiteX178" fmla="*/ 174710 w 2317456"/>
                    <a:gd name="connsiteY178" fmla="*/ 1433196 h 3224670"/>
                    <a:gd name="connsiteX179" fmla="*/ 164662 w 2317456"/>
                    <a:gd name="connsiteY179" fmla="*/ 1393003 h 3224670"/>
                    <a:gd name="connsiteX180" fmla="*/ 144565 w 2317456"/>
                    <a:gd name="connsiteY180" fmla="*/ 1362858 h 3224670"/>
                    <a:gd name="connsiteX181" fmla="*/ 124468 w 2317456"/>
                    <a:gd name="connsiteY181" fmla="*/ 1302568 h 3224670"/>
                    <a:gd name="connsiteX182" fmla="*/ 114420 w 2317456"/>
                    <a:gd name="connsiteY182" fmla="*/ 1272423 h 3224670"/>
                    <a:gd name="connsiteX183" fmla="*/ 94323 w 2317456"/>
                    <a:gd name="connsiteY183" fmla="*/ 1202084 h 3224670"/>
                    <a:gd name="connsiteX184" fmla="*/ 54130 w 2317456"/>
                    <a:gd name="connsiteY184" fmla="*/ 1433196 h 3224670"/>
                    <a:gd name="connsiteX185" fmla="*/ 34033 w 2317456"/>
                    <a:gd name="connsiteY185" fmla="*/ 1393003 h 3224670"/>
                    <a:gd name="connsiteX186" fmla="*/ 13937 w 2317456"/>
                    <a:gd name="connsiteY186" fmla="*/ 1362858 h 3224670"/>
                    <a:gd name="connsiteX187" fmla="*/ 34033 w 2317456"/>
                    <a:gd name="connsiteY187" fmla="*/ 1202084 h 3224670"/>
                    <a:gd name="connsiteX188" fmla="*/ 54130 w 2317456"/>
                    <a:gd name="connsiteY188" fmla="*/ 1141794 h 3224670"/>
                    <a:gd name="connsiteX189" fmla="*/ 74227 w 2317456"/>
                    <a:gd name="connsiteY189" fmla="*/ 1071456 h 3224670"/>
                    <a:gd name="connsiteX190" fmla="*/ 94323 w 2317456"/>
                    <a:gd name="connsiteY190" fmla="*/ 950875 h 3224670"/>
                    <a:gd name="connsiteX191" fmla="*/ 104372 w 2317456"/>
                    <a:gd name="connsiteY191" fmla="*/ 900634 h 3224670"/>
                    <a:gd name="connsiteX192" fmla="*/ 124468 w 2317456"/>
                    <a:gd name="connsiteY192" fmla="*/ 840344 h 3224670"/>
                    <a:gd name="connsiteX193" fmla="*/ 144565 w 2317456"/>
                    <a:gd name="connsiteY193" fmla="*/ 810199 h 3224670"/>
                    <a:gd name="connsiteX194" fmla="*/ 174710 w 2317456"/>
                    <a:gd name="connsiteY194" fmla="*/ 739860 h 3224670"/>
                    <a:gd name="connsiteX195" fmla="*/ 224952 w 2317456"/>
                    <a:gd name="connsiteY195" fmla="*/ 649425 h 3224670"/>
                    <a:gd name="connsiteX196" fmla="*/ 255097 w 2317456"/>
                    <a:gd name="connsiteY196" fmla="*/ 639377 h 3224670"/>
                    <a:gd name="connsiteX197" fmla="*/ 295290 w 2317456"/>
                    <a:gd name="connsiteY197" fmla="*/ 609232 h 3224670"/>
                    <a:gd name="connsiteX198" fmla="*/ 335484 w 2317456"/>
                    <a:gd name="connsiteY198" fmla="*/ 548941 h 3224670"/>
                    <a:gd name="connsiteX199" fmla="*/ 395774 w 2317456"/>
                    <a:gd name="connsiteY199" fmla="*/ 498700 h 3224670"/>
                    <a:gd name="connsiteX200" fmla="*/ 446016 w 2317456"/>
                    <a:gd name="connsiteY200" fmla="*/ 448458 h 3224670"/>
                    <a:gd name="connsiteX201" fmla="*/ 486209 w 2317456"/>
                    <a:gd name="connsiteY201" fmla="*/ 388168 h 3224670"/>
                    <a:gd name="connsiteX202" fmla="*/ 506306 w 2317456"/>
                    <a:gd name="connsiteY202" fmla="*/ 317829 h 3224670"/>
                    <a:gd name="connsiteX203" fmla="*/ 486209 w 2317456"/>
                    <a:gd name="connsiteY203" fmla="*/ 257539 h 3224670"/>
                    <a:gd name="connsiteX204" fmla="*/ 446016 w 2317456"/>
                    <a:gd name="connsiteY204" fmla="*/ 247491 h 3224670"/>
                    <a:gd name="connsiteX205" fmla="*/ 415871 w 2317456"/>
                    <a:gd name="connsiteY205" fmla="*/ 237443 h 3224670"/>
                    <a:gd name="connsiteX206" fmla="*/ 365629 w 2317456"/>
                    <a:gd name="connsiteY206" fmla="*/ 227394 h 3224670"/>
                    <a:gd name="connsiteX207" fmla="*/ 345532 w 2317456"/>
                    <a:gd name="connsiteY207" fmla="*/ 197249 h 3224670"/>
                    <a:gd name="connsiteX208" fmla="*/ 395774 w 2317456"/>
                    <a:gd name="connsiteY208" fmla="*/ 187201 h 3224670"/>
                    <a:gd name="connsiteX209" fmla="*/ 435967 w 2317456"/>
                    <a:gd name="connsiteY209" fmla="*/ 167104 h 3224670"/>
                    <a:gd name="connsiteX210" fmla="*/ 496257 w 2317456"/>
                    <a:gd name="connsiteY210" fmla="*/ 126911 h 3224670"/>
                    <a:gd name="connsiteX211" fmla="*/ 536451 w 2317456"/>
                    <a:gd name="connsiteY211" fmla="*/ 76669 h 3224670"/>
                    <a:gd name="connsiteX212" fmla="*/ 576644 w 2317456"/>
                    <a:gd name="connsiteY212" fmla="*/ 86717 h 3224670"/>
                    <a:gd name="connsiteX213" fmla="*/ 606789 w 2317456"/>
                    <a:gd name="connsiteY213" fmla="*/ 106814 h 3224670"/>
                    <a:gd name="connsiteX214" fmla="*/ 657031 w 2317456"/>
                    <a:gd name="connsiteY214" fmla="*/ 157056 h 3224670"/>
                    <a:gd name="connsiteX215" fmla="*/ 687176 w 2317456"/>
                    <a:gd name="connsiteY215" fmla="*/ 136959 h 3224670"/>
                    <a:gd name="connsiteX216" fmla="*/ 717321 w 2317456"/>
                    <a:gd name="connsiteY216" fmla="*/ 106814 h 3224670"/>
                    <a:gd name="connsiteX217" fmla="*/ 747466 w 2317456"/>
                    <a:gd name="connsiteY217" fmla="*/ 96766 h 3224670"/>
                    <a:gd name="connsiteX218" fmla="*/ 817805 w 2317456"/>
                    <a:gd name="connsiteY218" fmla="*/ 136959 h 3224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</a:cxnLst>
                  <a:rect l="l" t="t" r="r" b="b"/>
                  <a:pathLst>
                    <a:path w="2317456" h="3224670">
                      <a:moveTo>
                        <a:pt x="767563" y="56572"/>
                      </a:moveTo>
                      <a:cubicBezTo>
                        <a:pt x="804204" y="166500"/>
                        <a:pt x="745768" y="0"/>
                        <a:pt x="797708" y="116862"/>
                      </a:cubicBezTo>
                      <a:cubicBezTo>
                        <a:pt x="813626" y="152678"/>
                        <a:pt x="810614" y="180009"/>
                        <a:pt x="837901" y="207297"/>
                      </a:cubicBezTo>
                      <a:cubicBezTo>
                        <a:pt x="846440" y="215837"/>
                        <a:pt x="857998" y="220695"/>
                        <a:pt x="868046" y="227394"/>
                      </a:cubicBezTo>
                      <a:cubicBezTo>
                        <a:pt x="874745" y="237442"/>
                        <a:pt x="882742" y="246737"/>
                        <a:pt x="888143" y="257539"/>
                      </a:cubicBezTo>
                      <a:cubicBezTo>
                        <a:pt x="892880" y="267013"/>
                        <a:pt x="891574" y="279413"/>
                        <a:pt x="898191" y="287684"/>
                      </a:cubicBezTo>
                      <a:cubicBezTo>
                        <a:pt x="905735" y="297114"/>
                        <a:pt x="918288" y="301082"/>
                        <a:pt x="928337" y="307781"/>
                      </a:cubicBezTo>
                      <a:cubicBezTo>
                        <a:pt x="1003188" y="257880"/>
                        <a:pt x="911250" y="322019"/>
                        <a:pt x="988627" y="257539"/>
                      </a:cubicBezTo>
                      <a:cubicBezTo>
                        <a:pt x="997904" y="249808"/>
                        <a:pt x="1008724" y="244142"/>
                        <a:pt x="1018772" y="237443"/>
                      </a:cubicBezTo>
                      <a:cubicBezTo>
                        <a:pt x="1069014" y="240792"/>
                        <a:pt x="1120343" y="236568"/>
                        <a:pt x="1169497" y="247491"/>
                      </a:cubicBezTo>
                      <a:cubicBezTo>
                        <a:pt x="1216360" y="257905"/>
                        <a:pt x="1189439" y="292515"/>
                        <a:pt x="1209690" y="317829"/>
                      </a:cubicBezTo>
                      <a:cubicBezTo>
                        <a:pt x="1216307" y="326100"/>
                        <a:pt x="1230576" y="322734"/>
                        <a:pt x="1239835" y="327878"/>
                      </a:cubicBezTo>
                      <a:cubicBezTo>
                        <a:pt x="1343485" y="385461"/>
                        <a:pt x="1262063" y="355384"/>
                        <a:pt x="1330271" y="378119"/>
                      </a:cubicBezTo>
                      <a:cubicBezTo>
                        <a:pt x="1336970" y="388168"/>
                        <a:pt x="1344966" y="397463"/>
                        <a:pt x="1350367" y="408265"/>
                      </a:cubicBezTo>
                      <a:cubicBezTo>
                        <a:pt x="1361714" y="430960"/>
                        <a:pt x="1369109" y="466161"/>
                        <a:pt x="1350367" y="488651"/>
                      </a:cubicBezTo>
                      <a:cubicBezTo>
                        <a:pt x="1341526" y="499260"/>
                        <a:pt x="1323572" y="495350"/>
                        <a:pt x="1310174" y="498700"/>
                      </a:cubicBezTo>
                      <a:cubicBezTo>
                        <a:pt x="1304893" y="497644"/>
                        <a:pt x="1229196" y="483332"/>
                        <a:pt x="1219739" y="478603"/>
                      </a:cubicBezTo>
                      <a:cubicBezTo>
                        <a:pt x="1100101" y="418785"/>
                        <a:pt x="1210245" y="451110"/>
                        <a:pt x="1119255" y="428361"/>
                      </a:cubicBezTo>
                      <a:cubicBezTo>
                        <a:pt x="1090444" y="431242"/>
                        <a:pt x="1024838" y="430353"/>
                        <a:pt x="988627" y="448458"/>
                      </a:cubicBezTo>
                      <a:cubicBezTo>
                        <a:pt x="977825" y="453859"/>
                        <a:pt x="968530" y="461856"/>
                        <a:pt x="958482" y="468555"/>
                      </a:cubicBezTo>
                      <a:cubicBezTo>
                        <a:pt x="949740" y="481668"/>
                        <a:pt x="919397" y="524482"/>
                        <a:pt x="918288" y="538893"/>
                      </a:cubicBezTo>
                      <a:cubicBezTo>
                        <a:pt x="909812" y="649079"/>
                        <a:pt x="916305" y="605245"/>
                        <a:pt x="958482" y="659473"/>
                      </a:cubicBezTo>
                      <a:cubicBezTo>
                        <a:pt x="1016237" y="733729"/>
                        <a:pt x="969582" y="712489"/>
                        <a:pt x="1038868" y="729812"/>
                      </a:cubicBezTo>
                      <a:cubicBezTo>
                        <a:pt x="1070054" y="750602"/>
                        <a:pt x="1075797" y="764693"/>
                        <a:pt x="1119255" y="739860"/>
                      </a:cubicBezTo>
                      <a:cubicBezTo>
                        <a:pt x="1129741" y="733868"/>
                        <a:pt x="1132653" y="719763"/>
                        <a:pt x="1139352" y="709715"/>
                      </a:cubicBezTo>
                      <a:cubicBezTo>
                        <a:pt x="1142701" y="669522"/>
                        <a:pt x="1135835" y="627118"/>
                        <a:pt x="1149400" y="589135"/>
                      </a:cubicBezTo>
                      <a:cubicBezTo>
                        <a:pt x="1154438" y="575028"/>
                        <a:pt x="1174730" y="570896"/>
                        <a:pt x="1189594" y="569038"/>
                      </a:cubicBezTo>
                      <a:cubicBezTo>
                        <a:pt x="1203297" y="567325"/>
                        <a:pt x="1216508" y="575292"/>
                        <a:pt x="1229787" y="579086"/>
                      </a:cubicBezTo>
                      <a:cubicBezTo>
                        <a:pt x="1266187" y="589486"/>
                        <a:pt x="1257050" y="587214"/>
                        <a:pt x="1290077" y="609232"/>
                      </a:cubicBezTo>
                      <a:cubicBezTo>
                        <a:pt x="1293427" y="619280"/>
                        <a:pt x="1292636" y="631887"/>
                        <a:pt x="1300126" y="639377"/>
                      </a:cubicBezTo>
                      <a:cubicBezTo>
                        <a:pt x="1307616" y="646866"/>
                        <a:pt x="1321012" y="644281"/>
                        <a:pt x="1330271" y="649425"/>
                      </a:cubicBezTo>
                      <a:cubicBezTo>
                        <a:pt x="1351385" y="661155"/>
                        <a:pt x="1367647" y="681980"/>
                        <a:pt x="1390561" y="689618"/>
                      </a:cubicBezTo>
                      <a:cubicBezTo>
                        <a:pt x="1466332" y="714877"/>
                        <a:pt x="1372935" y="680805"/>
                        <a:pt x="1450851" y="719763"/>
                      </a:cubicBezTo>
                      <a:cubicBezTo>
                        <a:pt x="1460325" y="724500"/>
                        <a:pt x="1470948" y="726462"/>
                        <a:pt x="1480996" y="729812"/>
                      </a:cubicBezTo>
                      <a:cubicBezTo>
                        <a:pt x="1487695" y="739860"/>
                        <a:pt x="1495692" y="749155"/>
                        <a:pt x="1501093" y="759957"/>
                      </a:cubicBezTo>
                      <a:cubicBezTo>
                        <a:pt x="1520579" y="798929"/>
                        <a:pt x="1508281" y="810120"/>
                        <a:pt x="1501093" y="860440"/>
                      </a:cubicBezTo>
                      <a:cubicBezTo>
                        <a:pt x="1497743" y="850392"/>
                        <a:pt x="1500240" y="835550"/>
                        <a:pt x="1491044" y="830295"/>
                      </a:cubicBezTo>
                      <a:cubicBezTo>
                        <a:pt x="1452834" y="808461"/>
                        <a:pt x="1328589" y="828760"/>
                        <a:pt x="1310174" y="830295"/>
                      </a:cubicBezTo>
                      <a:cubicBezTo>
                        <a:pt x="1324377" y="901312"/>
                        <a:pt x="1314820" y="864331"/>
                        <a:pt x="1340319" y="940827"/>
                      </a:cubicBezTo>
                      <a:cubicBezTo>
                        <a:pt x="1343668" y="950875"/>
                        <a:pt x="1340091" y="968403"/>
                        <a:pt x="1350367" y="970972"/>
                      </a:cubicBezTo>
                      <a:lnTo>
                        <a:pt x="1390561" y="981021"/>
                      </a:lnTo>
                      <a:cubicBezTo>
                        <a:pt x="1417357" y="977671"/>
                        <a:pt x="1443944" y="970972"/>
                        <a:pt x="1470948" y="970972"/>
                      </a:cubicBezTo>
                      <a:cubicBezTo>
                        <a:pt x="1491322" y="970972"/>
                        <a:pt x="1430546" y="976601"/>
                        <a:pt x="1410657" y="981021"/>
                      </a:cubicBezTo>
                      <a:cubicBezTo>
                        <a:pt x="1400317" y="983319"/>
                        <a:pt x="1390696" y="988159"/>
                        <a:pt x="1380512" y="991069"/>
                      </a:cubicBezTo>
                      <a:cubicBezTo>
                        <a:pt x="1367233" y="994863"/>
                        <a:pt x="1353598" y="997323"/>
                        <a:pt x="1340319" y="1001117"/>
                      </a:cubicBezTo>
                      <a:cubicBezTo>
                        <a:pt x="1293896" y="1014381"/>
                        <a:pt x="1303857" y="1015377"/>
                        <a:pt x="1249884" y="1051359"/>
                      </a:cubicBezTo>
                      <a:cubicBezTo>
                        <a:pt x="1239836" y="1058058"/>
                        <a:pt x="1228278" y="1062917"/>
                        <a:pt x="1219739" y="1071456"/>
                      </a:cubicBezTo>
                      <a:cubicBezTo>
                        <a:pt x="1199642" y="1091553"/>
                        <a:pt x="1183097" y="1115981"/>
                        <a:pt x="1159449" y="1131746"/>
                      </a:cubicBezTo>
                      <a:cubicBezTo>
                        <a:pt x="1111676" y="1163595"/>
                        <a:pt x="1140764" y="1148022"/>
                        <a:pt x="1069013" y="1171939"/>
                      </a:cubicBezTo>
                      <a:lnTo>
                        <a:pt x="1038868" y="1181988"/>
                      </a:lnTo>
                      <a:cubicBezTo>
                        <a:pt x="1028820" y="1192036"/>
                        <a:pt x="1016983" y="1200569"/>
                        <a:pt x="1008723" y="1212133"/>
                      </a:cubicBezTo>
                      <a:cubicBezTo>
                        <a:pt x="989017" y="1239721"/>
                        <a:pt x="992267" y="1258734"/>
                        <a:pt x="968530" y="1282471"/>
                      </a:cubicBezTo>
                      <a:cubicBezTo>
                        <a:pt x="959991" y="1291010"/>
                        <a:pt x="948433" y="1295869"/>
                        <a:pt x="938385" y="1302568"/>
                      </a:cubicBezTo>
                      <a:cubicBezTo>
                        <a:pt x="901744" y="1412496"/>
                        <a:pt x="960180" y="1245996"/>
                        <a:pt x="908240" y="1362858"/>
                      </a:cubicBezTo>
                      <a:cubicBezTo>
                        <a:pt x="899636" y="1382216"/>
                        <a:pt x="894842" y="1403051"/>
                        <a:pt x="888143" y="1423148"/>
                      </a:cubicBezTo>
                      <a:cubicBezTo>
                        <a:pt x="884794" y="1433196"/>
                        <a:pt x="879836" y="1442845"/>
                        <a:pt x="878095" y="1453293"/>
                      </a:cubicBezTo>
                      <a:cubicBezTo>
                        <a:pt x="874745" y="1473390"/>
                        <a:pt x="872987" y="1493817"/>
                        <a:pt x="868046" y="1513583"/>
                      </a:cubicBezTo>
                      <a:cubicBezTo>
                        <a:pt x="862908" y="1534134"/>
                        <a:pt x="854649" y="1553776"/>
                        <a:pt x="847950" y="1573873"/>
                      </a:cubicBezTo>
                      <a:lnTo>
                        <a:pt x="837901" y="1604018"/>
                      </a:lnTo>
                      <a:cubicBezTo>
                        <a:pt x="832284" y="1581548"/>
                        <a:pt x="817543" y="1518216"/>
                        <a:pt x="807756" y="1503535"/>
                      </a:cubicBezTo>
                      <a:cubicBezTo>
                        <a:pt x="801057" y="1493487"/>
                        <a:pt x="796199" y="1481929"/>
                        <a:pt x="787660" y="1473390"/>
                      </a:cubicBezTo>
                      <a:cubicBezTo>
                        <a:pt x="779121" y="1464850"/>
                        <a:pt x="766793" y="1461024"/>
                        <a:pt x="757515" y="1453293"/>
                      </a:cubicBezTo>
                      <a:cubicBezTo>
                        <a:pt x="707336" y="1411478"/>
                        <a:pt x="750200" y="1430758"/>
                        <a:pt x="697224" y="1413100"/>
                      </a:cubicBezTo>
                      <a:cubicBezTo>
                        <a:pt x="687176" y="1406401"/>
                        <a:pt x="678179" y="1397760"/>
                        <a:pt x="667079" y="1393003"/>
                      </a:cubicBezTo>
                      <a:cubicBezTo>
                        <a:pt x="654386" y="1387563"/>
                        <a:pt x="640165" y="1386749"/>
                        <a:pt x="626886" y="1382955"/>
                      </a:cubicBezTo>
                      <a:cubicBezTo>
                        <a:pt x="616702" y="1380045"/>
                        <a:pt x="606789" y="1376256"/>
                        <a:pt x="596741" y="1372906"/>
                      </a:cubicBezTo>
                      <a:cubicBezTo>
                        <a:pt x="546499" y="1376256"/>
                        <a:pt x="496061" y="1377394"/>
                        <a:pt x="446016" y="1382955"/>
                      </a:cubicBezTo>
                      <a:cubicBezTo>
                        <a:pt x="435489" y="1384125"/>
                        <a:pt x="424142" y="1386386"/>
                        <a:pt x="415871" y="1393003"/>
                      </a:cubicBezTo>
                      <a:cubicBezTo>
                        <a:pt x="406441" y="1400547"/>
                        <a:pt x="402473" y="1413100"/>
                        <a:pt x="395774" y="1423148"/>
                      </a:cubicBezTo>
                      <a:cubicBezTo>
                        <a:pt x="392425" y="1433196"/>
                        <a:pt x="390109" y="1443651"/>
                        <a:pt x="385726" y="1453293"/>
                      </a:cubicBezTo>
                      <a:cubicBezTo>
                        <a:pt x="373329" y="1480566"/>
                        <a:pt x="345532" y="1533680"/>
                        <a:pt x="345532" y="1533680"/>
                      </a:cubicBezTo>
                      <a:cubicBezTo>
                        <a:pt x="334889" y="1597538"/>
                        <a:pt x="323675" y="1633467"/>
                        <a:pt x="345532" y="1704502"/>
                      </a:cubicBezTo>
                      <a:cubicBezTo>
                        <a:pt x="349084" y="1716045"/>
                        <a:pt x="365629" y="1717900"/>
                        <a:pt x="375677" y="1724599"/>
                      </a:cubicBezTo>
                      <a:cubicBezTo>
                        <a:pt x="435257" y="1719182"/>
                        <a:pt x="586894" y="1699579"/>
                        <a:pt x="636934" y="1724599"/>
                      </a:cubicBezTo>
                      <a:cubicBezTo>
                        <a:pt x="656547" y="1734406"/>
                        <a:pt x="619429" y="1804922"/>
                        <a:pt x="606789" y="1815034"/>
                      </a:cubicBezTo>
                      <a:cubicBezTo>
                        <a:pt x="598518" y="1821651"/>
                        <a:pt x="586692" y="1821733"/>
                        <a:pt x="576644" y="1825082"/>
                      </a:cubicBezTo>
                      <a:cubicBezTo>
                        <a:pt x="569945" y="1835130"/>
                        <a:pt x="558046" y="1843244"/>
                        <a:pt x="556548" y="1855227"/>
                      </a:cubicBezTo>
                      <a:cubicBezTo>
                        <a:pt x="554430" y="1872174"/>
                        <a:pt x="557122" y="1891258"/>
                        <a:pt x="566596" y="1905469"/>
                      </a:cubicBezTo>
                      <a:cubicBezTo>
                        <a:pt x="572471" y="1914282"/>
                        <a:pt x="586320" y="1913622"/>
                        <a:pt x="596741" y="1915517"/>
                      </a:cubicBezTo>
                      <a:cubicBezTo>
                        <a:pt x="623310" y="1920348"/>
                        <a:pt x="650332" y="1922216"/>
                        <a:pt x="677128" y="1925566"/>
                      </a:cubicBezTo>
                      <a:cubicBezTo>
                        <a:pt x="687176" y="1928915"/>
                        <a:pt x="699783" y="1928124"/>
                        <a:pt x="707273" y="1935614"/>
                      </a:cubicBezTo>
                      <a:cubicBezTo>
                        <a:pt x="714763" y="1943104"/>
                        <a:pt x="715823" y="1955274"/>
                        <a:pt x="717321" y="1965759"/>
                      </a:cubicBezTo>
                      <a:cubicBezTo>
                        <a:pt x="722553" y="2002383"/>
                        <a:pt x="722137" y="2039667"/>
                        <a:pt x="727369" y="2076291"/>
                      </a:cubicBezTo>
                      <a:cubicBezTo>
                        <a:pt x="728867" y="2086776"/>
                        <a:pt x="732274" y="2097177"/>
                        <a:pt x="737418" y="2106436"/>
                      </a:cubicBezTo>
                      <a:cubicBezTo>
                        <a:pt x="749148" y="2127550"/>
                        <a:pt x="777611" y="2166726"/>
                        <a:pt x="777611" y="2166726"/>
                      </a:cubicBezTo>
                      <a:cubicBezTo>
                        <a:pt x="791009" y="2163377"/>
                        <a:pt x="804526" y="2160472"/>
                        <a:pt x="817805" y="2156678"/>
                      </a:cubicBezTo>
                      <a:cubicBezTo>
                        <a:pt x="827989" y="2153768"/>
                        <a:pt x="837358" y="2146629"/>
                        <a:pt x="847950" y="2146629"/>
                      </a:cubicBezTo>
                      <a:cubicBezTo>
                        <a:pt x="868749" y="2146629"/>
                        <a:pt x="893000" y="2166615"/>
                        <a:pt x="908240" y="2176774"/>
                      </a:cubicBezTo>
                      <a:cubicBezTo>
                        <a:pt x="912968" y="2190960"/>
                        <a:pt x="916909" y="2229577"/>
                        <a:pt x="948433" y="2216968"/>
                      </a:cubicBezTo>
                      <a:cubicBezTo>
                        <a:pt x="959646" y="2212483"/>
                        <a:pt x="961831" y="2196871"/>
                        <a:pt x="968530" y="2186823"/>
                      </a:cubicBezTo>
                      <a:cubicBezTo>
                        <a:pt x="971879" y="2176775"/>
                        <a:pt x="971088" y="2164168"/>
                        <a:pt x="978578" y="2156678"/>
                      </a:cubicBezTo>
                      <a:cubicBezTo>
                        <a:pt x="990996" y="2144260"/>
                        <a:pt x="1030901" y="2132538"/>
                        <a:pt x="1048917" y="2126533"/>
                      </a:cubicBezTo>
                      <a:cubicBezTo>
                        <a:pt x="1109207" y="2129882"/>
                        <a:pt x="1170297" y="2126235"/>
                        <a:pt x="1229787" y="2136581"/>
                      </a:cubicBezTo>
                      <a:cubicBezTo>
                        <a:pt x="1249029" y="2139927"/>
                        <a:pt x="1262560" y="2157992"/>
                        <a:pt x="1280029" y="2166726"/>
                      </a:cubicBezTo>
                      <a:cubicBezTo>
                        <a:pt x="1289503" y="2171463"/>
                        <a:pt x="1299990" y="2173864"/>
                        <a:pt x="1310174" y="2176774"/>
                      </a:cubicBezTo>
                      <a:cubicBezTo>
                        <a:pt x="1323453" y="2180568"/>
                        <a:pt x="1337139" y="2182855"/>
                        <a:pt x="1350367" y="2186823"/>
                      </a:cubicBezTo>
                      <a:cubicBezTo>
                        <a:pt x="1370657" y="2192910"/>
                        <a:pt x="1389527" y="2205410"/>
                        <a:pt x="1410657" y="2206919"/>
                      </a:cubicBezTo>
                      <a:lnTo>
                        <a:pt x="1551334" y="2216968"/>
                      </a:lnTo>
                      <a:cubicBezTo>
                        <a:pt x="1647500" y="2313134"/>
                        <a:pt x="1524371" y="2198993"/>
                        <a:pt x="1611624" y="2257161"/>
                      </a:cubicBezTo>
                      <a:cubicBezTo>
                        <a:pt x="1623448" y="2265044"/>
                        <a:pt x="1630205" y="2279046"/>
                        <a:pt x="1641769" y="2287306"/>
                      </a:cubicBezTo>
                      <a:cubicBezTo>
                        <a:pt x="1677327" y="2312705"/>
                        <a:pt x="1698278" y="2310122"/>
                        <a:pt x="1742253" y="2317451"/>
                      </a:cubicBezTo>
                      <a:cubicBezTo>
                        <a:pt x="1752301" y="2324150"/>
                        <a:pt x="1763859" y="2329009"/>
                        <a:pt x="1772398" y="2337548"/>
                      </a:cubicBezTo>
                      <a:cubicBezTo>
                        <a:pt x="1791878" y="2357028"/>
                        <a:pt x="1794370" y="2373319"/>
                        <a:pt x="1802543" y="2397838"/>
                      </a:cubicBezTo>
                      <a:cubicBezTo>
                        <a:pt x="1805892" y="2424634"/>
                        <a:pt x="1802562" y="2453152"/>
                        <a:pt x="1812591" y="2478225"/>
                      </a:cubicBezTo>
                      <a:cubicBezTo>
                        <a:pt x="1820301" y="2497501"/>
                        <a:pt x="1869815" y="2505091"/>
                        <a:pt x="1882930" y="2508370"/>
                      </a:cubicBezTo>
                      <a:cubicBezTo>
                        <a:pt x="1926473" y="2505021"/>
                        <a:pt x="1969887" y="2498322"/>
                        <a:pt x="2013558" y="2498322"/>
                      </a:cubicBezTo>
                      <a:cubicBezTo>
                        <a:pt x="2040562" y="2498322"/>
                        <a:pt x="1960176" y="2508370"/>
                        <a:pt x="1933172" y="2508370"/>
                      </a:cubicBezTo>
                      <a:cubicBezTo>
                        <a:pt x="1912798" y="2508370"/>
                        <a:pt x="1892979" y="2501671"/>
                        <a:pt x="1872882" y="2498322"/>
                      </a:cubicBezTo>
                      <a:cubicBezTo>
                        <a:pt x="1876231" y="2488274"/>
                        <a:pt x="1875441" y="2475667"/>
                        <a:pt x="1882930" y="2468177"/>
                      </a:cubicBezTo>
                      <a:cubicBezTo>
                        <a:pt x="1905649" y="2445457"/>
                        <a:pt x="1986811" y="2467346"/>
                        <a:pt x="1993462" y="2468177"/>
                      </a:cubicBezTo>
                      <a:cubicBezTo>
                        <a:pt x="1996811" y="2478225"/>
                        <a:pt x="1996893" y="2490051"/>
                        <a:pt x="2003510" y="2498322"/>
                      </a:cubicBezTo>
                      <a:cubicBezTo>
                        <a:pt x="2011054" y="2507752"/>
                        <a:pt x="2021672" y="2516920"/>
                        <a:pt x="2033655" y="2518418"/>
                      </a:cubicBezTo>
                      <a:cubicBezTo>
                        <a:pt x="2051292" y="2520623"/>
                        <a:pt x="2094356" y="2504884"/>
                        <a:pt x="2114042" y="2498322"/>
                      </a:cubicBezTo>
                      <a:cubicBezTo>
                        <a:pt x="2130789" y="2501671"/>
                        <a:pt x="2147715" y="2504228"/>
                        <a:pt x="2164284" y="2508370"/>
                      </a:cubicBezTo>
                      <a:cubicBezTo>
                        <a:pt x="2174560" y="2510939"/>
                        <a:pt x="2183837" y="2518418"/>
                        <a:pt x="2194429" y="2518418"/>
                      </a:cubicBezTo>
                      <a:cubicBezTo>
                        <a:pt x="2218113" y="2518418"/>
                        <a:pt x="2241321" y="2511719"/>
                        <a:pt x="2264767" y="2508370"/>
                      </a:cubicBezTo>
                      <a:cubicBezTo>
                        <a:pt x="2274815" y="2505021"/>
                        <a:pt x="2285830" y="2492873"/>
                        <a:pt x="2294912" y="2498322"/>
                      </a:cubicBezTo>
                      <a:cubicBezTo>
                        <a:pt x="2307757" y="2506029"/>
                        <a:pt x="2312890" y="2523686"/>
                        <a:pt x="2315009" y="2538515"/>
                      </a:cubicBezTo>
                      <a:cubicBezTo>
                        <a:pt x="2317456" y="2555646"/>
                        <a:pt x="2292235" y="2587749"/>
                        <a:pt x="2284864" y="2598805"/>
                      </a:cubicBezTo>
                      <a:cubicBezTo>
                        <a:pt x="2252798" y="2695001"/>
                        <a:pt x="2284761" y="2629073"/>
                        <a:pt x="2234622" y="2689240"/>
                      </a:cubicBezTo>
                      <a:cubicBezTo>
                        <a:pt x="2226891" y="2698517"/>
                        <a:pt x="2223614" y="2711433"/>
                        <a:pt x="2214526" y="2719385"/>
                      </a:cubicBezTo>
                      <a:cubicBezTo>
                        <a:pt x="2196349" y="2735290"/>
                        <a:pt x="2174332" y="2746181"/>
                        <a:pt x="2154235" y="2759579"/>
                      </a:cubicBezTo>
                      <a:lnTo>
                        <a:pt x="2124090" y="2779675"/>
                      </a:lnTo>
                      <a:cubicBezTo>
                        <a:pt x="2107434" y="2804660"/>
                        <a:pt x="2094823" y="2820879"/>
                        <a:pt x="2083897" y="2850014"/>
                      </a:cubicBezTo>
                      <a:cubicBezTo>
                        <a:pt x="2070059" y="2886914"/>
                        <a:pt x="2082262" y="2891842"/>
                        <a:pt x="2053752" y="2920352"/>
                      </a:cubicBezTo>
                      <a:cubicBezTo>
                        <a:pt x="2045213" y="2928891"/>
                        <a:pt x="2032885" y="2932718"/>
                        <a:pt x="2023607" y="2940449"/>
                      </a:cubicBezTo>
                      <a:cubicBezTo>
                        <a:pt x="2012690" y="2949546"/>
                        <a:pt x="2006172" y="2964239"/>
                        <a:pt x="1993462" y="2970594"/>
                      </a:cubicBezTo>
                      <a:cubicBezTo>
                        <a:pt x="1978186" y="2978232"/>
                        <a:pt x="1959892" y="2976938"/>
                        <a:pt x="1943220" y="2980643"/>
                      </a:cubicBezTo>
                      <a:cubicBezTo>
                        <a:pt x="1929739" y="2983639"/>
                        <a:pt x="1916306" y="2986897"/>
                        <a:pt x="1903027" y="2990691"/>
                      </a:cubicBezTo>
                      <a:cubicBezTo>
                        <a:pt x="1892843" y="2993601"/>
                        <a:pt x="1883367" y="2999241"/>
                        <a:pt x="1872882" y="3000739"/>
                      </a:cubicBezTo>
                      <a:cubicBezTo>
                        <a:pt x="1836258" y="3005971"/>
                        <a:pt x="1799194" y="3007438"/>
                        <a:pt x="1762350" y="3010788"/>
                      </a:cubicBezTo>
                      <a:cubicBezTo>
                        <a:pt x="1752302" y="3014137"/>
                        <a:pt x="1739695" y="3013347"/>
                        <a:pt x="1732205" y="3020836"/>
                      </a:cubicBezTo>
                      <a:cubicBezTo>
                        <a:pt x="1724715" y="3028326"/>
                        <a:pt x="1726328" y="3041245"/>
                        <a:pt x="1722156" y="3050981"/>
                      </a:cubicBezTo>
                      <a:cubicBezTo>
                        <a:pt x="1716244" y="3064776"/>
                        <a:pt x="1694579" y="3108703"/>
                        <a:pt x="1681963" y="3121319"/>
                      </a:cubicBezTo>
                      <a:cubicBezTo>
                        <a:pt x="1673424" y="3129858"/>
                        <a:pt x="1663627" y="3138886"/>
                        <a:pt x="1651818" y="3141416"/>
                      </a:cubicBezTo>
                      <a:cubicBezTo>
                        <a:pt x="1615643" y="3149168"/>
                        <a:pt x="1578218" y="3149292"/>
                        <a:pt x="1541286" y="3151465"/>
                      </a:cubicBezTo>
                      <a:cubicBezTo>
                        <a:pt x="1464309" y="3155993"/>
                        <a:pt x="1387211" y="3158164"/>
                        <a:pt x="1310174" y="3161513"/>
                      </a:cubicBezTo>
                      <a:cubicBezTo>
                        <a:pt x="1278326" y="3209284"/>
                        <a:pt x="1301534" y="3187839"/>
                        <a:pt x="1229787" y="3211755"/>
                      </a:cubicBezTo>
                      <a:lnTo>
                        <a:pt x="1199642" y="3221803"/>
                      </a:lnTo>
                      <a:cubicBezTo>
                        <a:pt x="1168303" y="3216580"/>
                        <a:pt x="1126431" y="3224670"/>
                        <a:pt x="1119255" y="3181610"/>
                      </a:cubicBezTo>
                      <a:cubicBezTo>
                        <a:pt x="1117514" y="3171162"/>
                        <a:pt x="1124160" y="3160724"/>
                        <a:pt x="1129304" y="3151465"/>
                      </a:cubicBezTo>
                      <a:cubicBezTo>
                        <a:pt x="1141034" y="3130351"/>
                        <a:pt x="1169497" y="3091174"/>
                        <a:pt x="1169497" y="3091174"/>
                      </a:cubicBezTo>
                      <a:cubicBezTo>
                        <a:pt x="1194769" y="3015360"/>
                        <a:pt x="1205785" y="3008701"/>
                        <a:pt x="1179545" y="2910304"/>
                      </a:cubicBezTo>
                      <a:cubicBezTo>
                        <a:pt x="1175883" y="2896573"/>
                        <a:pt x="1161224" y="2888042"/>
                        <a:pt x="1149400" y="2880159"/>
                      </a:cubicBezTo>
                      <a:cubicBezTo>
                        <a:pt x="1140587" y="2874284"/>
                        <a:pt x="1129303" y="2873460"/>
                        <a:pt x="1119255" y="2870111"/>
                      </a:cubicBezTo>
                      <a:cubicBezTo>
                        <a:pt x="1057339" y="2828833"/>
                        <a:pt x="1125786" y="2868939"/>
                        <a:pt x="1038868" y="2839966"/>
                      </a:cubicBezTo>
                      <a:cubicBezTo>
                        <a:pt x="1024658" y="2835229"/>
                        <a:pt x="1012443" y="2825770"/>
                        <a:pt x="998675" y="2819869"/>
                      </a:cubicBezTo>
                      <a:cubicBezTo>
                        <a:pt x="988940" y="2815697"/>
                        <a:pt x="978578" y="2813170"/>
                        <a:pt x="968530" y="2809821"/>
                      </a:cubicBezTo>
                      <a:cubicBezTo>
                        <a:pt x="946510" y="2776791"/>
                        <a:pt x="948785" y="2785932"/>
                        <a:pt x="938385" y="2749530"/>
                      </a:cubicBezTo>
                      <a:cubicBezTo>
                        <a:pt x="931364" y="2724954"/>
                        <a:pt x="920181" y="2666958"/>
                        <a:pt x="908240" y="2649047"/>
                      </a:cubicBezTo>
                      <a:lnTo>
                        <a:pt x="868046" y="2588757"/>
                      </a:lnTo>
                      <a:cubicBezTo>
                        <a:pt x="861347" y="2578709"/>
                        <a:pt x="853351" y="2569414"/>
                        <a:pt x="847950" y="2558612"/>
                      </a:cubicBezTo>
                      <a:cubicBezTo>
                        <a:pt x="821498" y="2505708"/>
                        <a:pt x="838445" y="2529010"/>
                        <a:pt x="797708" y="2488273"/>
                      </a:cubicBezTo>
                      <a:cubicBezTo>
                        <a:pt x="804407" y="2478225"/>
                        <a:pt x="810074" y="2467406"/>
                        <a:pt x="817805" y="2458128"/>
                      </a:cubicBezTo>
                      <a:cubicBezTo>
                        <a:pt x="840343" y="2431083"/>
                        <a:pt x="853789" y="2429916"/>
                        <a:pt x="868046" y="2397838"/>
                      </a:cubicBezTo>
                      <a:cubicBezTo>
                        <a:pt x="876649" y="2378480"/>
                        <a:pt x="881444" y="2357645"/>
                        <a:pt x="888143" y="2337548"/>
                      </a:cubicBezTo>
                      <a:lnTo>
                        <a:pt x="898191" y="2307403"/>
                      </a:lnTo>
                      <a:lnTo>
                        <a:pt x="908240" y="2277258"/>
                      </a:lnTo>
                      <a:cubicBezTo>
                        <a:pt x="904890" y="2253812"/>
                        <a:pt x="908783" y="2228103"/>
                        <a:pt x="898191" y="2206919"/>
                      </a:cubicBezTo>
                      <a:cubicBezTo>
                        <a:pt x="893454" y="2197445"/>
                        <a:pt x="878230" y="2199781"/>
                        <a:pt x="868046" y="2196871"/>
                      </a:cubicBezTo>
                      <a:cubicBezTo>
                        <a:pt x="779752" y="2171645"/>
                        <a:pt x="869966" y="2200861"/>
                        <a:pt x="797708" y="2176774"/>
                      </a:cubicBezTo>
                      <a:cubicBezTo>
                        <a:pt x="767563" y="2180124"/>
                        <a:pt x="737191" y="2181837"/>
                        <a:pt x="707273" y="2186823"/>
                      </a:cubicBezTo>
                      <a:cubicBezTo>
                        <a:pt x="696825" y="2188564"/>
                        <a:pt x="682383" y="2206067"/>
                        <a:pt x="677128" y="2196871"/>
                      </a:cubicBezTo>
                      <a:cubicBezTo>
                        <a:pt x="663730" y="2173425"/>
                        <a:pt x="671910" y="2143053"/>
                        <a:pt x="667079" y="2116484"/>
                      </a:cubicBezTo>
                      <a:cubicBezTo>
                        <a:pt x="663088" y="2094534"/>
                        <a:pt x="651646" y="2072745"/>
                        <a:pt x="636934" y="2056194"/>
                      </a:cubicBezTo>
                      <a:cubicBezTo>
                        <a:pt x="579856" y="1991982"/>
                        <a:pt x="599618" y="2003562"/>
                        <a:pt x="546499" y="1985856"/>
                      </a:cubicBezTo>
                      <a:cubicBezTo>
                        <a:pt x="536451" y="1975808"/>
                        <a:pt x="524614" y="1967275"/>
                        <a:pt x="516354" y="1955711"/>
                      </a:cubicBezTo>
                      <a:cubicBezTo>
                        <a:pt x="507647" y="1943522"/>
                        <a:pt x="503689" y="1928523"/>
                        <a:pt x="496257" y="1915517"/>
                      </a:cubicBezTo>
                      <a:cubicBezTo>
                        <a:pt x="490265" y="1905032"/>
                        <a:pt x="481562" y="1896174"/>
                        <a:pt x="476161" y="1885372"/>
                      </a:cubicBezTo>
                      <a:cubicBezTo>
                        <a:pt x="457726" y="1848502"/>
                        <a:pt x="478823" y="1853653"/>
                        <a:pt x="435967" y="1825082"/>
                      </a:cubicBezTo>
                      <a:cubicBezTo>
                        <a:pt x="427154" y="1819207"/>
                        <a:pt x="415870" y="1818383"/>
                        <a:pt x="405822" y="1815034"/>
                      </a:cubicBezTo>
                      <a:cubicBezTo>
                        <a:pt x="395774" y="1808335"/>
                        <a:pt x="386985" y="1799177"/>
                        <a:pt x="375677" y="1794937"/>
                      </a:cubicBezTo>
                      <a:cubicBezTo>
                        <a:pt x="359685" y="1788940"/>
                        <a:pt x="340711" y="1792527"/>
                        <a:pt x="325435" y="1784889"/>
                      </a:cubicBezTo>
                      <a:cubicBezTo>
                        <a:pt x="312725" y="1778534"/>
                        <a:pt x="306507" y="1763468"/>
                        <a:pt x="295290" y="1754744"/>
                      </a:cubicBezTo>
                      <a:cubicBezTo>
                        <a:pt x="276225" y="1739915"/>
                        <a:pt x="235000" y="1714550"/>
                        <a:pt x="235000" y="1714550"/>
                      </a:cubicBezTo>
                      <a:cubicBezTo>
                        <a:pt x="228301" y="1701152"/>
                        <a:pt x="222336" y="1687362"/>
                        <a:pt x="214904" y="1674357"/>
                      </a:cubicBezTo>
                      <a:cubicBezTo>
                        <a:pt x="208912" y="1663872"/>
                        <a:pt x="200208" y="1655014"/>
                        <a:pt x="194807" y="1644212"/>
                      </a:cubicBezTo>
                      <a:cubicBezTo>
                        <a:pt x="190070" y="1634738"/>
                        <a:pt x="188108" y="1624115"/>
                        <a:pt x="184758" y="1614067"/>
                      </a:cubicBezTo>
                      <a:cubicBezTo>
                        <a:pt x="181409" y="1553777"/>
                        <a:pt x="180177" y="1493331"/>
                        <a:pt x="174710" y="1433196"/>
                      </a:cubicBezTo>
                      <a:cubicBezTo>
                        <a:pt x="173460" y="1419443"/>
                        <a:pt x="170102" y="1405696"/>
                        <a:pt x="164662" y="1393003"/>
                      </a:cubicBezTo>
                      <a:cubicBezTo>
                        <a:pt x="159905" y="1381903"/>
                        <a:pt x="151264" y="1372906"/>
                        <a:pt x="144565" y="1362858"/>
                      </a:cubicBezTo>
                      <a:lnTo>
                        <a:pt x="124468" y="1302568"/>
                      </a:lnTo>
                      <a:cubicBezTo>
                        <a:pt x="121119" y="1292520"/>
                        <a:pt x="117330" y="1282607"/>
                        <a:pt x="114420" y="1272423"/>
                      </a:cubicBezTo>
                      <a:lnTo>
                        <a:pt x="94323" y="1202084"/>
                      </a:lnTo>
                      <a:cubicBezTo>
                        <a:pt x="0" y="1264967"/>
                        <a:pt x="97329" y="1188400"/>
                        <a:pt x="54130" y="1433196"/>
                      </a:cubicBezTo>
                      <a:cubicBezTo>
                        <a:pt x="51527" y="1447947"/>
                        <a:pt x="41465" y="1406009"/>
                        <a:pt x="34033" y="1393003"/>
                      </a:cubicBezTo>
                      <a:cubicBezTo>
                        <a:pt x="28041" y="1382518"/>
                        <a:pt x="20636" y="1372906"/>
                        <a:pt x="13937" y="1362858"/>
                      </a:cubicBezTo>
                      <a:cubicBezTo>
                        <a:pt x="17431" y="1327922"/>
                        <a:pt x="23645" y="1243635"/>
                        <a:pt x="34033" y="1202084"/>
                      </a:cubicBezTo>
                      <a:cubicBezTo>
                        <a:pt x="39171" y="1181533"/>
                        <a:pt x="48992" y="1162345"/>
                        <a:pt x="54130" y="1141794"/>
                      </a:cubicBezTo>
                      <a:cubicBezTo>
                        <a:pt x="66747" y="1091325"/>
                        <a:pt x="59811" y="1114702"/>
                        <a:pt x="74227" y="1071456"/>
                      </a:cubicBezTo>
                      <a:cubicBezTo>
                        <a:pt x="80926" y="1031262"/>
                        <a:pt x="86331" y="990832"/>
                        <a:pt x="94323" y="950875"/>
                      </a:cubicBezTo>
                      <a:cubicBezTo>
                        <a:pt x="97673" y="934128"/>
                        <a:pt x="99878" y="917111"/>
                        <a:pt x="104372" y="900634"/>
                      </a:cubicBezTo>
                      <a:cubicBezTo>
                        <a:pt x="109946" y="880197"/>
                        <a:pt x="112717" y="857970"/>
                        <a:pt x="124468" y="840344"/>
                      </a:cubicBezTo>
                      <a:lnTo>
                        <a:pt x="144565" y="810199"/>
                      </a:lnTo>
                      <a:cubicBezTo>
                        <a:pt x="165477" y="726547"/>
                        <a:pt x="140013" y="809253"/>
                        <a:pt x="174710" y="739860"/>
                      </a:cubicBezTo>
                      <a:cubicBezTo>
                        <a:pt x="188867" y="711547"/>
                        <a:pt x="186930" y="662098"/>
                        <a:pt x="224952" y="649425"/>
                      </a:cubicBezTo>
                      <a:lnTo>
                        <a:pt x="255097" y="639377"/>
                      </a:lnTo>
                      <a:cubicBezTo>
                        <a:pt x="268495" y="629329"/>
                        <a:pt x="284164" y="621749"/>
                        <a:pt x="295290" y="609232"/>
                      </a:cubicBezTo>
                      <a:cubicBezTo>
                        <a:pt x="311337" y="591179"/>
                        <a:pt x="315387" y="562339"/>
                        <a:pt x="335484" y="548941"/>
                      </a:cubicBezTo>
                      <a:cubicBezTo>
                        <a:pt x="365126" y="529181"/>
                        <a:pt x="371595" y="527714"/>
                        <a:pt x="395774" y="498700"/>
                      </a:cubicBezTo>
                      <a:cubicBezTo>
                        <a:pt x="437642" y="448458"/>
                        <a:pt x="390750" y="485302"/>
                        <a:pt x="446016" y="448458"/>
                      </a:cubicBezTo>
                      <a:cubicBezTo>
                        <a:pt x="459414" y="428361"/>
                        <a:pt x="480351" y="411600"/>
                        <a:pt x="486209" y="388168"/>
                      </a:cubicBezTo>
                      <a:cubicBezTo>
                        <a:pt x="498826" y="337698"/>
                        <a:pt x="491890" y="361076"/>
                        <a:pt x="506306" y="317829"/>
                      </a:cubicBezTo>
                      <a:cubicBezTo>
                        <a:pt x="499607" y="297732"/>
                        <a:pt x="506760" y="262677"/>
                        <a:pt x="486209" y="257539"/>
                      </a:cubicBezTo>
                      <a:cubicBezTo>
                        <a:pt x="472811" y="254190"/>
                        <a:pt x="459295" y="251285"/>
                        <a:pt x="446016" y="247491"/>
                      </a:cubicBezTo>
                      <a:cubicBezTo>
                        <a:pt x="435832" y="244581"/>
                        <a:pt x="426147" y="240012"/>
                        <a:pt x="415871" y="237443"/>
                      </a:cubicBezTo>
                      <a:cubicBezTo>
                        <a:pt x="399302" y="233301"/>
                        <a:pt x="382376" y="230744"/>
                        <a:pt x="365629" y="227394"/>
                      </a:cubicBezTo>
                      <a:cubicBezTo>
                        <a:pt x="358930" y="217346"/>
                        <a:pt x="338286" y="206910"/>
                        <a:pt x="345532" y="197249"/>
                      </a:cubicBezTo>
                      <a:cubicBezTo>
                        <a:pt x="355779" y="183586"/>
                        <a:pt x="379571" y="192602"/>
                        <a:pt x="395774" y="187201"/>
                      </a:cubicBezTo>
                      <a:cubicBezTo>
                        <a:pt x="409984" y="182464"/>
                        <a:pt x="423123" y="174811"/>
                        <a:pt x="435967" y="167104"/>
                      </a:cubicBezTo>
                      <a:cubicBezTo>
                        <a:pt x="456678" y="154677"/>
                        <a:pt x="496257" y="126911"/>
                        <a:pt x="496257" y="126911"/>
                      </a:cubicBezTo>
                      <a:cubicBezTo>
                        <a:pt x="503861" y="104102"/>
                        <a:pt x="504636" y="81214"/>
                        <a:pt x="536451" y="76669"/>
                      </a:cubicBezTo>
                      <a:cubicBezTo>
                        <a:pt x="550122" y="74716"/>
                        <a:pt x="563246" y="83368"/>
                        <a:pt x="576644" y="86717"/>
                      </a:cubicBezTo>
                      <a:cubicBezTo>
                        <a:pt x="586692" y="93416"/>
                        <a:pt x="598250" y="98275"/>
                        <a:pt x="606789" y="106814"/>
                      </a:cubicBezTo>
                      <a:cubicBezTo>
                        <a:pt x="673778" y="173803"/>
                        <a:pt x="576644" y="103464"/>
                        <a:pt x="657031" y="157056"/>
                      </a:cubicBezTo>
                      <a:cubicBezTo>
                        <a:pt x="667079" y="150357"/>
                        <a:pt x="677898" y="144690"/>
                        <a:pt x="687176" y="136959"/>
                      </a:cubicBezTo>
                      <a:cubicBezTo>
                        <a:pt x="698093" y="127862"/>
                        <a:pt x="705497" y="114697"/>
                        <a:pt x="717321" y="106814"/>
                      </a:cubicBezTo>
                      <a:cubicBezTo>
                        <a:pt x="726134" y="100939"/>
                        <a:pt x="737418" y="100115"/>
                        <a:pt x="747466" y="96766"/>
                      </a:cubicBezTo>
                      <a:cubicBezTo>
                        <a:pt x="810543" y="138817"/>
                        <a:pt x="783603" y="136959"/>
                        <a:pt x="817805" y="136959"/>
                      </a:cubicBezTo>
                    </a:path>
                  </a:pathLst>
                </a:custGeom>
                <a:gradFill flip="none" rotWithShape="1">
                  <a:gsLst>
                    <a:gs pos="1000">
                      <a:srgbClr val="EE8800"/>
                    </a:gs>
                    <a:gs pos="100000">
                      <a:srgbClr val="00B050"/>
                    </a:gs>
                    <a:gs pos="100000">
                      <a:srgbClr val="FFFFCC"/>
                    </a:gs>
                    <a:gs pos="0">
                      <a:srgbClr val="FFFFCC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1" name="Forma livre 50"/>
                <p:cNvSpPr/>
                <p:nvPr/>
              </p:nvSpPr>
              <p:spPr bwMode="auto">
                <a:xfrm>
                  <a:off x="4582404" y="2700246"/>
                  <a:ext cx="447343" cy="472816"/>
                </a:xfrm>
                <a:custGeom>
                  <a:avLst/>
                  <a:gdLst>
                    <a:gd name="connsiteX0" fmla="*/ 3349 w 447343"/>
                    <a:gd name="connsiteY0" fmla="*/ 110532 h 472816"/>
                    <a:gd name="connsiteX1" fmla="*/ 93784 w 447343"/>
                    <a:gd name="connsiteY1" fmla="*/ 160774 h 472816"/>
                    <a:gd name="connsiteX2" fmla="*/ 123929 w 447343"/>
                    <a:gd name="connsiteY2" fmla="*/ 261257 h 472816"/>
                    <a:gd name="connsiteX3" fmla="*/ 164122 w 447343"/>
                    <a:gd name="connsiteY3" fmla="*/ 321548 h 472816"/>
                    <a:gd name="connsiteX4" fmla="*/ 184219 w 447343"/>
                    <a:gd name="connsiteY4" fmla="*/ 351693 h 472816"/>
                    <a:gd name="connsiteX5" fmla="*/ 194267 w 447343"/>
                    <a:gd name="connsiteY5" fmla="*/ 381838 h 472816"/>
                    <a:gd name="connsiteX6" fmla="*/ 254557 w 447343"/>
                    <a:gd name="connsiteY6" fmla="*/ 422031 h 472816"/>
                    <a:gd name="connsiteX7" fmla="*/ 284702 w 447343"/>
                    <a:gd name="connsiteY7" fmla="*/ 452176 h 472816"/>
                    <a:gd name="connsiteX8" fmla="*/ 344993 w 447343"/>
                    <a:gd name="connsiteY8" fmla="*/ 472273 h 472816"/>
                    <a:gd name="connsiteX9" fmla="*/ 375138 w 447343"/>
                    <a:gd name="connsiteY9" fmla="*/ 462224 h 472816"/>
                    <a:gd name="connsiteX10" fmla="*/ 344993 w 447343"/>
                    <a:gd name="connsiteY10" fmla="*/ 452176 h 472816"/>
                    <a:gd name="connsiteX11" fmla="*/ 375138 w 447343"/>
                    <a:gd name="connsiteY11" fmla="*/ 331596 h 472816"/>
                    <a:gd name="connsiteX12" fmla="*/ 405283 w 447343"/>
                    <a:gd name="connsiteY12" fmla="*/ 321548 h 472816"/>
                    <a:gd name="connsiteX13" fmla="*/ 445476 w 447343"/>
                    <a:gd name="connsiteY13" fmla="*/ 251209 h 472816"/>
                    <a:gd name="connsiteX14" fmla="*/ 415331 w 447343"/>
                    <a:gd name="connsiteY14" fmla="*/ 190919 h 472816"/>
                    <a:gd name="connsiteX15" fmla="*/ 385186 w 447343"/>
                    <a:gd name="connsiteY15" fmla="*/ 180871 h 472816"/>
                    <a:gd name="connsiteX16" fmla="*/ 355041 w 447343"/>
                    <a:gd name="connsiteY16" fmla="*/ 160774 h 472816"/>
                    <a:gd name="connsiteX17" fmla="*/ 334944 w 447343"/>
                    <a:gd name="connsiteY17" fmla="*/ 100484 h 472816"/>
                    <a:gd name="connsiteX18" fmla="*/ 284702 w 447343"/>
                    <a:gd name="connsiteY18" fmla="*/ 30145 h 472816"/>
                    <a:gd name="connsiteX19" fmla="*/ 254557 w 447343"/>
                    <a:gd name="connsiteY19" fmla="*/ 20097 h 472816"/>
                    <a:gd name="connsiteX20" fmla="*/ 224412 w 447343"/>
                    <a:gd name="connsiteY20" fmla="*/ 0 h 472816"/>
                    <a:gd name="connsiteX21" fmla="*/ 164122 w 447343"/>
                    <a:gd name="connsiteY21" fmla="*/ 20097 h 472816"/>
                    <a:gd name="connsiteX22" fmla="*/ 103832 w 447343"/>
                    <a:gd name="connsiteY22" fmla="*/ 60290 h 472816"/>
                    <a:gd name="connsiteX23" fmla="*/ 73687 w 447343"/>
                    <a:gd name="connsiteY23" fmla="*/ 70339 h 472816"/>
                    <a:gd name="connsiteX24" fmla="*/ 3349 w 447343"/>
                    <a:gd name="connsiteY24" fmla="*/ 110532 h 4728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447343" h="472816">
                      <a:moveTo>
                        <a:pt x="3349" y="110532"/>
                      </a:moveTo>
                      <a:cubicBezTo>
                        <a:pt x="6698" y="125604"/>
                        <a:pt x="40725" y="143088"/>
                        <a:pt x="93784" y="160774"/>
                      </a:cubicBezTo>
                      <a:cubicBezTo>
                        <a:pt x="99401" y="183244"/>
                        <a:pt x="114142" y="246576"/>
                        <a:pt x="123929" y="261257"/>
                      </a:cubicBezTo>
                      <a:lnTo>
                        <a:pt x="164122" y="321548"/>
                      </a:lnTo>
                      <a:lnTo>
                        <a:pt x="184219" y="351693"/>
                      </a:lnTo>
                      <a:cubicBezTo>
                        <a:pt x="187568" y="361741"/>
                        <a:pt x="188392" y="373025"/>
                        <a:pt x="194267" y="381838"/>
                      </a:cubicBezTo>
                      <a:cubicBezTo>
                        <a:pt x="215772" y="414096"/>
                        <a:pt x="222953" y="411497"/>
                        <a:pt x="254557" y="422031"/>
                      </a:cubicBezTo>
                      <a:cubicBezTo>
                        <a:pt x="264605" y="432079"/>
                        <a:pt x="272280" y="445275"/>
                        <a:pt x="284702" y="452176"/>
                      </a:cubicBezTo>
                      <a:cubicBezTo>
                        <a:pt x="303220" y="462464"/>
                        <a:pt x="344993" y="472273"/>
                        <a:pt x="344993" y="472273"/>
                      </a:cubicBezTo>
                      <a:cubicBezTo>
                        <a:pt x="355041" y="468923"/>
                        <a:pt x="375138" y="472816"/>
                        <a:pt x="375138" y="462224"/>
                      </a:cubicBezTo>
                      <a:cubicBezTo>
                        <a:pt x="375138" y="451632"/>
                        <a:pt x="347070" y="462562"/>
                        <a:pt x="344993" y="452176"/>
                      </a:cubicBezTo>
                      <a:cubicBezTo>
                        <a:pt x="340092" y="427673"/>
                        <a:pt x="344700" y="355946"/>
                        <a:pt x="375138" y="331596"/>
                      </a:cubicBezTo>
                      <a:cubicBezTo>
                        <a:pt x="383409" y="324979"/>
                        <a:pt x="395235" y="324897"/>
                        <a:pt x="405283" y="321548"/>
                      </a:cubicBezTo>
                      <a:cubicBezTo>
                        <a:pt x="414999" y="306974"/>
                        <a:pt x="443158" y="267431"/>
                        <a:pt x="445476" y="251209"/>
                      </a:cubicBezTo>
                      <a:cubicBezTo>
                        <a:pt x="447343" y="238139"/>
                        <a:pt x="423364" y="197345"/>
                        <a:pt x="415331" y="190919"/>
                      </a:cubicBezTo>
                      <a:cubicBezTo>
                        <a:pt x="407060" y="184302"/>
                        <a:pt x="395234" y="184220"/>
                        <a:pt x="385186" y="180871"/>
                      </a:cubicBezTo>
                      <a:cubicBezTo>
                        <a:pt x="375138" y="174172"/>
                        <a:pt x="361442" y="171015"/>
                        <a:pt x="355041" y="160774"/>
                      </a:cubicBezTo>
                      <a:cubicBezTo>
                        <a:pt x="343814" y="142810"/>
                        <a:pt x="346695" y="118110"/>
                        <a:pt x="334944" y="100484"/>
                      </a:cubicBezTo>
                      <a:cubicBezTo>
                        <a:pt x="325781" y="86739"/>
                        <a:pt x="294048" y="37933"/>
                        <a:pt x="284702" y="30145"/>
                      </a:cubicBezTo>
                      <a:cubicBezTo>
                        <a:pt x="276565" y="23364"/>
                        <a:pt x="264605" y="23446"/>
                        <a:pt x="254557" y="20097"/>
                      </a:cubicBezTo>
                      <a:cubicBezTo>
                        <a:pt x="244509" y="13398"/>
                        <a:pt x="236489" y="0"/>
                        <a:pt x="224412" y="0"/>
                      </a:cubicBezTo>
                      <a:cubicBezTo>
                        <a:pt x="203228" y="0"/>
                        <a:pt x="164122" y="20097"/>
                        <a:pt x="164122" y="20097"/>
                      </a:cubicBezTo>
                      <a:cubicBezTo>
                        <a:pt x="144025" y="33495"/>
                        <a:pt x="126746" y="52652"/>
                        <a:pt x="103832" y="60290"/>
                      </a:cubicBezTo>
                      <a:cubicBezTo>
                        <a:pt x="93784" y="63640"/>
                        <a:pt x="82946" y="65195"/>
                        <a:pt x="73687" y="70339"/>
                      </a:cubicBezTo>
                      <a:cubicBezTo>
                        <a:pt x="163" y="111186"/>
                        <a:pt x="0" y="95460"/>
                        <a:pt x="3349" y="1105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12000">
                      <a:srgbClr val="EE8800"/>
                    </a:gs>
                    <a:gs pos="100000">
                      <a:srgbClr val="00B050"/>
                    </a:gs>
                    <a:gs pos="0">
                      <a:srgbClr val="FFFFCC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2" name="Forma livre 51"/>
                <p:cNvSpPr/>
                <p:nvPr/>
              </p:nvSpPr>
              <p:spPr bwMode="auto">
                <a:xfrm>
                  <a:off x="3831711" y="2176734"/>
                  <a:ext cx="2075409" cy="1213973"/>
                </a:xfrm>
                <a:custGeom>
                  <a:avLst/>
                  <a:gdLst>
                    <a:gd name="connsiteX0" fmla="*/ 61783 w 2075409"/>
                    <a:gd name="connsiteY0" fmla="*/ 156206 h 1213973"/>
                    <a:gd name="connsiteX1" fmla="*/ 52056 w 2075409"/>
                    <a:gd name="connsiteY1" fmla="*/ 195117 h 1213973"/>
                    <a:gd name="connsiteX2" fmla="*/ 37464 w 2075409"/>
                    <a:gd name="connsiteY2" fmla="*/ 204845 h 1213973"/>
                    <a:gd name="connsiteX3" fmla="*/ 115285 w 2075409"/>
                    <a:gd name="connsiteY3" fmla="*/ 229164 h 1213973"/>
                    <a:gd name="connsiteX4" fmla="*/ 110422 w 2075409"/>
                    <a:gd name="connsiteY4" fmla="*/ 243755 h 1213973"/>
                    <a:gd name="connsiteX5" fmla="*/ 95830 w 2075409"/>
                    <a:gd name="connsiteY5" fmla="*/ 253483 h 1213973"/>
                    <a:gd name="connsiteX6" fmla="*/ 47192 w 2075409"/>
                    <a:gd name="connsiteY6" fmla="*/ 268074 h 1213973"/>
                    <a:gd name="connsiteX7" fmla="*/ 32600 w 2075409"/>
                    <a:gd name="connsiteY7" fmla="*/ 272938 h 1213973"/>
                    <a:gd name="connsiteX8" fmla="*/ 52056 w 2075409"/>
                    <a:gd name="connsiteY8" fmla="*/ 277802 h 1213973"/>
                    <a:gd name="connsiteX9" fmla="*/ 120149 w 2075409"/>
                    <a:gd name="connsiteY9" fmla="*/ 263210 h 1213973"/>
                    <a:gd name="connsiteX10" fmla="*/ 159060 w 2075409"/>
                    <a:gd name="connsiteY10" fmla="*/ 243755 h 1213973"/>
                    <a:gd name="connsiteX11" fmla="*/ 193107 w 2075409"/>
                    <a:gd name="connsiteY11" fmla="*/ 229164 h 1213973"/>
                    <a:gd name="connsiteX12" fmla="*/ 217426 w 2075409"/>
                    <a:gd name="connsiteY12" fmla="*/ 199981 h 1213973"/>
                    <a:gd name="connsiteX13" fmla="*/ 246609 w 2075409"/>
                    <a:gd name="connsiteY13" fmla="*/ 180525 h 1213973"/>
                    <a:gd name="connsiteX14" fmla="*/ 280656 w 2075409"/>
                    <a:gd name="connsiteY14" fmla="*/ 175662 h 1213973"/>
                    <a:gd name="connsiteX15" fmla="*/ 295247 w 2075409"/>
                    <a:gd name="connsiteY15" fmla="*/ 170798 h 1213973"/>
                    <a:gd name="connsiteX16" fmla="*/ 343885 w 2075409"/>
                    <a:gd name="connsiteY16" fmla="*/ 161070 h 1213973"/>
                    <a:gd name="connsiteX17" fmla="*/ 373068 w 2075409"/>
                    <a:gd name="connsiteY17" fmla="*/ 151342 h 1213973"/>
                    <a:gd name="connsiteX18" fmla="*/ 387660 w 2075409"/>
                    <a:gd name="connsiteY18" fmla="*/ 146479 h 1213973"/>
                    <a:gd name="connsiteX19" fmla="*/ 421707 w 2075409"/>
                    <a:gd name="connsiteY19" fmla="*/ 131887 h 1213973"/>
                    <a:gd name="connsiteX20" fmla="*/ 455754 w 2075409"/>
                    <a:gd name="connsiteY20" fmla="*/ 117296 h 1213973"/>
                    <a:gd name="connsiteX21" fmla="*/ 484937 w 2075409"/>
                    <a:gd name="connsiteY21" fmla="*/ 107568 h 1213973"/>
                    <a:gd name="connsiteX22" fmla="*/ 499528 w 2075409"/>
                    <a:gd name="connsiteY22" fmla="*/ 97840 h 1213973"/>
                    <a:gd name="connsiteX23" fmla="*/ 538439 w 2075409"/>
                    <a:gd name="connsiteY23" fmla="*/ 92976 h 1213973"/>
                    <a:gd name="connsiteX24" fmla="*/ 621124 w 2075409"/>
                    <a:gd name="connsiteY24" fmla="*/ 88113 h 1213973"/>
                    <a:gd name="connsiteX25" fmla="*/ 708673 w 2075409"/>
                    <a:gd name="connsiteY25" fmla="*/ 92976 h 1213973"/>
                    <a:gd name="connsiteX26" fmla="*/ 723264 w 2075409"/>
                    <a:gd name="connsiteY26" fmla="*/ 102704 h 1213973"/>
                    <a:gd name="connsiteX27" fmla="*/ 737856 w 2075409"/>
                    <a:gd name="connsiteY27" fmla="*/ 107568 h 1213973"/>
                    <a:gd name="connsiteX28" fmla="*/ 762175 w 2075409"/>
                    <a:gd name="connsiteY28" fmla="*/ 146479 h 1213973"/>
                    <a:gd name="connsiteX29" fmla="*/ 791358 w 2075409"/>
                    <a:gd name="connsiteY29" fmla="*/ 141615 h 1213973"/>
                    <a:gd name="connsiteX30" fmla="*/ 820541 w 2075409"/>
                    <a:gd name="connsiteY30" fmla="*/ 131887 h 1213973"/>
                    <a:gd name="connsiteX31" fmla="*/ 937273 w 2075409"/>
                    <a:gd name="connsiteY31" fmla="*/ 136751 h 1213973"/>
                    <a:gd name="connsiteX32" fmla="*/ 976183 w 2075409"/>
                    <a:gd name="connsiteY32" fmla="*/ 141615 h 1213973"/>
                    <a:gd name="connsiteX33" fmla="*/ 990775 w 2075409"/>
                    <a:gd name="connsiteY33" fmla="*/ 146479 h 1213973"/>
                    <a:gd name="connsiteX34" fmla="*/ 1102643 w 2075409"/>
                    <a:gd name="connsiteY34" fmla="*/ 151342 h 1213973"/>
                    <a:gd name="connsiteX35" fmla="*/ 1122098 w 2075409"/>
                    <a:gd name="connsiteY35" fmla="*/ 156206 h 1213973"/>
                    <a:gd name="connsiteX36" fmla="*/ 1151281 w 2075409"/>
                    <a:gd name="connsiteY36" fmla="*/ 165934 h 1213973"/>
                    <a:gd name="connsiteX37" fmla="*/ 1180464 w 2075409"/>
                    <a:gd name="connsiteY37" fmla="*/ 170798 h 1213973"/>
                    <a:gd name="connsiteX38" fmla="*/ 1209647 w 2075409"/>
                    <a:gd name="connsiteY38" fmla="*/ 190253 h 1213973"/>
                    <a:gd name="connsiteX39" fmla="*/ 1224239 w 2075409"/>
                    <a:gd name="connsiteY39" fmla="*/ 199981 h 1213973"/>
                    <a:gd name="connsiteX40" fmla="*/ 1238830 w 2075409"/>
                    <a:gd name="connsiteY40" fmla="*/ 204845 h 1213973"/>
                    <a:gd name="connsiteX41" fmla="*/ 1268013 w 2075409"/>
                    <a:gd name="connsiteY41" fmla="*/ 224300 h 1213973"/>
                    <a:gd name="connsiteX42" fmla="*/ 1282605 w 2075409"/>
                    <a:gd name="connsiteY42" fmla="*/ 234028 h 1213973"/>
                    <a:gd name="connsiteX43" fmla="*/ 1297196 w 2075409"/>
                    <a:gd name="connsiteY43" fmla="*/ 263210 h 1213973"/>
                    <a:gd name="connsiteX44" fmla="*/ 1272877 w 2075409"/>
                    <a:gd name="connsiteY44" fmla="*/ 282666 h 1213973"/>
                    <a:gd name="connsiteX45" fmla="*/ 1229102 w 2075409"/>
                    <a:gd name="connsiteY45" fmla="*/ 297257 h 1213973"/>
                    <a:gd name="connsiteX46" fmla="*/ 1219375 w 2075409"/>
                    <a:gd name="connsiteY46" fmla="*/ 311849 h 1213973"/>
                    <a:gd name="connsiteX47" fmla="*/ 1233966 w 2075409"/>
                    <a:gd name="connsiteY47" fmla="*/ 355623 h 1213973"/>
                    <a:gd name="connsiteX48" fmla="*/ 1292332 w 2075409"/>
                    <a:gd name="connsiteY48" fmla="*/ 404262 h 1213973"/>
                    <a:gd name="connsiteX49" fmla="*/ 1306924 w 2075409"/>
                    <a:gd name="connsiteY49" fmla="*/ 413989 h 1213973"/>
                    <a:gd name="connsiteX50" fmla="*/ 1336107 w 2075409"/>
                    <a:gd name="connsiteY50" fmla="*/ 428581 h 1213973"/>
                    <a:gd name="connsiteX51" fmla="*/ 1360426 w 2075409"/>
                    <a:gd name="connsiteY51" fmla="*/ 448036 h 1213973"/>
                    <a:gd name="connsiteX52" fmla="*/ 1370154 w 2075409"/>
                    <a:gd name="connsiteY52" fmla="*/ 462628 h 1213973"/>
                    <a:gd name="connsiteX53" fmla="*/ 1384745 w 2075409"/>
                    <a:gd name="connsiteY53" fmla="*/ 472355 h 1213973"/>
                    <a:gd name="connsiteX54" fmla="*/ 1409064 w 2075409"/>
                    <a:gd name="connsiteY54" fmla="*/ 501538 h 1213973"/>
                    <a:gd name="connsiteX55" fmla="*/ 1433383 w 2075409"/>
                    <a:gd name="connsiteY55" fmla="*/ 530721 h 1213973"/>
                    <a:gd name="connsiteX56" fmla="*/ 1452839 w 2075409"/>
                    <a:gd name="connsiteY56" fmla="*/ 550176 h 1213973"/>
                    <a:gd name="connsiteX57" fmla="*/ 1462566 w 2075409"/>
                    <a:gd name="connsiteY57" fmla="*/ 564768 h 1213973"/>
                    <a:gd name="connsiteX58" fmla="*/ 1477158 w 2075409"/>
                    <a:gd name="connsiteY58" fmla="*/ 569632 h 1213973"/>
                    <a:gd name="connsiteX59" fmla="*/ 1506341 w 2075409"/>
                    <a:gd name="connsiteY59" fmla="*/ 584223 h 1213973"/>
                    <a:gd name="connsiteX60" fmla="*/ 1511205 w 2075409"/>
                    <a:gd name="connsiteY60" fmla="*/ 564768 h 1213973"/>
                    <a:gd name="connsiteX61" fmla="*/ 1525796 w 2075409"/>
                    <a:gd name="connsiteY61" fmla="*/ 555040 h 1213973"/>
                    <a:gd name="connsiteX62" fmla="*/ 1574434 w 2075409"/>
                    <a:gd name="connsiteY62" fmla="*/ 569632 h 1213973"/>
                    <a:gd name="connsiteX63" fmla="*/ 1603617 w 2075409"/>
                    <a:gd name="connsiteY63" fmla="*/ 584223 h 1213973"/>
                    <a:gd name="connsiteX64" fmla="*/ 1613345 w 2075409"/>
                    <a:gd name="connsiteY64" fmla="*/ 569632 h 1213973"/>
                    <a:gd name="connsiteX65" fmla="*/ 1589026 w 2075409"/>
                    <a:gd name="connsiteY65" fmla="*/ 530721 h 1213973"/>
                    <a:gd name="connsiteX66" fmla="*/ 1569571 w 2075409"/>
                    <a:gd name="connsiteY66" fmla="*/ 501538 h 1213973"/>
                    <a:gd name="connsiteX67" fmla="*/ 1559843 w 2075409"/>
                    <a:gd name="connsiteY67" fmla="*/ 486947 h 1213973"/>
                    <a:gd name="connsiteX68" fmla="*/ 1545251 w 2075409"/>
                    <a:gd name="connsiteY68" fmla="*/ 477219 h 1213973"/>
                    <a:gd name="connsiteX69" fmla="*/ 1467430 w 2075409"/>
                    <a:gd name="connsiteY69" fmla="*/ 467491 h 1213973"/>
                    <a:gd name="connsiteX70" fmla="*/ 1423656 w 2075409"/>
                    <a:gd name="connsiteY70" fmla="*/ 443172 h 1213973"/>
                    <a:gd name="connsiteX71" fmla="*/ 1404200 w 2075409"/>
                    <a:gd name="connsiteY71" fmla="*/ 433445 h 1213973"/>
                    <a:gd name="connsiteX72" fmla="*/ 1370154 w 2075409"/>
                    <a:gd name="connsiteY72" fmla="*/ 389670 h 1213973"/>
                    <a:gd name="connsiteX73" fmla="*/ 1384745 w 2075409"/>
                    <a:gd name="connsiteY73" fmla="*/ 384806 h 1213973"/>
                    <a:gd name="connsiteX74" fmla="*/ 1399337 w 2075409"/>
                    <a:gd name="connsiteY74" fmla="*/ 394534 h 1213973"/>
                    <a:gd name="connsiteX75" fmla="*/ 1423656 w 2075409"/>
                    <a:gd name="connsiteY75" fmla="*/ 423717 h 1213973"/>
                    <a:gd name="connsiteX76" fmla="*/ 1452839 w 2075409"/>
                    <a:gd name="connsiteY76" fmla="*/ 452900 h 1213973"/>
                    <a:gd name="connsiteX77" fmla="*/ 1535524 w 2075409"/>
                    <a:gd name="connsiteY77" fmla="*/ 462628 h 1213973"/>
                    <a:gd name="connsiteX78" fmla="*/ 1564707 w 2075409"/>
                    <a:gd name="connsiteY78" fmla="*/ 472355 h 1213973"/>
                    <a:gd name="connsiteX79" fmla="*/ 1579298 w 2075409"/>
                    <a:gd name="connsiteY79" fmla="*/ 477219 h 1213973"/>
                    <a:gd name="connsiteX80" fmla="*/ 1593890 w 2075409"/>
                    <a:gd name="connsiteY80" fmla="*/ 482083 h 1213973"/>
                    <a:gd name="connsiteX81" fmla="*/ 1608481 w 2075409"/>
                    <a:gd name="connsiteY81" fmla="*/ 491810 h 1213973"/>
                    <a:gd name="connsiteX82" fmla="*/ 1642528 w 2075409"/>
                    <a:gd name="connsiteY82" fmla="*/ 540449 h 1213973"/>
                    <a:gd name="connsiteX83" fmla="*/ 1647392 w 2075409"/>
                    <a:gd name="connsiteY83" fmla="*/ 555040 h 1213973"/>
                    <a:gd name="connsiteX84" fmla="*/ 1642528 w 2075409"/>
                    <a:gd name="connsiteY84" fmla="*/ 608542 h 1213973"/>
                    <a:gd name="connsiteX85" fmla="*/ 1632800 w 2075409"/>
                    <a:gd name="connsiteY85" fmla="*/ 623134 h 1213973"/>
                    <a:gd name="connsiteX86" fmla="*/ 1627937 w 2075409"/>
                    <a:gd name="connsiteY86" fmla="*/ 637725 h 1213973"/>
                    <a:gd name="connsiteX87" fmla="*/ 1632800 w 2075409"/>
                    <a:gd name="connsiteY87" fmla="*/ 681500 h 1213973"/>
                    <a:gd name="connsiteX88" fmla="*/ 1652256 w 2075409"/>
                    <a:gd name="connsiteY88" fmla="*/ 710683 h 1213973"/>
                    <a:gd name="connsiteX89" fmla="*/ 1666847 w 2075409"/>
                    <a:gd name="connsiteY89" fmla="*/ 739866 h 1213973"/>
                    <a:gd name="connsiteX90" fmla="*/ 1681439 w 2075409"/>
                    <a:gd name="connsiteY90" fmla="*/ 788504 h 1213973"/>
                    <a:gd name="connsiteX91" fmla="*/ 1686302 w 2075409"/>
                    <a:gd name="connsiteY91" fmla="*/ 803096 h 1213973"/>
                    <a:gd name="connsiteX92" fmla="*/ 1681439 w 2075409"/>
                    <a:gd name="connsiteY92" fmla="*/ 856598 h 1213973"/>
                    <a:gd name="connsiteX93" fmla="*/ 1676575 w 2075409"/>
                    <a:gd name="connsiteY93" fmla="*/ 885781 h 1213973"/>
                    <a:gd name="connsiteX94" fmla="*/ 1715485 w 2075409"/>
                    <a:gd name="connsiteY94" fmla="*/ 890645 h 1213973"/>
                    <a:gd name="connsiteX95" fmla="*/ 1759260 w 2075409"/>
                    <a:gd name="connsiteY95" fmla="*/ 910100 h 1213973"/>
                    <a:gd name="connsiteX96" fmla="*/ 1773851 w 2075409"/>
                    <a:gd name="connsiteY96" fmla="*/ 939283 h 1213973"/>
                    <a:gd name="connsiteX97" fmla="*/ 1788443 w 2075409"/>
                    <a:gd name="connsiteY97" fmla="*/ 944147 h 1213973"/>
                    <a:gd name="connsiteX98" fmla="*/ 1793307 w 2075409"/>
                    <a:gd name="connsiteY98" fmla="*/ 992785 h 1213973"/>
                    <a:gd name="connsiteX99" fmla="*/ 1778715 w 2075409"/>
                    <a:gd name="connsiteY99" fmla="*/ 997649 h 1213973"/>
                    <a:gd name="connsiteX100" fmla="*/ 1759260 w 2075409"/>
                    <a:gd name="connsiteY100" fmla="*/ 1002513 h 1213973"/>
                    <a:gd name="connsiteX101" fmla="*/ 1730077 w 2075409"/>
                    <a:gd name="connsiteY101" fmla="*/ 1026832 h 1213973"/>
                    <a:gd name="connsiteX102" fmla="*/ 1734941 w 2075409"/>
                    <a:gd name="connsiteY102" fmla="*/ 1060879 h 1213973"/>
                    <a:gd name="connsiteX103" fmla="*/ 1759260 w 2075409"/>
                    <a:gd name="connsiteY103" fmla="*/ 1065742 h 1213973"/>
                    <a:gd name="connsiteX104" fmla="*/ 1768988 w 2075409"/>
                    <a:gd name="connsiteY104" fmla="*/ 1094925 h 1213973"/>
                    <a:gd name="connsiteX105" fmla="*/ 1773851 w 2075409"/>
                    <a:gd name="connsiteY105" fmla="*/ 1109517 h 1213973"/>
                    <a:gd name="connsiteX106" fmla="*/ 1793307 w 2075409"/>
                    <a:gd name="connsiteY106" fmla="*/ 1138700 h 1213973"/>
                    <a:gd name="connsiteX107" fmla="*/ 1803034 w 2075409"/>
                    <a:gd name="connsiteY107" fmla="*/ 1167883 h 1213973"/>
                    <a:gd name="connsiteX108" fmla="*/ 1832217 w 2075409"/>
                    <a:gd name="connsiteY108" fmla="*/ 1182474 h 1213973"/>
                    <a:gd name="connsiteX109" fmla="*/ 1841945 w 2075409"/>
                    <a:gd name="connsiteY109" fmla="*/ 1197066 h 1213973"/>
                    <a:gd name="connsiteX110" fmla="*/ 1871128 w 2075409"/>
                    <a:gd name="connsiteY110" fmla="*/ 1187338 h 1213973"/>
                    <a:gd name="connsiteX111" fmla="*/ 1895447 w 2075409"/>
                    <a:gd name="connsiteY111" fmla="*/ 1211657 h 1213973"/>
                    <a:gd name="connsiteX112" fmla="*/ 1900311 w 2075409"/>
                    <a:gd name="connsiteY112" fmla="*/ 1197066 h 1213973"/>
                    <a:gd name="connsiteX113" fmla="*/ 1914902 w 2075409"/>
                    <a:gd name="connsiteY113" fmla="*/ 1187338 h 1213973"/>
                    <a:gd name="connsiteX114" fmla="*/ 1919766 w 2075409"/>
                    <a:gd name="connsiteY114" fmla="*/ 1070606 h 1213973"/>
                    <a:gd name="connsiteX115" fmla="*/ 1900311 w 2075409"/>
                    <a:gd name="connsiteY115" fmla="*/ 1041423 h 1213973"/>
                    <a:gd name="connsiteX116" fmla="*/ 1890583 w 2075409"/>
                    <a:gd name="connsiteY116" fmla="*/ 1026832 h 1213973"/>
                    <a:gd name="connsiteX117" fmla="*/ 1880856 w 2075409"/>
                    <a:gd name="connsiteY117" fmla="*/ 997649 h 1213973"/>
                    <a:gd name="connsiteX118" fmla="*/ 1875992 w 2075409"/>
                    <a:gd name="connsiteY118" fmla="*/ 983057 h 1213973"/>
                    <a:gd name="connsiteX119" fmla="*/ 1871128 w 2075409"/>
                    <a:gd name="connsiteY119" fmla="*/ 929555 h 1213973"/>
                    <a:gd name="connsiteX120" fmla="*/ 1837081 w 2075409"/>
                    <a:gd name="connsiteY120" fmla="*/ 924691 h 1213973"/>
                    <a:gd name="connsiteX121" fmla="*/ 1841945 w 2075409"/>
                    <a:gd name="connsiteY121" fmla="*/ 900372 h 1213973"/>
                    <a:gd name="connsiteX122" fmla="*/ 1880856 w 2075409"/>
                    <a:gd name="connsiteY122" fmla="*/ 895508 h 1213973"/>
                    <a:gd name="connsiteX123" fmla="*/ 1875992 w 2075409"/>
                    <a:gd name="connsiteY123" fmla="*/ 851734 h 1213973"/>
                    <a:gd name="connsiteX124" fmla="*/ 1880856 w 2075409"/>
                    <a:gd name="connsiteY124" fmla="*/ 837142 h 1213973"/>
                    <a:gd name="connsiteX125" fmla="*/ 1895447 w 2075409"/>
                    <a:gd name="connsiteY125" fmla="*/ 832279 h 1213973"/>
                    <a:gd name="connsiteX126" fmla="*/ 1910039 w 2075409"/>
                    <a:gd name="connsiteY126" fmla="*/ 846870 h 1213973"/>
                    <a:gd name="connsiteX127" fmla="*/ 1919766 w 2075409"/>
                    <a:gd name="connsiteY127" fmla="*/ 861462 h 1213973"/>
                    <a:gd name="connsiteX128" fmla="*/ 1934358 w 2075409"/>
                    <a:gd name="connsiteY128" fmla="*/ 871189 h 1213973"/>
                    <a:gd name="connsiteX129" fmla="*/ 1978132 w 2075409"/>
                    <a:gd name="connsiteY129" fmla="*/ 861462 h 1213973"/>
                    <a:gd name="connsiteX130" fmla="*/ 2012179 w 2075409"/>
                    <a:gd name="connsiteY130" fmla="*/ 871189 h 1213973"/>
                    <a:gd name="connsiteX131" fmla="*/ 2017043 w 2075409"/>
                    <a:gd name="connsiteY131" fmla="*/ 856598 h 1213973"/>
                    <a:gd name="connsiteX132" fmla="*/ 1987860 w 2075409"/>
                    <a:gd name="connsiteY132" fmla="*/ 842006 h 1213973"/>
                    <a:gd name="connsiteX133" fmla="*/ 1982996 w 2075409"/>
                    <a:gd name="connsiteY133" fmla="*/ 827415 h 1213973"/>
                    <a:gd name="connsiteX134" fmla="*/ 1987860 w 2075409"/>
                    <a:gd name="connsiteY134" fmla="*/ 807959 h 1213973"/>
                    <a:gd name="connsiteX135" fmla="*/ 1958677 w 2075409"/>
                    <a:gd name="connsiteY135" fmla="*/ 812823 h 1213973"/>
                    <a:gd name="connsiteX136" fmla="*/ 1944085 w 2075409"/>
                    <a:gd name="connsiteY136" fmla="*/ 817687 h 1213973"/>
                    <a:gd name="connsiteX137" fmla="*/ 1910039 w 2075409"/>
                    <a:gd name="connsiteY137" fmla="*/ 812823 h 1213973"/>
                    <a:gd name="connsiteX138" fmla="*/ 1875992 w 2075409"/>
                    <a:gd name="connsiteY138" fmla="*/ 798232 h 1213973"/>
                    <a:gd name="connsiteX139" fmla="*/ 1846809 w 2075409"/>
                    <a:gd name="connsiteY139" fmla="*/ 778776 h 1213973"/>
                    <a:gd name="connsiteX140" fmla="*/ 1841945 w 2075409"/>
                    <a:gd name="connsiteY140" fmla="*/ 764185 h 1213973"/>
                    <a:gd name="connsiteX141" fmla="*/ 1856537 w 2075409"/>
                    <a:gd name="connsiteY141" fmla="*/ 759321 h 1213973"/>
                    <a:gd name="connsiteX142" fmla="*/ 1890583 w 2075409"/>
                    <a:gd name="connsiteY142" fmla="*/ 764185 h 1213973"/>
                    <a:gd name="connsiteX143" fmla="*/ 1924630 w 2075409"/>
                    <a:gd name="connsiteY143" fmla="*/ 788504 h 1213973"/>
                    <a:gd name="connsiteX144" fmla="*/ 1953813 w 2075409"/>
                    <a:gd name="connsiteY144" fmla="*/ 807959 h 1213973"/>
                    <a:gd name="connsiteX145" fmla="*/ 1982996 w 2075409"/>
                    <a:gd name="connsiteY145" fmla="*/ 798232 h 1213973"/>
                    <a:gd name="connsiteX146" fmla="*/ 2017043 w 2075409"/>
                    <a:gd name="connsiteY146" fmla="*/ 812823 h 1213973"/>
                    <a:gd name="connsiteX147" fmla="*/ 2046226 w 2075409"/>
                    <a:gd name="connsiteY147" fmla="*/ 827415 h 1213973"/>
                    <a:gd name="connsiteX148" fmla="*/ 2060817 w 2075409"/>
                    <a:gd name="connsiteY148" fmla="*/ 822551 h 1213973"/>
                    <a:gd name="connsiteX149" fmla="*/ 2051090 w 2075409"/>
                    <a:gd name="connsiteY149" fmla="*/ 788504 h 1213973"/>
                    <a:gd name="connsiteX150" fmla="*/ 2021907 w 2075409"/>
                    <a:gd name="connsiteY150" fmla="*/ 769049 h 1213973"/>
                    <a:gd name="connsiteX151" fmla="*/ 2007315 w 2075409"/>
                    <a:gd name="connsiteY151" fmla="*/ 759321 h 1213973"/>
                    <a:gd name="connsiteX152" fmla="*/ 2002451 w 2075409"/>
                    <a:gd name="connsiteY152" fmla="*/ 710683 h 1213973"/>
                    <a:gd name="connsiteX153" fmla="*/ 2012179 w 2075409"/>
                    <a:gd name="connsiteY153" fmla="*/ 725274 h 1213973"/>
                    <a:gd name="connsiteX154" fmla="*/ 2017043 w 2075409"/>
                    <a:gd name="connsiteY154" fmla="*/ 739866 h 1213973"/>
                    <a:gd name="connsiteX155" fmla="*/ 2031634 w 2075409"/>
                    <a:gd name="connsiteY155" fmla="*/ 754457 h 1213973"/>
                    <a:gd name="connsiteX156" fmla="*/ 2075409 w 2075409"/>
                    <a:gd name="connsiteY156" fmla="*/ 778776 h 1213973"/>
                    <a:gd name="connsiteX157" fmla="*/ 2070545 w 2075409"/>
                    <a:gd name="connsiteY157" fmla="*/ 764185 h 1213973"/>
                    <a:gd name="connsiteX158" fmla="*/ 2060817 w 2075409"/>
                    <a:gd name="connsiteY158" fmla="*/ 715547 h 1213973"/>
                    <a:gd name="connsiteX159" fmla="*/ 2046226 w 2075409"/>
                    <a:gd name="connsiteY159" fmla="*/ 700955 h 1213973"/>
                    <a:gd name="connsiteX160" fmla="*/ 2036498 w 2075409"/>
                    <a:gd name="connsiteY160" fmla="*/ 686364 h 1213973"/>
                    <a:gd name="connsiteX161" fmla="*/ 2031634 w 2075409"/>
                    <a:gd name="connsiteY161" fmla="*/ 671772 h 1213973"/>
                    <a:gd name="connsiteX162" fmla="*/ 2017043 w 2075409"/>
                    <a:gd name="connsiteY162" fmla="*/ 623134 h 1213973"/>
                    <a:gd name="connsiteX163" fmla="*/ 2002451 w 2075409"/>
                    <a:gd name="connsiteY163" fmla="*/ 613406 h 1213973"/>
                    <a:gd name="connsiteX164" fmla="*/ 1973268 w 2075409"/>
                    <a:gd name="connsiteY164" fmla="*/ 564768 h 1213973"/>
                    <a:gd name="connsiteX165" fmla="*/ 1963541 w 2075409"/>
                    <a:gd name="connsiteY165" fmla="*/ 550176 h 1213973"/>
                    <a:gd name="connsiteX166" fmla="*/ 1934358 w 2075409"/>
                    <a:gd name="connsiteY166" fmla="*/ 545313 h 1213973"/>
                    <a:gd name="connsiteX167" fmla="*/ 1905175 w 2075409"/>
                    <a:gd name="connsiteY167" fmla="*/ 530721 h 1213973"/>
                    <a:gd name="connsiteX168" fmla="*/ 1890583 w 2075409"/>
                    <a:gd name="connsiteY168" fmla="*/ 525857 h 1213973"/>
                    <a:gd name="connsiteX169" fmla="*/ 1871128 w 2075409"/>
                    <a:gd name="connsiteY169" fmla="*/ 530721 h 1213973"/>
                    <a:gd name="connsiteX170" fmla="*/ 1856537 w 2075409"/>
                    <a:gd name="connsiteY170" fmla="*/ 535585 h 1213973"/>
                    <a:gd name="connsiteX171" fmla="*/ 1861400 w 2075409"/>
                    <a:gd name="connsiteY171" fmla="*/ 569632 h 1213973"/>
                    <a:gd name="connsiteX172" fmla="*/ 1885720 w 2075409"/>
                    <a:gd name="connsiteY172" fmla="*/ 613406 h 1213973"/>
                    <a:gd name="connsiteX173" fmla="*/ 1900311 w 2075409"/>
                    <a:gd name="connsiteY173" fmla="*/ 627998 h 1213973"/>
                    <a:gd name="connsiteX174" fmla="*/ 1953813 w 2075409"/>
                    <a:gd name="connsiteY174" fmla="*/ 652317 h 1213973"/>
                    <a:gd name="connsiteX175" fmla="*/ 1968405 w 2075409"/>
                    <a:gd name="connsiteY175" fmla="*/ 666908 h 1213973"/>
                    <a:gd name="connsiteX176" fmla="*/ 1987860 w 2075409"/>
                    <a:gd name="connsiteY176" fmla="*/ 696091 h 1213973"/>
                    <a:gd name="connsiteX177" fmla="*/ 1978132 w 2075409"/>
                    <a:gd name="connsiteY177" fmla="*/ 652317 h 1213973"/>
                    <a:gd name="connsiteX178" fmla="*/ 1968405 w 2075409"/>
                    <a:gd name="connsiteY178" fmla="*/ 623134 h 1213973"/>
                    <a:gd name="connsiteX179" fmla="*/ 1958677 w 2075409"/>
                    <a:gd name="connsiteY179" fmla="*/ 608542 h 1213973"/>
                    <a:gd name="connsiteX180" fmla="*/ 1948949 w 2075409"/>
                    <a:gd name="connsiteY180" fmla="*/ 574496 h 1213973"/>
                    <a:gd name="connsiteX181" fmla="*/ 1929494 w 2075409"/>
                    <a:gd name="connsiteY181" fmla="*/ 545313 h 1213973"/>
                    <a:gd name="connsiteX182" fmla="*/ 1919766 w 2075409"/>
                    <a:gd name="connsiteY182" fmla="*/ 530721 h 1213973"/>
                    <a:gd name="connsiteX183" fmla="*/ 1910039 w 2075409"/>
                    <a:gd name="connsiteY183" fmla="*/ 516130 h 1213973"/>
                    <a:gd name="connsiteX184" fmla="*/ 1895447 w 2075409"/>
                    <a:gd name="connsiteY184" fmla="*/ 506402 h 1213973"/>
                    <a:gd name="connsiteX185" fmla="*/ 1871128 w 2075409"/>
                    <a:gd name="connsiteY185" fmla="*/ 482083 h 1213973"/>
                    <a:gd name="connsiteX186" fmla="*/ 1861400 w 2075409"/>
                    <a:gd name="connsiteY186" fmla="*/ 467491 h 1213973"/>
                    <a:gd name="connsiteX187" fmla="*/ 1832217 w 2075409"/>
                    <a:gd name="connsiteY187" fmla="*/ 457764 h 1213973"/>
                    <a:gd name="connsiteX188" fmla="*/ 1798171 w 2075409"/>
                    <a:gd name="connsiteY188" fmla="*/ 438308 h 1213973"/>
                    <a:gd name="connsiteX189" fmla="*/ 1783579 w 2075409"/>
                    <a:gd name="connsiteY189" fmla="*/ 433445 h 1213973"/>
                    <a:gd name="connsiteX190" fmla="*/ 1754396 w 2075409"/>
                    <a:gd name="connsiteY190" fmla="*/ 413989 h 1213973"/>
                    <a:gd name="connsiteX191" fmla="*/ 1739805 w 2075409"/>
                    <a:gd name="connsiteY191" fmla="*/ 404262 h 1213973"/>
                    <a:gd name="connsiteX192" fmla="*/ 1725213 w 2075409"/>
                    <a:gd name="connsiteY192" fmla="*/ 389670 h 1213973"/>
                    <a:gd name="connsiteX193" fmla="*/ 1710622 w 2075409"/>
                    <a:gd name="connsiteY193" fmla="*/ 360487 h 1213973"/>
                    <a:gd name="connsiteX194" fmla="*/ 1696030 w 2075409"/>
                    <a:gd name="connsiteY194" fmla="*/ 355623 h 1213973"/>
                    <a:gd name="connsiteX195" fmla="*/ 1686302 w 2075409"/>
                    <a:gd name="connsiteY195" fmla="*/ 341032 h 1213973"/>
                    <a:gd name="connsiteX196" fmla="*/ 1676575 w 2075409"/>
                    <a:gd name="connsiteY196" fmla="*/ 311849 h 1213973"/>
                    <a:gd name="connsiteX197" fmla="*/ 1647392 w 2075409"/>
                    <a:gd name="connsiteY197" fmla="*/ 287530 h 1213973"/>
                    <a:gd name="connsiteX198" fmla="*/ 1618209 w 2075409"/>
                    <a:gd name="connsiteY198" fmla="*/ 277802 h 1213973"/>
                    <a:gd name="connsiteX199" fmla="*/ 1603617 w 2075409"/>
                    <a:gd name="connsiteY199" fmla="*/ 272938 h 1213973"/>
                    <a:gd name="connsiteX200" fmla="*/ 1559843 w 2075409"/>
                    <a:gd name="connsiteY200" fmla="*/ 248619 h 1213973"/>
                    <a:gd name="connsiteX201" fmla="*/ 1540388 w 2075409"/>
                    <a:gd name="connsiteY201" fmla="*/ 234028 h 1213973"/>
                    <a:gd name="connsiteX202" fmla="*/ 1496613 w 2075409"/>
                    <a:gd name="connsiteY202" fmla="*/ 219436 h 1213973"/>
                    <a:gd name="connsiteX203" fmla="*/ 1482022 w 2075409"/>
                    <a:gd name="connsiteY203" fmla="*/ 214572 h 1213973"/>
                    <a:gd name="connsiteX204" fmla="*/ 1452839 w 2075409"/>
                    <a:gd name="connsiteY204" fmla="*/ 195117 h 1213973"/>
                    <a:gd name="connsiteX205" fmla="*/ 1438247 w 2075409"/>
                    <a:gd name="connsiteY205" fmla="*/ 185389 h 1213973"/>
                    <a:gd name="connsiteX206" fmla="*/ 1389609 w 2075409"/>
                    <a:gd name="connsiteY206" fmla="*/ 170798 h 1213973"/>
                    <a:gd name="connsiteX207" fmla="*/ 1360426 w 2075409"/>
                    <a:gd name="connsiteY207" fmla="*/ 156206 h 1213973"/>
                    <a:gd name="connsiteX208" fmla="*/ 1326379 w 2075409"/>
                    <a:gd name="connsiteY208" fmla="*/ 141615 h 1213973"/>
                    <a:gd name="connsiteX209" fmla="*/ 1311788 w 2075409"/>
                    <a:gd name="connsiteY209" fmla="*/ 127023 h 1213973"/>
                    <a:gd name="connsiteX210" fmla="*/ 1233966 w 2075409"/>
                    <a:gd name="connsiteY210" fmla="*/ 112432 h 1213973"/>
                    <a:gd name="connsiteX211" fmla="*/ 1185328 w 2075409"/>
                    <a:gd name="connsiteY211" fmla="*/ 97840 h 1213973"/>
                    <a:gd name="connsiteX212" fmla="*/ 1170737 w 2075409"/>
                    <a:gd name="connsiteY212" fmla="*/ 92976 h 1213973"/>
                    <a:gd name="connsiteX213" fmla="*/ 1146417 w 2075409"/>
                    <a:gd name="connsiteY213" fmla="*/ 88113 h 1213973"/>
                    <a:gd name="connsiteX214" fmla="*/ 1117234 w 2075409"/>
                    <a:gd name="connsiteY214" fmla="*/ 68657 h 1213973"/>
                    <a:gd name="connsiteX215" fmla="*/ 1088051 w 2075409"/>
                    <a:gd name="connsiteY215" fmla="*/ 58930 h 1213973"/>
                    <a:gd name="connsiteX216" fmla="*/ 1034549 w 2075409"/>
                    <a:gd name="connsiteY216" fmla="*/ 49202 h 1213973"/>
                    <a:gd name="connsiteX217" fmla="*/ 956728 w 2075409"/>
                    <a:gd name="connsiteY217" fmla="*/ 39474 h 1213973"/>
                    <a:gd name="connsiteX218" fmla="*/ 927545 w 2075409"/>
                    <a:gd name="connsiteY218" fmla="*/ 29747 h 1213973"/>
                    <a:gd name="connsiteX219" fmla="*/ 820541 w 2075409"/>
                    <a:gd name="connsiteY219" fmla="*/ 24883 h 1213973"/>
                    <a:gd name="connsiteX220" fmla="*/ 805949 w 2075409"/>
                    <a:gd name="connsiteY220" fmla="*/ 20019 h 1213973"/>
                    <a:gd name="connsiteX221" fmla="*/ 509256 w 2075409"/>
                    <a:gd name="connsiteY221" fmla="*/ 20019 h 1213973"/>
                    <a:gd name="connsiteX222" fmla="*/ 455754 w 2075409"/>
                    <a:gd name="connsiteY222" fmla="*/ 29747 h 1213973"/>
                    <a:gd name="connsiteX223" fmla="*/ 421707 w 2075409"/>
                    <a:gd name="connsiteY223" fmla="*/ 34610 h 1213973"/>
                    <a:gd name="connsiteX224" fmla="*/ 392524 w 2075409"/>
                    <a:gd name="connsiteY224" fmla="*/ 44338 h 1213973"/>
                    <a:gd name="connsiteX225" fmla="*/ 377932 w 2075409"/>
                    <a:gd name="connsiteY225" fmla="*/ 49202 h 1213973"/>
                    <a:gd name="connsiteX226" fmla="*/ 324430 w 2075409"/>
                    <a:gd name="connsiteY226" fmla="*/ 54066 h 1213973"/>
                    <a:gd name="connsiteX227" fmla="*/ 309839 w 2075409"/>
                    <a:gd name="connsiteY227" fmla="*/ 58930 h 1213973"/>
                    <a:gd name="connsiteX228" fmla="*/ 275792 w 2075409"/>
                    <a:gd name="connsiteY228" fmla="*/ 78385 h 1213973"/>
                    <a:gd name="connsiteX229" fmla="*/ 232017 w 2075409"/>
                    <a:gd name="connsiteY229" fmla="*/ 88113 h 1213973"/>
                    <a:gd name="connsiteX230" fmla="*/ 217426 w 2075409"/>
                    <a:gd name="connsiteY230" fmla="*/ 92976 h 1213973"/>
                    <a:gd name="connsiteX231" fmla="*/ 183379 w 2075409"/>
                    <a:gd name="connsiteY231" fmla="*/ 107568 h 1213973"/>
                    <a:gd name="connsiteX232" fmla="*/ 163924 w 2075409"/>
                    <a:gd name="connsiteY232" fmla="*/ 117296 h 1213973"/>
                    <a:gd name="connsiteX233" fmla="*/ 144468 w 2075409"/>
                    <a:gd name="connsiteY233" fmla="*/ 122159 h 1213973"/>
                    <a:gd name="connsiteX234" fmla="*/ 110422 w 2075409"/>
                    <a:gd name="connsiteY234" fmla="*/ 131887 h 1213973"/>
                    <a:gd name="connsiteX235" fmla="*/ 95830 w 2075409"/>
                    <a:gd name="connsiteY235" fmla="*/ 141615 h 1213973"/>
                    <a:gd name="connsiteX236" fmla="*/ 61783 w 2075409"/>
                    <a:gd name="connsiteY236" fmla="*/ 161070 h 1213973"/>
                    <a:gd name="connsiteX237" fmla="*/ 47192 w 2075409"/>
                    <a:gd name="connsiteY237" fmla="*/ 175662 h 1213973"/>
                    <a:gd name="connsiteX238" fmla="*/ 42328 w 2075409"/>
                    <a:gd name="connsiteY238" fmla="*/ 190253 h 1213973"/>
                    <a:gd name="connsiteX239" fmla="*/ 32600 w 2075409"/>
                    <a:gd name="connsiteY239" fmla="*/ 204845 h 1213973"/>
                    <a:gd name="connsiteX240" fmla="*/ 32600 w 2075409"/>
                    <a:gd name="connsiteY240" fmla="*/ 219436 h 12139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</a:cxnLst>
                  <a:rect l="l" t="t" r="r" b="b"/>
                  <a:pathLst>
                    <a:path w="2075409" h="1213973">
                      <a:moveTo>
                        <a:pt x="61783" y="156206"/>
                      </a:moveTo>
                      <a:cubicBezTo>
                        <a:pt x="61540" y="157420"/>
                        <a:pt x="56045" y="190131"/>
                        <a:pt x="52056" y="195117"/>
                      </a:cubicBezTo>
                      <a:cubicBezTo>
                        <a:pt x="48404" y="199682"/>
                        <a:pt x="42328" y="201602"/>
                        <a:pt x="37464" y="204845"/>
                      </a:cubicBezTo>
                      <a:cubicBezTo>
                        <a:pt x="0" y="261041"/>
                        <a:pt x="6332" y="234612"/>
                        <a:pt x="115285" y="229164"/>
                      </a:cubicBezTo>
                      <a:cubicBezTo>
                        <a:pt x="113664" y="234028"/>
                        <a:pt x="113625" y="239752"/>
                        <a:pt x="110422" y="243755"/>
                      </a:cubicBezTo>
                      <a:cubicBezTo>
                        <a:pt x="106770" y="248320"/>
                        <a:pt x="101172" y="251109"/>
                        <a:pt x="95830" y="253483"/>
                      </a:cubicBezTo>
                      <a:cubicBezTo>
                        <a:pt x="75030" y="262727"/>
                        <a:pt x="66995" y="262416"/>
                        <a:pt x="47192" y="268074"/>
                      </a:cubicBezTo>
                      <a:cubicBezTo>
                        <a:pt x="42262" y="269483"/>
                        <a:pt x="37464" y="271317"/>
                        <a:pt x="32600" y="272938"/>
                      </a:cubicBezTo>
                      <a:cubicBezTo>
                        <a:pt x="39085" y="274559"/>
                        <a:pt x="45371" y="277802"/>
                        <a:pt x="52056" y="277802"/>
                      </a:cubicBezTo>
                      <a:cubicBezTo>
                        <a:pt x="75046" y="277802"/>
                        <a:pt x="99037" y="272258"/>
                        <a:pt x="120149" y="263210"/>
                      </a:cubicBezTo>
                      <a:cubicBezTo>
                        <a:pt x="133478" y="257498"/>
                        <a:pt x="145303" y="248341"/>
                        <a:pt x="159060" y="243755"/>
                      </a:cubicBezTo>
                      <a:cubicBezTo>
                        <a:pt x="180530" y="236598"/>
                        <a:pt x="169065" y="241184"/>
                        <a:pt x="193107" y="229164"/>
                      </a:cubicBezTo>
                      <a:cubicBezTo>
                        <a:pt x="201755" y="216190"/>
                        <a:pt x="204459" y="210066"/>
                        <a:pt x="217426" y="199981"/>
                      </a:cubicBezTo>
                      <a:cubicBezTo>
                        <a:pt x="226655" y="192803"/>
                        <a:pt x="235035" y="182178"/>
                        <a:pt x="246609" y="180525"/>
                      </a:cubicBezTo>
                      <a:lnTo>
                        <a:pt x="280656" y="175662"/>
                      </a:lnTo>
                      <a:cubicBezTo>
                        <a:pt x="285520" y="174041"/>
                        <a:pt x="290242" y="171910"/>
                        <a:pt x="295247" y="170798"/>
                      </a:cubicBezTo>
                      <a:cubicBezTo>
                        <a:pt x="329056" y="163285"/>
                        <a:pt x="316197" y="169377"/>
                        <a:pt x="343885" y="161070"/>
                      </a:cubicBezTo>
                      <a:cubicBezTo>
                        <a:pt x="353706" y="158123"/>
                        <a:pt x="363340" y="154584"/>
                        <a:pt x="373068" y="151342"/>
                      </a:cubicBezTo>
                      <a:cubicBezTo>
                        <a:pt x="377932" y="149721"/>
                        <a:pt x="383074" y="148772"/>
                        <a:pt x="387660" y="146479"/>
                      </a:cubicBezTo>
                      <a:cubicBezTo>
                        <a:pt x="411701" y="134458"/>
                        <a:pt x="400237" y="139044"/>
                        <a:pt x="421707" y="131887"/>
                      </a:cubicBezTo>
                      <a:cubicBezTo>
                        <a:pt x="444858" y="116452"/>
                        <a:pt x="427199" y="125862"/>
                        <a:pt x="455754" y="117296"/>
                      </a:cubicBezTo>
                      <a:cubicBezTo>
                        <a:pt x="465575" y="114350"/>
                        <a:pt x="484937" y="107568"/>
                        <a:pt x="484937" y="107568"/>
                      </a:cubicBezTo>
                      <a:cubicBezTo>
                        <a:pt x="489801" y="104325"/>
                        <a:pt x="493888" y="99378"/>
                        <a:pt x="499528" y="97840"/>
                      </a:cubicBezTo>
                      <a:cubicBezTo>
                        <a:pt x="512139" y="94401"/>
                        <a:pt x="525409" y="94018"/>
                        <a:pt x="538439" y="92976"/>
                      </a:cubicBezTo>
                      <a:cubicBezTo>
                        <a:pt x="565960" y="90774"/>
                        <a:pt x="593562" y="89734"/>
                        <a:pt x="621124" y="88113"/>
                      </a:cubicBezTo>
                      <a:cubicBezTo>
                        <a:pt x="650307" y="89734"/>
                        <a:pt x="679739" y="88843"/>
                        <a:pt x="708673" y="92976"/>
                      </a:cubicBezTo>
                      <a:cubicBezTo>
                        <a:pt x="714460" y="93803"/>
                        <a:pt x="718036" y="100090"/>
                        <a:pt x="723264" y="102704"/>
                      </a:cubicBezTo>
                      <a:cubicBezTo>
                        <a:pt x="727850" y="104997"/>
                        <a:pt x="732992" y="105947"/>
                        <a:pt x="737856" y="107568"/>
                      </a:cubicBezTo>
                      <a:cubicBezTo>
                        <a:pt x="749431" y="142297"/>
                        <a:pt x="739051" y="131063"/>
                        <a:pt x="762175" y="146479"/>
                      </a:cubicBezTo>
                      <a:cubicBezTo>
                        <a:pt x="771903" y="144858"/>
                        <a:pt x="781791" y="144007"/>
                        <a:pt x="791358" y="141615"/>
                      </a:cubicBezTo>
                      <a:cubicBezTo>
                        <a:pt x="801306" y="139128"/>
                        <a:pt x="820541" y="131887"/>
                        <a:pt x="820541" y="131887"/>
                      </a:cubicBezTo>
                      <a:cubicBezTo>
                        <a:pt x="859452" y="133508"/>
                        <a:pt x="898404" y="134322"/>
                        <a:pt x="937273" y="136751"/>
                      </a:cubicBezTo>
                      <a:cubicBezTo>
                        <a:pt x="950318" y="137566"/>
                        <a:pt x="963323" y="139277"/>
                        <a:pt x="976183" y="141615"/>
                      </a:cubicBezTo>
                      <a:cubicBezTo>
                        <a:pt x="981227" y="142532"/>
                        <a:pt x="985663" y="146086"/>
                        <a:pt x="990775" y="146479"/>
                      </a:cubicBezTo>
                      <a:cubicBezTo>
                        <a:pt x="1027990" y="149341"/>
                        <a:pt x="1065354" y="149721"/>
                        <a:pt x="1102643" y="151342"/>
                      </a:cubicBezTo>
                      <a:cubicBezTo>
                        <a:pt x="1109128" y="152963"/>
                        <a:pt x="1115695" y="154285"/>
                        <a:pt x="1122098" y="156206"/>
                      </a:cubicBezTo>
                      <a:cubicBezTo>
                        <a:pt x="1131919" y="159153"/>
                        <a:pt x="1141167" y="164248"/>
                        <a:pt x="1151281" y="165934"/>
                      </a:cubicBezTo>
                      <a:lnTo>
                        <a:pt x="1180464" y="170798"/>
                      </a:lnTo>
                      <a:lnTo>
                        <a:pt x="1209647" y="190253"/>
                      </a:lnTo>
                      <a:cubicBezTo>
                        <a:pt x="1214511" y="193496"/>
                        <a:pt x="1218693" y="198132"/>
                        <a:pt x="1224239" y="199981"/>
                      </a:cubicBezTo>
                      <a:cubicBezTo>
                        <a:pt x="1229103" y="201602"/>
                        <a:pt x="1234348" y="202355"/>
                        <a:pt x="1238830" y="204845"/>
                      </a:cubicBezTo>
                      <a:cubicBezTo>
                        <a:pt x="1249050" y="210523"/>
                        <a:pt x="1258285" y="217815"/>
                        <a:pt x="1268013" y="224300"/>
                      </a:cubicBezTo>
                      <a:lnTo>
                        <a:pt x="1282605" y="234028"/>
                      </a:lnTo>
                      <a:cubicBezTo>
                        <a:pt x="1285992" y="239109"/>
                        <a:pt x="1298538" y="255156"/>
                        <a:pt x="1297196" y="263210"/>
                      </a:cubicBezTo>
                      <a:cubicBezTo>
                        <a:pt x="1294214" y="281099"/>
                        <a:pt x="1284603" y="276803"/>
                        <a:pt x="1272877" y="282666"/>
                      </a:cubicBezTo>
                      <a:cubicBezTo>
                        <a:pt x="1238683" y="299762"/>
                        <a:pt x="1283277" y="288228"/>
                        <a:pt x="1229102" y="297257"/>
                      </a:cubicBezTo>
                      <a:cubicBezTo>
                        <a:pt x="1225860" y="302121"/>
                        <a:pt x="1220020" y="306039"/>
                        <a:pt x="1219375" y="311849"/>
                      </a:cubicBezTo>
                      <a:cubicBezTo>
                        <a:pt x="1217521" y="328542"/>
                        <a:pt x="1223321" y="343647"/>
                        <a:pt x="1233966" y="355623"/>
                      </a:cubicBezTo>
                      <a:cubicBezTo>
                        <a:pt x="1261199" y="386260"/>
                        <a:pt x="1260386" y="382965"/>
                        <a:pt x="1292332" y="404262"/>
                      </a:cubicBezTo>
                      <a:cubicBezTo>
                        <a:pt x="1297196" y="407505"/>
                        <a:pt x="1301378" y="412140"/>
                        <a:pt x="1306924" y="413989"/>
                      </a:cubicBezTo>
                      <a:cubicBezTo>
                        <a:pt x="1327061" y="420702"/>
                        <a:pt x="1317249" y="416009"/>
                        <a:pt x="1336107" y="428581"/>
                      </a:cubicBezTo>
                      <a:cubicBezTo>
                        <a:pt x="1363982" y="470395"/>
                        <a:pt x="1326865" y="421187"/>
                        <a:pt x="1360426" y="448036"/>
                      </a:cubicBezTo>
                      <a:cubicBezTo>
                        <a:pt x="1364991" y="451688"/>
                        <a:pt x="1366020" y="458494"/>
                        <a:pt x="1370154" y="462628"/>
                      </a:cubicBezTo>
                      <a:cubicBezTo>
                        <a:pt x="1374287" y="466761"/>
                        <a:pt x="1379881" y="469113"/>
                        <a:pt x="1384745" y="472355"/>
                      </a:cubicBezTo>
                      <a:cubicBezTo>
                        <a:pt x="1408898" y="508585"/>
                        <a:pt x="1377855" y="464088"/>
                        <a:pt x="1409064" y="501538"/>
                      </a:cubicBezTo>
                      <a:cubicBezTo>
                        <a:pt x="1442921" y="542167"/>
                        <a:pt x="1390757" y="488095"/>
                        <a:pt x="1433383" y="530721"/>
                      </a:cubicBezTo>
                      <a:cubicBezTo>
                        <a:pt x="1443996" y="562560"/>
                        <a:pt x="1429255" y="531309"/>
                        <a:pt x="1452839" y="550176"/>
                      </a:cubicBezTo>
                      <a:cubicBezTo>
                        <a:pt x="1457404" y="553828"/>
                        <a:pt x="1458001" y="561116"/>
                        <a:pt x="1462566" y="564768"/>
                      </a:cubicBezTo>
                      <a:cubicBezTo>
                        <a:pt x="1466570" y="567971"/>
                        <a:pt x="1472572" y="567339"/>
                        <a:pt x="1477158" y="569632"/>
                      </a:cubicBezTo>
                      <a:cubicBezTo>
                        <a:pt x="1514873" y="588489"/>
                        <a:pt x="1469662" y="571997"/>
                        <a:pt x="1506341" y="584223"/>
                      </a:cubicBezTo>
                      <a:cubicBezTo>
                        <a:pt x="1551243" y="572997"/>
                        <a:pt x="1511205" y="588915"/>
                        <a:pt x="1511205" y="564768"/>
                      </a:cubicBezTo>
                      <a:cubicBezTo>
                        <a:pt x="1511205" y="558922"/>
                        <a:pt x="1520932" y="558283"/>
                        <a:pt x="1525796" y="555040"/>
                      </a:cubicBezTo>
                      <a:cubicBezTo>
                        <a:pt x="1536673" y="557759"/>
                        <a:pt x="1567328" y="564895"/>
                        <a:pt x="1574434" y="569632"/>
                      </a:cubicBezTo>
                      <a:cubicBezTo>
                        <a:pt x="1593292" y="582203"/>
                        <a:pt x="1583480" y="577510"/>
                        <a:pt x="1603617" y="584223"/>
                      </a:cubicBezTo>
                      <a:cubicBezTo>
                        <a:pt x="1606860" y="579359"/>
                        <a:pt x="1613345" y="575478"/>
                        <a:pt x="1613345" y="569632"/>
                      </a:cubicBezTo>
                      <a:cubicBezTo>
                        <a:pt x="1613345" y="542622"/>
                        <a:pt x="1605549" y="541737"/>
                        <a:pt x="1589026" y="530721"/>
                      </a:cubicBezTo>
                      <a:cubicBezTo>
                        <a:pt x="1580478" y="505080"/>
                        <a:pt x="1589811" y="525826"/>
                        <a:pt x="1569571" y="501538"/>
                      </a:cubicBezTo>
                      <a:cubicBezTo>
                        <a:pt x="1565829" y="497047"/>
                        <a:pt x="1563976" y="491080"/>
                        <a:pt x="1559843" y="486947"/>
                      </a:cubicBezTo>
                      <a:cubicBezTo>
                        <a:pt x="1555709" y="482813"/>
                        <a:pt x="1550480" y="479833"/>
                        <a:pt x="1545251" y="477219"/>
                      </a:cubicBezTo>
                      <a:cubicBezTo>
                        <a:pt x="1524253" y="466720"/>
                        <a:pt x="1479502" y="468420"/>
                        <a:pt x="1467430" y="467491"/>
                      </a:cubicBezTo>
                      <a:cubicBezTo>
                        <a:pt x="1427073" y="454041"/>
                        <a:pt x="1490569" y="476625"/>
                        <a:pt x="1423656" y="443172"/>
                      </a:cubicBezTo>
                      <a:lnTo>
                        <a:pt x="1404200" y="433445"/>
                      </a:lnTo>
                      <a:cubicBezTo>
                        <a:pt x="1371392" y="400637"/>
                        <a:pt x="1379367" y="417313"/>
                        <a:pt x="1370154" y="389670"/>
                      </a:cubicBezTo>
                      <a:cubicBezTo>
                        <a:pt x="1375018" y="388049"/>
                        <a:pt x="1379688" y="383963"/>
                        <a:pt x="1384745" y="384806"/>
                      </a:cubicBezTo>
                      <a:cubicBezTo>
                        <a:pt x="1390511" y="385767"/>
                        <a:pt x="1394846" y="390792"/>
                        <a:pt x="1399337" y="394534"/>
                      </a:cubicBezTo>
                      <a:cubicBezTo>
                        <a:pt x="1427849" y="418294"/>
                        <a:pt x="1401794" y="399122"/>
                        <a:pt x="1423656" y="423717"/>
                      </a:cubicBezTo>
                      <a:cubicBezTo>
                        <a:pt x="1432796" y="433999"/>
                        <a:pt x="1439139" y="451654"/>
                        <a:pt x="1452839" y="452900"/>
                      </a:cubicBezTo>
                      <a:cubicBezTo>
                        <a:pt x="1471608" y="454606"/>
                        <a:pt x="1513214" y="457051"/>
                        <a:pt x="1535524" y="462628"/>
                      </a:cubicBezTo>
                      <a:cubicBezTo>
                        <a:pt x="1545472" y="465115"/>
                        <a:pt x="1554979" y="469113"/>
                        <a:pt x="1564707" y="472355"/>
                      </a:cubicBezTo>
                      <a:lnTo>
                        <a:pt x="1579298" y="477219"/>
                      </a:lnTo>
                      <a:cubicBezTo>
                        <a:pt x="1584162" y="478840"/>
                        <a:pt x="1589624" y="479239"/>
                        <a:pt x="1593890" y="482083"/>
                      </a:cubicBezTo>
                      <a:lnTo>
                        <a:pt x="1608481" y="491810"/>
                      </a:lnTo>
                      <a:cubicBezTo>
                        <a:pt x="1615141" y="500690"/>
                        <a:pt x="1640132" y="533262"/>
                        <a:pt x="1642528" y="540449"/>
                      </a:cubicBezTo>
                      <a:lnTo>
                        <a:pt x="1647392" y="555040"/>
                      </a:lnTo>
                      <a:cubicBezTo>
                        <a:pt x="1645771" y="572874"/>
                        <a:pt x="1646280" y="591032"/>
                        <a:pt x="1642528" y="608542"/>
                      </a:cubicBezTo>
                      <a:cubicBezTo>
                        <a:pt x="1641303" y="614258"/>
                        <a:pt x="1635414" y="617905"/>
                        <a:pt x="1632800" y="623134"/>
                      </a:cubicBezTo>
                      <a:cubicBezTo>
                        <a:pt x="1630507" y="627719"/>
                        <a:pt x="1629558" y="632861"/>
                        <a:pt x="1627937" y="637725"/>
                      </a:cubicBezTo>
                      <a:cubicBezTo>
                        <a:pt x="1629558" y="652317"/>
                        <a:pt x="1628157" y="667572"/>
                        <a:pt x="1632800" y="681500"/>
                      </a:cubicBezTo>
                      <a:cubicBezTo>
                        <a:pt x="1636497" y="692591"/>
                        <a:pt x="1648559" y="699592"/>
                        <a:pt x="1652256" y="710683"/>
                      </a:cubicBezTo>
                      <a:cubicBezTo>
                        <a:pt x="1658969" y="730820"/>
                        <a:pt x="1654276" y="721008"/>
                        <a:pt x="1666847" y="739866"/>
                      </a:cubicBezTo>
                      <a:cubicBezTo>
                        <a:pt x="1674200" y="769276"/>
                        <a:pt x="1669594" y="752968"/>
                        <a:pt x="1681439" y="788504"/>
                      </a:cubicBezTo>
                      <a:lnTo>
                        <a:pt x="1686302" y="803096"/>
                      </a:lnTo>
                      <a:cubicBezTo>
                        <a:pt x="1684681" y="820930"/>
                        <a:pt x="1685191" y="839088"/>
                        <a:pt x="1681439" y="856598"/>
                      </a:cubicBezTo>
                      <a:cubicBezTo>
                        <a:pt x="1680483" y="861060"/>
                        <a:pt x="1659674" y="878269"/>
                        <a:pt x="1676575" y="885781"/>
                      </a:cubicBezTo>
                      <a:cubicBezTo>
                        <a:pt x="1688519" y="891090"/>
                        <a:pt x="1702515" y="889024"/>
                        <a:pt x="1715485" y="890645"/>
                      </a:cubicBezTo>
                      <a:cubicBezTo>
                        <a:pt x="1750214" y="902220"/>
                        <a:pt x="1736136" y="894684"/>
                        <a:pt x="1759260" y="910100"/>
                      </a:cubicBezTo>
                      <a:cubicBezTo>
                        <a:pt x="1762464" y="919711"/>
                        <a:pt x="1765281" y="932427"/>
                        <a:pt x="1773851" y="939283"/>
                      </a:cubicBezTo>
                      <a:cubicBezTo>
                        <a:pt x="1777855" y="942486"/>
                        <a:pt x="1783579" y="942526"/>
                        <a:pt x="1788443" y="944147"/>
                      </a:cubicBezTo>
                      <a:cubicBezTo>
                        <a:pt x="1792989" y="957784"/>
                        <a:pt x="1805415" y="977651"/>
                        <a:pt x="1793307" y="992785"/>
                      </a:cubicBezTo>
                      <a:cubicBezTo>
                        <a:pt x="1790104" y="996789"/>
                        <a:pt x="1783645" y="996240"/>
                        <a:pt x="1778715" y="997649"/>
                      </a:cubicBezTo>
                      <a:cubicBezTo>
                        <a:pt x="1772288" y="999485"/>
                        <a:pt x="1765745" y="1000892"/>
                        <a:pt x="1759260" y="1002513"/>
                      </a:cubicBezTo>
                      <a:cubicBezTo>
                        <a:pt x="1753633" y="1006264"/>
                        <a:pt x="1731518" y="1019628"/>
                        <a:pt x="1730077" y="1026832"/>
                      </a:cubicBezTo>
                      <a:cubicBezTo>
                        <a:pt x="1727829" y="1038074"/>
                        <a:pt x="1728062" y="1051708"/>
                        <a:pt x="1734941" y="1060879"/>
                      </a:cubicBezTo>
                      <a:cubicBezTo>
                        <a:pt x="1739901" y="1067492"/>
                        <a:pt x="1751154" y="1064121"/>
                        <a:pt x="1759260" y="1065742"/>
                      </a:cubicBezTo>
                      <a:lnTo>
                        <a:pt x="1768988" y="1094925"/>
                      </a:lnTo>
                      <a:cubicBezTo>
                        <a:pt x="1770609" y="1099789"/>
                        <a:pt x="1771007" y="1105251"/>
                        <a:pt x="1773851" y="1109517"/>
                      </a:cubicBezTo>
                      <a:cubicBezTo>
                        <a:pt x="1780336" y="1119245"/>
                        <a:pt x="1789610" y="1127609"/>
                        <a:pt x="1793307" y="1138700"/>
                      </a:cubicBezTo>
                      <a:cubicBezTo>
                        <a:pt x="1796549" y="1148428"/>
                        <a:pt x="1793306" y="1164640"/>
                        <a:pt x="1803034" y="1167883"/>
                      </a:cubicBezTo>
                      <a:cubicBezTo>
                        <a:pt x="1823171" y="1174595"/>
                        <a:pt x="1813360" y="1169903"/>
                        <a:pt x="1832217" y="1182474"/>
                      </a:cubicBezTo>
                      <a:cubicBezTo>
                        <a:pt x="1835460" y="1187338"/>
                        <a:pt x="1836144" y="1196341"/>
                        <a:pt x="1841945" y="1197066"/>
                      </a:cubicBezTo>
                      <a:cubicBezTo>
                        <a:pt x="1852120" y="1198338"/>
                        <a:pt x="1871128" y="1187338"/>
                        <a:pt x="1871128" y="1187338"/>
                      </a:cubicBezTo>
                      <a:cubicBezTo>
                        <a:pt x="1873907" y="1191507"/>
                        <a:pt x="1886183" y="1213973"/>
                        <a:pt x="1895447" y="1211657"/>
                      </a:cubicBezTo>
                      <a:cubicBezTo>
                        <a:pt x="1900421" y="1210414"/>
                        <a:pt x="1897108" y="1201069"/>
                        <a:pt x="1900311" y="1197066"/>
                      </a:cubicBezTo>
                      <a:cubicBezTo>
                        <a:pt x="1903963" y="1192501"/>
                        <a:pt x="1910038" y="1190581"/>
                        <a:pt x="1914902" y="1187338"/>
                      </a:cubicBezTo>
                      <a:cubicBezTo>
                        <a:pt x="1941545" y="1147377"/>
                        <a:pt x="1936533" y="1161149"/>
                        <a:pt x="1919766" y="1070606"/>
                      </a:cubicBezTo>
                      <a:cubicBezTo>
                        <a:pt x="1917637" y="1059110"/>
                        <a:pt x="1906796" y="1051151"/>
                        <a:pt x="1900311" y="1041423"/>
                      </a:cubicBezTo>
                      <a:lnTo>
                        <a:pt x="1890583" y="1026832"/>
                      </a:lnTo>
                      <a:lnTo>
                        <a:pt x="1880856" y="997649"/>
                      </a:lnTo>
                      <a:lnTo>
                        <a:pt x="1875992" y="983057"/>
                      </a:lnTo>
                      <a:cubicBezTo>
                        <a:pt x="1874371" y="965223"/>
                        <a:pt x="1881061" y="944455"/>
                        <a:pt x="1871128" y="929555"/>
                      </a:cubicBezTo>
                      <a:cubicBezTo>
                        <a:pt x="1864769" y="920016"/>
                        <a:pt x="1845187" y="932797"/>
                        <a:pt x="1837081" y="924691"/>
                      </a:cubicBezTo>
                      <a:cubicBezTo>
                        <a:pt x="1831235" y="918845"/>
                        <a:pt x="1835067" y="904958"/>
                        <a:pt x="1841945" y="900372"/>
                      </a:cubicBezTo>
                      <a:cubicBezTo>
                        <a:pt x="1852821" y="893121"/>
                        <a:pt x="1867886" y="897129"/>
                        <a:pt x="1880856" y="895508"/>
                      </a:cubicBezTo>
                      <a:cubicBezTo>
                        <a:pt x="1879235" y="880917"/>
                        <a:pt x="1875992" y="866415"/>
                        <a:pt x="1875992" y="851734"/>
                      </a:cubicBezTo>
                      <a:cubicBezTo>
                        <a:pt x="1875992" y="846607"/>
                        <a:pt x="1877231" y="840767"/>
                        <a:pt x="1880856" y="837142"/>
                      </a:cubicBezTo>
                      <a:cubicBezTo>
                        <a:pt x="1884481" y="833517"/>
                        <a:pt x="1890583" y="833900"/>
                        <a:pt x="1895447" y="832279"/>
                      </a:cubicBezTo>
                      <a:cubicBezTo>
                        <a:pt x="1900311" y="837143"/>
                        <a:pt x="1905636" y="841586"/>
                        <a:pt x="1910039" y="846870"/>
                      </a:cubicBezTo>
                      <a:cubicBezTo>
                        <a:pt x="1913781" y="851361"/>
                        <a:pt x="1915633" y="857329"/>
                        <a:pt x="1919766" y="861462"/>
                      </a:cubicBezTo>
                      <a:cubicBezTo>
                        <a:pt x="1923899" y="865595"/>
                        <a:pt x="1929494" y="867947"/>
                        <a:pt x="1934358" y="871189"/>
                      </a:cubicBezTo>
                      <a:cubicBezTo>
                        <a:pt x="1947738" y="866729"/>
                        <a:pt x="1964219" y="860392"/>
                        <a:pt x="1978132" y="861462"/>
                      </a:cubicBezTo>
                      <a:cubicBezTo>
                        <a:pt x="1989900" y="862367"/>
                        <a:pt x="2000830" y="867947"/>
                        <a:pt x="2012179" y="871189"/>
                      </a:cubicBezTo>
                      <a:cubicBezTo>
                        <a:pt x="2013800" y="866325"/>
                        <a:pt x="2018947" y="861358"/>
                        <a:pt x="2017043" y="856598"/>
                      </a:cubicBezTo>
                      <a:cubicBezTo>
                        <a:pt x="2014142" y="849345"/>
                        <a:pt x="1994003" y="844054"/>
                        <a:pt x="1987860" y="842006"/>
                      </a:cubicBezTo>
                      <a:cubicBezTo>
                        <a:pt x="1986239" y="837142"/>
                        <a:pt x="1980703" y="832000"/>
                        <a:pt x="1982996" y="827415"/>
                      </a:cubicBezTo>
                      <a:cubicBezTo>
                        <a:pt x="1993545" y="806319"/>
                        <a:pt x="2011365" y="843217"/>
                        <a:pt x="1987860" y="807959"/>
                      </a:cubicBezTo>
                      <a:cubicBezTo>
                        <a:pt x="1978132" y="809580"/>
                        <a:pt x="1968304" y="810684"/>
                        <a:pt x="1958677" y="812823"/>
                      </a:cubicBezTo>
                      <a:cubicBezTo>
                        <a:pt x="1953672" y="813935"/>
                        <a:pt x="1949212" y="817687"/>
                        <a:pt x="1944085" y="817687"/>
                      </a:cubicBezTo>
                      <a:cubicBezTo>
                        <a:pt x="1932621" y="817687"/>
                        <a:pt x="1921388" y="814444"/>
                        <a:pt x="1910039" y="812823"/>
                      </a:cubicBezTo>
                      <a:cubicBezTo>
                        <a:pt x="1894946" y="807792"/>
                        <a:pt x="1891015" y="807246"/>
                        <a:pt x="1875992" y="798232"/>
                      </a:cubicBezTo>
                      <a:cubicBezTo>
                        <a:pt x="1865967" y="792217"/>
                        <a:pt x="1846809" y="778776"/>
                        <a:pt x="1846809" y="778776"/>
                      </a:cubicBezTo>
                      <a:cubicBezTo>
                        <a:pt x="1845188" y="773912"/>
                        <a:pt x="1839652" y="768770"/>
                        <a:pt x="1841945" y="764185"/>
                      </a:cubicBezTo>
                      <a:cubicBezTo>
                        <a:pt x="1844238" y="759599"/>
                        <a:pt x="1851410" y="759321"/>
                        <a:pt x="1856537" y="759321"/>
                      </a:cubicBezTo>
                      <a:cubicBezTo>
                        <a:pt x="1868001" y="759321"/>
                        <a:pt x="1879234" y="762564"/>
                        <a:pt x="1890583" y="764185"/>
                      </a:cubicBezTo>
                      <a:cubicBezTo>
                        <a:pt x="1938033" y="795818"/>
                        <a:pt x="1864288" y="746265"/>
                        <a:pt x="1924630" y="788504"/>
                      </a:cubicBezTo>
                      <a:cubicBezTo>
                        <a:pt x="1934208" y="795208"/>
                        <a:pt x="1953813" y="807959"/>
                        <a:pt x="1953813" y="807959"/>
                      </a:cubicBezTo>
                      <a:cubicBezTo>
                        <a:pt x="1963541" y="804717"/>
                        <a:pt x="1973268" y="794989"/>
                        <a:pt x="1982996" y="798232"/>
                      </a:cubicBezTo>
                      <a:cubicBezTo>
                        <a:pt x="2017213" y="809638"/>
                        <a:pt x="1974976" y="794795"/>
                        <a:pt x="2017043" y="812823"/>
                      </a:cubicBezTo>
                      <a:cubicBezTo>
                        <a:pt x="2045232" y="824904"/>
                        <a:pt x="2018187" y="808722"/>
                        <a:pt x="2046226" y="827415"/>
                      </a:cubicBezTo>
                      <a:cubicBezTo>
                        <a:pt x="2051090" y="825794"/>
                        <a:pt x="2058913" y="827311"/>
                        <a:pt x="2060817" y="822551"/>
                      </a:cubicBezTo>
                      <a:cubicBezTo>
                        <a:pt x="2060854" y="822460"/>
                        <a:pt x="2053356" y="790770"/>
                        <a:pt x="2051090" y="788504"/>
                      </a:cubicBezTo>
                      <a:cubicBezTo>
                        <a:pt x="2042823" y="780237"/>
                        <a:pt x="2031635" y="775534"/>
                        <a:pt x="2021907" y="769049"/>
                      </a:cubicBezTo>
                      <a:lnTo>
                        <a:pt x="2007315" y="759321"/>
                      </a:lnTo>
                      <a:cubicBezTo>
                        <a:pt x="1995474" y="723796"/>
                        <a:pt x="1995101" y="740086"/>
                        <a:pt x="2002451" y="710683"/>
                      </a:cubicBezTo>
                      <a:cubicBezTo>
                        <a:pt x="2005694" y="715547"/>
                        <a:pt x="2009565" y="720046"/>
                        <a:pt x="2012179" y="725274"/>
                      </a:cubicBezTo>
                      <a:cubicBezTo>
                        <a:pt x="2014472" y="729860"/>
                        <a:pt x="2014199" y="735600"/>
                        <a:pt x="2017043" y="739866"/>
                      </a:cubicBezTo>
                      <a:cubicBezTo>
                        <a:pt x="2020858" y="745589"/>
                        <a:pt x="2026205" y="750234"/>
                        <a:pt x="2031634" y="754457"/>
                      </a:cubicBezTo>
                      <a:cubicBezTo>
                        <a:pt x="2056723" y="773971"/>
                        <a:pt x="2053391" y="771438"/>
                        <a:pt x="2075409" y="778776"/>
                      </a:cubicBezTo>
                      <a:cubicBezTo>
                        <a:pt x="2073788" y="773912"/>
                        <a:pt x="2071550" y="769212"/>
                        <a:pt x="2070545" y="764185"/>
                      </a:cubicBezTo>
                      <a:cubicBezTo>
                        <a:pt x="2069897" y="760946"/>
                        <a:pt x="2067097" y="724967"/>
                        <a:pt x="2060817" y="715547"/>
                      </a:cubicBezTo>
                      <a:cubicBezTo>
                        <a:pt x="2057002" y="709824"/>
                        <a:pt x="2050629" y="706239"/>
                        <a:pt x="2046226" y="700955"/>
                      </a:cubicBezTo>
                      <a:cubicBezTo>
                        <a:pt x="2042484" y="696464"/>
                        <a:pt x="2039741" y="691228"/>
                        <a:pt x="2036498" y="686364"/>
                      </a:cubicBezTo>
                      <a:cubicBezTo>
                        <a:pt x="2034877" y="681500"/>
                        <a:pt x="2032746" y="676777"/>
                        <a:pt x="2031634" y="671772"/>
                      </a:cubicBezTo>
                      <a:cubicBezTo>
                        <a:pt x="2027487" y="653110"/>
                        <a:pt x="2029779" y="638416"/>
                        <a:pt x="2017043" y="623134"/>
                      </a:cubicBezTo>
                      <a:cubicBezTo>
                        <a:pt x="2013301" y="618643"/>
                        <a:pt x="2007315" y="616649"/>
                        <a:pt x="2002451" y="613406"/>
                      </a:cubicBezTo>
                      <a:cubicBezTo>
                        <a:pt x="1987494" y="583490"/>
                        <a:pt x="1996749" y="599990"/>
                        <a:pt x="1973268" y="564768"/>
                      </a:cubicBezTo>
                      <a:cubicBezTo>
                        <a:pt x="1970025" y="559904"/>
                        <a:pt x="1969307" y="551137"/>
                        <a:pt x="1963541" y="550176"/>
                      </a:cubicBezTo>
                      <a:lnTo>
                        <a:pt x="1934358" y="545313"/>
                      </a:lnTo>
                      <a:cubicBezTo>
                        <a:pt x="1897680" y="533087"/>
                        <a:pt x="1942890" y="549579"/>
                        <a:pt x="1905175" y="530721"/>
                      </a:cubicBezTo>
                      <a:cubicBezTo>
                        <a:pt x="1900589" y="528428"/>
                        <a:pt x="1895447" y="527478"/>
                        <a:pt x="1890583" y="525857"/>
                      </a:cubicBezTo>
                      <a:cubicBezTo>
                        <a:pt x="1884098" y="527478"/>
                        <a:pt x="1877555" y="528884"/>
                        <a:pt x="1871128" y="530721"/>
                      </a:cubicBezTo>
                      <a:cubicBezTo>
                        <a:pt x="1866198" y="532130"/>
                        <a:pt x="1857780" y="530611"/>
                        <a:pt x="1856537" y="535585"/>
                      </a:cubicBezTo>
                      <a:cubicBezTo>
                        <a:pt x="1853756" y="546707"/>
                        <a:pt x="1859152" y="558390"/>
                        <a:pt x="1861400" y="569632"/>
                      </a:cubicBezTo>
                      <a:cubicBezTo>
                        <a:pt x="1864458" y="584922"/>
                        <a:pt x="1875970" y="603656"/>
                        <a:pt x="1885720" y="613406"/>
                      </a:cubicBezTo>
                      <a:cubicBezTo>
                        <a:pt x="1890584" y="618270"/>
                        <a:pt x="1894588" y="624182"/>
                        <a:pt x="1900311" y="627998"/>
                      </a:cubicBezTo>
                      <a:cubicBezTo>
                        <a:pt x="1933946" y="650423"/>
                        <a:pt x="1895361" y="593869"/>
                        <a:pt x="1953813" y="652317"/>
                      </a:cubicBezTo>
                      <a:cubicBezTo>
                        <a:pt x="1958677" y="657181"/>
                        <a:pt x="1964182" y="661478"/>
                        <a:pt x="1968405" y="666908"/>
                      </a:cubicBezTo>
                      <a:cubicBezTo>
                        <a:pt x="1975583" y="676136"/>
                        <a:pt x="1987860" y="696091"/>
                        <a:pt x="1987860" y="696091"/>
                      </a:cubicBezTo>
                      <a:cubicBezTo>
                        <a:pt x="1985082" y="682202"/>
                        <a:pt x="1982254" y="666058"/>
                        <a:pt x="1978132" y="652317"/>
                      </a:cubicBezTo>
                      <a:cubicBezTo>
                        <a:pt x="1975186" y="642496"/>
                        <a:pt x="1974093" y="631666"/>
                        <a:pt x="1968405" y="623134"/>
                      </a:cubicBezTo>
                      <a:lnTo>
                        <a:pt x="1958677" y="608542"/>
                      </a:lnTo>
                      <a:cubicBezTo>
                        <a:pt x="1957532" y="603962"/>
                        <a:pt x="1952121" y="580206"/>
                        <a:pt x="1948949" y="574496"/>
                      </a:cubicBezTo>
                      <a:cubicBezTo>
                        <a:pt x="1943271" y="564276"/>
                        <a:pt x="1935979" y="555041"/>
                        <a:pt x="1929494" y="545313"/>
                      </a:cubicBezTo>
                      <a:lnTo>
                        <a:pt x="1919766" y="530721"/>
                      </a:lnTo>
                      <a:cubicBezTo>
                        <a:pt x="1916524" y="525857"/>
                        <a:pt x="1914903" y="519372"/>
                        <a:pt x="1910039" y="516130"/>
                      </a:cubicBezTo>
                      <a:lnTo>
                        <a:pt x="1895447" y="506402"/>
                      </a:lnTo>
                      <a:cubicBezTo>
                        <a:pt x="1869511" y="467494"/>
                        <a:pt x="1903551" y="514504"/>
                        <a:pt x="1871128" y="482083"/>
                      </a:cubicBezTo>
                      <a:cubicBezTo>
                        <a:pt x="1866994" y="477949"/>
                        <a:pt x="1866357" y="470589"/>
                        <a:pt x="1861400" y="467491"/>
                      </a:cubicBezTo>
                      <a:cubicBezTo>
                        <a:pt x="1852705" y="462057"/>
                        <a:pt x="1832217" y="457764"/>
                        <a:pt x="1832217" y="457764"/>
                      </a:cubicBezTo>
                      <a:cubicBezTo>
                        <a:pt x="1817565" y="447996"/>
                        <a:pt x="1815447" y="445712"/>
                        <a:pt x="1798171" y="438308"/>
                      </a:cubicBezTo>
                      <a:cubicBezTo>
                        <a:pt x="1793459" y="436288"/>
                        <a:pt x="1788443" y="435066"/>
                        <a:pt x="1783579" y="433445"/>
                      </a:cubicBezTo>
                      <a:lnTo>
                        <a:pt x="1754396" y="413989"/>
                      </a:lnTo>
                      <a:cubicBezTo>
                        <a:pt x="1749532" y="410747"/>
                        <a:pt x="1743938" y="408395"/>
                        <a:pt x="1739805" y="404262"/>
                      </a:cubicBezTo>
                      <a:lnTo>
                        <a:pt x="1725213" y="389670"/>
                      </a:lnTo>
                      <a:cubicBezTo>
                        <a:pt x="1722009" y="380059"/>
                        <a:pt x="1719192" y="367343"/>
                        <a:pt x="1710622" y="360487"/>
                      </a:cubicBezTo>
                      <a:cubicBezTo>
                        <a:pt x="1706618" y="357284"/>
                        <a:pt x="1700894" y="357244"/>
                        <a:pt x="1696030" y="355623"/>
                      </a:cubicBezTo>
                      <a:cubicBezTo>
                        <a:pt x="1692787" y="350759"/>
                        <a:pt x="1688676" y="346374"/>
                        <a:pt x="1686302" y="341032"/>
                      </a:cubicBezTo>
                      <a:cubicBezTo>
                        <a:pt x="1682138" y="331662"/>
                        <a:pt x="1683826" y="319100"/>
                        <a:pt x="1676575" y="311849"/>
                      </a:cubicBezTo>
                      <a:cubicBezTo>
                        <a:pt x="1667411" y="302685"/>
                        <a:pt x="1659581" y="292948"/>
                        <a:pt x="1647392" y="287530"/>
                      </a:cubicBezTo>
                      <a:cubicBezTo>
                        <a:pt x="1638022" y="283366"/>
                        <a:pt x="1627937" y="281045"/>
                        <a:pt x="1618209" y="277802"/>
                      </a:cubicBezTo>
                      <a:lnTo>
                        <a:pt x="1603617" y="272938"/>
                      </a:lnTo>
                      <a:cubicBezTo>
                        <a:pt x="1570168" y="250639"/>
                        <a:pt x="1585525" y="257180"/>
                        <a:pt x="1559843" y="248619"/>
                      </a:cubicBezTo>
                      <a:cubicBezTo>
                        <a:pt x="1553358" y="243755"/>
                        <a:pt x="1547638" y="237653"/>
                        <a:pt x="1540388" y="234028"/>
                      </a:cubicBezTo>
                      <a:cubicBezTo>
                        <a:pt x="1540385" y="234026"/>
                        <a:pt x="1503910" y="221869"/>
                        <a:pt x="1496613" y="219436"/>
                      </a:cubicBezTo>
                      <a:cubicBezTo>
                        <a:pt x="1491749" y="217815"/>
                        <a:pt x="1486288" y="217416"/>
                        <a:pt x="1482022" y="214572"/>
                      </a:cubicBezTo>
                      <a:lnTo>
                        <a:pt x="1452839" y="195117"/>
                      </a:lnTo>
                      <a:cubicBezTo>
                        <a:pt x="1447975" y="191874"/>
                        <a:pt x="1443918" y="186807"/>
                        <a:pt x="1438247" y="185389"/>
                      </a:cubicBezTo>
                      <a:cubicBezTo>
                        <a:pt x="1427373" y="182670"/>
                        <a:pt x="1396711" y="175533"/>
                        <a:pt x="1389609" y="170798"/>
                      </a:cubicBezTo>
                      <a:cubicBezTo>
                        <a:pt x="1347798" y="142924"/>
                        <a:pt x="1400693" y="176339"/>
                        <a:pt x="1360426" y="156206"/>
                      </a:cubicBezTo>
                      <a:cubicBezTo>
                        <a:pt x="1326838" y="139413"/>
                        <a:pt x="1366867" y="151737"/>
                        <a:pt x="1326379" y="141615"/>
                      </a:cubicBezTo>
                      <a:cubicBezTo>
                        <a:pt x="1321515" y="136751"/>
                        <a:pt x="1317385" y="131021"/>
                        <a:pt x="1311788" y="127023"/>
                      </a:cubicBezTo>
                      <a:cubicBezTo>
                        <a:pt x="1287411" y="109611"/>
                        <a:pt x="1265791" y="115084"/>
                        <a:pt x="1233966" y="112432"/>
                      </a:cubicBezTo>
                      <a:cubicBezTo>
                        <a:pt x="1204564" y="105081"/>
                        <a:pt x="1220851" y="109682"/>
                        <a:pt x="1185328" y="97840"/>
                      </a:cubicBezTo>
                      <a:cubicBezTo>
                        <a:pt x="1180464" y="96219"/>
                        <a:pt x="1175764" y="93981"/>
                        <a:pt x="1170737" y="92976"/>
                      </a:cubicBezTo>
                      <a:lnTo>
                        <a:pt x="1146417" y="88113"/>
                      </a:lnTo>
                      <a:cubicBezTo>
                        <a:pt x="1136689" y="81628"/>
                        <a:pt x="1128325" y="72354"/>
                        <a:pt x="1117234" y="68657"/>
                      </a:cubicBezTo>
                      <a:cubicBezTo>
                        <a:pt x="1107506" y="65415"/>
                        <a:pt x="1098106" y="60941"/>
                        <a:pt x="1088051" y="58930"/>
                      </a:cubicBezTo>
                      <a:cubicBezTo>
                        <a:pt x="1054062" y="52132"/>
                        <a:pt x="1071886" y="55425"/>
                        <a:pt x="1034549" y="49202"/>
                      </a:cubicBezTo>
                      <a:cubicBezTo>
                        <a:pt x="992256" y="35103"/>
                        <a:pt x="1056604" y="55243"/>
                        <a:pt x="956728" y="39474"/>
                      </a:cubicBezTo>
                      <a:cubicBezTo>
                        <a:pt x="946600" y="37875"/>
                        <a:pt x="937788" y="30213"/>
                        <a:pt x="927545" y="29747"/>
                      </a:cubicBezTo>
                      <a:lnTo>
                        <a:pt x="820541" y="24883"/>
                      </a:lnTo>
                      <a:cubicBezTo>
                        <a:pt x="815677" y="23262"/>
                        <a:pt x="810954" y="21131"/>
                        <a:pt x="805949" y="20019"/>
                      </a:cubicBezTo>
                      <a:cubicBezTo>
                        <a:pt x="715867" y="0"/>
                        <a:pt x="541799" y="19427"/>
                        <a:pt x="509256" y="20019"/>
                      </a:cubicBezTo>
                      <a:cubicBezTo>
                        <a:pt x="481546" y="29256"/>
                        <a:pt x="501581" y="23637"/>
                        <a:pt x="455754" y="29747"/>
                      </a:cubicBezTo>
                      <a:lnTo>
                        <a:pt x="421707" y="34610"/>
                      </a:lnTo>
                      <a:lnTo>
                        <a:pt x="392524" y="44338"/>
                      </a:lnTo>
                      <a:cubicBezTo>
                        <a:pt x="387660" y="45959"/>
                        <a:pt x="383038" y="48738"/>
                        <a:pt x="377932" y="49202"/>
                      </a:cubicBezTo>
                      <a:lnTo>
                        <a:pt x="324430" y="54066"/>
                      </a:lnTo>
                      <a:cubicBezTo>
                        <a:pt x="319566" y="55687"/>
                        <a:pt x="314425" y="56637"/>
                        <a:pt x="309839" y="58930"/>
                      </a:cubicBezTo>
                      <a:cubicBezTo>
                        <a:pt x="260996" y="83350"/>
                        <a:pt x="335475" y="52806"/>
                        <a:pt x="275792" y="78385"/>
                      </a:cubicBezTo>
                      <a:cubicBezTo>
                        <a:pt x="258107" y="85965"/>
                        <a:pt x="254212" y="83181"/>
                        <a:pt x="232017" y="88113"/>
                      </a:cubicBezTo>
                      <a:cubicBezTo>
                        <a:pt x="227012" y="89225"/>
                        <a:pt x="222290" y="91355"/>
                        <a:pt x="217426" y="92976"/>
                      </a:cubicBezTo>
                      <a:cubicBezTo>
                        <a:pt x="187854" y="112691"/>
                        <a:pt x="219275" y="94106"/>
                        <a:pt x="183379" y="107568"/>
                      </a:cubicBezTo>
                      <a:cubicBezTo>
                        <a:pt x="176590" y="110114"/>
                        <a:pt x="170713" y="114750"/>
                        <a:pt x="163924" y="117296"/>
                      </a:cubicBezTo>
                      <a:cubicBezTo>
                        <a:pt x="157665" y="119643"/>
                        <a:pt x="150896" y="120323"/>
                        <a:pt x="144468" y="122159"/>
                      </a:cubicBezTo>
                      <a:cubicBezTo>
                        <a:pt x="95573" y="136128"/>
                        <a:pt x="171309" y="116664"/>
                        <a:pt x="110422" y="131887"/>
                      </a:cubicBezTo>
                      <a:cubicBezTo>
                        <a:pt x="105558" y="135130"/>
                        <a:pt x="100906" y="138715"/>
                        <a:pt x="95830" y="141615"/>
                      </a:cubicBezTo>
                      <a:cubicBezTo>
                        <a:pt x="80693" y="150265"/>
                        <a:pt x="74711" y="150297"/>
                        <a:pt x="61783" y="161070"/>
                      </a:cubicBezTo>
                      <a:cubicBezTo>
                        <a:pt x="56499" y="165474"/>
                        <a:pt x="52056" y="170798"/>
                        <a:pt x="47192" y="175662"/>
                      </a:cubicBezTo>
                      <a:cubicBezTo>
                        <a:pt x="45571" y="180526"/>
                        <a:pt x="44621" y="185667"/>
                        <a:pt x="42328" y="190253"/>
                      </a:cubicBezTo>
                      <a:cubicBezTo>
                        <a:pt x="39714" y="195482"/>
                        <a:pt x="34449" y="199299"/>
                        <a:pt x="32600" y="204845"/>
                      </a:cubicBezTo>
                      <a:cubicBezTo>
                        <a:pt x="31062" y="209459"/>
                        <a:pt x="32600" y="214572"/>
                        <a:pt x="32600" y="219436"/>
                      </a:cubicBezTo>
                    </a:path>
                  </a:pathLst>
                </a:custGeom>
                <a:gradFill flip="none" rotWithShape="1">
                  <a:gsLst>
                    <a:gs pos="12000">
                      <a:srgbClr val="EE8800"/>
                    </a:gs>
                    <a:gs pos="100000">
                      <a:srgbClr val="00B050"/>
                    </a:gs>
                    <a:gs pos="100000">
                      <a:srgbClr val="FFFFCC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3" name="Forma livre 52"/>
                <p:cNvSpPr/>
                <p:nvPr/>
              </p:nvSpPr>
              <p:spPr bwMode="auto">
                <a:xfrm>
                  <a:off x="5747979" y="2939947"/>
                  <a:ext cx="567335" cy="1471471"/>
                </a:xfrm>
                <a:custGeom>
                  <a:avLst/>
                  <a:gdLst>
                    <a:gd name="connsiteX0" fmla="*/ 211685 w 567335"/>
                    <a:gd name="connsiteY0" fmla="*/ 10700 h 1471471"/>
                    <a:gd name="connsiteX1" fmla="*/ 231141 w 567335"/>
                    <a:gd name="connsiteY1" fmla="*/ 39883 h 1471471"/>
                    <a:gd name="connsiteX2" fmla="*/ 240868 w 567335"/>
                    <a:gd name="connsiteY2" fmla="*/ 54475 h 1471471"/>
                    <a:gd name="connsiteX3" fmla="*/ 265187 w 567335"/>
                    <a:gd name="connsiteY3" fmla="*/ 83658 h 1471471"/>
                    <a:gd name="connsiteX4" fmla="*/ 274915 w 567335"/>
                    <a:gd name="connsiteY4" fmla="*/ 112841 h 1471471"/>
                    <a:gd name="connsiteX5" fmla="*/ 279779 w 567335"/>
                    <a:gd name="connsiteY5" fmla="*/ 127432 h 1471471"/>
                    <a:gd name="connsiteX6" fmla="*/ 279779 w 567335"/>
                    <a:gd name="connsiteY6" fmla="*/ 253892 h 1471471"/>
                    <a:gd name="connsiteX7" fmla="*/ 299234 w 567335"/>
                    <a:gd name="connsiteY7" fmla="*/ 283075 h 1471471"/>
                    <a:gd name="connsiteX8" fmla="*/ 294370 w 567335"/>
                    <a:gd name="connsiteY8" fmla="*/ 307394 h 1471471"/>
                    <a:gd name="connsiteX9" fmla="*/ 279779 w 567335"/>
                    <a:gd name="connsiteY9" fmla="*/ 312258 h 1471471"/>
                    <a:gd name="connsiteX10" fmla="*/ 221413 w 567335"/>
                    <a:gd name="connsiteY10" fmla="*/ 297666 h 1471471"/>
                    <a:gd name="connsiteX11" fmla="*/ 206822 w 567335"/>
                    <a:gd name="connsiteY11" fmla="*/ 287939 h 1471471"/>
                    <a:gd name="connsiteX12" fmla="*/ 182502 w 567335"/>
                    <a:gd name="connsiteY12" fmla="*/ 292802 h 1471471"/>
                    <a:gd name="connsiteX13" fmla="*/ 177639 w 567335"/>
                    <a:gd name="connsiteY13" fmla="*/ 312258 h 1471471"/>
                    <a:gd name="connsiteX14" fmla="*/ 167911 w 567335"/>
                    <a:gd name="connsiteY14" fmla="*/ 297666 h 1471471"/>
                    <a:gd name="connsiteX15" fmla="*/ 148456 w 567335"/>
                    <a:gd name="connsiteY15" fmla="*/ 258756 h 1471471"/>
                    <a:gd name="connsiteX16" fmla="*/ 138728 w 567335"/>
                    <a:gd name="connsiteY16" fmla="*/ 244164 h 1471471"/>
                    <a:gd name="connsiteX17" fmla="*/ 124136 w 567335"/>
                    <a:gd name="connsiteY17" fmla="*/ 239300 h 1471471"/>
                    <a:gd name="connsiteX18" fmla="*/ 119273 w 567335"/>
                    <a:gd name="connsiteY18" fmla="*/ 253892 h 1471471"/>
                    <a:gd name="connsiteX19" fmla="*/ 109545 w 567335"/>
                    <a:gd name="connsiteY19" fmla="*/ 292802 h 1471471"/>
                    <a:gd name="connsiteX20" fmla="*/ 90090 w 567335"/>
                    <a:gd name="connsiteY20" fmla="*/ 321985 h 1471471"/>
                    <a:gd name="connsiteX21" fmla="*/ 75498 w 567335"/>
                    <a:gd name="connsiteY21" fmla="*/ 370624 h 1471471"/>
                    <a:gd name="connsiteX22" fmla="*/ 65770 w 567335"/>
                    <a:gd name="connsiteY22" fmla="*/ 399807 h 1471471"/>
                    <a:gd name="connsiteX23" fmla="*/ 56043 w 567335"/>
                    <a:gd name="connsiteY23" fmla="*/ 433853 h 1471471"/>
                    <a:gd name="connsiteX24" fmla="*/ 26860 w 567335"/>
                    <a:gd name="connsiteY24" fmla="*/ 458173 h 1471471"/>
                    <a:gd name="connsiteX25" fmla="*/ 12268 w 567335"/>
                    <a:gd name="connsiteY25" fmla="*/ 463036 h 1471471"/>
                    <a:gd name="connsiteX26" fmla="*/ 21996 w 567335"/>
                    <a:gd name="connsiteY26" fmla="*/ 492219 h 1471471"/>
                    <a:gd name="connsiteX27" fmla="*/ 31724 w 567335"/>
                    <a:gd name="connsiteY27" fmla="*/ 531130 h 1471471"/>
                    <a:gd name="connsiteX28" fmla="*/ 21996 w 567335"/>
                    <a:gd name="connsiteY28" fmla="*/ 574905 h 1471471"/>
                    <a:gd name="connsiteX29" fmla="*/ 12268 w 567335"/>
                    <a:gd name="connsiteY29" fmla="*/ 589496 h 1471471"/>
                    <a:gd name="connsiteX30" fmla="*/ 21996 w 567335"/>
                    <a:gd name="connsiteY30" fmla="*/ 638134 h 1471471"/>
                    <a:gd name="connsiteX31" fmla="*/ 31724 w 567335"/>
                    <a:gd name="connsiteY31" fmla="*/ 667317 h 1471471"/>
                    <a:gd name="connsiteX32" fmla="*/ 36587 w 567335"/>
                    <a:gd name="connsiteY32" fmla="*/ 681909 h 1471471"/>
                    <a:gd name="connsiteX33" fmla="*/ 31724 w 567335"/>
                    <a:gd name="connsiteY33" fmla="*/ 740275 h 1471471"/>
                    <a:gd name="connsiteX34" fmla="*/ 26860 w 567335"/>
                    <a:gd name="connsiteY34" fmla="*/ 754866 h 1471471"/>
                    <a:gd name="connsiteX35" fmla="*/ 17132 w 567335"/>
                    <a:gd name="connsiteY35" fmla="*/ 788913 h 1471471"/>
                    <a:gd name="connsiteX36" fmla="*/ 12268 w 567335"/>
                    <a:gd name="connsiteY36" fmla="*/ 983466 h 1471471"/>
                    <a:gd name="connsiteX37" fmla="*/ 31724 w 567335"/>
                    <a:gd name="connsiteY37" fmla="*/ 1046696 h 1471471"/>
                    <a:gd name="connsiteX38" fmla="*/ 46315 w 567335"/>
                    <a:gd name="connsiteY38" fmla="*/ 1061288 h 1471471"/>
                    <a:gd name="connsiteX39" fmla="*/ 51179 w 567335"/>
                    <a:gd name="connsiteY39" fmla="*/ 1080743 h 1471471"/>
                    <a:gd name="connsiteX40" fmla="*/ 60907 w 567335"/>
                    <a:gd name="connsiteY40" fmla="*/ 1109926 h 1471471"/>
                    <a:gd name="connsiteX41" fmla="*/ 70634 w 567335"/>
                    <a:gd name="connsiteY41" fmla="*/ 1143973 h 1471471"/>
                    <a:gd name="connsiteX42" fmla="*/ 75498 w 567335"/>
                    <a:gd name="connsiteY42" fmla="*/ 1158564 h 1471471"/>
                    <a:gd name="connsiteX43" fmla="*/ 80362 w 567335"/>
                    <a:gd name="connsiteY43" fmla="*/ 1178019 h 1471471"/>
                    <a:gd name="connsiteX44" fmla="*/ 90090 w 567335"/>
                    <a:gd name="connsiteY44" fmla="*/ 1207202 h 1471471"/>
                    <a:gd name="connsiteX45" fmla="*/ 94953 w 567335"/>
                    <a:gd name="connsiteY45" fmla="*/ 1221794 h 1471471"/>
                    <a:gd name="connsiteX46" fmla="*/ 99817 w 567335"/>
                    <a:gd name="connsiteY46" fmla="*/ 1241249 h 1471471"/>
                    <a:gd name="connsiteX47" fmla="*/ 104681 w 567335"/>
                    <a:gd name="connsiteY47" fmla="*/ 1299615 h 1471471"/>
                    <a:gd name="connsiteX48" fmla="*/ 109545 w 567335"/>
                    <a:gd name="connsiteY48" fmla="*/ 1319071 h 1471471"/>
                    <a:gd name="connsiteX49" fmla="*/ 129000 w 567335"/>
                    <a:gd name="connsiteY49" fmla="*/ 1323934 h 1471471"/>
                    <a:gd name="connsiteX50" fmla="*/ 143592 w 567335"/>
                    <a:gd name="connsiteY50" fmla="*/ 1343390 h 1471471"/>
                    <a:gd name="connsiteX51" fmla="*/ 158183 w 567335"/>
                    <a:gd name="connsiteY51" fmla="*/ 1372573 h 1471471"/>
                    <a:gd name="connsiteX52" fmla="*/ 172775 w 567335"/>
                    <a:gd name="connsiteY52" fmla="*/ 1377436 h 1471471"/>
                    <a:gd name="connsiteX53" fmla="*/ 236004 w 567335"/>
                    <a:gd name="connsiteY53" fmla="*/ 1401756 h 1471471"/>
                    <a:gd name="connsiteX54" fmla="*/ 240868 w 567335"/>
                    <a:gd name="connsiteY54" fmla="*/ 1416347 h 1471471"/>
                    <a:gd name="connsiteX55" fmla="*/ 255460 w 567335"/>
                    <a:gd name="connsiteY55" fmla="*/ 1421211 h 1471471"/>
                    <a:gd name="connsiteX56" fmla="*/ 284643 w 567335"/>
                    <a:gd name="connsiteY56" fmla="*/ 1445530 h 1471471"/>
                    <a:gd name="connsiteX57" fmla="*/ 304098 w 567335"/>
                    <a:gd name="connsiteY57" fmla="*/ 1455258 h 1471471"/>
                    <a:gd name="connsiteX58" fmla="*/ 308962 w 567335"/>
                    <a:gd name="connsiteY58" fmla="*/ 1440666 h 1471471"/>
                    <a:gd name="connsiteX59" fmla="*/ 328417 w 567335"/>
                    <a:gd name="connsiteY59" fmla="*/ 1411483 h 1471471"/>
                    <a:gd name="connsiteX60" fmla="*/ 338145 w 567335"/>
                    <a:gd name="connsiteY60" fmla="*/ 1392028 h 1471471"/>
                    <a:gd name="connsiteX61" fmla="*/ 367328 w 567335"/>
                    <a:gd name="connsiteY61" fmla="*/ 1377436 h 1471471"/>
                    <a:gd name="connsiteX62" fmla="*/ 381919 w 567335"/>
                    <a:gd name="connsiteY62" fmla="*/ 1367709 h 1471471"/>
                    <a:gd name="connsiteX63" fmla="*/ 386783 w 567335"/>
                    <a:gd name="connsiteY63" fmla="*/ 1353117 h 1471471"/>
                    <a:gd name="connsiteX64" fmla="*/ 396511 w 567335"/>
                    <a:gd name="connsiteY64" fmla="*/ 1304479 h 1471471"/>
                    <a:gd name="connsiteX65" fmla="*/ 420830 w 567335"/>
                    <a:gd name="connsiteY65" fmla="*/ 1275296 h 1471471"/>
                    <a:gd name="connsiteX66" fmla="*/ 454877 w 567335"/>
                    <a:gd name="connsiteY66" fmla="*/ 1231522 h 1471471"/>
                    <a:gd name="connsiteX67" fmla="*/ 469468 w 567335"/>
                    <a:gd name="connsiteY67" fmla="*/ 1202339 h 1471471"/>
                    <a:gd name="connsiteX68" fmla="*/ 493787 w 567335"/>
                    <a:gd name="connsiteY68" fmla="*/ 1236385 h 1471471"/>
                    <a:gd name="connsiteX69" fmla="*/ 508379 w 567335"/>
                    <a:gd name="connsiteY69" fmla="*/ 1221794 h 1471471"/>
                    <a:gd name="connsiteX70" fmla="*/ 518107 w 567335"/>
                    <a:gd name="connsiteY70" fmla="*/ 1192611 h 1471471"/>
                    <a:gd name="connsiteX71" fmla="*/ 522970 w 567335"/>
                    <a:gd name="connsiteY71" fmla="*/ 1255841 h 1471471"/>
                    <a:gd name="connsiteX72" fmla="*/ 527834 w 567335"/>
                    <a:gd name="connsiteY72" fmla="*/ 1270432 h 1471471"/>
                    <a:gd name="connsiteX73" fmla="*/ 522970 w 567335"/>
                    <a:gd name="connsiteY73" fmla="*/ 1348253 h 1471471"/>
                    <a:gd name="connsiteX74" fmla="*/ 527834 w 567335"/>
                    <a:gd name="connsiteY74" fmla="*/ 1411483 h 1471471"/>
                    <a:gd name="connsiteX75" fmla="*/ 537562 w 567335"/>
                    <a:gd name="connsiteY75" fmla="*/ 1382300 h 1471471"/>
                    <a:gd name="connsiteX76" fmla="*/ 547290 w 567335"/>
                    <a:gd name="connsiteY76" fmla="*/ 1328798 h 1471471"/>
                    <a:gd name="connsiteX77" fmla="*/ 552153 w 567335"/>
                    <a:gd name="connsiteY77" fmla="*/ 1285024 h 1471471"/>
                    <a:gd name="connsiteX78" fmla="*/ 557017 w 567335"/>
                    <a:gd name="connsiteY78" fmla="*/ 1260705 h 1471471"/>
                    <a:gd name="connsiteX79" fmla="*/ 566745 w 567335"/>
                    <a:gd name="connsiteY79" fmla="*/ 1212066 h 1471471"/>
                    <a:gd name="connsiteX80" fmla="*/ 561881 w 567335"/>
                    <a:gd name="connsiteY80" fmla="*/ 1178019 h 1471471"/>
                    <a:gd name="connsiteX81" fmla="*/ 557017 w 567335"/>
                    <a:gd name="connsiteY81" fmla="*/ 1163428 h 1471471"/>
                    <a:gd name="connsiteX82" fmla="*/ 566745 w 567335"/>
                    <a:gd name="connsiteY82" fmla="*/ 993194 h 1471471"/>
                    <a:gd name="connsiteX83" fmla="*/ 561881 w 567335"/>
                    <a:gd name="connsiteY83" fmla="*/ 905645 h 1471471"/>
                    <a:gd name="connsiteX84" fmla="*/ 552153 w 567335"/>
                    <a:gd name="connsiteY84" fmla="*/ 793777 h 1471471"/>
                    <a:gd name="connsiteX85" fmla="*/ 547290 w 567335"/>
                    <a:gd name="connsiteY85" fmla="*/ 764594 h 1471471"/>
                    <a:gd name="connsiteX86" fmla="*/ 542426 w 567335"/>
                    <a:gd name="connsiteY86" fmla="*/ 715956 h 1471471"/>
                    <a:gd name="connsiteX87" fmla="*/ 537562 w 567335"/>
                    <a:gd name="connsiteY87" fmla="*/ 701364 h 1471471"/>
                    <a:gd name="connsiteX88" fmla="*/ 527834 w 567335"/>
                    <a:gd name="connsiteY88" fmla="*/ 657590 h 1471471"/>
                    <a:gd name="connsiteX89" fmla="*/ 518107 w 567335"/>
                    <a:gd name="connsiteY89" fmla="*/ 628407 h 1471471"/>
                    <a:gd name="connsiteX90" fmla="*/ 498651 w 567335"/>
                    <a:gd name="connsiteY90" fmla="*/ 570041 h 1471471"/>
                    <a:gd name="connsiteX91" fmla="*/ 488924 w 567335"/>
                    <a:gd name="connsiteY91" fmla="*/ 540858 h 1471471"/>
                    <a:gd name="connsiteX92" fmla="*/ 484060 w 567335"/>
                    <a:gd name="connsiteY92" fmla="*/ 521402 h 1471471"/>
                    <a:gd name="connsiteX93" fmla="*/ 474332 w 567335"/>
                    <a:gd name="connsiteY93" fmla="*/ 492219 h 1471471"/>
                    <a:gd name="connsiteX94" fmla="*/ 464604 w 567335"/>
                    <a:gd name="connsiteY94" fmla="*/ 477628 h 1471471"/>
                    <a:gd name="connsiteX95" fmla="*/ 459741 w 567335"/>
                    <a:gd name="connsiteY95" fmla="*/ 463036 h 1471471"/>
                    <a:gd name="connsiteX96" fmla="*/ 440285 w 567335"/>
                    <a:gd name="connsiteY96" fmla="*/ 433853 h 1471471"/>
                    <a:gd name="connsiteX97" fmla="*/ 420830 w 567335"/>
                    <a:gd name="connsiteY97" fmla="*/ 375488 h 1471471"/>
                    <a:gd name="connsiteX98" fmla="*/ 411102 w 567335"/>
                    <a:gd name="connsiteY98" fmla="*/ 346305 h 1471471"/>
                    <a:gd name="connsiteX99" fmla="*/ 406239 w 567335"/>
                    <a:gd name="connsiteY99" fmla="*/ 331713 h 1471471"/>
                    <a:gd name="connsiteX100" fmla="*/ 396511 w 567335"/>
                    <a:gd name="connsiteY100" fmla="*/ 317122 h 1471471"/>
                    <a:gd name="connsiteX101" fmla="*/ 381919 w 567335"/>
                    <a:gd name="connsiteY101" fmla="*/ 273347 h 1471471"/>
                    <a:gd name="connsiteX102" fmla="*/ 377056 w 567335"/>
                    <a:gd name="connsiteY102" fmla="*/ 258756 h 1471471"/>
                    <a:gd name="connsiteX103" fmla="*/ 367328 w 567335"/>
                    <a:gd name="connsiteY103" fmla="*/ 244164 h 1471471"/>
                    <a:gd name="connsiteX104" fmla="*/ 357600 w 567335"/>
                    <a:gd name="connsiteY104" fmla="*/ 214981 h 1471471"/>
                    <a:gd name="connsiteX105" fmla="*/ 352736 w 567335"/>
                    <a:gd name="connsiteY105" fmla="*/ 200390 h 1471471"/>
                    <a:gd name="connsiteX106" fmla="*/ 338145 w 567335"/>
                    <a:gd name="connsiteY106" fmla="*/ 185798 h 1471471"/>
                    <a:gd name="connsiteX107" fmla="*/ 318690 w 567335"/>
                    <a:gd name="connsiteY107" fmla="*/ 156615 h 1471471"/>
                    <a:gd name="connsiteX108" fmla="*/ 304098 w 567335"/>
                    <a:gd name="connsiteY108" fmla="*/ 146888 h 1471471"/>
                    <a:gd name="connsiteX109" fmla="*/ 294370 w 567335"/>
                    <a:gd name="connsiteY109" fmla="*/ 132296 h 1471471"/>
                    <a:gd name="connsiteX110" fmla="*/ 284643 w 567335"/>
                    <a:gd name="connsiteY110" fmla="*/ 103113 h 1471471"/>
                    <a:gd name="connsiteX111" fmla="*/ 274915 w 567335"/>
                    <a:gd name="connsiteY111" fmla="*/ 88522 h 1471471"/>
                    <a:gd name="connsiteX112" fmla="*/ 270051 w 567335"/>
                    <a:gd name="connsiteY112" fmla="*/ 73930 h 1471471"/>
                    <a:gd name="connsiteX113" fmla="*/ 236004 w 567335"/>
                    <a:gd name="connsiteY113" fmla="*/ 30156 h 1471471"/>
                    <a:gd name="connsiteX114" fmla="*/ 216549 w 567335"/>
                    <a:gd name="connsiteY114" fmla="*/ 973 h 1471471"/>
                    <a:gd name="connsiteX115" fmla="*/ 211685 w 567335"/>
                    <a:gd name="connsiteY115" fmla="*/ 10700 h 14714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</a:cxnLst>
                  <a:rect l="l" t="t" r="r" b="b"/>
                  <a:pathLst>
                    <a:path w="567335" h="1471471">
                      <a:moveTo>
                        <a:pt x="211685" y="10700"/>
                      </a:moveTo>
                      <a:cubicBezTo>
                        <a:pt x="214117" y="17185"/>
                        <a:pt x="224656" y="30155"/>
                        <a:pt x="231141" y="39883"/>
                      </a:cubicBezTo>
                      <a:cubicBezTo>
                        <a:pt x="234384" y="44747"/>
                        <a:pt x="236734" y="50342"/>
                        <a:pt x="240868" y="54475"/>
                      </a:cubicBezTo>
                      <a:cubicBezTo>
                        <a:pt x="250035" y="63641"/>
                        <a:pt x="259768" y="71466"/>
                        <a:pt x="265187" y="83658"/>
                      </a:cubicBezTo>
                      <a:cubicBezTo>
                        <a:pt x="269351" y="93028"/>
                        <a:pt x="271672" y="103113"/>
                        <a:pt x="274915" y="112841"/>
                      </a:cubicBezTo>
                      <a:lnTo>
                        <a:pt x="279779" y="127432"/>
                      </a:lnTo>
                      <a:cubicBezTo>
                        <a:pt x="270143" y="175612"/>
                        <a:pt x="266636" y="182920"/>
                        <a:pt x="279779" y="253892"/>
                      </a:cubicBezTo>
                      <a:cubicBezTo>
                        <a:pt x="281908" y="265388"/>
                        <a:pt x="299234" y="283075"/>
                        <a:pt x="299234" y="283075"/>
                      </a:cubicBezTo>
                      <a:cubicBezTo>
                        <a:pt x="297613" y="291181"/>
                        <a:pt x="298956" y="300516"/>
                        <a:pt x="294370" y="307394"/>
                      </a:cubicBezTo>
                      <a:cubicBezTo>
                        <a:pt x="291526" y="311660"/>
                        <a:pt x="284906" y="312258"/>
                        <a:pt x="279779" y="312258"/>
                      </a:cubicBezTo>
                      <a:cubicBezTo>
                        <a:pt x="268838" y="312258"/>
                        <a:pt x="230468" y="303703"/>
                        <a:pt x="221413" y="297666"/>
                      </a:cubicBezTo>
                      <a:lnTo>
                        <a:pt x="206822" y="287939"/>
                      </a:lnTo>
                      <a:cubicBezTo>
                        <a:pt x="198715" y="289560"/>
                        <a:pt x="188853" y="287510"/>
                        <a:pt x="182502" y="292802"/>
                      </a:cubicBezTo>
                      <a:cubicBezTo>
                        <a:pt x="177367" y="297082"/>
                        <a:pt x="183981" y="310144"/>
                        <a:pt x="177639" y="312258"/>
                      </a:cubicBezTo>
                      <a:cubicBezTo>
                        <a:pt x="172093" y="314107"/>
                        <a:pt x="170710" y="302798"/>
                        <a:pt x="167911" y="297666"/>
                      </a:cubicBezTo>
                      <a:cubicBezTo>
                        <a:pt x="160967" y="284936"/>
                        <a:pt x="156500" y="270821"/>
                        <a:pt x="148456" y="258756"/>
                      </a:cubicBezTo>
                      <a:cubicBezTo>
                        <a:pt x="145213" y="253892"/>
                        <a:pt x="143293" y="247816"/>
                        <a:pt x="138728" y="244164"/>
                      </a:cubicBezTo>
                      <a:cubicBezTo>
                        <a:pt x="134724" y="240961"/>
                        <a:pt x="129000" y="240921"/>
                        <a:pt x="124136" y="239300"/>
                      </a:cubicBezTo>
                      <a:cubicBezTo>
                        <a:pt x="122515" y="244164"/>
                        <a:pt x="120516" y="248918"/>
                        <a:pt x="119273" y="253892"/>
                      </a:cubicBezTo>
                      <a:cubicBezTo>
                        <a:pt x="117313" y="261733"/>
                        <a:pt x="114599" y="283705"/>
                        <a:pt x="109545" y="292802"/>
                      </a:cubicBezTo>
                      <a:cubicBezTo>
                        <a:pt x="103867" y="303022"/>
                        <a:pt x="90090" y="321985"/>
                        <a:pt x="90090" y="321985"/>
                      </a:cubicBezTo>
                      <a:cubicBezTo>
                        <a:pt x="82739" y="351388"/>
                        <a:pt x="87340" y="335101"/>
                        <a:pt x="75498" y="370624"/>
                      </a:cubicBezTo>
                      <a:lnTo>
                        <a:pt x="65770" y="399807"/>
                      </a:lnTo>
                      <a:cubicBezTo>
                        <a:pt x="65121" y="402405"/>
                        <a:pt x="58836" y="429664"/>
                        <a:pt x="56043" y="433853"/>
                      </a:cubicBezTo>
                      <a:cubicBezTo>
                        <a:pt x="50665" y="441919"/>
                        <a:pt x="35831" y="453687"/>
                        <a:pt x="26860" y="458173"/>
                      </a:cubicBezTo>
                      <a:cubicBezTo>
                        <a:pt x="22274" y="460466"/>
                        <a:pt x="17132" y="461415"/>
                        <a:pt x="12268" y="463036"/>
                      </a:cubicBezTo>
                      <a:cubicBezTo>
                        <a:pt x="15511" y="472764"/>
                        <a:pt x="19985" y="482164"/>
                        <a:pt x="21996" y="492219"/>
                      </a:cubicBezTo>
                      <a:cubicBezTo>
                        <a:pt x="27865" y="521566"/>
                        <a:pt x="24246" y="508696"/>
                        <a:pt x="31724" y="531130"/>
                      </a:cubicBezTo>
                      <a:cubicBezTo>
                        <a:pt x="29856" y="542337"/>
                        <a:pt x="27983" y="562932"/>
                        <a:pt x="21996" y="574905"/>
                      </a:cubicBezTo>
                      <a:cubicBezTo>
                        <a:pt x="19382" y="580133"/>
                        <a:pt x="15511" y="584632"/>
                        <a:pt x="12268" y="589496"/>
                      </a:cubicBezTo>
                      <a:cubicBezTo>
                        <a:pt x="15555" y="609217"/>
                        <a:pt x="16554" y="619994"/>
                        <a:pt x="21996" y="638134"/>
                      </a:cubicBezTo>
                      <a:cubicBezTo>
                        <a:pt x="24943" y="647955"/>
                        <a:pt x="28482" y="657589"/>
                        <a:pt x="31724" y="667317"/>
                      </a:cubicBezTo>
                      <a:lnTo>
                        <a:pt x="36587" y="681909"/>
                      </a:lnTo>
                      <a:cubicBezTo>
                        <a:pt x="34966" y="701364"/>
                        <a:pt x="34304" y="720923"/>
                        <a:pt x="31724" y="740275"/>
                      </a:cubicBezTo>
                      <a:cubicBezTo>
                        <a:pt x="31046" y="745357"/>
                        <a:pt x="28268" y="749936"/>
                        <a:pt x="26860" y="754866"/>
                      </a:cubicBezTo>
                      <a:cubicBezTo>
                        <a:pt x="14645" y="797617"/>
                        <a:pt x="28794" y="753929"/>
                        <a:pt x="17132" y="788913"/>
                      </a:cubicBezTo>
                      <a:cubicBezTo>
                        <a:pt x="15511" y="853764"/>
                        <a:pt x="12268" y="918595"/>
                        <a:pt x="12268" y="983466"/>
                      </a:cubicBezTo>
                      <a:cubicBezTo>
                        <a:pt x="12268" y="1045178"/>
                        <a:pt x="0" y="1036121"/>
                        <a:pt x="31724" y="1046696"/>
                      </a:cubicBezTo>
                      <a:cubicBezTo>
                        <a:pt x="36588" y="1051560"/>
                        <a:pt x="42902" y="1055316"/>
                        <a:pt x="46315" y="1061288"/>
                      </a:cubicBezTo>
                      <a:cubicBezTo>
                        <a:pt x="49631" y="1067092"/>
                        <a:pt x="49258" y="1074340"/>
                        <a:pt x="51179" y="1080743"/>
                      </a:cubicBezTo>
                      <a:cubicBezTo>
                        <a:pt x="54126" y="1090564"/>
                        <a:pt x="57665" y="1100198"/>
                        <a:pt x="60907" y="1109926"/>
                      </a:cubicBezTo>
                      <a:cubicBezTo>
                        <a:pt x="72565" y="1144902"/>
                        <a:pt x="58422" y="1101233"/>
                        <a:pt x="70634" y="1143973"/>
                      </a:cubicBezTo>
                      <a:cubicBezTo>
                        <a:pt x="72042" y="1148903"/>
                        <a:pt x="74089" y="1153634"/>
                        <a:pt x="75498" y="1158564"/>
                      </a:cubicBezTo>
                      <a:cubicBezTo>
                        <a:pt x="77335" y="1164991"/>
                        <a:pt x="78441" y="1171616"/>
                        <a:pt x="80362" y="1178019"/>
                      </a:cubicBezTo>
                      <a:cubicBezTo>
                        <a:pt x="83309" y="1187840"/>
                        <a:pt x="86848" y="1197474"/>
                        <a:pt x="90090" y="1207202"/>
                      </a:cubicBezTo>
                      <a:cubicBezTo>
                        <a:pt x="91711" y="1212066"/>
                        <a:pt x="93709" y="1216820"/>
                        <a:pt x="94953" y="1221794"/>
                      </a:cubicBezTo>
                      <a:lnTo>
                        <a:pt x="99817" y="1241249"/>
                      </a:lnTo>
                      <a:cubicBezTo>
                        <a:pt x="101438" y="1260704"/>
                        <a:pt x="102259" y="1280243"/>
                        <a:pt x="104681" y="1299615"/>
                      </a:cubicBezTo>
                      <a:cubicBezTo>
                        <a:pt x="105510" y="1306248"/>
                        <a:pt x="104818" y="1314344"/>
                        <a:pt x="109545" y="1319071"/>
                      </a:cubicBezTo>
                      <a:cubicBezTo>
                        <a:pt x="114272" y="1323798"/>
                        <a:pt x="122515" y="1322313"/>
                        <a:pt x="129000" y="1323934"/>
                      </a:cubicBezTo>
                      <a:cubicBezTo>
                        <a:pt x="133864" y="1330419"/>
                        <a:pt x="139570" y="1336351"/>
                        <a:pt x="143592" y="1343390"/>
                      </a:cubicBezTo>
                      <a:cubicBezTo>
                        <a:pt x="151011" y="1356372"/>
                        <a:pt x="144807" y="1361873"/>
                        <a:pt x="158183" y="1372573"/>
                      </a:cubicBezTo>
                      <a:cubicBezTo>
                        <a:pt x="162187" y="1375776"/>
                        <a:pt x="167911" y="1375815"/>
                        <a:pt x="172775" y="1377436"/>
                      </a:cubicBezTo>
                      <a:cubicBezTo>
                        <a:pt x="211496" y="1403251"/>
                        <a:pt x="190384" y="1395239"/>
                        <a:pt x="236004" y="1401756"/>
                      </a:cubicBezTo>
                      <a:cubicBezTo>
                        <a:pt x="237625" y="1406620"/>
                        <a:pt x="237243" y="1412722"/>
                        <a:pt x="240868" y="1416347"/>
                      </a:cubicBezTo>
                      <a:cubicBezTo>
                        <a:pt x="244494" y="1419972"/>
                        <a:pt x="250874" y="1418918"/>
                        <a:pt x="255460" y="1421211"/>
                      </a:cubicBezTo>
                      <a:cubicBezTo>
                        <a:pt x="269000" y="1427981"/>
                        <a:pt x="273888" y="1434776"/>
                        <a:pt x="284643" y="1445530"/>
                      </a:cubicBezTo>
                      <a:cubicBezTo>
                        <a:pt x="287885" y="1455257"/>
                        <a:pt x="287886" y="1471471"/>
                        <a:pt x="304098" y="1455258"/>
                      </a:cubicBezTo>
                      <a:cubicBezTo>
                        <a:pt x="307723" y="1451632"/>
                        <a:pt x="306472" y="1445148"/>
                        <a:pt x="308962" y="1440666"/>
                      </a:cubicBezTo>
                      <a:cubicBezTo>
                        <a:pt x="314640" y="1430446"/>
                        <a:pt x="323188" y="1421940"/>
                        <a:pt x="328417" y="1411483"/>
                      </a:cubicBezTo>
                      <a:cubicBezTo>
                        <a:pt x="331660" y="1404998"/>
                        <a:pt x="333503" y="1397598"/>
                        <a:pt x="338145" y="1392028"/>
                      </a:cubicBezTo>
                      <a:cubicBezTo>
                        <a:pt x="348102" y="1380080"/>
                        <a:pt x="354997" y="1383602"/>
                        <a:pt x="367328" y="1377436"/>
                      </a:cubicBezTo>
                      <a:cubicBezTo>
                        <a:pt x="372556" y="1374822"/>
                        <a:pt x="377055" y="1370951"/>
                        <a:pt x="381919" y="1367709"/>
                      </a:cubicBezTo>
                      <a:cubicBezTo>
                        <a:pt x="383540" y="1362845"/>
                        <a:pt x="385777" y="1358145"/>
                        <a:pt x="386783" y="1353117"/>
                      </a:cubicBezTo>
                      <a:cubicBezTo>
                        <a:pt x="389770" y="1338182"/>
                        <a:pt x="389185" y="1319129"/>
                        <a:pt x="396511" y="1304479"/>
                      </a:cubicBezTo>
                      <a:cubicBezTo>
                        <a:pt x="406937" y="1283627"/>
                        <a:pt x="405774" y="1294655"/>
                        <a:pt x="420830" y="1275296"/>
                      </a:cubicBezTo>
                      <a:cubicBezTo>
                        <a:pt x="461545" y="1222947"/>
                        <a:pt x="421755" y="1264642"/>
                        <a:pt x="454877" y="1231522"/>
                      </a:cubicBezTo>
                      <a:cubicBezTo>
                        <a:pt x="455732" y="1228958"/>
                        <a:pt x="463576" y="1201160"/>
                        <a:pt x="469468" y="1202339"/>
                      </a:cubicBezTo>
                      <a:cubicBezTo>
                        <a:pt x="471790" y="1202803"/>
                        <a:pt x="490940" y="1232115"/>
                        <a:pt x="493787" y="1236385"/>
                      </a:cubicBezTo>
                      <a:cubicBezTo>
                        <a:pt x="498651" y="1231521"/>
                        <a:pt x="505038" y="1227807"/>
                        <a:pt x="508379" y="1221794"/>
                      </a:cubicBezTo>
                      <a:cubicBezTo>
                        <a:pt x="513359" y="1212831"/>
                        <a:pt x="518107" y="1192611"/>
                        <a:pt x="518107" y="1192611"/>
                      </a:cubicBezTo>
                      <a:cubicBezTo>
                        <a:pt x="519728" y="1213688"/>
                        <a:pt x="520348" y="1234865"/>
                        <a:pt x="522970" y="1255841"/>
                      </a:cubicBezTo>
                      <a:cubicBezTo>
                        <a:pt x="523606" y="1260928"/>
                        <a:pt x="527834" y="1265305"/>
                        <a:pt x="527834" y="1270432"/>
                      </a:cubicBezTo>
                      <a:cubicBezTo>
                        <a:pt x="527834" y="1296423"/>
                        <a:pt x="524591" y="1322313"/>
                        <a:pt x="522970" y="1348253"/>
                      </a:cubicBezTo>
                      <a:cubicBezTo>
                        <a:pt x="524591" y="1369330"/>
                        <a:pt x="519507" y="1392053"/>
                        <a:pt x="527834" y="1411483"/>
                      </a:cubicBezTo>
                      <a:cubicBezTo>
                        <a:pt x="531873" y="1420908"/>
                        <a:pt x="535075" y="1392248"/>
                        <a:pt x="537562" y="1382300"/>
                      </a:cubicBezTo>
                      <a:cubicBezTo>
                        <a:pt x="544359" y="1355112"/>
                        <a:pt x="542934" y="1363650"/>
                        <a:pt x="547290" y="1328798"/>
                      </a:cubicBezTo>
                      <a:cubicBezTo>
                        <a:pt x="549111" y="1314230"/>
                        <a:pt x="550077" y="1299558"/>
                        <a:pt x="552153" y="1285024"/>
                      </a:cubicBezTo>
                      <a:cubicBezTo>
                        <a:pt x="553322" y="1276840"/>
                        <a:pt x="555538" y="1268839"/>
                        <a:pt x="557017" y="1260705"/>
                      </a:cubicBezTo>
                      <a:cubicBezTo>
                        <a:pt x="564968" y="1216976"/>
                        <a:pt x="558142" y="1246480"/>
                        <a:pt x="566745" y="1212066"/>
                      </a:cubicBezTo>
                      <a:cubicBezTo>
                        <a:pt x="565124" y="1200717"/>
                        <a:pt x="564129" y="1189261"/>
                        <a:pt x="561881" y="1178019"/>
                      </a:cubicBezTo>
                      <a:cubicBezTo>
                        <a:pt x="560876" y="1172992"/>
                        <a:pt x="557017" y="1168555"/>
                        <a:pt x="557017" y="1163428"/>
                      </a:cubicBezTo>
                      <a:cubicBezTo>
                        <a:pt x="557017" y="1034947"/>
                        <a:pt x="553210" y="1060868"/>
                        <a:pt x="566745" y="993194"/>
                      </a:cubicBezTo>
                      <a:cubicBezTo>
                        <a:pt x="565124" y="964011"/>
                        <a:pt x="563417" y="934833"/>
                        <a:pt x="561881" y="905645"/>
                      </a:cubicBezTo>
                      <a:cubicBezTo>
                        <a:pt x="556441" y="802288"/>
                        <a:pt x="567335" y="839319"/>
                        <a:pt x="552153" y="793777"/>
                      </a:cubicBezTo>
                      <a:cubicBezTo>
                        <a:pt x="550532" y="784049"/>
                        <a:pt x="548513" y="774380"/>
                        <a:pt x="547290" y="764594"/>
                      </a:cubicBezTo>
                      <a:cubicBezTo>
                        <a:pt x="545269" y="748426"/>
                        <a:pt x="544904" y="732060"/>
                        <a:pt x="542426" y="715956"/>
                      </a:cubicBezTo>
                      <a:cubicBezTo>
                        <a:pt x="541646" y="710889"/>
                        <a:pt x="538806" y="706338"/>
                        <a:pt x="537562" y="701364"/>
                      </a:cubicBezTo>
                      <a:cubicBezTo>
                        <a:pt x="530616" y="673583"/>
                        <a:pt x="535326" y="682565"/>
                        <a:pt x="527834" y="657590"/>
                      </a:cubicBezTo>
                      <a:cubicBezTo>
                        <a:pt x="524888" y="647769"/>
                        <a:pt x="521349" y="638135"/>
                        <a:pt x="518107" y="628407"/>
                      </a:cubicBezTo>
                      <a:lnTo>
                        <a:pt x="498651" y="570041"/>
                      </a:lnTo>
                      <a:cubicBezTo>
                        <a:pt x="498648" y="570031"/>
                        <a:pt x="488927" y="540869"/>
                        <a:pt x="488924" y="540858"/>
                      </a:cubicBezTo>
                      <a:cubicBezTo>
                        <a:pt x="487303" y="534373"/>
                        <a:pt x="485981" y="527805"/>
                        <a:pt x="484060" y="521402"/>
                      </a:cubicBezTo>
                      <a:cubicBezTo>
                        <a:pt x="481114" y="511581"/>
                        <a:pt x="480020" y="500751"/>
                        <a:pt x="474332" y="492219"/>
                      </a:cubicBezTo>
                      <a:lnTo>
                        <a:pt x="464604" y="477628"/>
                      </a:lnTo>
                      <a:cubicBezTo>
                        <a:pt x="462983" y="472764"/>
                        <a:pt x="462231" y="467518"/>
                        <a:pt x="459741" y="463036"/>
                      </a:cubicBezTo>
                      <a:cubicBezTo>
                        <a:pt x="454063" y="452816"/>
                        <a:pt x="440285" y="433853"/>
                        <a:pt x="440285" y="433853"/>
                      </a:cubicBezTo>
                      <a:lnTo>
                        <a:pt x="420830" y="375488"/>
                      </a:lnTo>
                      <a:lnTo>
                        <a:pt x="411102" y="346305"/>
                      </a:lnTo>
                      <a:cubicBezTo>
                        <a:pt x="409481" y="341441"/>
                        <a:pt x="409083" y="335979"/>
                        <a:pt x="406239" y="331713"/>
                      </a:cubicBezTo>
                      <a:lnTo>
                        <a:pt x="396511" y="317122"/>
                      </a:lnTo>
                      <a:lnTo>
                        <a:pt x="381919" y="273347"/>
                      </a:lnTo>
                      <a:cubicBezTo>
                        <a:pt x="380298" y="268483"/>
                        <a:pt x="379900" y="263022"/>
                        <a:pt x="377056" y="258756"/>
                      </a:cubicBezTo>
                      <a:cubicBezTo>
                        <a:pt x="373813" y="253892"/>
                        <a:pt x="369702" y="249506"/>
                        <a:pt x="367328" y="244164"/>
                      </a:cubicBezTo>
                      <a:cubicBezTo>
                        <a:pt x="363163" y="234794"/>
                        <a:pt x="360843" y="224709"/>
                        <a:pt x="357600" y="214981"/>
                      </a:cubicBezTo>
                      <a:cubicBezTo>
                        <a:pt x="355979" y="210117"/>
                        <a:pt x="356361" y="204015"/>
                        <a:pt x="352736" y="200390"/>
                      </a:cubicBezTo>
                      <a:cubicBezTo>
                        <a:pt x="347872" y="195526"/>
                        <a:pt x="342368" y="191228"/>
                        <a:pt x="338145" y="185798"/>
                      </a:cubicBezTo>
                      <a:cubicBezTo>
                        <a:pt x="330967" y="176569"/>
                        <a:pt x="328418" y="163100"/>
                        <a:pt x="318690" y="156615"/>
                      </a:cubicBezTo>
                      <a:lnTo>
                        <a:pt x="304098" y="146888"/>
                      </a:lnTo>
                      <a:cubicBezTo>
                        <a:pt x="300855" y="142024"/>
                        <a:pt x="296744" y="137638"/>
                        <a:pt x="294370" y="132296"/>
                      </a:cubicBezTo>
                      <a:cubicBezTo>
                        <a:pt x="290206" y="122926"/>
                        <a:pt x="290331" y="111644"/>
                        <a:pt x="284643" y="103113"/>
                      </a:cubicBezTo>
                      <a:lnTo>
                        <a:pt x="274915" y="88522"/>
                      </a:lnTo>
                      <a:cubicBezTo>
                        <a:pt x="273294" y="83658"/>
                        <a:pt x="272541" y="78412"/>
                        <a:pt x="270051" y="73930"/>
                      </a:cubicBezTo>
                      <a:cubicBezTo>
                        <a:pt x="255506" y="47749"/>
                        <a:pt x="253729" y="47880"/>
                        <a:pt x="236004" y="30156"/>
                      </a:cubicBezTo>
                      <a:cubicBezTo>
                        <a:pt x="230474" y="13564"/>
                        <a:pt x="232743" y="13118"/>
                        <a:pt x="216549" y="973"/>
                      </a:cubicBezTo>
                      <a:cubicBezTo>
                        <a:pt x="215252" y="0"/>
                        <a:pt x="209253" y="4215"/>
                        <a:pt x="211685" y="1070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12000">
                      <a:srgbClr val="EE8800"/>
                    </a:gs>
                    <a:gs pos="100000">
                      <a:srgbClr val="00B050"/>
                    </a:gs>
                    <a:gs pos="0">
                      <a:srgbClr val="FFFFCC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</p:grpSp>
        </p:grpSp>
        <p:sp>
          <p:nvSpPr>
            <p:cNvPr id="75" name="Elipse 74"/>
            <p:cNvSpPr/>
            <p:nvPr/>
          </p:nvSpPr>
          <p:spPr bwMode="auto">
            <a:xfrm rot="17679432">
              <a:off x="5511322" y="5897278"/>
              <a:ext cx="565200" cy="500280"/>
            </a:xfrm>
            <a:prstGeom prst="ellipse">
              <a:avLst/>
            </a:prstGeom>
            <a:solidFill>
              <a:schemeClr val="tx1">
                <a:alpha val="59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54" name="Retângulo 53"/>
          <p:cNvSpPr/>
          <p:nvPr/>
        </p:nvSpPr>
        <p:spPr>
          <a:xfrm>
            <a:off x="0" y="6536377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pt-BR" sz="1200" dirty="0" smtClean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  <a:t>Crédito do slide original: Prof. Roberto </a:t>
            </a:r>
            <a:r>
              <a:rPr lang="pt-BR" sz="1200" dirty="0" err="1" smtClean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  <a:t>Boczko</a:t>
            </a:r>
            <a:r>
              <a:rPr lang="pt-BR" sz="1200" dirty="0" smtClean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  <a:t>; adaptações: André Luiz da Silva CDA/CDCC/USP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5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0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5" grpId="0" animBg="1"/>
      <p:bldP spid="5135" grpId="1" animBg="1"/>
      <p:bldP spid="5135" grpId="2" animBg="1"/>
      <p:bldP spid="5138" grpId="0" animBg="1"/>
      <p:bldP spid="5138" grpId="1" animBg="1"/>
      <p:bldP spid="5138" grpId="2" animBg="1"/>
      <p:bldP spid="64" grpId="0" animBg="1"/>
      <p:bldP spid="65" grpId="0" animBg="1"/>
      <p:bldP spid="71" grpId="0" animBg="1"/>
      <p:bldP spid="72" grpId="0"/>
      <p:bldP spid="5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rId2" action="ppaction://hlinkfile"/>
          </p:cNvPr>
          <p:cNvPicPr>
            <a:picLocks noChangeArrowheads="1"/>
          </p:cNvPicPr>
          <p:nvPr/>
        </p:nvPicPr>
        <p:blipFill>
          <a:blip r:embed="rId3" cstate="print">
            <a:lum bright="3000" contrast="13000"/>
          </a:blip>
          <a:stretch>
            <a:fillRect/>
          </a:stretch>
        </p:blipFill>
        <p:spPr bwMode="auto">
          <a:xfrm>
            <a:off x="3635896" y="2564904"/>
            <a:ext cx="1800000" cy="1800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sp>
        <p:nvSpPr>
          <p:cNvPr id="3" name="Text Box 141"/>
          <p:cNvSpPr txBox="1">
            <a:spLocks noChangeArrowheads="1"/>
          </p:cNvSpPr>
          <p:nvPr/>
        </p:nvSpPr>
        <p:spPr bwMode="auto">
          <a:xfrm>
            <a:off x="0" y="6536377"/>
            <a:ext cx="9144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Crédito:  Mark </a:t>
            </a:r>
            <a:r>
              <a:rPr lang="pt-BR" sz="1200" dirty="0" err="1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Garlick</a:t>
            </a:r>
            <a:endParaRPr lang="pt-BR" sz="1200" dirty="0">
              <a:solidFill>
                <a:schemeClr val="accent1">
                  <a:lumMod val="7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75" y="548680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Como detectar um </a:t>
            </a:r>
            <a:b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</a:br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buraco negro?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Elipse 127"/>
          <p:cNvSpPr>
            <a:spLocks noChangeAspect="1"/>
          </p:cNvSpPr>
          <p:nvPr/>
        </p:nvSpPr>
        <p:spPr bwMode="auto">
          <a:xfrm rot="19535659">
            <a:off x="5526780" y="4007296"/>
            <a:ext cx="2448272" cy="1843597"/>
          </a:xfrm>
          <a:prstGeom prst="ellipse">
            <a:avLst/>
          </a:prstGeom>
          <a:gradFill>
            <a:gsLst>
              <a:gs pos="93000">
                <a:srgbClr val="C00000">
                  <a:alpha val="18000"/>
                </a:srgbClr>
              </a:gs>
              <a:gs pos="59000">
                <a:srgbClr val="7030A0">
                  <a:alpha val="68000"/>
                </a:srgbClr>
              </a:gs>
              <a:gs pos="0">
                <a:schemeClr val="bg1"/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34" name="Lua 33"/>
          <p:cNvSpPr/>
          <p:nvPr/>
        </p:nvSpPr>
        <p:spPr bwMode="auto">
          <a:xfrm rot="1988935">
            <a:off x="5935399" y="4392882"/>
            <a:ext cx="639868" cy="953824"/>
          </a:xfrm>
          <a:prstGeom prst="moon">
            <a:avLst>
              <a:gd name="adj" fmla="val 12041"/>
            </a:avLst>
          </a:prstGeom>
          <a:solidFill>
            <a:srgbClr val="FF0000">
              <a:alpha val="31000"/>
            </a:srgb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52" name="Lua 51"/>
          <p:cNvSpPr/>
          <p:nvPr/>
        </p:nvSpPr>
        <p:spPr bwMode="auto">
          <a:xfrm rot="14597009">
            <a:off x="6765478" y="4490971"/>
            <a:ext cx="486927" cy="1030772"/>
          </a:xfrm>
          <a:prstGeom prst="moon">
            <a:avLst>
              <a:gd name="adj" fmla="val 14645"/>
            </a:avLst>
          </a:prstGeom>
          <a:solidFill>
            <a:srgbClr val="FF0000">
              <a:alpha val="31000"/>
            </a:srgb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3" name="Grupo 129"/>
          <p:cNvGrpSpPr>
            <a:grpSpLocks noChangeAspect="1"/>
          </p:cNvGrpSpPr>
          <p:nvPr/>
        </p:nvGrpSpPr>
        <p:grpSpPr>
          <a:xfrm>
            <a:off x="7953494" y="4731617"/>
            <a:ext cx="866978" cy="1937743"/>
            <a:chOff x="7812360" y="4210616"/>
            <a:chExt cx="1008112" cy="2253189"/>
          </a:xfrm>
        </p:grpSpPr>
        <p:sp>
          <p:nvSpPr>
            <p:cNvPr id="63" name="Triângulo isósceles 62"/>
            <p:cNvSpPr/>
            <p:nvPr/>
          </p:nvSpPr>
          <p:spPr bwMode="auto">
            <a:xfrm rot="1222400">
              <a:off x="8038299" y="5290732"/>
              <a:ext cx="150642" cy="1173073"/>
            </a:xfrm>
            <a:prstGeom prst="triangle">
              <a:avLst/>
            </a:prstGeom>
            <a:gradFill>
              <a:gsLst>
                <a:gs pos="96000">
                  <a:srgbClr val="7030A0">
                    <a:alpha val="0"/>
                  </a:srgbClr>
                </a:gs>
                <a:gs pos="77000">
                  <a:srgbClr val="7030A0">
                    <a:alpha val="69000"/>
                  </a:srgbClr>
                </a:gs>
                <a:gs pos="22000">
                  <a:schemeClr val="bg1"/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60" name="Elipse 59"/>
            <p:cNvSpPr/>
            <p:nvPr/>
          </p:nvSpPr>
          <p:spPr bwMode="auto">
            <a:xfrm rot="1350372">
              <a:off x="7812360" y="5157192"/>
              <a:ext cx="1008112" cy="360040"/>
            </a:xfrm>
            <a:prstGeom prst="ellipse">
              <a:avLst/>
            </a:prstGeom>
            <a:gradFill>
              <a:gsLst>
                <a:gs pos="96000">
                  <a:srgbClr val="7030A0">
                    <a:alpha val="27000"/>
                  </a:srgbClr>
                </a:gs>
                <a:gs pos="77000">
                  <a:srgbClr val="7030A0">
                    <a:alpha val="69000"/>
                  </a:srgbClr>
                </a:gs>
                <a:gs pos="22000">
                  <a:schemeClr val="bg1"/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61" name="Triângulo isósceles 60"/>
            <p:cNvSpPr/>
            <p:nvPr/>
          </p:nvSpPr>
          <p:spPr bwMode="auto">
            <a:xfrm rot="12022476">
              <a:off x="8443903" y="4210616"/>
              <a:ext cx="150642" cy="1173073"/>
            </a:xfrm>
            <a:prstGeom prst="triangle">
              <a:avLst/>
            </a:prstGeom>
            <a:gradFill>
              <a:gsLst>
                <a:gs pos="96000">
                  <a:srgbClr val="7030A0">
                    <a:alpha val="27000"/>
                  </a:srgbClr>
                </a:gs>
                <a:gs pos="77000">
                  <a:srgbClr val="7030A0">
                    <a:alpha val="69000"/>
                  </a:srgbClr>
                </a:gs>
                <a:gs pos="22000">
                  <a:schemeClr val="bg1"/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4" name="Grupo 153"/>
          <p:cNvGrpSpPr/>
          <p:nvPr/>
        </p:nvGrpSpPr>
        <p:grpSpPr>
          <a:xfrm rot="20981751">
            <a:off x="7848395" y="2997737"/>
            <a:ext cx="945252" cy="1293255"/>
            <a:chOff x="8019236" y="2954058"/>
            <a:chExt cx="945252" cy="1293255"/>
          </a:xfrm>
        </p:grpSpPr>
        <p:grpSp>
          <p:nvGrpSpPr>
            <p:cNvPr id="5" name="Grupo 141"/>
            <p:cNvGrpSpPr>
              <a:grpSpLocks noChangeAspect="1"/>
            </p:cNvGrpSpPr>
            <p:nvPr/>
          </p:nvGrpSpPr>
          <p:grpSpPr>
            <a:xfrm>
              <a:off x="8019236" y="3068960"/>
              <a:ext cx="945252" cy="1114226"/>
              <a:chOff x="3539293" y="2485338"/>
              <a:chExt cx="2009465" cy="2368678"/>
            </a:xfrm>
          </p:grpSpPr>
          <p:sp>
            <p:nvSpPr>
              <p:cNvPr id="143" name="Arco 142"/>
              <p:cNvSpPr/>
              <p:nvPr/>
            </p:nvSpPr>
            <p:spPr bwMode="auto">
              <a:xfrm rot="18751788">
                <a:off x="4120610" y="3425868"/>
                <a:ext cx="1680905" cy="1175391"/>
              </a:xfrm>
              <a:prstGeom prst="arc">
                <a:avLst>
                  <a:gd name="adj1" fmla="val 9854489"/>
                  <a:gd name="adj2" fmla="val 639764"/>
                </a:avLst>
              </a:prstGeom>
              <a:noFill/>
              <a:ln w="6350" cap="flat" cmpd="sng" algn="ctr">
                <a:solidFill>
                  <a:srgbClr val="00CC99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44" name="Arco 143"/>
              <p:cNvSpPr/>
              <p:nvPr/>
            </p:nvSpPr>
            <p:spPr bwMode="auto">
              <a:xfrm rot="18751788" flipV="1">
                <a:off x="3256511" y="2768120"/>
                <a:ext cx="1680905" cy="1115341"/>
              </a:xfrm>
              <a:prstGeom prst="arc">
                <a:avLst>
                  <a:gd name="adj1" fmla="val 10397174"/>
                  <a:gd name="adj2" fmla="val 684096"/>
                </a:avLst>
              </a:prstGeom>
              <a:noFill/>
              <a:ln w="6350" cap="flat" cmpd="sng" algn="ctr">
                <a:solidFill>
                  <a:srgbClr val="00CC99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45" name="Elipse 144"/>
              <p:cNvSpPr>
                <a:spLocks noChangeAspect="1"/>
              </p:cNvSpPr>
              <p:nvPr/>
            </p:nvSpPr>
            <p:spPr bwMode="auto">
              <a:xfrm rot="1894093">
                <a:off x="3819683" y="2643277"/>
                <a:ext cx="1392662" cy="1921099"/>
              </a:xfrm>
              <a:prstGeom prst="ellipse">
                <a:avLst/>
              </a:prstGeom>
              <a:gradFill>
                <a:gsLst>
                  <a:gs pos="100000">
                    <a:schemeClr val="tx1">
                      <a:alpha val="0"/>
                    </a:schemeClr>
                  </a:gs>
                  <a:gs pos="66000">
                    <a:srgbClr val="7030A0">
                      <a:alpha val="59000"/>
                    </a:srgbClr>
                  </a:gs>
                  <a:gs pos="30000">
                    <a:srgbClr val="7030A0"/>
                  </a:gs>
                </a:gsLst>
                <a:path path="shape">
                  <a:fillToRect l="50000" t="50000" r="50000" b="50000"/>
                </a:path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46" name="Elipse 145"/>
              <p:cNvSpPr>
                <a:spLocks noChangeAspect="1"/>
              </p:cNvSpPr>
              <p:nvPr/>
            </p:nvSpPr>
            <p:spPr bwMode="auto">
              <a:xfrm>
                <a:off x="4283968" y="3429000"/>
                <a:ext cx="434507" cy="434505"/>
              </a:xfrm>
              <a:prstGeom prst="ellipse">
                <a:avLst/>
              </a:prstGeom>
              <a:gradFill>
                <a:gsLst>
                  <a:gs pos="100000">
                    <a:schemeClr val="tx1">
                      <a:alpha val="0"/>
                    </a:schemeClr>
                  </a:gs>
                  <a:gs pos="66000">
                    <a:srgbClr val="00CC99"/>
                  </a:gs>
                  <a:gs pos="3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47" name="Arco 146"/>
              <p:cNvSpPr>
                <a:spLocks noChangeAspect="1"/>
              </p:cNvSpPr>
              <p:nvPr/>
            </p:nvSpPr>
            <p:spPr bwMode="auto">
              <a:xfrm rot="18751788">
                <a:off x="3950578" y="3285541"/>
                <a:ext cx="793574" cy="468000"/>
              </a:xfrm>
              <a:prstGeom prst="arc">
                <a:avLst>
                  <a:gd name="adj1" fmla="val 7136599"/>
                  <a:gd name="adj2" fmla="val 3591211"/>
                </a:avLst>
              </a:prstGeom>
              <a:noFill/>
              <a:ln w="6350" cap="flat" cmpd="sng" algn="ctr">
                <a:solidFill>
                  <a:srgbClr val="00CC99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48" name="Arco 147"/>
              <p:cNvSpPr>
                <a:spLocks noChangeAspect="1"/>
              </p:cNvSpPr>
              <p:nvPr/>
            </p:nvSpPr>
            <p:spPr bwMode="auto">
              <a:xfrm rot="18751788" flipV="1">
                <a:off x="4315395" y="3538607"/>
                <a:ext cx="787874" cy="468000"/>
              </a:xfrm>
              <a:prstGeom prst="arc">
                <a:avLst>
                  <a:gd name="adj1" fmla="val 7737575"/>
                  <a:gd name="adj2" fmla="val 4320073"/>
                </a:avLst>
              </a:prstGeom>
              <a:noFill/>
              <a:ln w="6350" cap="flat" cmpd="sng" algn="ctr">
                <a:solidFill>
                  <a:srgbClr val="00CC99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49" name="Arco 148"/>
              <p:cNvSpPr>
                <a:spLocks noChangeAspect="1"/>
              </p:cNvSpPr>
              <p:nvPr/>
            </p:nvSpPr>
            <p:spPr bwMode="auto">
              <a:xfrm rot="18751788">
                <a:off x="3579827" y="3016114"/>
                <a:ext cx="1263425" cy="796481"/>
              </a:xfrm>
              <a:prstGeom prst="arc">
                <a:avLst>
                  <a:gd name="adj1" fmla="val 6664484"/>
                  <a:gd name="adj2" fmla="val 4231379"/>
                </a:avLst>
              </a:prstGeom>
              <a:noFill/>
              <a:ln w="6350" cap="flat" cmpd="sng" algn="ctr">
                <a:solidFill>
                  <a:srgbClr val="00CC99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50" name="Arco 149"/>
              <p:cNvSpPr>
                <a:spLocks noChangeAspect="1"/>
              </p:cNvSpPr>
              <p:nvPr/>
            </p:nvSpPr>
            <p:spPr bwMode="auto">
              <a:xfrm rot="18751788" flipV="1">
                <a:off x="4221031" y="3467743"/>
                <a:ext cx="1254350" cy="835775"/>
              </a:xfrm>
              <a:prstGeom prst="arc">
                <a:avLst>
                  <a:gd name="adj1" fmla="val 6965955"/>
                  <a:gd name="adj2" fmla="val 4584575"/>
                </a:avLst>
              </a:prstGeom>
              <a:noFill/>
              <a:ln w="6350" cap="flat" cmpd="sng" algn="ctr">
                <a:solidFill>
                  <a:srgbClr val="00CC99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152" name="Triângulo isósceles 151"/>
            <p:cNvSpPr/>
            <p:nvPr/>
          </p:nvSpPr>
          <p:spPr bwMode="auto">
            <a:xfrm rot="2115965">
              <a:off x="8095854" y="3599308"/>
              <a:ext cx="297044" cy="648005"/>
            </a:xfrm>
            <a:prstGeom prst="triangle">
              <a:avLst/>
            </a:prstGeom>
            <a:gradFill>
              <a:gsLst>
                <a:gs pos="96000">
                  <a:srgbClr val="7030A0">
                    <a:alpha val="0"/>
                  </a:srgbClr>
                </a:gs>
                <a:gs pos="77000">
                  <a:srgbClr val="7030A0">
                    <a:alpha val="69000"/>
                  </a:srgbClr>
                </a:gs>
                <a:gs pos="22000">
                  <a:schemeClr val="accent1">
                    <a:lumMod val="60000"/>
                    <a:lumOff val="40000"/>
                    <a:alpha val="59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53" name="Triângulo isósceles 152"/>
            <p:cNvSpPr/>
            <p:nvPr/>
          </p:nvSpPr>
          <p:spPr bwMode="auto">
            <a:xfrm rot="12746142">
              <a:off x="8539034" y="2954058"/>
              <a:ext cx="297044" cy="648005"/>
            </a:xfrm>
            <a:prstGeom prst="triangle">
              <a:avLst/>
            </a:prstGeom>
            <a:gradFill>
              <a:gsLst>
                <a:gs pos="96000">
                  <a:srgbClr val="7030A0">
                    <a:alpha val="0"/>
                  </a:srgbClr>
                </a:gs>
                <a:gs pos="77000">
                  <a:srgbClr val="7030A0">
                    <a:alpha val="69000"/>
                  </a:srgbClr>
                </a:gs>
                <a:gs pos="22000">
                  <a:schemeClr val="accent1">
                    <a:lumMod val="60000"/>
                    <a:lumOff val="40000"/>
                    <a:alpha val="59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cxnSp>
        <p:nvCxnSpPr>
          <p:cNvPr id="163" name="Conector de seta reta 162"/>
          <p:cNvCxnSpPr/>
          <p:nvPr/>
        </p:nvCxnSpPr>
        <p:spPr bwMode="auto">
          <a:xfrm>
            <a:off x="1547664" y="3933056"/>
            <a:ext cx="288032" cy="36004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CC99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67" name="Conector de seta reta 166"/>
          <p:cNvCxnSpPr/>
          <p:nvPr/>
        </p:nvCxnSpPr>
        <p:spPr bwMode="auto">
          <a:xfrm>
            <a:off x="3491880" y="4941168"/>
            <a:ext cx="360040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CC99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69" name="Conector de seta reta 168"/>
          <p:cNvCxnSpPr/>
          <p:nvPr/>
        </p:nvCxnSpPr>
        <p:spPr bwMode="auto">
          <a:xfrm>
            <a:off x="7380312" y="5373216"/>
            <a:ext cx="432048" cy="144016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CC99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90" name="Conector de seta reta 189"/>
          <p:cNvCxnSpPr/>
          <p:nvPr/>
        </p:nvCxnSpPr>
        <p:spPr bwMode="auto">
          <a:xfrm flipV="1">
            <a:off x="7415704" y="3861048"/>
            <a:ext cx="324648" cy="295977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CC99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125" name="CaixaDeTexto 124"/>
          <p:cNvSpPr txBox="1"/>
          <p:nvPr/>
        </p:nvSpPr>
        <p:spPr>
          <a:xfrm>
            <a:off x="1259632" y="5868561"/>
            <a:ext cx="18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itchFamily="34" charset="0"/>
              </a:rPr>
              <a:t>Estrela de grande massa</a:t>
            </a:r>
            <a:endParaRPr lang="pt-BR" dirty="0">
              <a:solidFill>
                <a:schemeClr val="accent1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31" name="CaixaDeTexto 130"/>
          <p:cNvSpPr txBox="1"/>
          <p:nvPr/>
        </p:nvSpPr>
        <p:spPr>
          <a:xfrm>
            <a:off x="2915816" y="5877272"/>
            <a:ext cx="1584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itchFamily="34" charset="0"/>
              </a:rPr>
              <a:t>Supergigante vermelha</a:t>
            </a:r>
            <a:endParaRPr lang="pt-BR" dirty="0">
              <a:solidFill>
                <a:schemeClr val="accent1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33" name="CaixaDeTexto 132"/>
          <p:cNvSpPr txBox="1"/>
          <p:nvPr/>
        </p:nvSpPr>
        <p:spPr>
          <a:xfrm>
            <a:off x="5796136" y="5868561"/>
            <a:ext cx="18722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itchFamily="34" charset="0"/>
              </a:rPr>
              <a:t>Remanescente de supernova</a:t>
            </a:r>
            <a:endParaRPr lang="pt-BR" dirty="0">
              <a:solidFill>
                <a:schemeClr val="accent1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34" name="CaixaDeTexto 133"/>
          <p:cNvSpPr txBox="1"/>
          <p:nvPr/>
        </p:nvSpPr>
        <p:spPr>
          <a:xfrm>
            <a:off x="7524328" y="6402814"/>
            <a:ext cx="1584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itchFamily="34" charset="0"/>
              </a:rPr>
              <a:t>Buraco negro</a:t>
            </a:r>
            <a:endParaRPr lang="pt-BR" dirty="0">
              <a:solidFill>
                <a:schemeClr val="accent1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35" name="CaixaDeTexto 134"/>
          <p:cNvSpPr txBox="1"/>
          <p:nvPr/>
        </p:nvSpPr>
        <p:spPr>
          <a:xfrm>
            <a:off x="7452320" y="4293096"/>
            <a:ext cx="1584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itchFamily="34" charset="0"/>
              </a:rPr>
              <a:t>Estrela de nêutrons</a:t>
            </a:r>
            <a:endParaRPr lang="pt-BR" dirty="0">
              <a:solidFill>
                <a:schemeClr val="accent1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36" name="CaixaDeTexto 135"/>
          <p:cNvSpPr txBox="1"/>
          <p:nvPr/>
        </p:nvSpPr>
        <p:spPr>
          <a:xfrm>
            <a:off x="3491880" y="3140968"/>
            <a:ext cx="25922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FF0000"/>
                </a:solidFill>
                <a:latin typeface="Century Gothic" pitchFamily="34" charset="0"/>
              </a:rPr>
              <a:t>Imagens fora de escala</a:t>
            </a:r>
            <a:endParaRPr lang="pt-BR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grpSp>
        <p:nvGrpSpPr>
          <p:cNvPr id="6" name="Grupo 21"/>
          <p:cNvGrpSpPr>
            <a:grpSpLocks noChangeAspect="1"/>
          </p:cNvGrpSpPr>
          <p:nvPr/>
        </p:nvGrpSpPr>
        <p:grpSpPr>
          <a:xfrm>
            <a:off x="2699792" y="1522223"/>
            <a:ext cx="466570" cy="466617"/>
            <a:chOff x="3319645" y="1405912"/>
            <a:chExt cx="864001" cy="864098"/>
          </a:xfrm>
          <a:gradFill>
            <a:gsLst>
              <a:gs pos="100000">
                <a:schemeClr val="tx1">
                  <a:alpha val="51000"/>
                </a:schemeClr>
              </a:gs>
              <a:gs pos="100000">
                <a:schemeClr val="tx1"/>
              </a:gs>
              <a:gs pos="30000">
                <a:srgbClr val="FF0000">
                  <a:alpha val="57000"/>
                </a:srgbClr>
              </a:gs>
            </a:gsLst>
            <a:path path="shape">
              <a:fillToRect l="50000" t="50000" r="50000" b="50000"/>
            </a:path>
          </a:gradFill>
        </p:grpSpPr>
        <p:sp>
          <p:nvSpPr>
            <p:cNvPr id="201" name="Elipse 200"/>
            <p:cNvSpPr>
              <a:spLocks noChangeAspect="1"/>
            </p:cNvSpPr>
            <p:nvPr/>
          </p:nvSpPr>
          <p:spPr bwMode="auto">
            <a:xfrm>
              <a:off x="3563903" y="1700817"/>
              <a:ext cx="288000" cy="288001"/>
            </a:xfrm>
            <a:prstGeom prst="ellipse">
              <a:avLst/>
            </a:prstGeom>
            <a:gradFill>
              <a:gsLst>
                <a:gs pos="67000">
                  <a:schemeClr val="bg1"/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202" name="Elipse 201"/>
            <p:cNvSpPr>
              <a:spLocks noChangeAspect="1"/>
            </p:cNvSpPr>
            <p:nvPr/>
          </p:nvSpPr>
          <p:spPr bwMode="auto">
            <a:xfrm>
              <a:off x="3319645" y="1405912"/>
              <a:ext cx="864001" cy="864098"/>
            </a:xfrm>
            <a:prstGeom prst="ellipse">
              <a:avLst/>
            </a:prstGeom>
            <a:gradFill>
              <a:gsLst>
                <a:gs pos="23000">
                  <a:schemeClr val="bg1"/>
                </a:gs>
                <a:gs pos="100000">
                  <a:schemeClr val="tx1"/>
                </a:gs>
                <a:gs pos="33000">
                  <a:srgbClr val="FFC000"/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cxnSp>
        <p:nvCxnSpPr>
          <p:cNvPr id="203" name="Conector de seta reta 202"/>
          <p:cNvCxnSpPr/>
          <p:nvPr/>
        </p:nvCxnSpPr>
        <p:spPr bwMode="auto">
          <a:xfrm flipV="1">
            <a:off x="2051720" y="1916832"/>
            <a:ext cx="432048" cy="21602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CC99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204" name="CaixaDeTexto 203"/>
          <p:cNvSpPr txBox="1"/>
          <p:nvPr/>
        </p:nvSpPr>
        <p:spPr>
          <a:xfrm>
            <a:off x="2252679" y="2276872"/>
            <a:ext cx="1584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itchFamily="34" charset="0"/>
              </a:rPr>
              <a:t>Estrela de pouca massa</a:t>
            </a:r>
            <a:endParaRPr lang="pt-BR" dirty="0">
              <a:solidFill>
                <a:schemeClr val="accent1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  <p:grpSp>
        <p:nvGrpSpPr>
          <p:cNvPr id="7" name="Grupo 13"/>
          <p:cNvGrpSpPr>
            <a:grpSpLocks noChangeAspect="1"/>
          </p:cNvGrpSpPr>
          <p:nvPr/>
        </p:nvGrpSpPr>
        <p:grpSpPr>
          <a:xfrm>
            <a:off x="4067944" y="980728"/>
            <a:ext cx="1388583" cy="1388741"/>
            <a:chOff x="3010560" y="1160768"/>
            <a:chExt cx="1800001" cy="1800200"/>
          </a:xfrm>
        </p:grpSpPr>
        <p:sp>
          <p:nvSpPr>
            <p:cNvPr id="206" name="Elipse 205"/>
            <p:cNvSpPr/>
            <p:nvPr/>
          </p:nvSpPr>
          <p:spPr bwMode="auto">
            <a:xfrm>
              <a:off x="3563888" y="1700808"/>
              <a:ext cx="720000" cy="720000"/>
            </a:xfrm>
            <a:prstGeom prst="ellipse">
              <a:avLst/>
            </a:prstGeom>
            <a:gradFill>
              <a:gsLst>
                <a:gs pos="100000">
                  <a:schemeClr val="tx1"/>
                </a:gs>
                <a:gs pos="72000">
                  <a:schemeClr val="bg1"/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207" name="Elipse 206"/>
            <p:cNvSpPr/>
            <p:nvPr/>
          </p:nvSpPr>
          <p:spPr bwMode="auto">
            <a:xfrm>
              <a:off x="3154656" y="1337186"/>
              <a:ext cx="1528957" cy="1470147"/>
            </a:xfrm>
            <a:prstGeom prst="ellipse">
              <a:avLst/>
            </a:prstGeom>
            <a:gradFill flip="none" rotWithShape="1">
              <a:gsLst>
                <a:gs pos="100000">
                  <a:schemeClr val="tx1">
                    <a:alpha val="39000"/>
                  </a:schemeClr>
                </a:gs>
                <a:gs pos="100000">
                  <a:schemeClr val="tx1"/>
                </a:gs>
                <a:gs pos="30000">
                  <a:srgbClr val="FF0000">
                    <a:alpha val="57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208" name="Elipse 207"/>
            <p:cNvSpPr/>
            <p:nvPr/>
          </p:nvSpPr>
          <p:spPr bwMode="auto">
            <a:xfrm>
              <a:off x="3010560" y="1160768"/>
              <a:ext cx="1800001" cy="1800200"/>
            </a:xfrm>
            <a:prstGeom prst="ellipse">
              <a:avLst/>
            </a:prstGeom>
            <a:gradFill flip="none" rotWithShape="1">
              <a:gsLst>
                <a:gs pos="3000">
                  <a:schemeClr val="bg1"/>
                </a:gs>
                <a:gs pos="94000">
                  <a:schemeClr val="tx1">
                    <a:alpha val="65000"/>
                  </a:schemeClr>
                </a:gs>
                <a:gs pos="30000">
                  <a:srgbClr val="FF0000">
                    <a:alpha val="67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8" name="Grupo 127"/>
          <p:cNvGrpSpPr/>
          <p:nvPr/>
        </p:nvGrpSpPr>
        <p:grpSpPr>
          <a:xfrm>
            <a:off x="8192939" y="1196752"/>
            <a:ext cx="791980" cy="864096"/>
            <a:chOff x="7884476" y="764704"/>
            <a:chExt cx="791980" cy="864096"/>
          </a:xfrm>
        </p:grpSpPr>
        <p:sp>
          <p:nvSpPr>
            <p:cNvPr id="210" name="Elipse 209"/>
            <p:cNvSpPr>
              <a:spLocks noChangeAspect="1"/>
            </p:cNvSpPr>
            <p:nvPr/>
          </p:nvSpPr>
          <p:spPr bwMode="auto">
            <a:xfrm>
              <a:off x="7884476" y="764704"/>
              <a:ext cx="791980" cy="864096"/>
            </a:xfrm>
            <a:prstGeom prst="ellipse">
              <a:avLst/>
            </a:prstGeom>
            <a:gradFill flip="none" rotWithShape="1">
              <a:gsLst>
                <a:gs pos="100000">
                  <a:schemeClr val="tx1">
                    <a:alpha val="51000"/>
                  </a:schemeClr>
                </a:gs>
                <a:gs pos="100000">
                  <a:schemeClr val="tx1"/>
                </a:gs>
                <a:gs pos="0">
                  <a:schemeClr val="accent6">
                    <a:lumMod val="75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211" name="Elipse 210"/>
            <p:cNvSpPr>
              <a:spLocks noChangeAspect="1"/>
            </p:cNvSpPr>
            <p:nvPr/>
          </p:nvSpPr>
          <p:spPr bwMode="auto">
            <a:xfrm>
              <a:off x="8196086" y="1124755"/>
              <a:ext cx="192338" cy="192340"/>
            </a:xfrm>
            <a:prstGeom prst="ellipse">
              <a:avLst/>
            </a:prstGeom>
            <a:gradFill>
              <a:gsLst>
                <a:gs pos="69000">
                  <a:srgbClr val="7030A0">
                    <a:alpha val="0"/>
                  </a:srgbClr>
                </a:gs>
                <a:gs pos="16000">
                  <a:schemeClr val="bg1"/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9" name="Grupo 211"/>
          <p:cNvGrpSpPr/>
          <p:nvPr/>
        </p:nvGrpSpPr>
        <p:grpSpPr>
          <a:xfrm>
            <a:off x="6302425" y="1343424"/>
            <a:ext cx="882294" cy="717424"/>
            <a:chOff x="5926240" y="1912127"/>
            <a:chExt cx="882294" cy="717424"/>
          </a:xfrm>
        </p:grpSpPr>
        <p:sp>
          <p:nvSpPr>
            <p:cNvPr id="213" name="Elipse 212"/>
            <p:cNvSpPr>
              <a:spLocks noChangeAspect="1"/>
            </p:cNvSpPr>
            <p:nvPr/>
          </p:nvSpPr>
          <p:spPr bwMode="auto">
            <a:xfrm rot="15834379">
              <a:off x="6008675" y="1829692"/>
              <a:ext cx="717424" cy="882294"/>
            </a:xfrm>
            <a:prstGeom prst="ellipse">
              <a:avLst/>
            </a:prstGeom>
            <a:gradFill flip="none" rotWithShape="1">
              <a:gsLst>
                <a:gs pos="100000">
                  <a:schemeClr val="tx1"/>
                </a:gs>
                <a:gs pos="100000">
                  <a:schemeClr val="tx1"/>
                </a:gs>
                <a:gs pos="100000">
                  <a:schemeClr val="tx1"/>
                </a:gs>
                <a:gs pos="100000">
                  <a:schemeClr val="tx1"/>
                </a:gs>
                <a:gs pos="100000">
                  <a:schemeClr val="tx1"/>
                </a:gs>
                <a:gs pos="80000">
                  <a:schemeClr val="tx1">
                    <a:alpha val="0"/>
                  </a:schemeClr>
                </a:gs>
                <a:gs pos="83000">
                  <a:srgbClr val="00FF00">
                    <a:alpha val="61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214" name="Elipse 213"/>
            <p:cNvSpPr>
              <a:spLocks noChangeAspect="1"/>
            </p:cNvSpPr>
            <p:nvPr/>
          </p:nvSpPr>
          <p:spPr bwMode="auto">
            <a:xfrm rot="15834379">
              <a:off x="6036470" y="1890402"/>
              <a:ext cx="630354" cy="760371"/>
            </a:xfrm>
            <a:prstGeom prst="ellipse">
              <a:avLst/>
            </a:prstGeom>
            <a:gradFill>
              <a:gsLst>
                <a:gs pos="68000">
                  <a:schemeClr val="tx1">
                    <a:alpha val="0"/>
                  </a:schemeClr>
                </a:gs>
                <a:gs pos="64000">
                  <a:schemeClr val="tx1">
                    <a:alpha val="0"/>
                  </a:schemeClr>
                </a:gs>
                <a:gs pos="64000">
                  <a:schemeClr val="tx1">
                    <a:alpha val="0"/>
                  </a:schemeClr>
                </a:gs>
                <a:gs pos="64000">
                  <a:schemeClr val="tx1">
                    <a:alpha val="0"/>
                  </a:schemeClr>
                </a:gs>
                <a:gs pos="64000">
                  <a:schemeClr val="tx1">
                    <a:alpha val="0"/>
                  </a:schemeClr>
                </a:gs>
                <a:gs pos="0">
                  <a:srgbClr val="00FF00">
                    <a:alpha val="0"/>
                  </a:srgbClr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1" name="Grupo 214"/>
          <p:cNvGrpSpPr/>
          <p:nvPr/>
        </p:nvGrpSpPr>
        <p:grpSpPr>
          <a:xfrm>
            <a:off x="6571269" y="1556792"/>
            <a:ext cx="253410" cy="254816"/>
            <a:chOff x="6334814" y="3212976"/>
            <a:chExt cx="253410" cy="254816"/>
          </a:xfrm>
        </p:grpSpPr>
        <p:sp>
          <p:nvSpPr>
            <p:cNvPr id="216" name="Elipse 215"/>
            <p:cNvSpPr>
              <a:spLocks noChangeAspect="1"/>
            </p:cNvSpPr>
            <p:nvPr/>
          </p:nvSpPr>
          <p:spPr bwMode="auto">
            <a:xfrm>
              <a:off x="6334814" y="3212976"/>
              <a:ext cx="253410" cy="254816"/>
            </a:xfrm>
            <a:prstGeom prst="ellipse">
              <a:avLst/>
            </a:prstGeom>
            <a:gradFill flip="none" rotWithShape="1">
              <a:gsLst>
                <a:gs pos="100000">
                  <a:schemeClr val="tx1">
                    <a:alpha val="51000"/>
                  </a:schemeClr>
                </a:gs>
                <a:gs pos="100000">
                  <a:schemeClr val="tx1"/>
                </a:gs>
                <a:gs pos="0">
                  <a:srgbClr val="7030A0"/>
                </a:gs>
              </a:gsLst>
              <a:path path="shape">
                <a:fillToRect l="50000" t="50000" r="50000" b="50000"/>
              </a:path>
              <a:tileRect/>
            </a:gra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217" name="Elipse 216"/>
            <p:cNvSpPr>
              <a:spLocks noChangeAspect="1"/>
            </p:cNvSpPr>
            <p:nvPr/>
          </p:nvSpPr>
          <p:spPr bwMode="auto">
            <a:xfrm>
              <a:off x="6390158" y="3284984"/>
              <a:ext cx="126058" cy="126743"/>
            </a:xfrm>
            <a:prstGeom prst="ellipse">
              <a:avLst/>
            </a:prstGeom>
            <a:gradFill>
              <a:gsLst>
                <a:gs pos="69000">
                  <a:srgbClr val="7030A0">
                    <a:alpha val="0"/>
                  </a:srgbClr>
                </a:gs>
                <a:gs pos="16000">
                  <a:schemeClr val="bg1"/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cxnSp>
        <p:nvCxnSpPr>
          <p:cNvPr id="218" name="Conector de seta reta 217"/>
          <p:cNvCxnSpPr/>
          <p:nvPr/>
        </p:nvCxnSpPr>
        <p:spPr bwMode="auto">
          <a:xfrm flipV="1">
            <a:off x="3656327" y="1692384"/>
            <a:ext cx="699649" cy="842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CC99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219" name="Conector de seta reta 218"/>
          <p:cNvCxnSpPr/>
          <p:nvPr/>
        </p:nvCxnSpPr>
        <p:spPr bwMode="auto">
          <a:xfrm flipV="1">
            <a:off x="5312511" y="1692384"/>
            <a:ext cx="720080" cy="842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CC99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220" name="Conector de seta reta 219"/>
          <p:cNvCxnSpPr/>
          <p:nvPr/>
        </p:nvCxnSpPr>
        <p:spPr bwMode="auto">
          <a:xfrm flipV="1">
            <a:off x="7544759" y="1692384"/>
            <a:ext cx="720080" cy="842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CC99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221" name="CaixaDeTexto 220"/>
          <p:cNvSpPr txBox="1"/>
          <p:nvPr/>
        </p:nvSpPr>
        <p:spPr>
          <a:xfrm>
            <a:off x="4016367" y="2340169"/>
            <a:ext cx="1584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itchFamily="34" charset="0"/>
              </a:rPr>
              <a:t>Gigante vermelha</a:t>
            </a:r>
            <a:endParaRPr lang="pt-BR" dirty="0">
              <a:solidFill>
                <a:schemeClr val="accent1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22" name="CaixaDeTexto 221"/>
          <p:cNvSpPr txBox="1"/>
          <p:nvPr/>
        </p:nvSpPr>
        <p:spPr>
          <a:xfrm>
            <a:off x="5888575" y="2340169"/>
            <a:ext cx="1584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itchFamily="34" charset="0"/>
              </a:rPr>
              <a:t>Nebulosa planetária</a:t>
            </a:r>
            <a:endParaRPr lang="pt-BR" dirty="0">
              <a:solidFill>
                <a:schemeClr val="accent1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23" name="CaixaDeTexto 222"/>
          <p:cNvSpPr txBox="1"/>
          <p:nvPr/>
        </p:nvSpPr>
        <p:spPr>
          <a:xfrm>
            <a:off x="7688775" y="2370366"/>
            <a:ext cx="1584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itchFamily="34" charset="0"/>
              </a:rPr>
              <a:t>Anã branca</a:t>
            </a:r>
            <a:endParaRPr lang="pt-BR" dirty="0">
              <a:solidFill>
                <a:schemeClr val="accent1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97" name="Título 1"/>
          <p:cNvSpPr txBox="1">
            <a:spLocks/>
          </p:cNvSpPr>
          <p:nvPr/>
        </p:nvSpPr>
        <p:spPr>
          <a:xfrm>
            <a:off x="685800" y="125760"/>
            <a:ext cx="77724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Resumindo...</a:t>
            </a:r>
          </a:p>
        </p:txBody>
      </p:sp>
      <p:grpSp>
        <p:nvGrpSpPr>
          <p:cNvPr id="13" name="Grupo 154"/>
          <p:cNvGrpSpPr/>
          <p:nvPr/>
        </p:nvGrpSpPr>
        <p:grpSpPr>
          <a:xfrm>
            <a:off x="-292945" y="2188409"/>
            <a:ext cx="2795284" cy="1966442"/>
            <a:chOff x="-292945" y="2188409"/>
            <a:chExt cx="2795284" cy="1966442"/>
          </a:xfrm>
        </p:grpSpPr>
        <p:grpSp>
          <p:nvGrpSpPr>
            <p:cNvPr id="14" name="Grupo 74"/>
            <p:cNvGrpSpPr/>
            <p:nvPr/>
          </p:nvGrpSpPr>
          <p:grpSpPr>
            <a:xfrm rot="1057404">
              <a:off x="-292945" y="2188409"/>
              <a:ext cx="2795284" cy="1966442"/>
              <a:chOff x="2549233" y="2565087"/>
              <a:chExt cx="2906308" cy="2044547"/>
            </a:xfrm>
          </p:grpSpPr>
          <p:grpSp>
            <p:nvGrpSpPr>
              <p:cNvPr id="15" name="Grupo 1"/>
              <p:cNvGrpSpPr/>
              <p:nvPr/>
            </p:nvGrpSpPr>
            <p:grpSpPr>
              <a:xfrm rot="5654619">
                <a:off x="2980113" y="2134207"/>
                <a:ext cx="2044547" cy="2906308"/>
                <a:chOff x="5438509" y="3142834"/>
                <a:chExt cx="2693140" cy="3691461"/>
              </a:xfrm>
            </p:grpSpPr>
            <p:sp>
              <p:nvSpPr>
                <p:cNvPr id="114" name="Elipse 2"/>
                <p:cNvSpPr/>
                <p:nvPr/>
              </p:nvSpPr>
              <p:spPr bwMode="auto">
                <a:xfrm rot="2624855">
                  <a:off x="5438509" y="3142834"/>
                  <a:ext cx="2693140" cy="3691461"/>
                </a:xfrm>
                <a:prstGeom prst="ellipse">
                  <a:avLst/>
                </a:prstGeom>
                <a:gradFill flip="none" rotWithShape="1">
                  <a:gsLst>
                    <a:gs pos="100000">
                      <a:schemeClr val="tx1">
                        <a:alpha val="51000"/>
                      </a:schemeClr>
                    </a:gs>
                    <a:gs pos="88000">
                      <a:srgbClr val="7030A0">
                        <a:alpha val="12000"/>
                      </a:srgbClr>
                    </a:gs>
                    <a:gs pos="30000">
                      <a:srgbClr val="FF0000">
                        <a:alpha val="71000"/>
                      </a:srgb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42"/>
                  <a:endParaRPr lang="pt-BR" dirty="0" smtClean="0"/>
                </a:p>
              </p:txBody>
            </p:sp>
            <p:sp>
              <p:nvSpPr>
                <p:cNvPr id="115" name="Elipse 3"/>
                <p:cNvSpPr/>
                <p:nvPr/>
              </p:nvSpPr>
              <p:spPr bwMode="auto">
                <a:xfrm rot="2349922">
                  <a:off x="6372200" y="4365104"/>
                  <a:ext cx="1008112" cy="1152128"/>
                </a:xfrm>
                <a:prstGeom prst="ellipse">
                  <a:avLst/>
                </a:prstGeom>
                <a:gradFill>
                  <a:gsLst>
                    <a:gs pos="100000">
                      <a:srgbClr val="C00000">
                        <a:alpha val="40000"/>
                      </a:srgbClr>
                    </a:gs>
                    <a:gs pos="100000">
                      <a:srgbClr val="C00000">
                        <a:alpha val="24000"/>
                      </a:srgbClr>
                    </a:gs>
                    <a:gs pos="77000">
                      <a:schemeClr val="accent6">
                        <a:lumMod val="40000"/>
                        <a:lumOff val="60000"/>
                        <a:alpha val="75000"/>
                      </a:schemeClr>
                    </a:gs>
                    <a:gs pos="26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42"/>
                  <a:endParaRPr lang="pt-BR" dirty="0" smtClean="0"/>
                </a:p>
              </p:txBody>
            </p:sp>
            <p:sp>
              <p:nvSpPr>
                <p:cNvPr id="116" name="Lua 4"/>
                <p:cNvSpPr/>
                <p:nvPr/>
              </p:nvSpPr>
              <p:spPr bwMode="auto">
                <a:xfrm rot="17082802">
                  <a:off x="6082866" y="5061353"/>
                  <a:ext cx="451998" cy="803466"/>
                </a:xfrm>
                <a:prstGeom prst="moon">
                  <a:avLst>
                    <a:gd name="adj" fmla="val 38470"/>
                  </a:avLst>
                </a:prstGeom>
                <a:solidFill>
                  <a:srgbClr val="FF0000">
                    <a:alpha val="31000"/>
                  </a:srgb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317500" dist="38100" dir="16200000" sx="105000" sy="105000" rotWithShape="0">
                    <a:srgbClr val="C00000">
                      <a:alpha val="62000"/>
                    </a:srgbClr>
                  </a:outerShdw>
                </a:effec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42"/>
                  <a:endParaRPr lang="pt-BR" dirty="0" smtClean="0"/>
                </a:p>
              </p:txBody>
            </p:sp>
            <p:sp>
              <p:nvSpPr>
                <p:cNvPr id="117" name="Lua 5"/>
                <p:cNvSpPr/>
                <p:nvPr/>
              </p:nvSpPr>
              <p:spPr bwMode="auto">
                <a:xfrm rot="9502948">
                  <a:off x="6857371" y="4429169"/>
                  <a:ext cx="461955" cy="815628"/>
                </a:xfrm>
                <a:prstGeom prst="moon">
                  <a:avLst>
                    <a:gd name="adj" fmla="val 17418"/>
                  </a:avLst>
                </a:prstGeom>
                <a:solidFill>
                  <a:srgbClr val="FFFF00">
                    <a:alpha val="52000"/>
                  </a:srgb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42"/>
                  <a:endParaRPr lang="pt-BR" dirty="0" smtClean="0"/>
                </a:p>
              </p:txBody>
            </p:sp>
            <p:sp>
              <p:nvSpPr>
                <p:cNvPr id="118" name="Lua 6"/>
                <p:cNvSpPr/>
                <p:nvPr/>
              </p:nvSpPr>
              <p:spPr bwMode="auto">
                <a:xfrm rot="12805835">
                  <a:off x="6690219" y="4587851"/>
                  <a:ext cx="671589" cy="1135848"/>
                </a:xfrm>
                <a:prstGeom prst="moon">
                  <a:avLst>
                    <a:gd name="adj" fmla="val 11144"/>
                  </a:avLst>
                </a:prstGeom>
                <a:gradFill flip="none" rotWithShape="1">
                  <a:gsLst>
                    <a:gs pos="66000">
                      <a:srgbClr val="FF0000">
                        <a:alpha val="39000"/>
                      </a:srgbClr>
                    </a:gs>
                    <a:gs pos="26000">
                      <a:srgbClr val="FFC000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42"/>
                  <a:endParaRPr lang="pt-BR" dirty="0" smtClean="0"/>
                </a:p>
              </p:txBody>
            </p:sp>
            <p:sp>
              <p:nvSpPr>
                <p:cNvPr id="119" name="Lua 7"/>
                <p:cNvSpPr/>
                <p:nvPr/>
              </p:nvSpPr>
              <p:spPr bwMode="auto">
                <a:xfrm rot="5400000">
                  <a:off x="6642660" y="4112556"/>
                  <a:ext cx="590708" cy="1043445"/>
                </a:xfrm>
                <a:prstGeom prst="moon">
                  <a:avLst>
                    <a:gd name="adj" fmla="val 15912"/>
                  </a:avLst>
                </a:prstGeom>
                <a:solidFill>
                  <a:srgbClr val="FF0000">
                    <a:alpha val="52000"/>
                  </a:srgb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42"/>
                  <a:endParaRPr lang="pt-BR" dirty="0" smtClean="0"/>
                </a:p>
              </p:txBody>
            </p:sp>
            <p:sp>
              <p:nvSpPr>
                <p:cNvPr id="120" name="Lua 8"/>
                <p:cNvSpPr/>
                <p:nvPr/>
              </p:nvSpPr>
              <p:spPr bwMode="auto">
                <a:xfrm rot="17307021">
                  <a:off x="6406197" y="4966182"/>
                  <a:ext cx="422407" cy="628605"/>
                </a:xfrm>
                <a:prstGeom prst="moon">
                  <a:avLst>
                    <a:gd name="adj" fmla="val 24258"/>
                  </a:avLst>
                </a:prstGeom>
                <a:gradFill flip="none" rotWithShape="1">
                  <a:gsLst>
                    <a:gs pos="66000">
                      <a:srgbClr val="FF0000">
                        <a:alpha val="56000"/>
                      </a:srgbClr>
                    </a:gs>
                    <a:gs pos="26000">
                      <a:srgbClr val="FFC000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42"/>
                  <a:endParaRPr lang="pt-BR" dirty="0" smtClean="0"/>
                </a:p>
              </p:txBody>
            </p:sp>
            <p:sp>
              <p:nvSpPr>
                <p:cNvPr id="121" name="Lua 10"/>
                <p:cNvSpPr/>
                <p:nvPr/>
              </p:nvSpPr>
              <p:spPr bwMode="auto">
                <a:xfrm rot="1435920">
                  <a:off x="6588224" y="4509122"/>
                  <a:ext cx="360039" cy="648072"/>
                </a:xfrm>
                <a:prstGeom prst="moon">
                  <a:avLst>
                    <a:gd name="adj" fmla="val 15912"/>
                  </a:avLst>
                </a:prstGeom>
                <a:solidFill>
                  <a:srgbClr val="FFFF00">
                    <a:alpha val="52000"/>
                  </a:srgb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42"/>
                  <a:endParaRPr lang="pt-BR" dirty="0" smtClean="0"/>
                </a:p>
              </p:txBody>
            </p:sp>
            <p:sp>
              <p:nvSpPr>
                <p:cNvPr id="122" name="Lua 12"/>
                <p:cNvSpPr/>
                <p:nvPr/>
              </p:nvSpPr>
              <p:spPr bwMode="auto">
                <a:xfrm rot="6855707">
                  <a:off x="6401120" y="4047666"/>
                  <a:ext cx="830433" cy="887217"/>
                </a:xfrm>
                <a:prstGeom prst="moon">
                  <a:avLst>
                    <a:gd name="adj" fmla="val 14645"/>
                  </a:avLst>
                </a:prstGeom>
                <a:solidFill>
                  <a:srgbClr val="FF0000">
                    <a:alpha val="31000"/>
                  </a:srgb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42"/>
                  <a:endParaRPr lang="pt-BR" dirty="0" smtClean="0"/>
                </a:p>
              </p:txBody>
            </p:sp>
            <p:sp>
              <p:nvSpPr>
                <p:cNvPr id="123" name="Lua 14"/>
                <p:cNvSpPr/>
                <p:nvPr/>
              </p:nvSpPr>
              <p:spPr bwMode="auto">
                <a:xfrm rot="431926">
                  <a:off x="6633098" y="4733219"/>
                  <a:ext cx="150352" cy="341390"/>
                </a:xfrm>
                <a:prstGeom prst="moon">
                  <a:avLst>
                    <a:gd name="adj" fmla="val 25990"/>
                  </a:avLst>
                </a:prstGeom>
                <a:solidFill>
                  <a:schemeClr val="bg1"/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42"/>
                  <a:endParaRPr lang="pt-BR" dirty="0" smtClean="0"/>
                </a:p>
              </p:txBody>
            </p:sp>
            <p:sp>
              <p:nvSpPr>
                <p:cNvPr id="124" name="Lua 15"/>
                <p:cNvSpPr/>
                <p:nvPr/>
              </p:nvSpPr>
              <p:spPr bwMode="auto">
                <a:xfrm rot="9622414">
                  <a:off x="6874925" y="4619917"/>
                  <a:ext cx="313123" cy="474998"/>
                </a:xfrm>
                <a:prstGeom prst="moon">
                  <a:avLst>
                    <a:gd name="adj" fmla="val 10121"/>
                  </a:avLst>
                </a:prstGeom>
                <a:solidFill>
                  <a:schemeClr val="bg1"/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42"/>
                  <a:endParaRPr lang="pt-BR" dirty="0" smtClean="0"/>
                </a:p>
              </p:txBody>
            </p:sp>
            <p:sp>
              <p:nvSpPr>
                <p:cNvPr id="126" name="Lua 17"/>
                <p:cNvSpPr/>
                <p:nvPr/>
              </p:nvSpPr>
              <p:spPr bwMode="auto">
                <a:xfrm rot="10800000">
                  <a:off x="7018941" y="4619917"/>
                  <a:ext cx="313123" cy="474998"/>
                </a:xfrm>
                <a:prstGeom prst="moon">
                  <a:avLst>
                    <a:gd name="adj" fmla="val 10121"/>
                  </a:avLst>
                </a:prstGeom>
                <a:solidFill>
                  <a:schemeClr val="accent6">
                    <a:lumMod val="40000"/>
                    <a:lumOff val="60000"/>
                    <a:alpha val="95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42"/>
                  <a:endParaRPr lang="pt-BR" dirty="0" smtClean="0"/>
                </a:p>
              </p:txBody>
            </p:sp>
          </p:grpSp>
          <p:grpSp>
            <p:nvGrpSpPr>
              <p:cNvPr id="16" name="Grupo 73"/>
              <p:cNvGrpSpPr/>
              <p:nvPr/>
            </p:nvGrpSpPr>
            <p:grpSpPr>
              <a:xfrm>
                <a:off x="3131840" y="2768683"/>
                <a:ext cx="1561252" cy="1524413"/>
                <a:chOff x="3226772" y="2768683"/>
                <a:chExt cx="1561252" cy="1524413"/>
              </a:xfrm>
            </p:grpSpPr>
            <p:sp>
              <p:nvSpPr>
                <p:cNvPr id="102" name="Lua 101"/>
                <p:cNvSpPr/>
                <p:nvPr/>
              </p:nvSpPr>
              <p:spPr bwMode="auto">
                <a:xfrm rot="3021653">
                  <a:off x="3560859" y="3054756"/>
                  <a:ext cx="653804" cy="673547"/>
                </a:xfrm>
                <a:prstGeom prst="moon">
                  <a:avLst>
                    <a:gd name="adj" fmla="val 14645"/>
                  </a:avLst>
                </a:prstGeom>
                <a:solidFill>
                  <a:srgbClr val="FF0000">
                    <a:alpha val="31000"/>
                  </a:srgb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42"/>
                  <a:endParaRPr lang="pt-BR" dirty="0" smtClean="0"/>
                </a:p>
              </p:txBody>
            </p:sp>
            <p:sp>
              <p:nvSpPr>
                <p:cNvPr id="104" name="Lua 58"/>
                <p:cNvSpPr/>
                <p:nvPr/>
              </p:nvSpPr>
              <p:spPr bwMode="auto">
                <a:xfrm rot="12996211" flipH="1">
                  <a:off x="3226772" y="2768683"/>
                  <a:ext cx="1106280" cy="925847"/>
                </a:xfrm>
                <a:prstGeom prst="moon">
                  <a:avLst>
                    <a:gd name="adj" fmla="val 13831"/>
                  </a:avLst>
                </a:prstGeom>
                <a:gradFill flip="none" rotWithShape="1">
                  <a:gsLst>
                    <a:gs pos="66000">
                      <a:schemeClr val="bg1">
                        <a:alpha val="8000"/>
                      </a:schemeClr>
                    </a:gs>
                    <a:gs pos="26000">
                      <a:srgbClr val="7030A0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42"/>
                  <a:endParaRPr lang="pt-BR" dirty="0" smtClean="0"/>
                </a:p>
              </p:txBody>
            </p:sp>
            <p:grpSp>
              <p:nvGrpSpPr>
                <p:cNvPr id="17" name="Grupo 63"/>
                <p:cNvGrpSpPr/>
                <p:nvPr/>
              </p:nvGrpSpPr>
              <p:grpSpPr>
                <a:xfrm>
                  <a:off x="3509284" y="2780928"/>
                  <a:ext cx="630668" cy="650249"/>
                  <a:chOff x="6029564" y="1916832"/>
                  <a:chExt cx="630668" cy="650249"/>
                </a:xfrm>
              </p:grpSpPr>
              <p:sp>
                <p:nvSpPr>
                  <p:cNvPr id="112" name="Elipse 61"/>
                  <p:cNvSpPr>
                    <a:spLocks noChangeAspect="1"/>
                  </p:cNvSpPr>
                  <p:nvPr/>
                </p:nvSpPr>
                <p:spPr bwMode="auto">
                  <a:xfrm>
                    <a:off x="6029564" y="1916832"/>
                    <a:ext cx="630668" cy="650249"/>
                  </a:xfrm>
                  <a:prstGeom prst="ellipse">
                    <a:avLst/>
                  </a:prstGeom>
                  <a:gradFill flip="none" rotWithShape="1">
                    <a:gsLst>
                      <a:gs pos="91000">
                        <a:srgbClr val="7030A0">
                          <a:alpha val="20000"/>
                        </a:srgbClr>
                      </a:gs>
                      <a:gs pos="100000">
                        <a:schemeClr val="tx1">
                          <a:alpha val="0"/>
                        </a:schemeClr>
                      </a:gs>
                      <a:gs pos="49000">
                        <a:srgbClr val="7030A0">
                          <a:alpha val="61000"/>
                        </a:srgbClr>
                      </a:gs>
                    </a:gsLst>
                    <a:path path="shape">
                      <a:fillToRect l="50000" t="50000" r="50000" b="50000"/>
                    </a:path>
                    <a:tileRect/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14342"/>
                    <a:endParaRPr lang="pt-BR" dirty="0" smtClean="0"/>
                  </a:p>
                </p:txBody>
              </p:sp>
              <p:sp>
                <p:nvSpPr>
                  <p:cNvPr id="113" name="Elipse 62"/>
                  <p:cNvSpPr>
                    <a:spLocks noChangeAspect="1"/>
                  </p:cNvSpPr>
                  <p:nvPr/>
                </p:nvSpPr>
                <p:spPr bwMode="auto">
                  <a:xfrm>
                    <a:off x="6248409" y="2257211"/>
                    <a:ext cx="256706" cy="255511"/>
                  </a:xfrm>
                  <a:prstGeom prst="ellipse">
                    <a:avLst/>
                  </a:prstGeom>
                  <a:gradFill>
                    <a:gsLst>
                      <a:gs pos="91000">
                        <a:schemeClr val="accent6">
                          <a:lumMod val="60000"/>
                          <a:lumOff val="40000"/>
                          <a:alpha val="36000"/>
                        </a:schemeClr>
                      </a:gs>
                      <a:gs pos="0">
                        <a:schemeClr val="bg1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14342"/>
                    <a:endParaRPr lang="pt-BR" dirty="0" smtClean="0"/>
                  </a:p>
                </p:txBody>
              </p:sp>
            </p:grpSp>
            <p:grpSp>
              <p:nvGrpSpPr>
                <p:cNvPr id="18" name="Grupo 67"/>
                <p:cNvGrpSpPr/>
                <p:nvPr/>
              </p:nvGrpSpPr>
              <p:grpSpPr>
                <a:xfrm>
                  <a:off x="4301372" y="3789040"/>
                  <a:ext cx="486652" cy="504056"/>
                  <a:chOff x="6029564" y="1916832"/>
                  <a:chExt cx="630668" cy="650249"/>
                </a:xfrm>
              </p:grpSpPr>
              <p:sp>
                <p:nvSpPr>
                  <p:cNvPr id="110" name="Elipse 109"/>
                  <p:cNvSpPr>
                    <a:spLocks noChangeAspect="1"/>
                  </p:cNvSpPr>
                  <p:nvPr/>
                </p:nvSpPr>
                <p:spPr bwMode="auto">
                  <a:xfrm>
                    <a:off x="6029564" y="1916832"/>
                    <a:ext cx="630668" cy="650249"/>
                  </a:xfrm>
                  <a:prstGeom prst="ellipse">
                    <a:avLst/>
                  </a:prstGeom>
                  <a:gradFill flip="none" rotWithShape="1">
                    <a:gsLst>
                      <a:gs pos="91000">
                        <a:srgbClr val="7030A0">
                          <a:alpha val="20000"/>
                        </a:srgbClr>
                      </a:gs>
                      <a:gs pos="100000">
                        <a:schemeClr val="tx1">
                          <a:alpha val="0"/>
                        </a:schemeClr>
                      </a:gs>
                      <a:gs pos="49000">
                        <a:srgbClr val="7030A0">
                          <a:alpha val="61000"/>
                        </a:srgbClr>
                      </a:gs>
                    </a:gsLst>
                    <a:path path="shape">
                      <a:fillToRect l="50000" t="50000" r="50000" b="50000"/>
                    </a:path>
                    <a:tileRect/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14342"/>
                    <a:endParaRPr lang="pt-BR" dirty="0" smtClean="0"/>
                  </a:p>
                </p:txBody>
              </p:sp>
              <p:sp>
                <p:nvSpPr>
                  <p:cNvPr id="111" name="Elipse 110"/>
                  <p:cNvSpPr>
                    <a:spLocks noChangeAspect="1"/>
                  </p:cNvSpPr>
                  <p:nvPr/>
                </p:nvSpPr>
                <p:spPr bwMode="auto">
                  <a:xfrm>
                    <a:off x="6245588" y="2132856"/>
                    <a:ext cx="256706" cy="255511"/>
                  </a:xfrm>
                  <a:prstGeom prst="ellipse">
                    <a:avLst/>
                  </a:prstGeom>
                  <a:gradFill>
                    <a:gsLst>
                      <a:gs pos="91000">
                        <a:schemeClr val="accent6">
                          <a:lumMod val="60000"/>
                          <a:lumOff val="40000"/>
                          <a:alpha val="36000"/>
                        </a:schemeClr>
                      </a:gs>
                      <a:gs pos="0">
                        <a:schemeClr val="bg1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14342"/>
                    <a:endParaRPr lang="pt-BR" dirty="0" smtClean="0"/>
                  </a:p>
                </p:txBody>
              </p:sp>
            </p:grpSp>
            <p:grpSp>
              <p:nvGrpSpPr>
                <p:cNvPr id="19" name="Grupo 70"/>
                <p:cNvGrpSpPr/>
                <p:nvPr/>
              </p:nvGrpSpPr>
              <p:grpSpPr>
                <a:xfrm>
                  <a:off x="4427984" y="3573016"/>
                  <a:ext cx="360040" cy="360040"/>
                  <a:chOff x="6029564" y="1916832"/>
                  <a:chExt cx="630668" cy="650249"/>
                </a:xfrm>
              </p:grpSpPr>
              <p:sp>
                <p:nvSpPr>
                  <p:cNvPr id="108" name="Elipse 107"/>
                  <p:cNvSpPr>
                    <a:spLocks noChangeAspect="1"/>
                  </p:cNvSpPr>
                  <p:nvPr/>
                </p:nvSpPr>
                <p:spPr bwMode="auto">
                  <a:xfrm>
                    <a:off x="6029564" y="1916832"/>
                    <a:ext cx="630668" cy="650249"/>
                  </a:xfrm>
                  <a:prstGeom prst="ellipse">
                    <a:avLst/>
                  </a:prstGeom>
                  <a:gradFill flip="none" rotWithShape="1">
                    <a:gsLst>
                      <a:gs pos="91000">
                        <a:srgbClr val="7030A0">
                          <a:alpha val="20000"/>
                        </a:srgbClr>
                      </a:gs>
                      <a:gs pos="100000">
                        <a:schemeClr val="tx1">
                          <a:alpha val="0"/>
                        </a:schemeClr>
                      </a:gs>
                      <a:gs pos="49000">
                        <a:srgbClr val="7030A0">
                          <a:alpha val="61000"/>
                        </a:srgbClr>
                      </a:gs>
                    </a:gsLst>
                    <a:path path="shape">
                      <a:fillToRect l="50000" t="50000" r="50000" b="50000"/>
                    </a:path>
                    <a:tileRect/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14342"/>
                    <a:endParaRPr lang="pt-BR" dirty="0" smtClean="0"/>
                  </a:p>
                </p:txBody>
              </p:sp>
              <p:sp>
                <p:nvSpPr>
                  <p:cNvPr id="109" name="Elipse 108"/>
                  <p:cNvSpPr>
                    <a:spLocks noChangeAspect="1"/>
                  </p:cNvSpPr>
                  <p:nvPr/>
                </p:nvSpPr>
                <p:spPr bwMode="auto">
                  <a:xfrm>
                    <a:off x="6245588" y="2132856"/>
                    <a:ext cx="256706" cy="255511"/>
                  </a:xfrm>
                  <a:prstGeom prst="ellipse">
                    <a:avLst/>
                  </a:prstGeom>
                  <a:gradFill>
                    <a:gsLst>
                      <a:gs pos="91000">
                        <a:schemeClr val="accent6">
                          <a:lumMod val="60000"/>
                          <a:lumOff val="40000"/>
                          <a:alpha val="36000"/>
                        </a:schemeClr>
                      </a:gs>
                      <a:gs pos="0">
                        <a:schemeClr val="bg1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14342"/>
                    <a:endParaRPr lang="pt-BR" dirty="0" smtClean="0"/>
                  </a:p>
                </p:txBody>
              </p:sp>
            </p:grpSp>
          </p:grpSp>
        </p:grpSp>
        <p:sp>
          <p:nvSpPr>
            <p:cNvPr id="139" name="Elipse 138"/>
            <p:cNvSpPr>
              <a:spLocks noChangeAspect="1"/>
            </p:cNvSpPr>
            <p:nvPr/>
          </p:nvSpPr>
          <p:spPr bwMode="auto">
            <a:xfrm rot="2712271">
              <a:off x="447339" y="3354842"/>
              <a:ext cx="802669" cy="480155"/>
            </a:xfrm>
            <a:prstGeom prst="ellipse">
              <a:avLst/>
            </a:prstGeom>
            <a:gradFill>
              <a:gsLst>
                <a:gs pos="100000">
                  <a:schemeClr val="bg1">
                    <a:alpha val="6000"/>
                  </a:schemeClr>
                </a:gs>
                <a:gs pos="26000">
                  <a:schemeClr val="tx1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40" name="Elipse 139"/>
            <p:cNvSpPr>
              <a:spLocks noChangeAspect="1"/>
            </p:cNvSpPr>
            <p:nvPr/>
          </p:nvSpPr>
          <p:spPr bwMode="auto">
            <a:xfrm rot="2712271">
              <a:off x="571012" y="2982822"/>
              <a:ext cx="487464" cy="291600"/>
            </a:xfrm>
            <a:prstGeom prst="ellipse">
              <a:avLst/>
            </a:prstGeom>
            <a:gradFill>
              <a:gsLst>
                <a:gs pos="100000">
                  <a:schemeClr val="bg1">
                    <a:alpha val="6000"/>
                  </a:schemeClr>
                </a:gs>
                <a:gs pos="26000">
                  <a:schemeClr val="tx1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41" name="Elipse 140"/>
            <p:cNvSpPr>
              <a:spLocks noChangeAspect="1"/>
            </p:cNvSpPr>
            <p:nvPr/>
          </p:nvSpPr>
          <p:spPr bwMode="auto">
            <a:xfrm rot="2712271">
              <a:off x="851215" y="2884352"/>
              <a:ext cx="316014" cy="189039"/>
            </a:xfrm>
            <a:prstGeom prst="ellipse">
              <a:avLst/>
            </a:prstGeom>
            <a:gradFill>
              <a:gsLst>
                <a:gs pos="100000">
                  <a:schemeClr val="bg1">
                    <a:alpha val="6000"/>
                  </a:schemeClr>
                </a:gs>
                <a:gs pos="26000">
                  <a:schemeClr val="tx1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51" name="Elipse 150"/>
            <p:cNvSpPr>
              <a:spLocks noChangeAspect="1"/>
            </p:cNvSpPr>
            <p:nvPr/>
          </p:nvSpPr>
          <p:spPr bwMode="auto">
            <a:xfrm rot="2712271">
              <a:off x="1064003" y="3513202"/>
              <a:ext cx="316014" cy="189039"/>
            </a:xfrm>
            <a:prstGeom prst="ellipse">
              <a:avLst/>
            </a:prstGeom>
            <a:gradFill>
              <a:gsLst>
                <a:gs pos="100000">
                  <a:schemeClr val="bg1">
                    <a:alpha val="6000"/>
                  </a:schemeClr>
                </a:gs>
                <a:gs pos="26000">
                  <a:schemeClr val="tx1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95" name="CaixaDeTexto 94"/>
          <p:cNvSpPr txBox="1"/>
          <p:nvPr/>
        </p:nvSpPr>
        <p:spPr>
          <a:xfrm>
            <a:off x="251520" y="1484784"/>
            <a:ext cx="1584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itchFamily="34" charset="0"/>
              </a:rPr>
              <a:t>Nuvem interestelar </a:t>
            </a:r>
            <a:endParaRPr lang="pt-BR" dirty="0">
              <a:solidFill>
                <a:schemeClr val="accent1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06" name="Elipse 105"/>
          <p:cNvSpPr>
            <a:spLocks noChangeAspect="1"/>
          </p:cNvSpPr>
          <p:nvPr/>
        </p:nvSpPr>
        <p:spPr bwMode="auto">
          <a:xfrm>
            <a:off x="1619672" y="4293096"/>
            <a:ext cx="1152128" cy="1152248"/>
          </a:xfrm>
          <a:prstGeom prst="ellipse">
            <a:avLst/>
          </a:prstGeom>
          <a:gradFill>
            <a:gsLst>
              <a:gs pos="100000">
                <a:srgbClr val="5D33C7">
                  <a:alpha val="0"/>
                </a:srgbClr>
              </a:gs>
              <a:gs pos="67000">
                <a:srgbClr val="3788FF">
                  <a:alpha val="86000"/>
                </a:srgbClr>
              </a:gs>
              <a:gs pos="29000">
                <a:schemeClr val="bg1"/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07" name="Subtítulo 3"/>
          <p:cNvSpPr txBox="1">
            <a:spLocks/>
          </p:cNvSpPr>
          <p:nvPr/>
        </p:nvSpPr>
        <p:spPr bwMode="auto">
          <a:xfrm rot="18868742">
            <a:off x="4293576" y="3851905"/>
            <a:ext cx="2069015" cy="2106042"/>
          </a:xfrm>
          <a:prstGeom prst="rect">
            <a:avLst/>
          </a:prstGeom>
          <a:gradFill flip="none" rotWithShape="1">
            <a:gsLst>
              <a:gs pos="12000">
                <a:schemeClr val="bg1"/>
              </a:gs>
              <a:gs pos="70000">
                <a:srgbClr val="7030A0">
                  <a:alpha val="50000"/>
                </a:srgbClr>
              </a:gs>
              <a:gs pos="95000">
                <a:schemeClr val="tx1">
                  <a:alpha val="13000"/>
                </a:scheme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Clr>
                <a:srgbClr val="FF0066"/>
              </a:buClr>
              <a:buFont typeface="Wingdings" pitchFamily="2" charset="2"/>
              <a:buNone/>
              <a:defRPr/>
            </a:pPr>
            <a:endParaRPr lang="pt-BR" sz="4800" kern="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>
              <a:spcBef>
                <a:spcPct val="20000"/>
              </a:spcBef>
              <a:buClr>
                <a:srgbClr val="FF0066"/>
              </a:buClr>
              <a:buFont typeface="Wingdings" pitchFamily="2" charset="2"/>
              <a:buNone/>
              <a:defRPr/>
            </a:pPr>
            <a:endParaRPr lang="pt-BR" sz="8800" kern="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>
              <a:spcBef>
                <a:spcPct val="20000"/>
              </a:spcBef>
              <a:buClr>
                <a:srgbClr val="FF0066"/>
              </a:buClr>
              <a:buFont typeface="Wingdings" pitchFamily="2" charset="2"/>
              <a:buNone/>
              <a:defRPr/>
            </a:pPr>
            <a:endParaRPr lang="pt-BR" sz="4800" kern="0" dirty="0">
              <a:ln w="34925">
                <a:gradFill flip="none" rotWithShape="1">
                  <a:gsLst>
                    <a:gs pos="0">
                      <a:srgbClr val="F67526"/>
                    </a:gs>
                    <a:gs pos="50000">
                      <a:srgbClr val="F67526">
                        <a:alpha val="41000"/>
                      </a:srgb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</a:ln>
              <a:solidFill>
                <a:schemeClr val="bg1"/>
              </a:solidFill>
              <a:latin typeface="Century Gothic" pitchFamily="34" charset="0"/>
            </a:endParaRPr>
          </a:p>
        </p:txBody>
      </p:sp>
      <p:grpSp>
        <p:nvGrpSpPr>
          <p:cNvPr id="2" name="Grupo 8"/>
          <p:cNvGrpSpPr>
            <a:grpSpLocks noChangeAspect="1"/>
          </p:cNvGrpSpPr>
          <p:nvPr/>
        </p:nvGrpSpPr>
        <p:grpSpPr>
          <a:xfrm>
            <a:off x="2627784" y="3802679"/>
            <a:ext cx="2150879" cy="2196313"/>
            <a:chOff x="3190476" y="1101961"/>
            <a:chExt cx="1705377" cy="1741394"/>
          </a:xfrm>
        </p:grpSpPr>
        <p:sp>
          <p:nvSpPr>
            <p:cNvPr id="12" name="Elipse 11"/>
            <p:cNvSpPr/>
            <p:nvPr/>
          </p:nvSpPr>
          <p:spPr bwMode="auto">
            <a:xfrm>
              <a:off x="3190476" y="1101961"/>
              <a:ext cx="1705377" cy="1741394"/>
            </a:xfrm>
            <a:prstGeom prst="ellipse">
              <a:avLst/>
            </a:prstGeom>
            <a:gradFill flip="none" rotWithShape="1">
              <a:gsLst>
                <a:gs pos="100000">
                  <a:schemeClr val="tx1">
                    <a:alpha val="0"/>
                  </a:schemeClr>
                </a:gs>
                <a:gs pos="100000">
                  <a:schemeClr val="tx1"/>
                </a:gs>
                <a:gs pos="59000">
                  <a:srgbClr val="FF0000"/>
                </a:gs>
              </a:gsLst>
              <a:path path="shap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0" name="Elipse 9"/>
            <p:cNvSpPr>
              <a:spLocks noChangeAspect="1"/>
            </p:cNvSpPr>
            <p:nvPr/>
          </p:nvSpPr>
          <p:spPr bwMode="auto">
            <a:xfrm>
              <a:off x="3471812" y="1446852"/>
              <a:ext cx="1104387" cy="1088645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tx1">
                    <a:alpha val="0"/>
                  </a:schemeClr>
                </a:gs>
                <a:gs pos="65000">
                  <a:srgbClr val="FF0000"/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cxnSp>
        <p:nvCxnSpPr>
          <p:cNvPr id="168" name="Conector de seta reta 167"/>
          <p:cNvCxnSpPr/>
          <p:nvPr/>
        </p:nvCxnSpPr>
        <p:spPr bwMode="auto">
          <a:xfrm>
            <a:off x="2555776" y="4941168"/>
            <a:ext cx="360040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CC99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32" name="Conector de seta reta 131"/>
          <p:cNvCxnSpPr/>
          <p:nvPr/>
        </p:nvCxnSpPr>
        <p:spPr bwMode="auto">
          <a:xfrm>
            <a:off x="4499992" y="4941168"/>
            <a:ext cx="360040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CC99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37" name="Conector de seta reta 136"/>
          <p:cNvCxnSpPr/>
          <p:nvPr/>
        </p:nvCxnSpPr>
        <p:spPr bwMode="auto">
          <a:xfrm>
            <a:off x="5940152" y="4941168"/>
            <a:ext cx="360040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CC99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30" name="Elipse 29"/>
          <p:cNvSpPr/>
          <p:nvPr/>
        </p:nvSpPr>
        <p:spPr bwMode="auto">
          <a:xfrm rot="2349922">
            <a:off x="6284630" y="4432873"/>
            <a:ext cx="765327" cy="907076"/>
          </a:xfrm>
          <a:prstGeom prst="ellipse">
            <a:avLst/>
          </a:prstGeom>
          <a:gradFill>
            <a:gsLst>
              <a:gs pos="100000">
                <a:schemeClr val="accent1">
                  <a:alpha val="0"/>
                </a:schemeClr>
              </a:gs>
              <a:gs pos="66000">
                <a:schemeClr val="accent1"/>
              </a:gs>
              <a:gs pos="66000">
                <a:schemeClr val="accent1"/>
              </a:gs>
              <a:gs pos="52000">
                <a:schemeClr val="accent6">
                  <a:lumMod val="40000"/>
                  <a:lumOff val="60000"/>
                </a:schemeClr>
              </a:gs>
              <a:gs pos="26000">
                <a:schemeClr val="bg1"/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37" name="Lua 36"/>
          <p:cNvSpPr/>
          <p:nvPr/>
        </p:nvSpPr>
        <p:spPr bwMode="auto">
          <a:xfrm rot="9502948">
            <a:off x="6650993" y="4532289"/>
            <a:ext cx="350702" cy="642148"/>
          </a:xfrm>
          <a:prstGeom prst="moon">
            <a:avLst>
              <a:gd name="adj" fmla="val 17418"/>
            </a:avLst>
          </a:prstGeom>
          <a:solidFill>
            <a:srgbClr val="FFFF00">
              <a:alpha val="52000"/>
            </a:srgb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43" name="Lua 42"/>
          <p:cNvSpPr/>
          <p:nvPr/>
        </p:nvSpPr>
        <p:spPr bwMode="auto">
          <a:xfrm rot="11121053">
            <a:off x="6649759" y="4698731"/>
            <a:ext cx="509849" cy="894259"/>
          </a:xfrm>
          <a:prstGeom prst="moon">
            <a:avLst>
              <a:gd name="adj" fmla="val 11144"/>
            </a:avLst>
          </a:prstGeom>
          <a:gradFill flip="none" rotWithShape="1">
            <a:gsLst>
              <a:gs pos="66000">
                <a:srgbClr val="FF0000">
                  <a:alpha val="39000"/>
                </a:srgbClr>
              </a:gs>
              <a:gs pos="26000">
                <a:srgbClr val="FFC000"/>
              </a:gs>
            </a:gsLst>
            <a:path path="circle">
              <a:fillToRect l="100000" t="100000"/>
            </a:path>
            <a:tileRect r="-100000" b="-10000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44" name="Lua 43"/>
          <p:cNvSpPr/>
          <p:nvPr/>
        </p:nvSpPr>
        <p:spPr bwMode="auto">
          <a:xfrm rot="5400000">
            <a:off x="6479681" y="4297698"/>
            <a:ext cx="465067" cy="792151"/>
          </a:xfrm>
          <a:prstGeom prst="moon">
            <a:avLst>
              <a:gd name="adj" fmla="val 15912"/>
            </a:avLst>
          </a:prstGeom>
          <a:solidFill>
            <a:srgbClr val="FF0000">
              <a:alpha val="52000"/>
            </a:srgb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39" name="Lua 38"/>
          <p:cNvSpPr/>
          <p:nvPr/>
        </p:nvSpPr>
        <p:spPr bwMode="auto">
          <a:xfrm rot="17307021">
            <a:off x="6302533" y="4963926"/>
            <a:ext cx="332563" cy="477217"/>
          </a:xfrm>
          <a:prstGeom prst="moon">
            <a:avLst>
              <a:gd name="adj" fmla="val 24258"/>
            </a:avLst>
          </a:prstGeom>
          <a:gradFill flip="none" rotWithShape="1">
            <a:gsLst>
              <a:gs pos="66000">
                <a:srgbClr val="FF0000">
                  <a:alpha val="56000"/>
                </a:srgbClr>
              </a:gs>
              <a:gs pos="26000">
                <a:srgbClr val="FFC000"/>
              </a:gs>
            </a:gsLst>
            <a:path path="circle">
              <a:fillToRect l="100000" t="100000"/>
            </a:path>
            <a:tileRect r="-100000" b="-10000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54" name="Lua 53"/>
          <p:cNvSpPr/>
          <p:nvPr/>
        </p:nvSpPr>
        <p:spPr bwMode="auto">
          <a:xfrm rot="20585619">
            <a:off x="6377539" y="4793692"/>
            <a:ext cx="334235" cy="338272"/>
          </a:xfrm>
          <a:prstGeom prst="moon">
            <a:avLst>
              <a:gd name="adj" fmla="val 14645"/>
            </a:avLst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51" name="Lua 50"/>
          <p:cNvSpPr/>
          <p:nvPr/>
        </p:nvSpPr>
        <p:spPr bwMode="auto">
          <a:xfrm rot="1435920">
            <a:off x="6446665" y="4595237"/>
            <a:ext cx="273330" cy="510230"/>
          </a:xfrm>
          <a:prstGeom prst="moon">
            <a:avLst>
              <a:gd name="adj" fmla="val 15912"/>
            </a:avLst>
          </a:prstGeom>
          <a:solidFill>
            <a:srgbClr val="FFFF00">
              <a:alpha val="52000"/>
            </a:srgb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53" name="Lua 52"/>
          <p:cNvSpPr/>
          <p:nvPr/>
        </p:nvSpPr>
        <p:spPr bwMode="auto">
          <a:xfrm rot="5937049">
            <a:off x="6282815" y="4107970"/>
            <a:ext cx="653804" cy="673547"/>
          </a:xfrm>
          <a:prstGeom prst="moon">
            <a:avLst>
              <a:gd name="adj" fmla="val 14645"/>
            </a:avLst>
          </a:prstGeom>
          <a:solidFill>
            <a:srgbClr val="FF0000">
              <a:alpha val="31000"/>
            </a:srgb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55" name="Lua 54"/>
          <p:cNvSpPr/>
          <p:nvPr/>
        </p:nvSpPr>
        <p:spPr bwMode="auto">
          <a:xfrm rot="16871142">
            <a:off x="6628931" y="4977847"/>
            <a:ext cx="118373" cy="259173"/>
          </a:xfrm>
          <a:prstGeom prst="moon">
            <a:avLst>
              <a:gd name="adj" fmla="val 14645"/>
            </a:avLst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56" name="Lua 55"/>
          <p:cNvSpPr/>
          <p:nvPr/>
        </p:nvSpPr>
        <p:spPr bwMode="auto">
          <a:xfrm rot="431926">
            <a:off x="6480732" y="4771670"/>
            <a:ext cx="114143" cy="268778"/>
          </a:xfrm>
          <a:prstGeom prst="moon">
            <a:avLst>
              <a:gd name="adj" fmla="val 25990"/>
            </a:avLst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57" name="Lua 56"/>
          <p:cNvSpPr/>
          <p:nvPr/>
        </p:nvSpPr>
        <p:spPr bwMode="auto">
          <a:xfrm rot="9622414">
            <a:off x="6664320" y="4682466"/>
            <a:ext cx="237713" cy="373968"/>
          </a:xfrm>
          <a:prstGeom prst="moon">
            <a:avLst>
              <a:gd name="adj" fmla="val 10121"/>
            </a:avLst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42" name="Lua 41"/>
          <p:cNvSpPr/>
          <p:nvPr/>
        </p:nvSpPr>
        <p:spPr bwMode="auto">
          <a:xfrm rot="13242458">
            <a:off x="6411661" y="4779384"/>
            <a:ext cx="392806" cy="909049"/>
          </a:xfrm>
          <a:prstGeom prst="moon">
            <a:avLst>
              <a:gd name="adj" fmla="val 24258"/>
            </a:avLst>
          </a:prstGeom>
          <a:gradFill flip="none" rotWithShape="1">
            <a:gsLst>
              <a:gs pos="66000">
                <a:srgbClr val="FF0000">
                  <a:alpha val="47000"/>
                </a:srgbClr>
              </a:gs>
              <a:gs pos="26000">
                <a:srgbClr val="FFC000"/>
              </a:gs>
            </a:gsLst>
            <a:path path="circle">
              <a:fillToRect l="100000" t="100000"/>
            </a:path>
            <a:tileRect r="-100000" b="-10000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58" name="Lua 57"/>
          <p:cNvSpPr/>
          <p:nvPr/>
        </p:nvSpPr>
        <p:spPr bwMode="auto">
          <a:xfrm rot="10800000">
            <a:off x="6773652" y="4682466"/>
            <a:ext cx="237713" cy="373968"/>
          </a:xfrm>
          <a:prstGeom prst="moon">
            <a:avLst>
              <a:gd name="adj" fmla="val 10121"/>
            </a:avLst>
          </a:prstGeom>
          <a:solidFill>
            <a:schemeClr val="accent6">
              <a:lumMod val="40000"/>
              <a:lumOff val="60000"/>
              <a:alpha val="95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38" name="CaixaDeTexto 137"/>
          <p:cNvSpPr txBox="1"/>
          <p:nvPr/>
        </p:nvSpPr>
        <p:spPr>
          <a:xfrm>
            <a:off x="4427984" y="5877272"/>
            <a:ext cx="1584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itchFamily="34" charset="0"/>
              </a:rPr>
              <a:t>Supernova</a:t>
            </a:r>
            <a:endParaRPr lang="pt-BR" dirty="0">
              <a:solidFill>
                <a:schemeClr val="accent1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>
            <a:hlinkClick r:id="rId3" action="ppaction://hlinkfile"/>
          </p:cNvPr>
          <p:cNvPicPr>
            <a:picLocks noChangeArrowheads="1"/>
          </p:cNvPicPr>
          <p:nvPr/>
        </p:nvPicPr>
        <p:blipFill>
          <a:blip r:embed="rId4" cstate="print">
            <a:lum bright="3000" contrast="13000"/>
          </a:blip>
          <a:stretch>
            <a:fillRect/>
          </a:stretch>
        </p:blipFill>
        <p:spPr bwMode="auto">
          <a:xfrm>
            <a:off x="3635896" y="2997152"/>
            <a:ext cx="1800000" cy="1800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sp>
        <p:nvSpPr>
          <p:cNvPr id="3" name="Text Box 141"/>
          <p:cNvSpPr txBox="1">
            <a:spLocks noChangeArrowheads="1"/>
          </p:cNvSpPr>
          <p:nvPr/>
        </p:nvSpPr>
        <p:spPr bwMode="auto">
          <a:xfrm>
            <a:off x="0" y="6536377"/>
            <a:ext cx="9144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Crédito: IAG-USP/UFABC</a:t>
            </a:r>
            <a:endParaRPr lang="pt-BR" sz="1200" dirty="0">
              <a:solidFill>
                <a:schemeClr val="accent1">
                  <a:lumMod val="7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75" y="404664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Fusão nuclear e a origem dos elementos químicos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51520" y="2852936"/>
            <a:ext cx="8712968" cy="1944216"/>
          </a:xfrm>
        </p:spPr>
        <p:txBody>
          <a:bodyPr/>
          <a:lstStyle/>
          <a:p>
            <a:pPr marL="901700" indent="-901700">
              <a:buClr>
                <a:srgbClr val="00B050"/>
              </a:buClr>
              <a:tabLst>
                <a:tab pos="444500" algn="l"/>
              </a:tabLst>
            </a:pPr>
            <a:r>
              <a:rPr lang="pt-BR" sz="4400" b="0" dirty="0" smtClean="0">
                <a:solidFill>
                  <a:srgbClr val="00CC99"/>
                </a:solidFill>
                <a:latin typeface="Century Gothic" pitchFamily="34" charset="0"/>
              </a:rPr>
              <a:t>Indicação para estudo</a:t>
            </a:r>
          </a:p>
          <a:p>
            <a:pPr marL="901700" indent="-901700" algn="l">
              <a:buClr>
                <a:srgbClr val="00B050"/>
              </a:buClr>
              <a:buFont typeface="Arial" pitchFamily="34" charset="0"/>
              <a:buChar char="•"/>
              <a:tabLst>
                <a:tab pos="444500" algn="l"/>
              </a:tabLst>
            </a:pPr>
            <a:endParaRPr lang="pt-BR" sz="4400" b="0" dirty="0" smtClean="0">
              <a:solidFill>
                <a:srgbClr val="00CC99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Indicação de estudo</a:t>
            </a:r>
            <a:endParaRPr lang="pt-BR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b="0" dirty="0" smtClean="0">
                <a:solidFill>
                  <a:schemeClr val="bg1"/>
                </a:solidFill>
                <a:latin typeface="Century Gothic" pitchFamily="34" charset="0"/>
                <a:hlinkClick r:id="rId2" action="ppaction://hlinkfile"/>
              </a:rPr>
              <a:t>Texto sobre Radioastronomia</a:t>
            </a:r>
            <a:endParaRPr lang="pt-BR" b="0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0" y="1124744"/>
            <a:ext cx="9144000" cy="1752600"/>
          </a:xfrm>
        </p:spPr>
        <p:txBody>
          <a:bodyPr/>
          <a:lstStyle/>
          <a:p>
            <a:pPr marL="901700" indent="-901700">
              <a:buClr>
                <a:srgbClr val="00B050"/>
              </a:buClr>
              <a:tabLst>
                <a:tab pos="444500" algn="l"/>
              </a:tabLst>
            </a:pPr>
            <a:r>
              <a:rPr lang="pt-BR" sz="4400" dirty="0" smtClean="0">
                <a:solidFill>
                  <a:schemeClr val="bg1"/>
                </a:solidFill>
                <a:latin typeface="Century Gothic" pitchFamily="34" charset="0"/>
              </a:rPr>
              <a:t>Unidades de distância:</a:t>
            </a:r>
          </a:p>
          <a:p>
            <a:pPr marL="901700" indent="-901700">
              <a:buClr>
                <a:srgbClr val="00B050"/>
              </a:buClr>
              <a:tabLst>
                <a:tab pos="444500" algn="l"/>
              </a:tabLst>
            </a:pPr>
            <a:endParaRPr lang="pt-BR" sz="440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marL="1358900" lvl="1" indent="-901700" algn="l">
              <a:buClr>
                <a:schemeClr val="accent1"/>
              </a:buClr>
              <a:buFont typeface="Wingdings" pitchFamily="2" charset="2"/>
              <a:buChar char="v"/>
              <a:tabLst>
                <a:tab pos="444500" algn="l"/>
              </a:tabLst>
            </a:pPr>
            <a:r>
              <a:rPr lang="pt-BR" sz="4000" dirty="0" err="1" smtClean="0">
                <a:solidFill>
                  <a:schemeClr val="accent1"/>
                </a:solidFill>
                <a:latin typeface="Century Gothic" pitchFamily="34" charset="0"/>
              </a:rPr>
              <a:t>Parsec</a:t>
            </a:r>
            <a:endParaRPr lang="pt-BR" sz="4000" dirty="0" smtClean="0">
              <a:solidFill>
                <a:schemeClr val="accent1"/>
              </a:solidFill>
              <a:latin typeface="Century Gothic" pitchFamily="34" charset="0"/>
            </a:endParaRPr>
          </a:p>
          <a:p>
            <a:pPr marL="1358900" lvl="1" indent="-901700" algn="l">
              <a:buClr>
                <a:schemeClr val="accent1"/>
              </a:buClr>
              <a:buFont typeface="Wingdings" pitchFamily="2" charset="2"/>
              <a:buChar char="v"/>
              <a:tabLst>
                <a:tab pos="444500" algn="l"/>
              </a:tabLst>
            </a:pPr>
            <a:endParaRPr lang="pt-BR" sz="4000" dirty="0" smtClean="0">
              <a:solidFill>
                <a:schemeClr val="accent1"/>
              </a:solidFill>
              <a:latin typeface="Century Gothic" pitchFamily="34" charset="0"/>
            </a:endParaRPr>
          </a:p>
          <a:p>
            <a:pPr marL="1358900" lvl="1" indent="-901700" algn="l">
              <a:buClr>
                <a:schemeClr val="accent1"/>
              </a:buClr>
              <a:buFont typeface="Wingdings" pitchFamily="2" charset="2"/>
              <a:buChar char="v"/>
              <a:tabLst>
                <a:tab pos="444500" algn="l"/>
              </a:tabLst>
            </a:pPr>
            <a:r>
              <a:rPr lang="pt-BR" sz="4000" dirty="0" smtClean="0">
                <a:solidFill>
                  <a:schemeClr val="accent1"/>
                </a:solidFill>
                <a:latin typeface="Century Gothic" pitchFamily="34" charset="0"/>
              </a:rPr>
              <a:t>Ano-luz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757362" y="260648"/>
            <a:ext cx="4030662" cy="728662"/>
          </a:xfrm>
          <a:noFill/>
        </p:spPr>
        <p:txBody>
          <a:bodyPr/>
          <a:lstStyle/>
          <a:p>
            <a:r>
              <a:rPr lang="pt-BR" dirty="0" err="1" smtClean="0">
                <a:solidFill>
                  <a:schemeClr val="bg1"/>
                </a:solidFill>
                <a:latin typeface="Century Gothic" pitchFamily="34" charset="0"/>
              </a:rPr>
              <a:t>Parsec</a:t>
            </a:r>
            <a:endParaRPr lang="pt-BR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691225" name="Rectangle 25"/>
          <p:cNvSpPr>
            <a:spLocks noChangeArrowheads="1"/>
          </p:cNvSpPr>
          <p:nvPr/>
        </p:nvSpPr>
        <p:spPr bwMode="auto">
          <a:xfrm>
            <a:off x="379413" y="2043363"/>
            <a:ext cx="5049837" cy="138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just" defTabSz="762000">
              <a:defRPr/>
            </a:pPr>
            <a:r>
              <a:rPr lang="pt-BR" sz="2800" b="0" dirty="0">
                <a:solidFill>
                  <a:schemeClr val="accent5"/>
                </a:solidFill>
                <a:latin typeface="Century Gothic" pitchFamily="34" charset="0"/>
                <a:cs typeface="MS Shell Dlg" charset="0"/>
              </a:rPr>
              <a:t>É a distância </a:t>
            </a:r>
            <a:r>
              <a:rPr lang="pt-BR" sz="2800" b="0" dirty="0" smtClean="0">
                <a:solidFill>
                  <a:schemeClr val="accent5"/>
                </a:solidFill>
                <a:latin typeface="Century Gothic" pitchFamily="34" charset="0"/>
                <a:cs typeface="MS Shell Dlg" charset="0"/>
              </a:rPr>
              <a:t>em que se observa a UA subentendida por um </a:t>
            </a:r>
            <a:r>
              <a:rPr lang="pt-BR" sz="2800" b="0" dirty="0">
                <a:solidFill>
                  <a:schemeClr val="accent5"/>
                </a:solidFill>
                <a:latin typeface="Century Gothic" pitchFamily="34" charset="0"/>
                <a:cs typeface="MS Shell Dlg" charset="0"/>
              </a:rPr>
              <a:t>ângulo de 1”</a:t>
            </a:r>
          </a:p>
        </p:txBody>
      </p:sp>
      <p:sp>
        <p:nvSpPr>
          <p:cNvPr id="691226" name="Rectangle 26"/>
          <p:cNvSpPr>
            <a:spLocks noChangeArrowheads="1"/>
          </p:cNvSpPr>
          <p:nvPr/>
        </p:nvSpPr>
        <p:spPr bwMode="auto">
          <a:xfrm>
            <a:off x="395536" y="5569434"/>
            <a:ext cx="5947141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>
              <a:defRPr/>
            </a:pPr>
            <a:r>
              <a:rPr lang="pt-BR" sz="2800" dirty="0">
                <a:solidFill>
                  <a:schemeClr val="accent5"/>
                </a:solidFill>
                <a:latin typeface="Century Gothic" pitchFamily="34" charset="0"/>
                <a:cs typeface="MS Shell Dlg" charset="0"/>
              </a:rPr>
              <a:t>1 </a:t>
            </a:r>
            <a:r>
              <a:rPr lang="pt-BR" sz="2800" dirty="0" err="1">
                <a:solidFill>
                  <a:schemeClr val="accent5"/>
                </a:solidFill>
                <a:latin typeface="Century Gothic" pitchFamily="34" charset="0"/>
                <a:cs typeface="MS Shell Dlg" charset="0"/>
              </a:rPr>
              <a:t>pc</a:t>
            </a:r>
            <a:r>
              <a:rPr lang="pt-BR" sz="2800" dirty="0">
                <a:solidFill>
                  <a:schemeClr val="accent5"/>
                </a:solidFill>
                <a:latin typeface="Century Gothic" pitchFamily="34" charset="0"/>
                <a:cs typeface="MS Shell Dlg" charset="0"/>
              </a:rPr>
              <a:t> = </a:t>
            </a:r>
            <a:r>
              <a:rPr lang="pt-BR" sz="2800" dirty="0" smtClean="0">
                <a:solidFill>
                  <a:schemeClr val="accent5"/>
                </a:solidFill>
                <a:latin typeface="Century Gothic" pitchFamily="34" charset="0"/>
                <a:cs typeface="MS Shell Dlg" charset="0"/>
              </a:rPr>
              <a:t>3,26 </a:t>
            </a:r>
            <a:r>
              <a:rPr lang="pt-BR" sz="2800" dirty="0">
                <a:solidFill>
                  <a:schemeClr val="accent5"/>
                </a:solidFill>
                <a:latin typeface="Century Gothic" pitchFamily="34" charset="0"/>
                <a:cs typeface="MS Shell Dlg" charset="0"/>
              </a:rPr>
              <a:t>anos-luz = 206.265 UA</a:t>
            </a:r>
          </a:p>
        </p:txBody>
      </p:sp>
      <p:sp>
        <p:nvSpPr>
          <p:cNvPr id="46" name="Rectangle 20"/>
          <p:cNvSpPr>
            <a:spLocks noChangeArrowheads="1"/>
          </p:cNvSpPr>
          <p:nvPr/>
        </p:nvSpPr>
        <p:spPr bwMode="auto">
          <a:xfrm>
            <a:off x="7003097" y="2421987"/>
            <a:ext cx="665247" cy="646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635000">
              <a:defRPr/>
            </a:pPr>
            <a:r>
              <a:rPr lang="pt-BR" sz="3600" dirty="0">
                <a:solidFill>
                  <a:schemeClr val="bg1"/>
                </a:solidFill>
                <a:latin typeface="Century Gothic" pitchFamily="34" charset="0"/>
                <a:cs typeface="MS Shell Dlg" charset="0"/>
              </a:rPr>
              <a:t>1”</a:t>
            </a:r>
          </a:p>
        </p:txBody>
      </p:sp>
      <p:sp>
        <p:nvSpPr>
          <p:cNvPr id="47" name="Rectangle 21"/>
          <p:cNvSpPr>
            <a:spLocks noChangeArrowheads="1"/>
          </p:cNvSpPr>
          <p:nvPr/>
        </p:nvSpPr>
        <p:spPr bwMode="auto">
          <a:xfrm>
            <a:off x="5184679" y="3614765"/>
            <a:ext cx="831959" cy="646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635000">
              <a:defRPr/>
            </a:pPr>
            <a:r>
              <a:rPr lang="pt-BR" sz="3600" dirty="0" smtClean="0">
                <a:solidFill>
                  <a:srgbClr val="FFFF00"/>
                </a:solidFill>
                <a:latin typeface="Century Gothic" pitchFamily="34" charset="0"/>
                <a:cs typeface="MS Shell Dlg" charset="0"/>
              </a:rPr>
              <a:t>Sol</a:t>
            </a:r>
            <a:endParaRPr lang="pt-BR" sz="3600" dirty="0">
              <a:solidFill>
                <a:srgbClr val="FFFF00"/>
              </a:solidFill>
              <a:latin typeface="Century Gothic" pitchFamily="34" charset="0"/>
              <a:cs typeface="MS Shell Dlg" charset="0"/>
            </a:endParaRPr>
          </a:p>
        </p:txBody>
      </p:sp>
      <p:sp>
        <p:nvSpPr>
          <p:cNvPr id="48" name="Rectangle 22"/>
          <p:cNvSpPr>
            <a:spLocks noChangeArrowheads="1"/>
          </p:cNvSpPr>
          <p:nvPr/>
        </p:nvSpPr>
        <p:spPr bwMode="auto">
          <a:xfrm>
            <a:off x="6241720" y="2492896"/>
            <a:ext cx="490520" cy="646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635000">
              <a:defRPr/>
            </a:pPr>
            <a:r>
              <a:rPr lang="pt-BR" sz="3600" dirty="0">
                <a:solidFill>
                  <a:schemeClr val="bg1"/>
                </a:solidFill>
                <a:latin typeface="Century Gothic" pitchFamily="34" charset="0"/>
                <a:cs typeface="MS Shell Dlg" charset="0"/>
              </a:rPr>
              <a:t>d</a:t>
            </a:r>
          </a:p>
        </p:txBody>
      </p:sp>
      <p:sp>
        <p:nvSpPr>
          <p:cNvPr id="49" name="Arc 23"/>
          <p:cNvSpPr>
            <a:spLocks/>
          </p:cNvSpPr>
          <p:nvPr/>
        </p:nvSpPr>
        <p:spPr bwMode="auto">
          <a:xfrm rot="21367603">
            <a:off x="7246111" y="2058655"/>
            <a:ext cx="844468" cy="319112"/>
          </a:xfrm>
          <a:custGeom>
            <a:avLst/>
            <a:gdLst>
              <a:gd name="T0" fmla="*/ 2147483647 w 18406"/>
              <a:gd name="T1" fmla="*/ 2147483647 h 18494"/>
              <a:gd name="T2" fmla="*/ 0 w 18406"/>
              <a:gd name="T3" fmla="*/ 2147483647 h 18494"/>
              <a:gd name="T4" fmla="*/ 2147483647 w 18406"/>
              <a:gd name="T5" fmla="*/ 0 h 18494"/>
              <a:gd name="T6" fmla="*/ 0 60000 65536"/>
              <a:gd name="T7" fmla="*/ 0 60000 65536"/>
              <a:gd name="T8" fmla="*/ 0 60000 65536"/>
              <a:gd name="T9" fmla="*/ 0 w 18406"/>
              <a:gd name="T10" fmla="*/ 0 h 18494"/>
              <a:gd name="T11" fmla="*/ 18406 w 18406"/>
              <a:gd name="T12" fmla="*/ 18494 h 1849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406" h="18494" fill="none" extrusionOk="0">
                <a:moveTo>
                  <a:pt x="7246" y="18494"/>
                </a:moveTo>
                <a:cubicBezTo>
                  <a:pt x="4291" y="16710"/>
                  <a:pt x="1806" y="14245"/>
                  <a:pt x="0" y="11303"/>
                </a:cubicBezTo>
              </a:path>
              <a:path w="18406" h="18494" stroke="0" extrusionOk="0">
                <a:moveTo>
                  <a:pt x="7246" y="18494"/>
                </a:moveTo>
                <a:cubicBezTo>
                  <a:pt x="4291" y="16710"/>
                  <a:pt x="1806" y="14245"/>
                  <a:pt x="0" y="11303"/>
                </a:cubicBezTo>
                <a:lnTo>
                  <a:pt x="18406" y="0"/>
                </a:lnTo>
                <a:close/>
              </a:path>
            </a:pathLst>
          </a:custGeom>
          <a:noFill/>
          <a:ln w="31750" cap="rnd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50" name="Oval 3"/>
          <p:cNvSpPr>
            <a:spLocks noChangeArrowheads="1"/>
          </p:cNvSpPr>
          <p:nvPr/>
        </p:nvSpPr>
        <p:spPr bwMode="auto">
          <a:xfrm>
            <a:off x="7643834" y="1000108"/>
            <a:ext cx="428628" cy="428628"/>
          </a:xfrm>
          <a:prstGeom prst="ellipse">
            <a:avLst/>
          </a:prstGeom>
          <a:gradFill flip="none" rotWithShape="1">
            <a:gsLst>
              <a:gs pos="75000">
                <a:schemeClr val="accent2">
                  <a:lumMod val="60000"/>
                  <a:lumOff val="40000"/>
                  <a:alpha val="71000"/>
                </a:schemeClr>
              </a:gs>
              <a:gs pos="36000">
                <a:schemeClr val="bg1"/>
              </a:gs>
              <a:gs pos="100000">
                <a:schemeClr val="accent2">
                  <a:lumMod val="50000"/>
                  <a:alpha val="52000"/>
                </a:schemeClr>
              </a:gs>
            </a:gsLst>
            <a:path path="shape">
              <a:fillToRect l="50000" t="50000" r="50000" b="50000"/>
            </a:path>
            <a:tileRect/>
          </a:gradFill>
          <a:ln w="57150">
            <a:noFill/>
            <a:prstDash val="solid"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51" name="Elipse 50"/>
          <p:cNvSpPr/>
          <p:nvPr/>
        </p:nvSpPr>
        <p:spPr bwMode="auto">
          <a:xfrm>
            <a:off x="5417046" y="4058022"/>
            <a:ext cx="864096" cy="864096"/>
          </a:xfrm>
          <a:prstGeom prst="ellipse">
            <a:avLst/>
          </a:prstGeom>
          <a:gradFill flip="none" rotWithShape="1">
            <a:gsLst>
              <a:gs pos="100000">
                <a:schemeClr val="tx1">
                  <a:alpha val="0"/>
                </a:schemeClr>
              </a:gs>
              <a:gs pos="100000">
                <a:schemeClr val="tx1"/>
              </a:gs>
              <a:gs pos="40000">
                <a:srgbClr val="EE8800"/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9966FF"/>
              </a:buClr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chemeClr val="accent6">
                  <a:lumMod val="20000"/>
                  <a:lumOff val="80000"/>
                </a:schemeClr>
              </a:solidFill>
              <a:effectLst/>
              <a:latin typeface="Arial" charset="0"/>
            </a:endParaRPr>
          </a:p>
        </p:txBody>
      </p:sp>
      <p:sp>
        <p:nvSpPr>
          <p:cNvPr id="52" name="Elipse 51"/>
          <p:cNvSpPr>
            <a:spLocks noChangeAspect="1"/>
          </p:cNvSpPr>
          <p:nvPr/>
        </p:nvSpPr>
        <p:spPr bwMode="auto">
          <a:xfrm>
            <a:off x="5519828" y="4180344"/>
            <a:ext cx="662700" cy="639743"/>
          </a:xfrm>
          <a:prstGeom prst="ellipse">
            <a:avLst/>
          </a:prstGeom>
          <a:gradFill>
            <a:gsLst>
              <a:gs pos="54000">
                <a:srgbClr val="FFFF00"/>
              </a:gs>
              <a:gs pos="71000">
                <a:schemeClr val="tx1">
                  <a:alpha val="0"/>
                </a:schemeClr>
              </a:gs>
              <a:gs pos="58000">
                <a:srgbClr val="EE8800"/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9966FF"/>
              </a:buClr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chemeClr val="accent6">
                  <a:lumMod val="20000"/>
                  <a:lumOff val="80000"/>
                </a:schemeClr>
              </a:solidFill>
              <a:effectLst/>
              <a:latin typeface="Arial" charset="0"/>
            </a:endParaRPr>
          </a:p>
        </p:txBody>
      </p:sp>
      <p:sp>
        <p:nvSpPr>
          <p:cNvPr id="43" name="Line 15"/>
          <p:cNvSpPr>
            <a:spLocks noChangeShapeType="1"/>
          </p:cNvSpPr>
          <p:nvPr/>
        </p:nvSpPr>
        <p:spPr bwMode="auto">
          <a:xfrm>
            <a:off x="6070780" y="4557674"/>
            <a:ext cx="842094" cy="204312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solidFill>
                <a:schemeClr val="accent5"/>
              </a:solidFill>
              <a:latin typeface="Century Gothic" pitchFamily="34" charset="0"/>
            </a:endParaRPr>
          </a:p>
        </p:txBody>
      </p:sp>
      <p:sp>
        <p:nvSpPr>
          <p:cNvPr id="44" name="Line 16"/>
          <p:cNvSpPr>
            <a:spLocks noChangeShapeType="1"/>
          </p:cNvSpPr>
          <p:nvPr/>
        </p:nvSpPr>
        <p:spPr bwMode="auto">
          <a:xfrm flipH="1">
            <a:off x="6012159" y="1398588"/>
            <a:ext cx="1752302" cy="289450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45" name="Line 18"/>
          <p:cNvSpPr>
            <a:spLocks noChangeShapeType="1"/>
          </p:cNvSpPr>
          <p:nvPr/>
        </p:nvSpPr>
        <p:spPr bwMode="auto">
          <a:xfrm flipV="1">
            <a:off x="7231063" y="1412776"/>
            <a:ext cx="581297" cy="3186212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53" name="Rectangle 21"/>
          <p:cNvSpPr>
            <a:spLocks noChangeArrowheads="1"/>
          </p:cNvSpPr>
          <p:nvPr/>
        </p:nvSpPr>
        <p:spPr bwMode="auto">
          <a:xfrm>
            <a:off x="7452320" y="4581128"/>
            <a:ext cx="1368152" cy="646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algn="l" defTabSz="635000">
              <a:defRPr/>
            </a:pPr>
            <a:r>
              <a:rPr lang="pt-BR" sz="3600" dirty="0" smtClean="0">
                <a:solidFill>
                  <a:srgbClr val="00B0F0"/>
                </a:solidFill>
                <a:latin typeface="Century Gothic" pitchFamily="34" charset="0"/>
                <a:cs typeface="MS Shell Dlg" charset="0"/>
              </a:rPr>
              <a:t>Terra</a:t>
            </a:r>
            <a:endParaRPr lang="pt-BR" sz="3600" dirty="0">
              <a:solidFill>
                <a:srgbClr val="00B0F0"/>
              </a:solidFill>
              <a:latin typeface="Century Gothic" pitchFamily="34" charset="0"/>
              <a:cs typeface="MS Shell Dlg" charset="0"/>
            </a:endParaRPr>
          </a:p>
        </p:txBody>
      </p:sp>
      <p:sp>
        <p:nvSpPr>
          <p:cNvPr id="54" name="Rectangle 21"/>
          <p:cNvSpPr>
            <a:spLocks noChangeArrowheads="1"/>
          </p:cNvSpPr>
          <p:nvPr/>
        </p:nvSpPr>
        <p:spPr bwMode="auto">
          <a:xfrm>
            <a:off x="6026674" y="836712"/>
            <a:ext cx="1944216" cy="646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algn="l" defTabSz="635000">
              <a:defRPr/>
            </a:pPr>
            <a:r>
              <a:rPr lang="pt-BR" sz="3600" dirty="0" smtClean="0">
                <a:solidFill>
                  <a:schemeClr val="bg1"/>
                </a:solidFill>
                <a:latin typeface="Century Gothic" pitchFamily="34" charset="0"/>
                <a:cs typeface="MS Shell Dlg" charset="0"/>
              </a:rPr>
              <a:t>Estrela</a:t>
            </a:r>
            <a:endParaRPr lang="pt-BR" sz="3600" dirty="0">
              <a:solidFill>
                <a:schemeClr val="bg1"/>
              </a:solidFill>
              <a:latin typeface="Century Gothic" pitchFamily="34" charset="0"/>
              <a:cs typeface="MS Shell Dlg" charset="0"/>
            </a:endParaRPr>
          </a:p>
        </p:txBody>
      </p:sp>
      <p:sp>
        <p:nvSpPr>
          <p:cNvPr id="56" name="Rectangle 22"/>
          <p:cNvSpPr>
            <a:spLocks noChangeArrowheads="1"/>
          </p:cNvSpPr>
          <p:nvPr/>
        </p:nvSpPr>
        <p:spPr bwMode="auto">
          <a:xfrm rot="753689">
            <a:off x="5960611" y="4670733"/>
            <a:ext cx="881652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635000">
              <a:defRPr/>
            </a:pPr>
            <a:r>
              <a:rPr lang="pt-BR" sz="2800" dirty="0" smtClean="0">
                <a:solidFill>
                  <a:schemeClr val="bg1"/>
                </a:solidFill>
                <a:latin typeface="Century Gothic" pitchFamily="34" charset="0"/>
                <a:cs typeface="MS Shell Dlg" charset="0"/>
              </a:rPr>
              <a:t>1UA</a:t>
            </a:r>
            <a:endParaRPr lang="pt-BR" sz="2800" dirty="0">
              <a:solidFill>
                <a:schemeClr val="bg1"/>
              </a:solidFill>
              <a:latin typeface="Century Gothic" pitchFamily="34" charset="0"/>
              <a:cs typeface="MS Shell Dlg" charset="0"/>
            </a:endParaRPr>
          </a:p>
        </p:txBody>
      </p:sp>
      <p:grpSp>
        <p:nvGrpSpPr>
          <p:cNvPr id="68" name="Grupo 67"/>
          <p:cNvGrpSpPr>
            <a:grpSpLocks noChangeAspect="1"/>
          </p:cNvGrpSpPr>
          <p:nvPr/>
        </p:nvGrpSpPr>
        <p:grpSpPr>
          <a:xfrm>
            <a:off x="6819413" y="4458770"/>
            <a:ext cx="681967" cy="671941"/>
            <a:chOff x="5253947" y="5637436"/>
            <a:chExt cx="974237" cy="959916"/>
          </a:xfrm>
        </p:grpSpPr>
        <p:grpSp>
          <p:nvGrpSpPr>
            <p:cNvPr id="69" name="Grupo 54"/>
            <p:cNvGrpSpPr>
              <a:grpSpLocks noChangeAspect="1"/>
            </p:cNvGrpSpPr>
            <p:nvPr/>
          </p:nvGrpSpPr>
          <p:grpSpPr>
            <a:xfrm>
              <a:off x="5253947" y="5637436"/>
              <a:ext cx="974237" cy="959916"/>
              <a:chOff x="1436812" y="954231"/>
              <a:chExt cx="5991841" cy="5903769"/>
            </a:xfrm>
          </p:grpSpPr>
          <p:sp>
            <p:nvSpPr>
              <p:cNvPr id="71" name="Elipse 70"/>
              <p:cNvSpPr>
                <a:spLocks noChangeAspect="1"/>
              </p:cNvSpPr>
              <p:nvPr/>
            </p:nvSpPr>
            <p:spPr bwMode="auto">
              <a:xfrm>
                <a:off x="1436812" y="954231"/>
                <a:ext cx="5991841" cy="5903769"/>
              </a:xfrm>
              <a:prstGeom prst="ellipse">
                <a:avLst/>
              </a:prstGeom>
              <a:gradFill flip="none" rotWithShape="1">
                <a:gsLst>
                  <a:gs pos="0">
                    <a:srgbClr val="0066FF">
                      <a:alpha val="0"/>
                    </a:srgbClr>
                  </a:gs>
                  <a:gs pos="50000">
                    <a:srgbClr val="0000FF"/>
                  </a:gs>
                  <a:gs pos="100000">
                    <a:schemeClr val="tx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grpSp>
            <p:nvGrpSpPr>
              <p:cNvPr id="72" name="Grupo 47"/>
              <p:cNvGrpSpPr/>
              <p:nvPr/>
            </p:nvGrpSpPr>
            <p:grpSpPr>
              <a:xfrm>
                <a:off x="2714969" y="2176734"/>
                <a:ext cx="3600400" cy="3619856"/>
                <a:chOff x="2714969" y="2176734"/>
                <a:chExt cx="3600400" cy="3619856"/>
              </a:xfrm>
            </p:grpSpPr>
            <p:sp>
              <p:nvSpPr>
                <p:cNvPr id="73" name="Elipse 72"/>
                <p:cNvSpPr/>
                <p:nvPr/>
              </p:nvSpPr>
              <p:spPr bwMode="auto">
                <a:xfrm>
                  <a:off x="2714969" y="2196190"/>
                  <a:ext cx="3600400" cy="3600400"/>
                </a:xfrm>
                <a:prstGeom prst="ellipse">
                  <a:avLst/>
                </a:prstGeom>
                <a:solidFill>
                  <a:srgbClr val="0066FF"/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74" name="Forma livre 73"/>
                <p:cNvSpPr/>
                <p:nvPr/>
              </p:nvSpPr>
              <p:spPr bwMode="auto">
                <a:xfrm>
                  <a:off x="3147017" y="2425661"/>
                  <a:ext cx="2448272" cy="3368686"/>
                </a:xfrm>
                <a:custGeom>
                  <a:avLst/>
                  <a:gdLst>
                    <a:gd name="connsiteX0" fmla="*/ 767563 w 2317456"/>
                    <a:gd name="connsiteY0" fmla="*/ 56572 h 3224670"/>
                    <a:gd name="connsiteX1" fmla="*/ 797708 w 2317456"/>
                    <a:gd name="connsiteY1" fmla="*/ 116862 h 3224670"/>
                    <a:gd name="connsiteX2" fmla="*/ 837901 w 2317456"/>
                    <a:gd name="connsiteY2" fmla="*/ 207297 h 3224670"/>
                    <a:gd name="connsiteX3" fmla="*/ 868046 w 2317456"/>
                    <a:gd name="connsiteY3" fmla="*/ 227394 h 3224670"/>
                    <a:gd name="connsiteX4" fmla="*/ 888143 w 2317456"/>
                    <a:gd name="connsiteY4" fmla="*/ 257539 h 3224670"/>
                    <a:gd name="connsiteX5" fmla="*/ 898191 w 2317456"/>
                    <a:gd name="connsiteY5" fmla="*/ 287684 h 3224670"/>
                    <a:gd name="connsiteX6" fmla="*/ 928337 w 2317456"/>
                    <a:gd name="connsiteY6" fmla="*/ 307781 h 3224670"/>
                    <a:gd name="connsiteX7" fmla="*/ 988627 w 2317456"/>
                    <a:gd name="connsiteY7" fmla="*/ 257539 h 3224670"/>
                    <a:gd name="connsiteX8" fmla="*/ 1018772 w 2317456"/>
                    <a:gd name="connsiteY8" fmla="*/ 237443 h 3224670"/>
                    <a:gd name="connsiteX9" fmla="*/ 1169497 w 2317456"/>
                    <a:gd name="connsiteY9" fmla="*/ 247491 h 3224670"/>
                    <a:gd name="connsiteX10" fmla="*/ 1209690 w 2317456"/>
                    <a:gd name="connsiteY10" fmla="*/ 317829 h 3224670"/>
                    <a:gd name="connsiteX11" fmla="*/ 1239835 w 2317456"/>
                    <a:gd name="connsiteY11" fmla="*/ 327878 h 3224670"/>
                    <a:gd name="connsiteX12" fmla="*/ 1330271 w 2317456"/>
                    <a:gd name="connsiteY12" fmla="*/ 378119 h 3224670"/>
                    <a:gd name="connsiteX13" fmla="*/ 1350367 w 2317456"/>
                    <a:gd name="connsiteY13" fmla="*/ 408265 h 3224670"/>
                    <a:gd name="connsiteX14" fmla="*/ 1350367 w 2317456"/>
                    <a:gd name="connsiteY14" fmla="*/ 488651 h 3224670"/>
                    <a:gd name="connsiteX15" fmla="*/ 1310174 w 2317456"/>
                    <a:gd name="connsiteY15" fmla="*/ 498700 h 3224670"/>
                    <a:gd name="connsiteX16" fmla="*/ 1219739 w 2317456"/>
                    <a:gd name="connsiteY16" fmla="*/ 478603 h 3224670"/>
                    <a:gd name="connsiteX17" fmla="*/ 1119255 w 2317456"/>
                    <a:gd name="connsiteY17" fmla="*/ 428361 h 3224670"/>
                    <a:gd name="connsiteX18" fmla="*/ 988627 w 2317456"/>
                    <a:gd name="connsiteY18" fmla="*/ 448458 h 3224670"/>
                    <a:gd name="connsiteX19" fmla="*/ 958482 w 2317456"/>
                    <a:gd name="connsiteY19" fmla="*/ 468555 h 3224670"/>
                    <a:gd name="connsiteX20" fmla="*/ 918288 w 2317456"/>
                    <a:gd name="connsiteY20" fmla="*/ 538893 h 3224670"/>
                    <a:gd name="connsiteX21" fmla="*/ 958482 w 2317456"/>
                    <a:gd name="connsiteY21" fmla="*/ 659473 h 3224670"/>
                    <a:gd name="connsiteX22" fmla="*/ 1038868 w 2317456"/>
                    <a:gd name="connsiteY22" fmla="*/ 729812 h 3224670"/>
                    <a:gd name="connsiteX23" fmla="*/ 1119255 w 2317456"/>
                    <a:gd name="connsiteY23" fmla="*/ 739860 h 3224670"/>
                    <a:gd name="connsiteX24" fmla="*/ 1139352 w 2317456"/>
                    <a:gd name="connsiteY24" fmla="*/ 709715 h 3224670"/>
                    <a:gd name="connsiteX25" fmla="*/ 1149400 w 2317456"/>
                    <a:gd name="connsiteY25" fmla="*/ 589135 h 3224670"/>
                    <a:gd name="connsiteX26" fmla="*/ 1189594 w 2317456"/>
                    <a:gd name="connsiteY26" fmla="*/ 569038 h 3224670"/>
                    <a:gd name="connsiteX27" fmla="*/ 1229787 w 2317456"/>
                    <a:gd name="connsiteY27" fmla="*/ 579086 h 3224670"/>
                    <a:gd name="connsiteX28" fmla="*/ 1290077 w 2317456"/>
                    <a:gd name="connsiteY28" fmla="*/ 609232 h 3224670"/>
                    <a:gd name="connsiteX29" fmla="*/ 1300126 w 2317456"/>
                    <a:gd name="connsiteY29" fmla="*/ 639377 h 3224670"/>
                    <a:gd name="connsiteX30" fmla="*/ 1330271 w 2317456"/>
                    <a:gd name="connsiteY30" fmla="*/ 649425 h 3224670"/>
                    <a:gd name="connsiteX31" fmla="*/ 1390561 w 2317456"/>
                    <a:gd name="connsiteY31" fmla="*/ 689618 h 3224670"/>
                    <a:gd name="connsiteX32" fmla="*/ 1450851 w 2317456"/>
                    <a:gd name="connsiteY32" fmla="*/ 719763 h 3224670"/>
                    <a:gd name="connsiteX33" fmla="*/ 1480996 w 2317456"/>
                    <a:gd name="connsiteY33" fmla="*/ 729812 h 3224670"/>
                    <a:gd name="connsiteX34" fmla="*/ 1501093 w 2317456"/>
                    <a:gd name="connsiteY34" fmla="*/ 759957 h 3224670"/>
                    <a:gd name="connsiteX35" fmla="*/ 1501093 w 2317456"/>
                    <a:gd name="connsiteY35" fmla="*/ 860440 h 3224670"/>
                    <a:gd name="connsiteX36" fmla="*/ 1491044 w 2317456"/>
                    <a:gd name="connsiteY36" fmla="*/ 830295 h 3224670"/>
                    <a:gd name="connsiteX37" fmla="*/ 1310174 w 2317456"/>
                    <a:gd name="connsiteY37" fmla="*/ 830295 h 3224670"/>
                    <a:gd name="connsiteX38" fmla="*/ 1340319 w 2317456"/>
                    <a:gd name="connsiteY38" fmla="*/ 940827 h 3224670"/>
                    <a:gd name="connsiteX39" fmla="*/ 1350367 w 2317456"/>
                    <a:gd name="connsiteY39" fmla="*/ 970972 h 3224670"/>
                    <a:gd name="connsiteX40" fmla="*/ 1390561 w 2317456"/>
                    <a:gd name="connsiteY40" fmla="*/ 981021 h 3224670"/>
                    <a:gd name="connsiteX41" fmla="*/ 1470948 w 2317456"/>
                    <a:gd name="connsiteY41" fmla="*/ 970972 h 3224670"/>
                    <a:gd name="connsiteX42" fmla="*/ 1410657 w 2317456"/>
                    <a:gd name="connsiteY42" fmla="*/ 981021 h 3224670"/>
                    <a:gd name="connsiteX43" fmla="*/ 1380512 w 2317456"/>
                    <a:gd name="connsiteY43" fmla="*/ 991069 h 3224670"/>
                    <a:gd name="connsiteX44" fmla="*/ 1340319 w 2317456"/>
                    <a:gd name="connsiteY44" fmla="*/ 1001117 h 3224670"/>
                    <a:gd name="connsiteX45" fmla="*/ 1249884 w 2317456"/>
                    <a:gd name="connsiteY45" fmla="*/ 1051359 h 3224670"/>
                    <a:gd name="connsiteX46" fmla="*/ 1219739 w 2317456"/>
                    <a:gd name="connsiteY46" fmla="*/ 1071456 h 3224670"/>
                    <a:gd name="connsiteX47" fmla="*/ 1159449 w 2317456"/>
                    <a:gd name="connsiteY47" fmla="*/ 1131746 h 3224670"/>
                    <a:gd name="connsiteX48" fmla="*/ 1069013 w 2317456"/>
                    <a:gd name="connsiteY48" fmla="*/ 1171939 h 3224670"/>
                    <a:gd name="connsiteX49" fmla="*/ 1038868 w 2317456"/>
                    <a:gd name="connsiteY49" fmla="*/ 1181988 h 3224670"/>
                    <a:gd name="connsiteX50" fmla="*/ 1008723 w 2317456"/>
                    <a:gd name="connsiteY50" fmla="*/ 1212133 h 3224670"/>
                    <a:gd name="connsiteX51" fmla="*/ 968530 w 2317456"/>
                    <a:gd name="connsiteY51" fmla="*/ 1282471 h 3224670"/>
                    <a:gd name="connsiteX52" fmla="*/ 938385 w 2317456"/>
                    <a:gd name="connsiteY52" fmla="*/ 1302568 h 3224670"/>
                    <a:gd name="connsiteX53" fmla="*/ 908240 w 2317456"/>
                    <a:gd name="connsiteY53" fmla="*/ 1362858 h 3224670"/>
                    <a:gd name="connsiteX54" fmla="*/ 888143 w 2317456"/>
                    <a:gd name="connsiteY54" fmla="*/ 1423148 h 3224670"/>
                    <a:gd name="connsiteX55" fmla="*/ 878095 w 2317456"/>
                    <a:gd name="connsiteY55" fmla="*/ 1453293 h 3224670"/>
                    <a:gd name="connsiteX56" fmla="*/ 868046 w 2317456"/>
                    <a:gd name="connsiteY56" fmla="*/ 1513583 h 3224670"/>
                    <a:gd name="connsiteX57" fmla="*/ 847950 w 2317456"/>
                    <a:gd name="connsiteY57" fmla="*/ 1573873 h 3224670"/>
                    <a:gd name="connsiteX58" fmla="*/ 837901 w 2317456"/>
                    <a:gd name="connsiteY58" fmla="*/ 1604018 h 3224670"/>
                    <a:gd name="connsiteX59" fmla="*/ 807756 w 2317456"/>
                    <a:gd name="connsiteY59" fmla="*/ 1503535 h 3224670"/>
                    <a:gd name="connsiteX60" fmla="*/ 787660 w 2317456"/>
                    <a:gd name="connsiteY60" fmla="*/ 1473390 h 3224670"/>
                    <a:gd name="connsiteX61" fmla="*/ 757515 w 2317456"/>
                    <a:gd name="connsiteY61" fmla="*/ 1453293 h 3224670"/>
                    <a:gd name="connsiteX62" fmla="*/ 697224 w 2317456"/>
                    <a:gd name="connsiteY62" fmla="*/ 1413100 h 3224670"/>
                    <a:gd name="connsiteX63" fmla="*/ 667079 w 2317456"/>
                    <a:gd name="connsiteY63" fmla="*/ 1393003 h 3224670"/>
                    <a:gd name="connsiteX64" fmla="*/ 626886 w 2317456"/>
                    <a:gd name="connsiteY64" fmla="*/ 1382955 h 3224670"/>
                    <a:gd name="connsiteX65" fmla="*/ 596741 w 2317456"/>
                    <a:gd name="connsiteY65" fmla="*/ 1372906 h 3224670"/>
                    <a:gd name="connsiteX66" fmla="*/ 446016 w 2317456"/>
                    <a:gd name="connsiteY66" fmla="*/ 1382955 h 3224670"/>
                    <a:gd name="connsiteX67" fmla="*/ 415871 w 2317456"/>
                    <a:gd name="connsiteY67" fmla="*/ 1393003 h 3224670"/>
                    <a:gd name="connsiteX68" fmla="*/ 395774 w 2317456"/>
                    <a:gd name="connsiteY68" fmla="*/ 1423148 h 3224670"/>
                    <a:gd name="connsiteX69" fmla="*/ 385726 w 2317456"/>
                    <a:gd name="connsiteY69" fmla="*/ 1453293 h 3224670"/>
                    <a:gd name="connsiteX70" fmla="*/ 345532 w 2317456"/>
                    <a:gd name="connsiteY70" fmla="*/ 1533680 h 3224670"/>
                    <a:gd name="connsiteX71" fmla="*/ 345532 w 2317456"/>
                    <a:gd name="connsiteY71" fmla="*/ 1704502 h 3224670"/>
                    <a:gd name="connsiteX72" fmla="*/ 375677 w 2317456"/>
                    <a:gd name="connsiteY72" fmla="*/ 1724599 h 3224670"/>
                    <a:gd name="connsiteX73" fmla="*/ 636934 w 2317456"/>
                    <a:gd name="connsiteY73" fmla="*/ 1724599 h 3224670"/>
                    <a:gd name="connsiteX74" fmla="*/ 606789 w 2317456"/>
                    <a:gd name="connsiteY74" fmla="*/ 1815034 h 3224670"/>
                    <a:gd name="connsiteX75" fmla="*/ 576644 w 2317456"/>
                    <a:gd name="connsiteY75" fmla="*/ 1825082 h 3224670"/>
                    <a:gd name="connsiteX76" fmla="*/ 556548 w 2317456"/>
                    <a:gd name="connsiteY76" fmla="*/ 1855227 h 3224670"/>
                    <a:gd name="connsiteX77" fmla="*/ 566596 w 2317456"/>
                    <a:gd name="connsiteY77" fmla="*/ 1905469 h 3224670"/>
                    <a:gd name="connsiteX78" fmla="*/ 596741 w 2317456"/>
                    <a:gd name="connsiteY78" fmla="*/ 1915517 h 3224670"/>
                    <a:gd name="connsiteX79" fmla="*/ 677128 w 2317456"/>
                    <a:gd name="connsiteY79" fmla="*/ 1925566 h 3224670"/>
                    <a:gd name="connsiteX80" fmla="*/ 707273 w 2317456"/>
                    <a:gd name="connsiteY80" fmla="*/ 1935614 h 3224670"/>
                    <a:gd name="connsiteX81" fmla="*/ 717321 w 2317456"/>
                    <a:gd name="connsiteY81" fmla="*/ 1965759 h 3224670"/>
                    <a:gd name="connsiteX82" fmla="*/ 727369 w 2317456"/>
                    <a:gd name="connsiteY82" fmla="*/ 2076291 h 3224670"/>
                    <a:gd name="connsiteX83" fmla="*/ 737418 w 2317456"/>
                    <a:gd name="connsiteY83" fmla="*/ 2106436 h 3224670"/>
                    <a:gd name="connsiteX84" fmla="*/ 777611 w 2317456"/>
                    <a:gd name="connsiteY84" fmla="*/ 2166726 h 3224670"/>
                    <a:gd name="connsiteX85" fmla="*/ 817805 w 2317456"/>
                    <a:gd name="connsiteY85" fmla="*/ 2156678 h 3224670"/>
                    <a:gd name="connsiteX86" fmla="*/ 847950 w 2317456"/>
                    <a:gd name="connsiteY86" fmla="*/ 2146629 h 3224670"/>
                    <a:gd name="connsiteX87" fmla="*/ 908240 w 2317456"/>
                    <a:gd name="connsiteY87" fmla="*/ 2176774 h 3224670"/>
                    <a:gd name="connsiteX88" fmla="*/ 948433 w 2317456"/>
                    <a:gd name="connsiteY88" fmla="*/ 2216968 h 3224670"/>
                    <a:gd name="connsiteX89" fmla="*/ 968530 w 2317456"/>
                    <a:gd name="connsiteY89" fmla="*/ 2186823 h 3224670"/>
                    <a:gd name="connsiteX90" fmla="*/ 978578 w 2317456"/>
                    <a:gd name="connsiteY90" fmla="*/ 2156678 h 3224670"/>
                    <a:gd name="connsiteX91" fmla="*/ 1048917 w 2317456"/>
                    <a:gd name="connsiteY91" fmla="*/ 2126533 h 3224670"/>
                    <a:gd name="connsiteX92" fmla="*/ 1229787 w 2317456"/>
                    <a:gd name="connsiteY92" fmla="*/ 2136581 h 3224670"/>
                    <a:gd name="connsiteX93" fmla="*/ 1280029 w 2317456"/>
                    <a:gd name="connsiteY93" fmla="*/ 2166726 h 3224670"/>
                    <a:gd name="connsiteX94" fmla="*/ 1310174 w 2317456"/>
                    <a:gd name="connsiteY94" fmla="*/ 2176774 h 3224670"/>
                    <a:gd name="connsiteX95" fmla="*/ 1350367 w 2317456"/>
                    <a:gd name="connsiteY95" fmla="*/ 2186823 h 3224670"/>
                    <a:gd name="connsiteX96" fmla="*/ 1410657 w 2317456"/>
                    <a:gd name="connsiteY96" fmla="*/ 2206919 h 3224670"/>
                    <a:gd name="connsiteX97" fmla="*/ 1551334 w 2317456"/>
                    <a:gd name="connsiteY97" fmla="*/ 2216968 h 3224670"/>
                    <a:gd name="connsiteX98" fmla="*/ 1611624 w 2317456"/>
                    <a:gd name="connsiteY98" fmla="*/ 2257161 h 3224670"/>
                    <a:gd name="connsiteX99" fmla="*/ 1641769 w 2317456"/>
                    <a:gd name="connsiteY99" fmla="*/ 2287306 h 3224670"/>
                    <a:gd name="connsiteX100" fmla="*/ 1742253 w 2317456"/>
                    <a:gd name="connsiteY100" fmla="*/ 2317451 h 3224670"/>
                    <a:gd name="connsiteX101" fmla="*/ 1772398 w 2317456"/>
                    <a:gd name="connsiteY101" fmla="*/ 2337548 h 3224670"/>
                    <a:gd name="connsiteX102" fmla="*/ 1802543 w 2317456"/>
                    <a:gd name="connsiteY102" fmla="*/ 2397838 h 3224670"/>
                    <a:gd name="connsiteX103" fmla="*/ 1812591 w 2317456"/>
                    <a:gd name="connsiteY103" fmla="*/ 2478225 h 3224670"/>
                    <a:gd name="connsiteX104" fmla="*/ 1882930 w 2317456"/>
                    <a:gd name="connsiteY104" fmla="*/ 2508370 h 3224670"/>
                    <a:gd name="connsiteX105" fmla="*/ 2013558 w 2317456"/>
                    <a:gd name="connsiteY105" fmla="*/ 2498322 h 3224670"/>
                    <a:gd name="connsiteX106" fmla="*/ 1933172 w 2317456"/>
                    <a:gd name="connsiteY106" fmla="*/ 2508370 h 3224670"/>
                    <a:gd name="connsiteX107" fmla="*/ 1872882 w 2317456"/>
                    <a:gd name="connsiteY107" fmla="*/ 2498322 h 3224670"/>
                    <a:gd name="connsiteX108" fmla="*/ 1882930 w 2317456"/>
                    <a:gd name="connsiteY108" fmla="*/ 2468177 h 3224670"/>
                    <a:gd name="connsiteX109" fmla="*/ 1993462 w 2317456"/>
                    <a:gd name="connsiteY109" fmla="*/ 2468177 h 3224670"/>
                    <a:gd name="connsiteX110" fmla="*/ 2003510 w 2317456"/>
                    <a:gd name="connsiteY110" fmla="*/ 2498322 h 3224670"/>
                    <a:gd name="connsiteX111" fmla="*/ 2033655 w 2317456"/>
                    <a:gd name="connsiteY111" fmla="*/ 2518418 h 3224670"/>
                    <a:gd name="connsiteX112" fmla="*/ 2114042 w 2317456"/>
                    <a:gd name="connsiteY112" fmla="*/ 2498322 h 3224670"/>
                    <a:gd name="connsiteX113" fmla="*/ 2164284 w 2317456"/>
                    <a:gd name="connsiteY113" fmla="*/ 2508370 h 3224670"/>
                    <a:gd name="connsiteX114" fmla="*/ 2194429 w 2317456"/>
                    <a:gd name="connsiteY114" fmla="*/ 2518418 h 3224670"/>
                    <a:gd name="connsiteX115" fmla="*/ 2264767 w 2317456"/>
                    <a:gd name="connsiteY115" fmla="*/ 2508370 h 3224670"/>
                    <a:gd name="connsiteX116" fmla="*/ 2294912 w 2317456"/>
                    <a:gd name="connsiteY116" fmla="*/ 2498322 h 3224670"/>
                    <a:gd name="connsiteX117" fmla="*/ 2315009 w 2317456"/>
                    <a:gd name="connsiteY117" fmla="*/ 2538515 h 3224670"/>
                    <a:gd name="connsiteX118" fmla="*/ 2284864 w 2317456"/>
                    <a:gd name="connsiteY118" fmla="*/ 2598805 h 3224670"/>
                    <a:gd name="connsiteX119" fmla="*/ 2234622 w 2317456"/>
                    <a:gd name="connsiteY119" fmla="*/ 2689240 h 3224670"/>
                    <a:gd name="connsiteX120" fmla="*/ 2214526 w 2317456"/>
                    <a:gd name="connsiteY120" fmla="*/ 2719385 h 3224670"/>
                    <a:gd name="connsiteX121" fmla="*/ 2154235 w 2317456"/>
                    <a:gd name="connsiteY121" fmla="*/ 2759579 h 3224670"/>
                    <a:gd name="connsiteX122" fmla="*/ 2124090 w 2317456"/>
                    <a:gd name="connsiteY122" fmla="*/ 2779675 h 3224670"/>
                    <a:gd name="connsiteX123" fmla="*/ 2083897 w 2317456"/>
                    <a:gd name="connsiteY123" fmla="*/ 2850014 h 3224670"/>
                    <a:gd name="connsiteX124" fmla="*/ 2053752 w 2317456"/>
                    <a:gd name="connsiteY124" fmla="*/ 2920352 h 3224670"/>
                    <a:gd name="connsiteX125" fmla="*/ 2023607 w 2317456"/>
                    <a:gd name="connsiteY125" fmla="*/ 2940449 h 3224670"/>
                    <a:gd name="connsiteX126" fmla="*/ 1993462 w 2317456"/>
                    <a:gd name="connsiteY126" fmla="*/ 2970594 h 3224670"/>
                    <a:gd name="connsiteX127" fmla="*/ 1943220 w 2317456"/>
                    <a:gd name="connsiteY127" fmla="*/ 2980643 h 3224670"/>
                    <a:gd name="connsiteX128" fmla="*/ 1903027 w 2317456"/>
                    <a:gd name="connsiteY128" fmla="*/ 2990691 h 3224670"/>
                    <a:gd name="connsiteX129" fmla="*/ 1872882 w 2317456"/>
                    <a:gd name="connsiteY129" fmla="*/ 3000739 h 3224670"/>
                    <a:gd name="connsiteX130" fmla="*/ 1762350 w 2317456"/>
                    <a:gd name="connsiteY130" fmla="*/ 3010788 h 3224670"/>
                    <a:gd name="connsiteX131" fmla="*/ 1732205 w 2317456"/>
                    <a:gd name="connsiteY131" fmla="*/ 3020836 h 3224670"/>
                    <a:gd name="connsiteX132" fmla="*/ 1722156 w 2317456"/>
                    <a:gd name="connsiteY132" fmla="*/ 3050981 h 3224670"/>
                    <a:gd name="connsiteX133" fmla="*/ 1681963 w 2317456"/>
                    <a:gd name="connsiteY133" fmla="*/ 3121319 h 3224670"/>
                    <a:gd name="connsiteX134" fmla="*/ 1651818 w 2317456"/>
                    <a:gd name="connsiteY134" fmla="*/ 3141416 h 3224670"/>
                    <a:gd name="connsiteX135" fmla="*/ 1541286 w 2317456"/>
                    <a:gd name="connsiteY135" fmla="*/ 3151465 h 3224670"/>
                    <a:gd name="connsiteX136" fmla="*/ 1310174 w 2317456"/>
                    <a:gd name="connsiteY136" fmla="*/ 3161513 h 3224670"/>
                    <a:gd name="connsiteX137" fmla="*/ 1229787 w 2317456"/>
                    <a:gd name="connsiteY137" fmla="*/ 3211755 h 3224670"/>
                    <a:gd name="connsiteX138" fmla="*/ 1199642 w 2317456"/>
                    <a:gd name="connsiteY138" fmla="*/ 3221803 h 3224670"/>
                    <a:gd name="connsiteX139" fmla="*/ 1119255 w 2317456"/>
                    <a:gd name="connsiteY139" fmla="*/ 3181610 h 3224670"/>
                    <a:gd name="connsiteX140" fmla="*/ 1129304 w 2317456"/>
                    <a:gd name="connsiteY140" fmla="*/ 3151465 h 3224670"/>
                    <a:gd name="connsiteX141" fmla="*/ 1169497 w 2317456"/>
                    <a:gd name="connsiteY141" fmla="*/ 3091174 h 3224670"/>
                    <a:gd name="connsiteX142" fmla="*/ 1179545 w 2317456"/>
                    <a:gd name="connsiteY142" fmla="*/ 2910304 h 3224670"/>
                    <a:gd name="connsiteX143" fmla="*/ 1149400 w 2317456"/>
                    <a:gd name="connsiteY143" fmla="*/ 2880159 h 3224670"/>
                    <a:gd name="connsiteX144" fmla="*/ 1119255 w 2317456"/>
                    <a:gd name="connsiteY144" fmla="*/ 2870111 h 3224670"/>
                    <a:gd name="connsiteX145" fmla="*/ 1038868 w 2317456"/>
                    <a:gd name="connsiteY145" fmla="*/ 2839966 h 3224670"/>
                    <a:gd name="connsiteX146" fmla="*/ 998675 w 2317456"/>
                    <a:gd name="connsiteY146" fmla="*/ 2819869 h 3224670"/>
                    <a:gd name="connsiteX147" fmla="*/ 968530 w 2317456"/>
                    <a:gd name="connsiteY147" fmla="*/ 2809821 h 3224670"/>
                    <a:gd name="connsiteX148" fmla="*/ 938385 w 2317456"/>
                    <a:gd name="connsiteY148" fmla="*/ 2749530 h 3224670"/>
                    <a:gd name="connsiteX149" fmla="*/ 908240 w 2317456"/>
                    <a:gd name="connsiteY149" fmla="*/ 2649047 h 3224670"/>
                    <a:gd name="connsiteX150" fmla="*/ 868046 w 2317456"/>
                    <a:gd name="connsiteY150" fmla="*/ 2588757 h 3224670"/>
                    <a:gd name="connsiteX151" fmla="*/ 847950 w 2317456"/>
                    <a:gd name="connsiteY151" fmla="*/ 2558612 h 3224670"/>
                    <a:gd name="connsiteX152" fmla="*/ 797708 w 2317456"/>
                    <a:gd name="connsiteY152" fmla="*/ 2488273 h 3224670"/>
                    <a:gd name="connsiteX153" fmla="*/ 817805 w 2317456"/>
                    <a:gd name="connsiteY153" fmla="*/ 2458128 h 3224670"/>
                    <a:gd name="connsiteX154" fmla="*/ 868046 w 2317456"/>
                    <a:gd name="connsiteY154" fmla="*/ 2397838 h 3224670"/>
                    <a:gd name="connsiteX155" fmla="*/ 888143 w 2317456"/>
                    <a:gd name="connsiteY155" fmla="*/ 2337548 h 3224670"/>
                    <a:gd name="connsiteX156" fmla="*/ 898191 w 2317456"/>
                    <a:gd name="connsiteY156" fmla="*/ 2307403 h 3224670"/>
                    <a:gd name="connsiteX157" fmla="*/ 908240 w 2317456"/>
                    <a:gd name="connsiteY157" fmla="*/ 2277258 h 3224670"/>
                    <a:gd name="connsiteX158" fmla="*/ 898191 w 2317456"/>
                    <a:gd name="connsiteY158" fmla="*/ 2206919 h 3224670"/>
                    <a:gd name="connsiteX159" fmla="*/ 868046 w 2317456"/>
                    <a:gd name="connsiteY159" fmla="*/ 2196871 h 3224670"/>
                    <a:gd name="connsiteX160" fmla="*/ 797708 w 2317456"/>
                    <a:gd name="connsiteY160" fmla="*/ 2176774 h 3224670"/>
                    <a:gd name="connsiteX161" fmla="*/ 707273 w 2317456"/>
                    <a:gd name="connsiteY161" fmla="*/ 2186823 h 3224670"/>
                    <a:gd name="connsiteX162" fmla="*/ 677128 w 2317456"/>
                    <a:gd name="connsiteY162" fmla="*/ 2196871 h 3224670"/>
                    <a:gd name="connsiteX163" fmla="*/ 667079 w 2317456"/>
                    <a:gd name="connsiteY163" fmla="*/ 2116484 h 3224670"/>
                    <a:gd name="connsiteX164" fmla="*/ 636934 w 2317456"/>
                    <a:gd name="connsiteY164" fmla="*/ 2056194 h 3224670"/>
                    <a:gd name="connsiteX165" fmla="*/ 546499 w 2317456"/>
                    <a:gd name="connsiteY165" fmla="*/ 1985856 h 3224670"/>
                    <a:gd name="connsiteX166" fmla="*/ 516354 w 2317456"/>
                    <a:gd name="connsiteY166" fmla="*/ 1955711 h 3224670"/>
                    <a:gd name="connsiteX167" fmla="*/ 496257 w 2317456"/>
                    <a:gd name="connsiteY167" fmla="*/ 1915517 h 3224670"/>
                    <a:gd name="connsiteX168" fmla="*/ 476161 w 2317456"/>
                    <a:gd name="connsiteY168" fmla="*/ 1885372 h 3224670"/>
                    <a:gd name="connsiteX169" fmla="*/ 435967 w 2317456"/>
                    <a:gd name="connsiteY169" fmla="*/ 1825082 h 3224670"/>
                    <a:gd name="connsiteX170" fmla="*/ 405822 w 2317456"/>
                    <a:gd name="connsiteY170" fmla="*/ 1815034 h 3224670"/>
                    <a:gd name="connsiteX171" fmla="*/ 375677 w 2317456"/>
                    <a:gd name="connsiteY171" fmla="*/ 1794937 h 3224670"/>
                    <a:gd name="connsiteX172" fmla="*/ 325435 w 2317456"/>
                    <a:gd name="connsiteY172" fmla="*/ 1784889 h 3224670"/>
                    <a:gd name="connsiteX173" fmla="*/ 295290 w 2317456"/>
                    <a:gd name="connsiteY173" fmla="*/ 1754744 h 3224670"/>
                    <a:gd name="connsiteX174" fmla="*/ 235000 w 2317456"/>
                    <a:gd name="connsiteY174" fmla="*/ 1714550 h 3224670"/>
                    <a:gd name="connsiteX175" fmla="*/ 214904 w 2317456"/>
                    <a:gd name="connsiteY175" fmla="*/ 1674357 h 3224670"/>
                    <a:gd name="connsiteX176" fmla="*/ 194807 w 2317456"/>
                    <a:gd name="connsiteY176" fmla="*/ 1644212 h 3224670"/>
                    <a:gd name="connsiteX177" fmla="*/ 184758 w 2317456"/>
                    <a:gd name="connsiteY177" fmla="*/ 1614067 h 3224670"/>
                    <a:gd name="connsiteX178" fmla="*/ 174710 w 2317456"/>
                    <a:gd name="connsiteY178" fmla="*/ 1433196 h 3224670"/>
                    <a:gd name="connsiteX179" fmla="*/ 164662 w 2317456"/>
                    <a:gd name="connsiteY179" fmla="*/ 1393003 h 3224670"/>
                    <a:gd name="connsiteX180" fmla="*/ 144565 w 2317456"/>
                    <a:gd name="connsiteY180" fmla="*/ 1362858 h 3224670"/>
                    <a:gd name="connsiteX181" fmla="*/ 124468 w 2317456"/>
                    <a:gd name="connsiteY181" fmla="*/ 1302568 h 3224670"/>
                    <a:gd name="connsiteX182" fmla="*/ 114420 w 2317456"/>
                    <a:gd name="connsiteY182" fmla="*/ 1272423 h 3224670"/>
                    <a:gd name="connsiteX183" fmla="*/ 94323 w 2317456"/>
                    <a:gd name="connsiteY183" fmla="*/ 1202084 h 3224670"/>
                    <a:gd name="connsiteX184" fmla="*/ 54130 w 2317456"/>
                    <a:gd name="connsiteY184" fmla="*/ 1433196 h 3224670"/>
                    <a:gd name="connsiteX185" fmla="*/ 34033 w 2317456"/>
                    <a:gd name="connsiteY185" fmla="*/ 1393003 h 3224670"/>
                    <a:gd name="connsiteX186" fmla="*/ 13937 w 2317456"/>
                    <a:gd name="connsiteY186" fmla="*/ 1362858 h 3224670"/>
                    <a:gd name="connsiteX187" fmla="*/ 34033 w 2317456"/>
                    <a:gd name="connsiteY187" fmla="*/ 1202084 h 3224670"/>
                    <a:gd name="connsiteX188" fmla="*/ 54130 w 2317456"/>
                    <a:gd name="connsiteY188" fmla="*/ 1141794 h 3224670"/>
                    <a:gd name="connsiteX189" fmla="*/ 74227 w 2317456"/>
                    <a:gd name="connsiteY189" fmla="*/ 1071456 h 3224670"/>
                    <a:gd name="connsiteX190" fmla="*/ 94323 w 2317456"/>
                    <a:gd name="connsiteY190" fmla="*/ 950875 h 3224670"/>
                    <a:gd name="connsiteX191" fmla="*/ 104372 w 2317456"/>
                    <a:gd name="connsiteY191" fmla="*/ 900634 h 3224670"/>
                    <a:gd name="connsiteX192" fmla="*/ 124468 w 2317456"/>
                    <a:gd name="connsiteY192" fmla="*/ 840344 h 3224670"/>
                    <a:gd name="connsiteX193" fmla="*/ 144565 w 2317456"/>
                    <a:gd name="connsiteY193" fmla="*/ 810199 h 3224670"/>
                    <a:gd name="connsiteX194" fmla="*/ 174710 w 2317456"/>
                    <a:gd name="connsiteY194" fmla="*/ 739860 h 3224670"/>
                    <a:gd name="connsiteX195" fmla="*/ 224952 w 2317456"/>
                    <a:gd name="connsiteY195" fmla="*/ 649425 h 3224670"/>
                    <a:gd name="connsiteX196" fmla="*/ 255097 w 2317456"/>
                    <a:gd name="connsiteY196" fmla="*/ 639377 h 3224670"/>
                    <a:gd name="connsiteX197" fmla="*/ 295290 w 2317456"/>
                    <a:gd name="connsiteY197" fmla="*/ 609232 h 3224670"/>
                    <a:gd name="connsiteX198" fmla="*/ 335484 w 2317456"/>
                    <a:gd name="connsiteY198" fmla="*/ 548941 h 3224670"/>
                    <a:gd name="connsiteX199" fmla="*/ 395774 w 2317456"/>
                    <a:gd name="connsiteY199" fmla="*/ 498700 h 3224670"/>
                    <a:gd name="connsiteX200" fmla="*/ 446016 w 2317456"/>
                    <a:gd name="connsiteY200" fmla="*/ 448458 h 3224670"/>
                    <a:gd name="connsiteX201" fmla="*/ 486209 w 2317456"/>
                    <a:gd name="connsiteY201" fmla="*/ 388168 h 3224670"/>
                    <a:gd name="connsiteX202" fmla="*/ 506306 w 2317456"/>
                    <a:gd name="connsiteY202" fmla="*/ 317829 h 3224670"/>
                    <a:gd name="connsiteX203" fmla="*/ 486209 w 2317456"/>
                    <a:gd name="connsiteY203" fmla="*/ 257539 h 3224670"/>
                    <a:gd name="connsiteX204" fmla="*/ 446016 w 2317456"/>
                    <a:gd name="connsiteY204" fmla="*/ 247491 h 3224670"/>
                    <a:gd name="connsiteX205" fmla="*/ 415871 w 2317456"/>
                    <a:gd name="connsiteY205" fmla="*/ 237443 h 3224670"/>
                    <a:gd name="connsiteX206" fmla="*/ 365629 w 2317456"/>
                    <a:gd name="connsiteY206" fmla="*/ 227394 h 3224670"/>
                    <a:gd name="connsiteX207" fmla="*/ 345532 w 2317456"/>
                    <a:gd name="connsiteY207" fmla="*/ 197249 h 3224670"/>
                    <a:gd name="connsiteX208" fmla="*/ 395774 w 2317456"/>
                    <a:gd name="connsiteY208" fmla="*/ 187201 h 3224670"/>
                    <a:gd name="connsiteX209" fmla="*/ 435967 w 2317456"/>
                    <a:gd name="connsiteY209" fmla="*/ 167104 h 3224670"/>
                    <a:gd name="connsiteX210" fmla="*/ 496257 w 2317456"/>
                    <a:gd name="connsiteY210" fmla="*/ 126911 h 3224670"/>
                    <a:gd name="connsiteX211" fmla="*/ 536451 w 2317456"/>
                    <a:gd name="connsiteY211" fmla="*/ 76669 h 3224670"/>
                    <a:gd name="connsiteX212" fmla="*/ 576644 w 2317456"/>
                    <a:gd name="connsiteY212" fmla="*/ 86717 h 3224670"/>
                    <a:gd name="connsiteX213" fmla="*/ 606789 w 2317456"/>
                    <a:gd name="connsiteY213" fmla="*/ 106814 h 3224670"/>
                    <a:gd name="connsiteX214" fmla="*/ 657031 w 2317456"/>
                    <a:gd name="connsiteY214" fmla="*/ 157056 h 3224670"/>
                    <a:gd name="connsiteX215" fmla="*/ 687176 w 2317456"/>
                    <a:gd name="connsiteY215" fmla="*/ 136959 h 3224670"/>
                    <a:gd name="connsiteX216" fmla="*/ 717321 w 2317456"/>
                    <a:gd name="connsiteY216" fmla="*/ 106814 h 3224670"/>
                    <a:gd name="connsiteX217" fmla="*/ 747466 w 2317456"/>
                    <a:gd name="connsiteY217" fmla="*/ 96766 h 3224670"/>
                    <a:gd name="connsiteX218" fmla="*/ 817805 w 2317456"/>
                    <a:gd name="connsiteY218" fmla="*/ 136959 h 3224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</a:cxnLst>
                  <a:rect l="l" t="t" r="r" b="b"/>
                  <a:pathLst>
                    <a:path w="2317456" h="3224670">
                      <a:moveTo>
                        <a:pt x="767563" y="56572"/>
                      </a:moveTo>
                      <a:cubicBezTo>
                        <a:pt x="804204" y="166500"/>
                        <a:pt x="745768" y="0"/>
                        <a:pt x="797708" y="116862"/>
                      </a:cubicBezTo>
                      <a:cubicBezTo>
                        <a:pt x="813626" y="152678"/>
                        <a:pt x="810614" y="180009"/>
                        <a:pt x="837901" y="207297"/>
                      </a:cubicBezTo>
                      <a:cubicBezTo>
                        <a:pt x="846440" y="215837"/>
                        <a:pt x="857998" y="220695"/>
                        <a:pt x="868046" y="227394"/>
                      </a:cubicBezTo>
                      <a:cubicBezTo>
                        <a:pt x="874745" y="237442"/>
                        <a:pt x="882742" y="246737"/>
                        <a:pt x="888143" y="257539"/>
                      </a:cubicBezTo>
                      <a:cubicBezTo>
                        <a:pt x="892880" y="267013"/>
                        <a:pt x="891574" y="279413"/>
                        <a:pt x="898191" y="287684"/>
                      </a:cubicBezTo>
                      <a:cubicBezTo>
                        <a:pt x="905735" y="297114"/>
                        <a:pt x="918288" y="301082"/>
                        <a:pt x="928337" y="307781"/>
                      </a:cubicBezTo>
                      <a:cubicBezTo>
                        <a:pt x="1003188" y="257880"/>
                        <a:pt x="911250" y="322019"/>
                        <a:pt x="988627" y="257539"/>
                      </a:cubicBezTo>
                      <a:cubicBezTo>
                        <a:pt x="997904" y="249808"/>
                        <a:pt x="1008724" y="244142"/>
                        <a:pt x="1018772" y="237443"/>
                      </a:cubicBezTo>
                      <a:cubicBezTo>
                        <a:pt x="1069014" y="240792"/>
                        <a:pt x="1120343" y="236568"/>
                        <a:pt x="1169497" y="247491"/>
                      </a:cubicBezTo>
                      <a:cubicBezTo>
                        <a:pt x="1216360" y="257905"/>
                        <a:pt x="1189439" y="292515"/>
                        <a:pt x="1209690" y="317829"/>
                      </a:cubicBezTo>
                      <a:cubicBezTo>
                        <a:pt x="1216307" y="326100"/>
                        <a:pt x="1230576" y="322734"/>
                        <a:pt x="1239835" y="327878"/>
                      </a:cubicBezTo>
                      <a:cubicBezTo>
                        <a:pt x="1343485" y="385461"/>
                        <a:pt x="1262063" y="355384"/>
                        <a:pt x="1330271" y="378119"/>
                      </a:cubicBezTo>
                      <a:cubicBezTo>
                        <a:pt x="1336970" y="388168"/>
                        <a:pt x="1344966" y="397463"/>
                        <a:pt x="1350367" y="408265"/>
                      </a:cubicBezTo>
                      <a:cubicBezTo>
                        <a:pt x="1361714" y="430960"/>
                        <a:pt x="1369109" y="466161"/>
                        <a:pt x="1350367" y="488651"/>
                      </a:cubicBezTo>
                      <a:cubicBezTo>
                        <a:pt x="1341526" y="499260"/>
                        <a:pt x="1323572" y="495350"/>
                        <a:pt x="1310174" y="498700"/>
                      </a:cubicBezTo>
                      <a:cubicBezTo>
                        <a:pt x="1304893" y="497644"/>
                        <a:pt x="1229196" y="483332"/>
                        <a:pt x="1219739" y="478603"/>
                      </a:cubicBezTo>
                      <a:cubicBezTo>
                        <a:pt x="1100101" y="418785"/>
                        <a:pt x="1210245" y="451110"/>
                        <a:pt x="1119255" y="428361"/>
                      </a:cubicBezTo>
                      <a:cubicBezTo>
                        <a:pt x="1090444" y="431242"/>
                        <a:pt x="1024838" y="430353"/>
                        <a:pt x="988627" y="448458"/>
                      </a:cubicBezTo>
                      <a:cubicBezTo>
                        <a:pt x="977825" y="453859"/>
                        <a:pt x="968530" y="461856"/>
                        <a:pt x="958482" y="468555"/>
                      </a:cubicBezTo>
                      <a:cubicBezTo>
                        <a:pt x="949740" y="481668"/>
                        <a:pt x="919397" y="524482"/>
                        <a:pt x="918288" y="538893"/>
                      </a:cubicBezTo>
                      <a:cubicBezTo>
                        <a:pt x="909812" y="649079"/>
                        <a:pt x="916305" y="605245"/>
                        <a:pt x="958482" y="659473"/>
                      </a:cubicBezTo>
                      <a:cubicBezTo>
                        <a:pt x="1016237" y="733729"/>
                        <a:pt x="969582" y="712489"/>
                        <a:pt x="1038868" y="729812"/>
                      </a:cubicBezTo>
                      <a:cubicBezTo>
                        <a:pt x="1070054" y="750602"/>
                        <a:pt x="1075797" y="764693"/>
                        <a:pt x="1119255" y="739860"/>
                      </a:cubicBezTo>
                      <a:cubicBezTo>
                        <a:pt x="1129741" y="733868"/>
                        <a:pt x="1132653" y="719763"/>
                        <a:pt x="1139352" y="709715"/>
                      </a:cubicBezTo>
                      <a:cubicBezTo>
                        <a:pt x="1142701" y="669522"/>
                        <a:pt x="1135835" y="627118"/>
                        <a:pt x="1149400" y="589135"/>
                      </a:cubicBezTo>
                      <a:cubicBezTo>
                        <a:pt x="1154438" y="575028"/>
                        <a:pt x="1174730" y="570896"/>
                        <a:pt x="1189594" y="569038"/>
                      </a:cubicBezTo>
                      <a:cubicBezTo>
                        <a:pt x="1203297" y="567325"/>
                        <a:pt x="1216508" y="575292"/>
                        <a:pt x="1229787" y="579086"/>
                      </a:cubicBezTo>
                      <a:cubicBezTo>
                        <a:pt x="1266187" y="589486"/>
                        <a:pt x="1257050" y="587214"/>
                        <a:pt x="1290077" y="609232"/>
                      </a:cubicBezTo>
                      <a:cubicBezTo>
                        <a:pt x="1293427" y="619280"/>
                        <a:pt x="1292636" y="631887"/>
                        <a:pt x="1300126" y="639377"/>
                      </a:cubicBezTo>
                      <a:cubicBezTo>
                        <a:pt x="1307616" y="646866"/>
                        <a:pt x="1321012" y="644281"/>
                        <a:pt x="1330271" y="649425"/>
                      </a:cubicBezTo>
                      <a:cubicBezTo>
                        <a:pt x="1351385" y="661155"/>
                        <a:pt x="1367647" y="681980"/>
                        <a:pt x="1390561" y="689618"/>
                      </a:cubicBezTo>
                      <a:cubicBezTo>
                        <a:pt x="1466332" y="714877"/>
                        <a:pt x="1372935" y="680805"/>
                        <a:pt x="1450851" y="719763"/>
                      </a:cubicBezTo>
                      <a:cubicBezTo>
                        <a:pt x="1460325" y="724500"/>
                        <a:pt x="1470948" y="726462"/>
                        <a:pt x="1480996" y="729812"/>
                      </a:cubicBezTo>
                      <a:cubicBezTo>
                        <a:pt x="1487695" y="739860"/>
                        <a:pt x="1495692" y="749155"/>
                        <a:pt x="1501093" y="759957"/>
                      </a:cubicBezTo>
                      <a:cubicBezTo>
                        <a:pt x="1520579" y="798929"/>
                        <a:pt x="1508281" y="810120"/>
                        <a:pt x="1501093" y="860440"/>
                      </a:cubicBezTo>
                      <a:cubicBezTo>
                        <a:pt x="1497743" y="850392"/>
                        <a:pt x="1500240" y="835550"/>
                        <a:pt x="1491044" y="830295"/>
                      </a:cubicBezTo>
                      <a:cubicBezTo>
                        <a:pt x="1452834" y="808461"/>
                        <a:pt x="1328589" y="828760"/>
                        <a:pt x="1310174" y="830295"/>
                      </a:cubicBezTo>
                      <a:cubicBezTo>
                        <a:pt x="1324377" y="901312"/>
                        <a:pt x="1314820" y="864331"/>
                        <a:pt x="1340319" y="940827"/>
                      </a:cubicBezTo>
                      <a:cubicBezTo>
                        <a:pt x="1343668" y="950875"/>
                        <a:pt x="1340091" y="968403"/>
                        <a:pt x="1350367" y="970972"/>
                      </a:cubicBezTo>
                      <a:lnTo>
                        <a:pt x="1390561" y="981021"/>
                      </a:lnTo>
                      <a:cubicBezTo>
                        <a:pt x="1417357" y="977671"/>
                        <a:pt x="1443944" y="970972"/>
                        <a:pt x="1470948" y="970972"/>
                      </a:cubicBezTo>
                      <a:cubicBezTo>
                        <a:pt x="1491322" y="970972"/>
                        <a:pt x="1430546" y="976601"/>
                        <a:pt x="1410657" y="981021"/>
                      </a:cubicBezTo>
                      <a:cubicBezTo>
                        <a:pt x="1400317" y="983319"/>
                        <a:pt x="1390696" y="988159"/>
                        <a:pt x="1380512" y="991069"/>
                      </a:cubicBezTo>
                      <a:cubicBezTo>
                        <a:pt x="1367233" y="994863"/>
                        <a:pt x="1353598" y="997323"/>
                        <a:pt x="1340319" y="1001117"/>
                      </a:cubicBezTo>
                      <a:cubicBezTo>
                        <a:pt x="1293896" y="1014381"/>
                        <a:pt x="1303857" y="1015377"/>
                        <a:pt x="1249884" y="1051359"/>
                      </a:cubicBezTo>
                      <a:cubicBezTo>
                        <a:pt x="1239836" y="1058058"/>
                        <a:pt x="1228278" y="1062917"/>
                        <a:pt x="1219739" y="1071456"/>
                      </a:cubicBezTo>
                      <a:cubicBezTo>
                        <a:pt x="1199642" y="1091553"/>
                        <a:pt x="1183097" y="1115981"/>
                        <a:pt x="1159449" y="1131746"/>
                      </a:cubicBezTo>
                      <a:cubicBezTo>
                        <a:pt x="1111676" y="1163595"/>
                        <a:pt x="1140764" y="1148022"/>
                        <a:pt x="1069013" y="1171939"/>
                      </a:cubicBezTo>
                      <a:lnTo>
                        <a:pt x="1038868" y="1181988"/>
                      </a:lnTo>
                      <a:cubicBezTo>
                        <a:pt x="1028820" y="1192036"/>
                        <a:pt x="1016983" y="1200569"/>
                        <a:pt x="1008723" y="1212133"/>
                      </a:cubicBezTo>
                      <a:cubicBezTo>
                        <a:pt x="989017" y="1239721"/>
                        <a:pt x="992267" y="1258734"/>
                        <a:pt x="968530" y="1282471"/>
                      </a:cubicBezTo>
                      <a:cubicBezTo>
                        <a:pt x="959991" y="1291010"/>
                        <a:pt x="948433" y="1295869"/>
                        <a:pt x="938385" y="1302568"/>
                      </a:cubicBezTo>
                      <a:cubicBezTo>
                        <a:pt x="901744" y="1412496"/>
                        <a:pt x="960180" y="1245996"/>
                        <a:pt x="908240" y="1362858"/>
                      </a:cubicBezTo>
                      <a:cubicBezTo>
                        <a:pt x="899636" y="1382216"/>
                        <a:pt x="894842" y="1403051"/>
                        <a:pt x="888143" y="1423148"/>
                      </a:cubicBezTo>
                      <a:cubicBezTo>
                        <a:pt x="884794" y="1433196"/>
                        <a:pt x="879836" y="1442845"/>
                        <a:pt x="878095" y="1453293"/>
                      </a:cubicBezTo>
                      <a:cubicBezTo>
                        <a:pt x="874745" y="1473390"/>
                        <a:pt x="872987" y="1493817"/>
                        <a:pt x="868046" y="1513583"/>
                      </a:cubicBezTo>
                      <a:cubicBezTo>
                        <a:pt x="862908" y="1534134"/>
                        <a:pt x="854649" y="1553776"/>
                        <a:pt x="847950" y="1573873"/>
                      </a:cubicBezTo>
                      <a:lnTo>
                        <a:pt x="837901" y="1604018"/>
                      </a:lnTo>
                      <a:cubicBezTo>
                        <a:pt x="832284" y="1581548"/>
                        <a:pt x="817543" y="1518216"/>
                        <a:pt x="807756" y="1503535"/>
                      </a:cubicBezTo>
                      <a:cubicBezTo>
                        <a:pt x="801057" y="1493487"/>
                        <a:pt x="796199" y="1481929"/>
                        <a:pt x="787660" y="1473390"/>
                      </a:cubicBezTo>
                      <a:cubicBezTo>
                        <a:pt x="779121" y="1464850"/>
                        <a:pt x="766793" y="1461024"/>
                        <a:pt x="757515" y="1453293"/>
                      </a:cubicBezTo>
                      <a:cubicBezTo>
                        <a:pt x="707336" y="1411478"/>
                        <a:pt x="750200" y="1430758"/>
                        <a:pt x="697224" y="1413100"/>
                      </a:cubicBezTo>
                      <a:cubicBezTo>
                        <a:pt x="687176" y="1406401"/>
                        <a:pt x="678179" y="1397760"/>
                        <a:pt x="667079" y="1393003"/>
                      </a:cubicBezTo>
                      <a:cubicBezTo>
                        <a:pt x="654386" y="1387563"/>
                        <a:pt x="640165" y="1386749"/>
                        <a:pt x="626886" y="1382955"/>
                      </a:cubicBezTo>
                      <a:cubicBezTo>
                        <a:pt x="616702" y="1380045"/>
                        <a:pt x="606789" y="1376256"/>
                        <a:pt x="596741" y="1372906"/>
                      </a:cubicBezTo>
                      <a:cubicBezTo>
                        <a:pt x="546499" y="1376256"/>
                        <a:pt x="496061" y="1377394"/>
                        <a:pt x="446016" y="1382955"/>
                      </a:cubicBezTo>
                      <a:cubicBezTo>
                        <a:pt x="435489" y="1384125"/>
                        <a:pt x="424142" y="1386386"/>
                        <a:pt x="415871" y="1393003"/>
                      </a:cubicBezTo>
                      <a:cubicBezTo>
                        <a:pt x="406441" y="1400547"/>
                        <a:pt x="402473" y="1413100"/>
                        <a:pt x="395774" y="1423148"/>
                      </a:cubicBezTo>
                      <a:cubicBezTo>
                        <a:pt x="392425" y="1433196"/>
                        <a:pt x="390109" y="1443651"/>
                        <a:pt x="385726" y="1453293"/>
                      </a:cubicBezTo>
                      <a:cubicBezTo>
                        <a:pt x="373329" y="1480566"/>
                        <a:pt x="345532" y="1533680"/>
                        <a:pt x="345532" y="1533680"/>
                      </a:cubicBezTo>
                      <a:cubicBezTo>
                        <a:pt x="334889" y="1597538"/>
                        <a:pt x="323675" y="1633467"/>
                        <a:pt x="345532" y="1704502"/>
                      </a:cubicBezTo>
                      <a:cubicBezTo>
                        <a:pt x="349084" y="1716045"/>
                        <a:pt x="365629" y="1717900"/>
                        <a:pt x="375677" y="1724599"/>
                      </a:cubicBezTo>
                      <a:cubicBezTo>
                        <a:pt x="435257" y="1719182"/>
                        <a:pt x="586894" y="1699579"/>
                        <a:pt x="636934" y="1724599"/>
                      </a:cubicBezTo>
                      <a:cubicBezTo>
                        <a:pt x="656547" y="1734406"/>
                        <a:pt x="619429" y="1804922"/>
                        <a:pt x="606789" y="1815034"/>
                      </a:cubicBezTo>
                      <a:cubicBezTo>
                        <a:pt x="598518" y="1821651"/>
                        <a:pt x="586692" y="1821733"/>
                        <a:pt x="576644" y="1825082"/>
                      </a:cubicBezTo>
                      <a:cubicBezTo>
                        <a:pt x="569945" y="1835130"/>
                        <a:pt x="558046" y="1843244"/>
                        <a:pt x="556548" y="1855227"/>
                      </a:cubicBezTo>
                      <a:cubicBezTo>
                        <a:pt x="554430" y="1872174"/>
                        <a:pt x="557122" y="1891258"/>
                        <a:pt x="566596" y="1905469"/>
                      </a:cubicBezTo>
                      <a:cubicBezTo>
                        <a:pt x="572471" y="1914282"/>
                        <a:pt x="586320" y="1913622"/>
                        <a:pt x="596741" y="1915517"/>
                      </a:cubicBezTo>
                      <a:cubicBezTo>
                        <a:pt x="623310" y="1920348"/>
                        <a:pt x="650332" y="1922216"/>
                        <a:pt x="677128" y="1925566"/>
                      </a:cubicBezTo>
                      <a:cubicBezTo>
                        <a:pt x="687176" y="1928915"/>
                        <a:pt x="699783" y="1928124"/>
                        <a:pt x="707273" y="1935614"/>
                      </a:cubicBezTo>
                      <a:cubicBezTo>
                        <a:pt x="714763" y="1943104"/>
                        <a:pt x="715823" y="1955274"/>
                        <a:pt x="717321" y="1965759"/>
                      </a:cubicBezTo>
                      <a:cubicBezTo>
                        <a:pt x="722553" y="2002383"/>
                        <a:pt x="722137" y="2039667"/>
                        <a:pt x="727369" y="2076291"/>
                      </a:cubicBezTo>
                      <a:cubicBezTo>
                        <a:pt x="728867" y="2086776"/>
                        <a:pt x="732274" y="2097177"/>
                        <a:pt x="737418" y="2106436"/>
                      </a:cubicBezTo>
                      <a:cubicBezTo>
                        <a:pt x="749148" y="2127550"/>
                        <a:pt x="777611" y="2166726"/>
                        <a:pt x="777611" y="2166726"/>
                      </a:cubicBezTo>
                      <a:cubicBezTo>
                        <a:pt x="791009" y="2163377"/>
                        <a:pt x="804526" y="2160472"/>
                        <a:pt x="817805" y="2156678"/>
                      </a:cubicBezTo>
                      <a:cubicBezTo>
                        <a:pt x="827989" y="2153768"/>
                        <a:pt x="837358" y="2146629"/>
                        <a:pt x="847950" y="2146629"/>
                      </a:cubicBezTo>
                      <a:cubicBezTo>
                        <a:pt x="868749" y="2146629"/>
                        <a:pt x="893000" y="2166615"/>
                        <a:pt x="908240" y="2176774"/>
                      </a:cubicBezTo>
                      <a:cubicBezTo>
                        <a:pt x="912968" y="2190960"/>
                        <a:pt x="916909" y="2229577"/>
                        <a:pt x="948433" y="2216968"/>
                      </a:cubicBezTo>
                      <a:cubicBezTo>
                        <a:pt x="959646" y="2212483"/>
                        <a:pt x="961831" y="2196871"/>
                        <a:pt x="968530" y="2186823"/>
                      </a:cubicBezTo>
                      <a:cubicBezTo>
                        <a:pt x="971879" y="2176775"/>
                        <a:pt x="971088" y="2164168"/>
                        <a:pt x="978578" y="2156678"/>
                      </a:cubicBezTo>
                      <a:cubicBezTo>
                        <a:pt x="990996" y="2144260"/>
                        <a:pt x="1030901" y="2132538"/>
                        <a:pt x="1048917" y="2126533"/>
                      </a:cubicBezTo>
                      <a:cubicBezTo>
                        <a:pt x="1109207" y="2129882"/>
                        <a:pt x="1170297" y="2126235"/>
                        <a:pt x="1229787" y="2136581"/>
                      </a:cubicBezTo>
                      <a:cubicBezTo>
                        <a:pt x="1249029" y="2139927"/>
                        <a:pt x="1262560" y="2157992"/>
                        <a:pt x="1280029" y="2166726"/>
                      </a:cubicBezTo>
                      <a:cubicBezTo>
                        <a:pt x="1289503" y="2171463"/>
                        <a:pt x="1299990" y="2173864"/>
                        <a:pt x="1310174" y="2176774"/>
                      </a:cubicBezTo>
                      <a:cubicBezTo>
                        <a:pt x="1323453" y="2180568"/>
                        <a:pt x="1337139" y="2182855"/>
                        <a:pt x="1350367" y="2186823"/>
                      </a:cubicBezTo>
                      <a:cubicBezTo>
                        <a:pt x="1370657" y="2192910"/>
                        <a:pt x="1389527" y="2205410"/>
                        <a:pt x="1410657" y="2206919"/>
                      </a:cubicBezTo>
                      <a:lnTo>
                        <a:pt x="1551334" y="2216968"/>
                      </a:lnTo>
                      <a:cubicBezTo>
                        <a:pt x="1647500" y="2313134"/>
                        <a:pt x="1524371" y="2198993"/>
                        <a:pt x="1611624" y="2257161"/>
                      </a:cubicBezTo>
                      <a:cubicBezTo>
                        <a:pt x="1623448" y="2265044"/>
                        <a:pt x="1630205" y="2279046"/>
                        <a:pt x="1641769" y="2287306"/>
                      </a:cubicBezTo>
                      <a:cubicBezTo>
                        <a:pt x="1677327" y="2312705"/>
                        <a:pt x="1698278" y="2310122"/>
                        <a:pt x="1742253" y="2317451"/>
                      </a:cubicBezTo>
                      <a:cubicBezTo>
                        <a:pt x="1752301" y="2324150"/>
                        <a:pt x="1763859" y="2329009"/>
                        <a:pt x="1772398" y="2337548"/>
                      </a:cubicBezTo>
                      <a:cubicBezTo>
                        <a:pt x="1791878" y="2357028"/>
                        <a:pt x="1794370" y="2373319"/>
                        <a:pt x="1802543" y="2397838"/>
                      </a:cubicBezTo>
                      <a:cubicBezTo>
                        <a:pt x="1805892" y="2424634"/>
                        <a:pt x="1802562" y="2453152"/>
                        <a:pt x="1812591" y="2478225"/>
                      </a:cubicBezTo>
                      <a:cubicBezTo>
                        <a:pt x="1820301" y="2497501"/>
                        <a:pt x="1869815" y="2505091"/>
                        <a:pt x="1882930" y="2508370"/>
                      </a:cubicBezTo>
                      <a:cubicBezTo>
                        <a:pt x="1926473" y="2505021"/>
                        <a:pt x="1969887" y="2498322"/>
                        <a:pt x="2013558" y="2498322"/>
                      </a:cubicBezTo>
                      <a:cubicBezTo>
                        <a:pt x="2040562" y="2498322"/>
                        <a:pt x="1960176" y="2508370"/>
                        <a:pt x="1933172" y="2508370"/>
                      </a:cubicBezTo>
                      <a:cubicBezTo>
                        <a:pt x="1912798" y="2508370"/>
                        <a:pt x="1892979" y="2501671"/>
                        <a:pt x="1872882" y="2498322"/>
                      </a:cubicBezTo>
                      <a:cubicBezTo>
                        <a:pt x="1876231" y="2488274"/>
                        <a:pt x="1875441" y="2475667"/>
                        <a:pt x="1882930" y="2468177"/>
                      </a:cubicBezTo>
                      <a:cubicBezTo>
                        <a:pt x="1905649" y="2445457"/>
                        <a:pt x="1986811" y="2467346"/>
                        <a:pt x="1993462" y="2468177"/>
                      </a:cubicBezTo>
                      <a:cubicBezTo>
                        <a:pt x="1996811" y="2478225"/>
                        <a:pt x="1996893" y="2490051"/>
                        <a:pt x="2003510" y="2498322"/>
                      </a:cubicBezTo>
                      <a:cubicBezTo>
                        <a:pt x="2011054" y="2507752"/>
                        <a:pt x="2021672" y="2516920"/>
                        <a:pt x="2033655" y="2518418"/>
                      </a:cubicBezTo>
                      <a:cubicBezTo>
                        <a:pt x="2051292" y="2520623"/>
                        <a:pt x="2094356" y="2504884"/>
                        <a:pt x="2114042" y="2498322"/>
                      </a:cubicBezTo>
                      <a:cubicBezTo>
                        <a:pt x="2130789" y="2501671"/>
                        <a:pt x="2147715" y="2504228"/>
                        <a:pt x="2164284" y="2508370"/>
                      </a:cubicBezTo>
                      <a:cubicBezTo>
                        <a:pt x="2174560" y="2510939"/>
                        <a:pt x="2183837" y="2518418"/>
                        <a:pt x="2194429" y="2518418"/>
                      </a:cubicBezTo>
                      <a:cubicBezTo>
                        <a:pt x="2218113" y="2518418"/>
                        <a:pt x="2241321" y="2511719"/>
                        <a:pt x="2264767" y="2508370"/>
                      </a:cubicBezTo>
                      <a:cubicBezTo>
                        <a:pt x="2274815" y="2505021"/>
                        <a:pt x="2285830" y="2492873"/>
                        <a:pt x="2294912" y="2498322"/>
                      </a:cubicBezTo>
                      <a:cubicBezTo>
                        <a:pt x="2307757" y="2506029"/>
                        <a:pt x="2312890" y="2523686"/>
                        <a:pt x="2315009" y="2538515"/>
                      </a:cubicBezTo>
                      <a:cubicBezTo>
                        <a:pt x="2317456" y="2555646"/>
                        <a:pt x="2292235" y="2587749"/>
                        <a:pt x="2284864" y="2598805"/>
                      </a:cubicBezTo>
                      <a:cubicBezTo>
                        <a:pt x="2252798" y="2695001"/>
                        <a:pt x="2284761" y="2629073"/>
                        <a:pt x="2234622" y="2689240"/>
                      </a:cubicBezTo>
                      <a:cubicBezTo>
                        <a:pt x="2226891" y="2698517"/>
                        <a:pt x="2223614" y="2711433"/>
                        <a:pt x="2214526" y="2719385"/>
                      </a:cubicBezTo>
                      <a:cubicBezTo>
                        <a:pt x="2196349" y="2735290"/>
                        <a:pt x="2174332" y="2746181"/>
                        <a:pt x="2154235" y="2759579"/>
                      </a:cubicBezTo>
                      <a:lnTo>
                        <a:pt x="2124090" y="2779675"/>
                      </a:lnTo>
                      <a:cubicBezTo>
                        <a:pt x="2107434" y="2804660"/>
                        <a:pt x="2094823" y="2820879"/>
                        <a:pt x="2083897" y="2850014"/>
                      </a:cubicBezTo>
                      <a:cubicBezTo>
                        <a:pt x="2070059" y="2886914"/>
                        <a:pt x="2082262" y="2891842"/>
                        <a:pt x="2053752" y="2920352"/>
                      </a:cubicBezTo>
                      <a:cubicBezTo>
                        <a:pt x="2045213" y="2928891"/>
                        <a:pt x="2032885" y="2932718"/>
                        <a:pt x="2023607" y="2940449"/>
                      </a:cubicBezTo>
                      <a:cubicBezTo>
                        <a:pt x="2012690" y="2949546"/>
                        <a:pt x="2006172" y="2964239"/>
                        <a:pt x="1993462" y="2970594"/>
                      </a:cubicBezTo>
                      <a:cubicBezTo>
                        <a:pt x="1978186" y="2978232"/>
                        <a:pt x="1959892" y="2976938"/>
                        <a:pt x="1943220" y="2980643"/>
                      </a:cubicBezTo>
                      <a:cubicBezTo>
                        <a:pt x="1929739" y="2983639"/>
                        <a:pt x="1916306" y="2986897"/>
                        <a:pt x="1903027" y="2990691"/>
                      </a:cubicBezTo>
                      <a:cubicBezTo>
                        <a:pt x="1892843" y="2993601"/>
                        <a:pt x="1883367" y="2999241"/>
                        <a:pt x="1872882" y="3000739"/>
                      </a:cubicBezTo>
                      <a:cubicBezTo>
                        <a:pt x="1836258" y="3005971"/>
                        <a:pt x="1799194" y="3007438"/>
                        <a:pt x="1762350" y="3010788"/>
                      </a:cubicBezTo>
                      <a:cubicBezTo>
                        <a:pt x="1752302" y="3014137"/>
                        <a:pt x="1739695" y="3013347"/>
                        <a:pt x="1732205" y="3020836"/>
                      </a:cubicBezTo>
                      <a:cubicBezTo>
                        <a:pt x="1724715" y="3028326"/>
                        <a:pt x="1726328" y="3041245"/>
                        <a:pt x="1722156" y="3050981"/>
                      </a:cubicBezTo>
                      <a:cubicBezTo>
                        <a:pt x="1716244" y="3064776"/>
                        <a:pt x="1694579" y="3108703"/>
                        <a:pt x="1681963" y="3121319"/>
                      </a:cubicBezTo>
                      <a:cubicBezTo>
                        <a:pt x="1673424" y="3129858"/>
                        <a:pt x="1663627" y="3138886"/>
                        <a:pt x="1651818" y="3141416"/>
                      </a:cubicBezTo>
                      <a:cubicBezTo>
                        <a:pt x="1615643" y="3149168"/>
                        <a:pt x="1578218" y="3149292"/>
                        <a:pt x="1541286" y="3151465"/>
                      </a:cubicBezTo>
                      <a:cubicBezTo>
                        <a:pt x="1464309" y="3155993"/>
                        <a:pt x="1387211" y="3158164"/>
                        <a:pt x="1310174" y="3161513"/>
                      </a:cubicBezTo>
                      <a:cubicBezTo>
                        <a:pt x="1278326" y="3209284"/>
                        <a:pt x="1301534" y="3187839"/>
                        <a:pt x="1229787" y="3211755"/>
                      </a:cubicBezTo>
                      <a:lnTo>
                        <a:pt x="1199642" y="3221803"/>
                      </a:lnTo>
                      <a:cubicBezTo>
                        <a:pt x="1168303" y="3216580"/>
                        <a:pt x="1126431" y="3224670"/>
                        <a:pt x="1119255" y="3181610"/>
                      </a:cubicBezTo>
                      <a:cubicBezTo>
                        <a:pt x="1117514" y="3171162"/>
                        <a:pt x="1124160" y="3160724"/>
                        <a:pt x="1129304" y="3151465"/>
                      </a:cubicBezTo>
                      <a:cubicBezTo>
                        <a:pt x="1141034" y="3130351"/>
                        <a:pt x="1169497" y="3091174"/>
                        <a:pt x="1169497" y="3091174"/>
                      </a:cubicBezTo>
                      <a:cubicBezTo>
                        <a:pt x="1194769" y="3015360"/>
                        <a:pt x="1205785" y="3008701"/>
                        <a:pt x="1179545" y="2910304"/>
                      </a:cubicBezTo>
                      <a:cubicBezTo>
                        <a:pt x="1175883" y="2896573"/>
                        <a:pt x="1161224" y="2888042"/>
                        <a:pt x="1149400" y="2880159"/>
                      </a:cubicBezTo>
                      <a:cubicBezTo>
                        <a:pt x="1140587" y="2874284"/>
                        <a:pt x="1129303" y="2873460"/>
                        <a:pt x="1119255" y="2870111"/>
                      </a:cubicBezTo>
                      <a:cubicBezTo>
                        <a:pt x="1057339" y="2828833"/>
                        <a:pt x="1125786" y="2868939"/>
                        <a:pt x="1038868" y="2839966"/>
                      </a:cubicBezTo>
                      <a:cubicBezTo>
                        <a:pt x="1024658" y="2835229"/>
                        <a:pt x="1012443" y="2825770"/>
                        <a:pt x="998675" y="2819869"/>
                      </a:cubicBezTo>
                      <a:cubicBezTo>
                        <a:pt x="988940" y="2815697"/>
                        <a:pt x="978578" y="2813170"/>
                        <a:pt x="968530" y="2809821"/>
                      </a:cubicBezTo>
                      <a:cubicBezTo>
                        <a:pt x="946510" y="2776791"/>
                        <a:pt x="948785" y="2785932"/>
                        <a:pt x="938385" y="2749530"/>
                      </a:cubicBezTo>
                      <a:cubicBezTo>
                        <a:pt x="931364" y="2724954"/>
                        <a:pt x="920181" y="2666958"/>
                        <a:pt x="908240" y="2649047"/>
                      </a:cubicBezTo>
                      <a:lnTo>
                        <a:pt x="868046" y="2588757"/>
                      </a:lnTo>
                      <a:cubicBezTo>
                        <a:pt x="861347" y="2578709"/>
                        <a:pt x="853351" y="2569414"/>
                        <a:pt x="847950" y="2558612"/>
                      </a:cubicBezTo>
                      <a:cubicBezTo>
                        <a:pt x="821498" y="2505708"/>
                        <a:pt x="838445" y="2529010"/>
                        <a:pt x="797708" y="2488273"/>
                      </a:cubicBezTo>
                      <a:cubicBezTo>
                        <a:pt x="804407" y="2478225"/>
                        <a:pt x="810074" y="2467406"/>
                        <a:pt x="817805" y="2458128"/>
                      </a:cubicBezTo>
                      <a:cubicBezTo>
                        <a:pt x="840343" y="2431083"/>
                        <a:pt x="853789" y="2429916"/>
                        <a:pt x="868046" y="2397838"/>
                      </a:cubicBezTo>
                      <a:cubicBezTo>
                        <a:pt x="876649" y="2378480"/>
                        <a:pt x="881444" y="2357645"/>
                        <a:pt x="888143" y="2337548"/>
                      </a:cubicBezTo>
                      <a:lnTo>
                        <a:pt x="898191" y="2307403"/>
                      </a:lnTo>
                      <a:lnTo>
                        <a:pt x="908240" y="2277258"/>
                      </a:lnTo>
                      <a:cubicBezTo>
                        <a:pt x="904890" y="2253812"/>
                        <a:pt x="908783" y="2228103"/>
                        <a:pt x="898191" y="2206919"/>
                      </a:cubicBezTo>
                      <a:cubicBezTo>
                        <a:pt x="893454" y="2197445"/>
                        <a:pt x="878230" y="2199781"/>
                        <a:pt x="868046" y="2196871"/>
                      </a:cubicBezTo>
                      <a:cubicBezTo>
                        <a:pt x="779752" y="2171645"/>
                        <a:pt x="869966" y="2200861"/>
                        <a:pt x="797708" y="2176774"/>
                      </a:cubicBezTo>
                      <a:cubicBezTo>
                        <a:pt x="767563" y="2180124"/>
                        <a:pt x="737191" y="2181837"/>
                        <a:pt x="707273" y="2186823"/>
                      </a:cubicBezTo>
                      <a:cubicBezTo>
                        <a:pt x="696825" y="2188564"/>
                        <a:pt x="682383" y="2206067"/>
                        <a:pt x="677128" y="2196871"/>
                      </a:cubicBezTo>
                      <a:cubicBezTo>
                        <a:pt x="663730" y="2173425"/>
                        <a:pt x="671910" y="2143053"/>
                        <a:pt x="667079" y="2116484"/>
                      </a:cubicBezTo>
                      <a:cubicBezTo>
                        <a:pt x="663088" y="2094534"/>
                        <a:pt x="651646" y="2072745"/>
                        <a:pt x="636934" y="2056194"/>
                      </a:cubicBezTo>
                      <a:cubicBezTo>
                        <a:pt x="579856" y="1991982"/>
                        <a:pt x="599618" y="2003562"/>
                        <a:pt x="546499" y="1985856"/>
                      </a:cubicBezTo>
                      <a:cubicBezTo>
                        <a:pt x="536451" y="1975808"/>
                        <a:pt x="524614" y="1967275"/>
                        <a:pt x="516354" y="1955711"/>
                      </a:cubicBezTo>
                      <a:cubicBezTo>
                        <a:pt x="507647" y="1943522"/>
                        <a:pt x="503689" y="1928523"/>
                        <a:pt x="496257" y="1915517"/>
                      </a:cubicBezTo>
                      <a:cubicBezTo>
                        <a:pt x="490265" y="1905032"/>
                        <a:pt x="481562" y="1896174"/>
                        <a:pt x="476161" y="1885372"/>
                      </a:cubicBezTo>
                      <a:cubicBezTo>
                        <a:pt x="457726" y="1848502"/>
                        <a:pt x="478823" y="1853653"/>
                        <a:pt x="435967" y="1825082"/>
                      </a:cubicBezTo>
                      <a:cubicBezTo>
                        <a:pt x="427154" y="1819207"/>
                        <a:pt x="415870" y="1818383"/>
                        <a:pt x="405822" y="1815034"/>
                      </a:cubicBezTo>
                      <a:cubicBezTo>
                        <a:pt x="395774" y="1808335"/>
                        <a:pt x="386985" y="1799177"/>
                        <a:pt x="375677" y="1794937"/>
                      </a:cubicBezTo>
                      <a:cubicBezTo>
                        <a:pt x="359685" y="1788940"/>
                        <a:pt x="340711" y="1792527"/>
                        <a:pt x="325435" y="1784889"/>
                      </a:cubicBezTo>
                      <a:cubicBezTo>
                        <a:pt x="312725" y="1778534"/>
                        <a:pt x="306507" y="1763468"/>
                        <a:pt x="295290" y="1754744"/>
                      </a:cubicBezTo>
                      <a:cubicBezTo>
                        <a:pt x="276225" y="1739915"/>
                        <a:pt x="235000" y="1714550"/>
                        <a:pt x="235000" y="1714550"/>
                      </a:cubicBezTo>
                      <a:cubicBezTo>
                        <a:pt x="228301" y="1701152"/>
                        <a:pt x="222336" y="1687362"/>
                        <a:pt x="214904" y="1674357"/>
                      </a:cubicBezTo>
                      <a:cubicBezTo>
                        <a:pt x="208912" y="1663872"/>
                        <a:pt x="200208" y="1655014"/>
                        <a:pt x="194807" y="1644212"/>
                      </a:cubicBezTo>
                      <a:cubicBezTo>
                        <a:pt x="190070" y="1634738"/>
                        <a:pt x="188108" y="1624115"/>
                        <a:pt x="184758" y="1614067"/>
                      </a:cubicBezTo>
                      <a:cubicBezTo>
                        <a:pt x="181409" y="1553777"/>
                        <a:pt x="180177" y="1493331"/>
                        <a:pt x="174710" y="1433196"/>
                      </a:cubicBezTo>
                      <a:cubicBezTo>
                        <a:pt x="173460" y="1419443"/>
                        <a:pt x="170102" y="1405696"/>
                        <a:pt x="164662" y="1393003"/>
                      </a:cubicBezTo>
                      <a:cubicBezTo>
                        <a:pt x="159905" y="1381903"/>
                        <a:pt x="151264" y="1372906"/>
                        <a:pt x="144565" y="1362858"/>
                      </a:cubicBezTo>
                      <a:lnTo>
                        <a:pt x="124468" y="1302568"/>
                      </a:lnTo>
                      <a:cubicBezTo>
                        <a:pt x="121119" y="1292520"/>
                        <a:pt x="117330" y="1282607"/>
                        <a:pt x="114420" y="1272423"/>
                      </a:cubicBezTo>
                      <a:lnTo>
                        <a:pt x="94323" y="1202084"/>
                      </a:lnTo>
                      <a:cubicBezTo>
                        <a:pt x="0" y="1264967"/>
                        <a:pt x="97329" y="1188400"/>
                        <a:pt x="54130" y="1433196"/>
                      </a:cubicBezTo>
                      <a:cubicBezTo>
                        <a:pt x="51527" y="1447947"/>
                        <a:pt x="41465" y="1406009"/>
                        <a:pt x="34033" y="1393003"/>
                      </a:cubicBezTo>
                      <a:cubicBezTo>
                        <a:pt x="28041" y="1382518"/>
                        <a:pt x="20636" y="1372906"/>
                        <a:pt x="13937" y="1362858"/>
                      </a:cubicBezTo>
                      <a:cubicBezTo>
                        <a:pt x="17431" y="1327922"/>
                        <a:pt x="23645" y="1243635"/>
                        <a:pt x="34033" y="1202084"/>
                      </a:cubicBezTo>
                      <a:cubicBezTo>
                        <a:pt x="39171" y="1181533"/>
                        <a:pt x="48992" y="1162345"/>
                        <a:pt x="54130" y="1141794"/>
                      </a:cubicBezTo>
                      <a:cubicBezTo>
                        <a:pt x="66747" y="1091325"/>
                        <a:pt x="59811" y="1114702"/>
                        <a:pt x="74227" y="1071456"/>
                      </a:cubicBezTo>
                      <a:cubicBezTo>
                        <a:pt x="80926" y="1031262"/>
                        <a:pt x="86331" y="990832"/>
                        <a:pt x="94323" y="950875"/>
                      </a:cubicBezTo>
                      <a:cubicBezTo>
                        <a:pt x="97673" y="934128"/>
                        <a:pt x="99878" y="917111"/>
                        <a:pt x="104372" y="900634"/>
                      </a:cubicBezTo>
                      <a:cubicBezTo>
                        <a:pt x="109946" y="880197"/>
                        <a:pt x="112717" y="857970"/>
                        <a:pt x="124468" y="840344"/>
                      </a:cubicBezTo>
                      <a:lnTo>
                        <a:pt x="144565" y="810199"/>
                      </a:lnTo>
                      <a:cubicBezTo>
                        <a:pt x="165477" y="726547"/>
                        <a:pt x="140013" y="809253"/>
                        <a:pt x="174710" y="739860"/>
                      </a:cubicBezTo>
                      <a:cubicBezTo>
                        <a:pt x="188867" y="711547"/>
                        <a:pt x="186930" y="662098"/>
                        <a:pt x="224952" y="649425"/>
                      </a:cubicBezTo>
                      <a:lnTo>
                        <a:pt x="255097" y="639377"/>
                      </a:lnTo>
                      <a:cubicBezTo>
                        <a:pt x="268495" y="629329"/>
                        <a:pt x="284164" y="621749"/>
                        <a:pt x="295290" y="609232"/>
                      </a:cubicBezTo>
                      <a:cubicBezTo>
                        <a:pt x="311337" y="591179"/>
                        <a:pt x="315387" y="562339"/>
                        <a:pt x="335484" y="548941"/>
                      </a:cubicBezTo>
                      <a:cubicBezTo>
                        <a:pt x="365126" y="529181"/>
                        <a:pt x="371595" y="527714"/>
                        <a:pt x="395774" y="498700"/>
                      </a:cubicBezTo>
                      <a:cubicBezTo>
                        <a:pt x="437642" y="448458"/>
                        <a:pt x="390750" y="485302"/>
                        <a:pt x="446016" y="448458"/>
                      </a:cubicBezTo>
                      <a:cubicBezTo>
                        <a:pt x="459414" y="428361"/>
                        <a:pt x="480351" y="411600"/>
                        <a:pt x="486209" y="388168"/>
                      </a:cubicBezTo>
                      <a:cubicBezTo>
                        <a:pt x="498826" y="337698"/>
                        <a:pt x="491890" y="361076"/>
                        <a:pt x="506306" y="317829"/>
                      </a:cubicBezTo>
                      <a:cubicBezTo>
                        <a:pt x="499607" y="297732"/>
                        <a:pt x="506760" y="262677"/>
                        <a:pt x="486209" y="257539"/>
                      </a:cubicBezTo>
                      <a:cubicBezTo>
                        <a:pt x="472811" y="254190"/>
                        <a:pt x="459295" y="251285"/>
                        <a:pt x="446016" y="247491"/>
                      </a:cubicBezTo>
                      <a:cubicBezTo>
                        <a:pt x="435832" y="244581"/>
                        <a:pt x="426147" y="240012"/>
                        <a:pt x="415871" y="237443"/>
                      </a:cubicBezTo>
                      <a:cubicBezTo>
                        <a:pt x="399302" y="233301"/>
                        <a:pt x="382376" y="230744"/>
                        <a:pt x="365629" y="227394"/>
                      </a:cubicBezTo>
                      <a:cubicBezTo>
                        <a:pt x="358930" y="217346"/>
                        <a:pt x="338286" y="206910"/>
                        <a:pt x="345532" y="197249"/>
                      </a:cubicBezTo>
                      <a:cubicBezTo>
                        <a:pt x="355779" y="183586"/>
                        <a:pt x="379571" y="192602"/>
                        <a:pt x="395774" y="187201"/>
                      </a:cubicBezTo>
                      <a:cubicBezTo>
                        <a:pt x="409984" y="182464"/>
                        <a:pt x="423123" y="174811"/>
                        <a:pt x="435967" y="167104"/>
                      </a:cubicBezTo>
                      <a:cubicBezTo>
                        <a:pt x="456678" y="154677"/>
                        <a:pt x="496257" y="126911"/>
                        <a:pt x="496257" y="126911"/>
                      </a:cubicBezTo>
                      <a:cubicBezTo>
                        <a:pt x="503861" y="104102"/>
                        <a:pt x="504636" y="81214"/>
                        <a:pt x="536451" y="76669"/>
                      </a:cubicBezTo>
                      <a:cubicBezTo>
                        <a:pt x="550122" y="74716"/>
                        <a:pt x="563246" y="83368"/>
                        <a:pt x="576644" y="86717"/>
                      </a:cubicBezTo>
                      <a:cubicBezTo>
                        <a:pt x="586692" y="93416"/>
                        <a:pt x="598250" y="98275"/>
                        <a:pt x="606789" y="106814"/>
                      </a:cubicBezTo>
                      <a:cubicBezTo>
                        <a:pt x="673778" y="173803"/>
                        <a:pt x="576644" y="103464"/>
                        <a:pt x="657031" y="157056"/>
                      </a:cubicBezTo>
                      <a:cubicBezTo>
                        <a:pt x="667079" y="150357"/>
                        <a:pt x="677898" y="144690"/>
                        <a:pt x="687176" y="136959"/>
                      </a:cubicBezTo>
                      <a:cubicBezTo>
                        <a:pt x="698093" y="127862"/>
                        <a:pt x="705497" y="114697"/>
                        <a:pt x="717321" y="106814"/>
                      </a:cubicBezTo>
                      <a:cubicBezTo>
                        <a:pt x="726134" y="100939"/>
                        <a:pt x="737418" y="100115"/>
                        <a:pt x="747466" y="96766"/>
                      </a:cubicBezTo>
                      <a:cubicBezTo>
                        <a:pt x="810543" y="138817"/>
                        <a:pt x="783603" y="136959"/>
                        <a:pt x="817805" y="136959"/>
                      </a:cubicBezTo>
                    </a:path>
                  </a:pathLst>
                </a:custGeom>
                <a:gradFill flip="none" rotWithShape="1">
                  <a:gsLst>
                    <a:gs pos="1000">
                      <a:srgbClr val="EE8800"/>
                    </a:gs>
                    <a:gs pos="100000">
                      <a:srgbClr val="00B050"/>
                    </a:gs>
                    <a:gs pos="100000">
                      <a:srgbClr val="FFFFCC"/>
                    </a:gs>
                    <a:gs pos="0">
                      <a:srgbClr val="FFFFCC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75" name="Forma livre 74"/>
                <p:cNvSpPr/>
                <p:nvPr/>
              </p:nvSpPr>
              <p:spPr bwMode="auto">
                <a:xfrm>
                  <a:off x="4582404" y="2700246"/>
                  <a:ext cx="447343" cy="472816"/>
                </a:xfrm>
                <a:custGeom>
                  <a:avLst/>
                  <a:gdLst>
                    <a:gd name="connsiteX0" fmla="*/ 3349 w 447343"/>
                    <a:gd name="connsiteY0" fmla="*/ 110532 h 472816"/>
                    <a:gd name="connsiteX1" fmla="*/ 93784 w 447343"/>
                    <a:gd name="connsiteY1" fmla="*/ 160774 h 472816"/>
                    <a:gd name="connsiteX2" fmla="*/ 123929 w 447343"/>
                    <a:gd name="connsiteY2" fmla="*/ 261257 h 472816"/>
                    <a:gd name="connsiteX3" fmla="*/ 164122 w 447343"/>
                    <a:gd name="connsiteY3" fmla="*/ 321548 h 472816"/>
                    <a:gd name="connsiteX4" fmla="*/ 184219 w 447343"/>
                    <a:gd name="connsiteY4" fmla="*/ 351693 h 472816"/>
                    <a:gd name="connsiteX5" fmla="*/ 194267 w 447343"/>
                    <a:gd name="connsiteY5" fmla="*/ 381838 h 472816"/>
                    <a:gd name="connsiteX6" fmla="*/ 254557 w 447343"/>
                    <a:gd name="connsiteY6" fmla="*/ 422031 h 472816"/>
                    <a:gd name="connsiteX7" fmla="*/ 284702 w 447343"/>
                    <a:gd name="connsiteY7" fmla="*/ 452176 h 472816"/>
                    <a:gd name="connsiteX8" fmla="*/ 344993 w 447343"/>
                    <a:gd name="connsiteY8" fmla="*/ 472273 h 472816"/>
                    <a:gd name="connsiteX9" fmla="*/ 375138 w 447343"/>
                    <a:gd name="connsiteY9" fmla="*/ 462224 h 472816"/>
                    <a:gd name="connsiteX10" fmla="*/ 344993 w 447343"/>
                    <a:gd name="connsiteY10" fmla="*/ 452176 h 472816"/>
                    <a:gd name="connsiteX11" fmla="*/ 375138 w 447343"/>
                    <a:gd name="connsiteY11" fmla="*/ 331596 h 472816"/>
                    <a:gd name="connsiteX12" fmla="*/ 405283 w 447343"/>
                    <a:gd name="connsiteY12" fmla="*/ 321548 h 472816"/>
                    <a:gd name="connsiteX13" fmla="*/ 445476 w 447343"/>
                    <a:gd name="connsiteY13" fmla="*/ 251209 h 472816"/>
                    <a:gd name="connsiteX14" fmla="*/ 415331 w 447343"/>
                    <a:gd name="connsiteY14" fmla="*/ 190919 h 472816"/>
                    <a:gd name="connsiteX15" fmla="*/ 385186 w 447343"/>
                    <a:gd name="connsiteY15" fmla="*/ 180871 h 472816"/>
                    <a:gd name="connsiteX16" fmla="*/ 355041 w 447343"/>
                    <a:gd name="connsiteY16" fmla="*/ 160774 h 472816"/>
                    <a:gd name="connsiteX17" fmla="*/ 334944 w 447343"/>
                    <a:gd name="connsiteY17" fmla="*/ 100484 h 472816"/>
                    <a:gd name="connsiteX18" fmla="*/ 284702 w 447343"/>
                    <a:gd name="connsiteY18" fmla="*/ 30145 h 472816"/>
                    <a:gd name="connsiteX19" fmla="*/ 254557 w 447343"/>
                    <a:gd name="connsiteY19" fmla="*/ 20097 h 472816"/>
                    <a:gd name="connsiteX20" fmla="*/ 224412 w 447343"/>
                    <a:gd name="connsiteY20" fmla="*/ 0 h 472816"/>
                    <a:gd name="connsiteX21" fmla="*/ 164122 w 447343"/>
                    <a:gd name="connsiteY21" fmla="*/ 20097 h 472816"/>
                    <a:gd name="connsiteX22" fmla="*/ 103832 w 447343"/>
                    <a:gd name="connsiteY22" fmla="*/ 60290 h 472816"/>
                    <a:gd name="connsiteX23" fmla="*/ 73687 w 447343"/>
                    <a:gd name="connsiteY23" fmla="*/ 70339 h 472816"/>
                    <a:gd name="connsiteX24" fmla="*/ 3349 w 447343"/>
                    <a:gd name="connsiteY24" fmla="*/ 110532 h 4728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447343" h="472816">
                      <a:moveTo>
                        <a:pt x="3349" y="110532"/>
                      </a:moveTo>
                      <a:cubicBezTo>
                        <a:pt x="6698" y="125604"/>
                        <a:pt x="40725" y="143088"/>
                        <a:pt x="93784" y="160774"/>
                      </a:cubicBezTo>
                      <a:cubicBezTo>
                        <a:pt x="99401" y="183244"/>
                        <a:pt x="114142" y="246576"/>
                        <a:pt x="123929" y="261257"/>
                      </a:cubicBezTo>
                      <a:lnTo>
                        <a:pt x="164122" y="321548"/>
                      </a:lnTo>
                      <a:lnTo>
                        <a:pt x="184219" y="351693"/>
                      </a:lnTo>
                      <a:cubicBezTo>
                        <a:pt x="187568" y="361741"/>
                        <a:pt x="188392" y="373025"/>
                        <a:pt x="194267" y="381838"/>
                      </a:cubicBezTo>
                      <a:cubicBezTo>
                        <a:pt x="215772" y="414096"/>
                        <a:pt x="222953" y="411497"/>
                        <a:pt x="254557" y="422031"/>
                      </a:cubicBezTo>
                      <a:cubicBezTo>
                        <a:pt x="264605" y="432079"/>
                        <a:pt x="272280" y="445275"/>
                        <a:pt x="284702" y="452176"/>
                      </a:cubicBezTo>
                      <a:cubicBezTo>
                        <a:pt x="303220" y="462464"/>
                        <a:pt x="344993" y="472273"/>
                        <a:pt x="344993" y="472273"/>
                      </a:cubicBezTo>
                      <a:cubicBezTo>
                        <a:pt x="355041" y="468923"/>
                        <a:pt x="375138" y="472816"/>
                        <a:pt x="375138" y="462224"/>
                      </a:cubicBezTo>
                      <a:cubicBezTo>
                        <a:pt x="375138" y="451632"/>
                        <a:pt x="347070" y="462562"/>
                        <a:pt x="344993" y="452176"/>
                      </a:cubicBezTo>
                      <a:cubicBezTo>
                        <a:pt x="340092" y="427673"/>
                        <a:pt x="344700" y="355946"/>
                        <a:pt x="375138" y="331596"/>
                      </a:cubicBezTo>
                      <a:cubicBezTo>
                        <a:pt x="383409" y="324979"/>
                        <a:pt x="395235" y="324897"/>
                        <a:pt x="405283" y="321548"/>
                      </a:cubicBezTo>
                      <a:cubicBezTo>
                        <a:pt x="414999" y="306974"/>
                        <a:pt x="443158" y="267431"/>
                        <a:pt x="445476" y="251209"/>
                      </a:cubicBezTo>
                      <a:cubicBezTo>
                        <a:pt x="447343" y="238139"/>
                        <a:pt x="423364" y="197345"/>
                        <a:pt x="415331" y="190919"/>
                      </a:cubicBezTo>
                      <a:cubicBezTo>
                        <a:pt x="407060" y="184302"/>
                        <a:pt x="395234" y="184220"/>
                        <a:pt x="385186" y="180871"/>
                      </a:cubicBezTo>
                      <a:cubicBezTo>
                        <a:pt x="375138" y="174172"/>
                        <a:pt x="361442" y="171015"/>
                        <a:pt x="355041" y="160774"/>
                      </a:cubicBezTo>
                      <a:cubicBezTo>
                        <a:pt x="343814" y="142810"/>
                        <a:pt x="346695" y="118110"/>
                        <a:pt x="334944" y="100484"/>
                      </a:cubicBezTo>
                      <a:cubicBezTo>
                        <a:pt x="325781" y="86739"/>
                        <a:pt x="294048" y="37933"/>
                        <a:pt x="284702" y="30145"/>
                      </a:cubicBezTo>
                      <a:cubicBezTo>
                        <a:pt x="276565" y="23364"/>
                        <a:pt x="264605" y="23446"/>
                        <a:pt x="254557" y="20097"/>
                      </a:cubicBezTo>
                      <a:cubicBezTo>
                        <a:pt x="244509" y="13398"/>
                        <a:pt x="236489" y="0"/>
                        <a:pt x="224412" y="0"/>
                      </a:cubicBezTo>
                      <a:cubicBezTo>
                        <a:pt x="203228" y="0"/>
                        <a:pt x="164122" y="20097"/>
                        <a:pt x="164122" y="20097"/>
                      </a:cubicBezTo>
                      <a:cubicBezTo>
                        <a:pt x="144025" y="33495"/>
                        <a:pt x="126746" y="52652"/>
                        <a:pt x="103832" y="60290"/>
                      </a:cubicBezTo>
                      <a:cubicBezTo>
                        <a:pt x="93784" y="63640"/>
                        <a:pt x="82946" y="65195"/>
                        <a:pt x="73687" y="70339"/>
                      </a:cubicBezTo>
                      <a:cubicBezTo>
                        <a:pt x="163" y="111186"/>
                        <a:pt x="0" y="95460"/>
                        <a:pt x="3349" y="1105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12000">
                      <a:srgbClr val="EE8800"/>
                    </a:gs>
                    <a:gs pos="100000">
                      <a:srgbClr val="00B050"/>
                    </a:gs>
                    <a:gs pos="0">
                      <a:srgbClr val="FFFFCC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76" name="Forma livre 75"/>
                <p:cNvSpPr/>
                <p:nvPr/>
              </p:nvSpPr>
              <p:spPr bwMode="auto">
                <a:xfrm>
                  <a:off x="3831711" y="2176734"/>
                  <a:ext cx="2075409" cy="1213973"/>
                </a:xfrm>
                <a:custGeom>
                  <a:avLst/>
                  <a:gdLst>
                    <a:gd name="connsiteX0" fmla="*/ 61783 w 2075409"/>
                    <a:gd name="connsiteY0" fmla="*/ 156206 h 1213973"/>
                    <a:gd name="connsiteX1" fmla="*/ 52056 w 2075409"/>
                    <a:gd name="connsiteY1" fmla="*/ 195117 h 1213973"/>
                    <a:gd name="connsiteX2" fmla="*/ 37464 w 2075409"/>
                    <a:gd name="connsiteY2" fmla="*/ 204845 h 1213973"/>
                    <a:gd name="connsiteX3" fmla="*/ 115285 w 2075409"/>
                    <a:gd name="connsiteY3" fmla="*/ 229164 h 1213973"/>
                    <a:gd name="connsiteX4" fmla="*/ 110422 w 2075409"/>
                    <a:gd name="connsiteY4" fmla="*/ 243755 h 1213973"/>
                    <a:gd name="connsiteX5" fmla="*/ 95830 w 2075409"/>
                    <a:gd name="connsiteY5" fmla="*/ 253483 h 1213973"/>
                    <a:gd name="connsiteX6" fmla="*/ 47192 w 2075409"/>
                    <a:gd name="connsiteY6" fmla="*/ 268074 h 1213973"/>
                    <a:gd name="connsiteX7" fmla="*/ 32600 w 2075409"/>
                    <a:gd name="connsiteY7" fmla="*/ 272938 h 1213973"/>
                    <a:gd name="connsiteX8" fmla="*/ 52056 w 2075409"/>
                    <a:gd name="connsiteY8" fmla="*/ 277802 h 1213973"/>
                    <a:gd name="connsiteX9" fmla="*/ 120149 w 2075409"/>
                    <a:gd name="connsiteY9" fmla="*/ 263210 h 1213973"/>
                    <a:gd name="connsiteX10" fmla="*/ 159060 w 2075409"/>
                    <a:gd name="connsiteY10" fmla="*/ 243755 h 1213973"/>
                    <a:gd name="connsiteX11" fmla="*/ 193107 w 2075409"/>
                    <a:gd name="connsiteY11" fmla="*/ 229164 h 1213973"/>
                    <a:gd name="connsiteX12" fmla="*/ 217426 w 2075409"/>
                    <a:gd name="connsiteY12" fmla="*/ 199981 h 1213973"/>
                    <a:gd name="connsiteX13" fmla="*/ 246609 w 2075409"/>
                    <a:gd name="connsiteY13" fmla="*/ 180525 h 1213973"/>
                    <a:gd name="connsiteX14" fmla="*/ 280656 w 2075409"/>
                    <a:gd name="connsiteY14" fmla="*/ 175662 h 1213973"/>
                    <a:gd name="connsiteX15" fmla="*/ 295247 w 2075409"/>
                    <a:gd name="connsiteY15" fmla="*/ 170798 h 1213973"/>
                    <a:gd name="connsiteX16" fmla="*/ 343885 w 2075409"/>
                    <a:gd name="connsiteY16" fmla="*/ 161070 h 1213973"/>
                    <a:gd name="connsiteX17" fmla="*/ 373068 w 2075409"/>
                    <a:gd name="connsiteY17" fmla="*/ 151342 h 1213973"/>
                    <a:gd name="connsiteX18" fmla="*/ 387660 w 2075409"/>
                    <a:gd name="connsiteY18" fmla="*/ 146479 h 1213973"/>
                    <a:gd name="connsiteX19" fmla="*/ 421707 w 2075409"/>
                    <a:gd name="connsiteY19" fmla="*/ 131887 h 1213973"/>
                    <a:gd name="connsiteX20" fmla="*/ 455754 w 2075409"/>
                    <a:gd name="connsiteY20" fmla="*/ 117296 h 1213973"/>
                    <a:gd name="connsiteX21" fmla="*/ 484937 w 2075409"/>
                    <a:gd name="connsiteY21" fmla="*/ 107568 h 1213973"/>
                    <a:gd name="connsiteX22" fmla="*/ 499528 w 2075409"/>
                    <a:gd name="connsiteY22" fmla="*/ 97840 h 1213973"/>
                    <a:gd name="connsiteX23" fmla="*/ 538439 w 2075409"/>
                    <a:gd name="connsiteY23" fmla="*/ 92976 h 1213973"/>
                    <a:gd name="connsiteX24" fmla="*/ 621124 w 2075409"/>
                    <a:gd name="connsiteY24" fmla="*/ 88113 h 1213973"/>
                    <a:gd name="connsiteX25" fmla="*/ 708673 w 2075409"/>
                    <a:gd name="connsiteY25" fmla="*/ 92976 h 1213973"/>
                    <a:gd name="connsiteX26" fmla="*/ 723264 w 2075409"/>
                    <a:gd name="connsiteY26" fmla="*/ 102704 h 1213973"/>
                    <a:gd name="connsiteX27" fmla="*/ 737856 w 2075409"/>
                    <a:gd name="connsiteY27" fmla="*/ 107568 h 1213973"/>
                    <a:gd name="connsiteX28" fmla="*/ 762175 w 2075409"/>
                    <a:gd name="connsiteY28" fmla="*/ 146479 h 1213973"/>
                    <a:gd name="connsiteX29" fmla="*/ 791358 w 2075409"/>
                    <a:gd name="connsiteY29" fmla="*/ 141615 h 1213973"/>
                    <a:gd name="connsiteX30" fmla="*/ 820541 w 2075409"/>
                    <a:gd name="connsiteY30" fmla="*/ 131887 h 1213973"/>
                    <a:gd name="connsiteX31" fmla="*/ 937273 w 2075409"/>
                    <a:gd name="connsiteY31" fmla="*/ 136751 h 1213973"/>
                    <a:gd name="connsiteX32" fmla="*/ 976183 w 2075409"/>
                    <a:gd name="connsiteY32" fmla="*/ 141615 h 1213973"/>
                    <a:gd name="connsiteX33" fmla="*/ 990775 w 2075409"/>
                    <a:gd name="connsiteY33" fmla="*/ 146479 h 1213973"/>
                    <a:gd name="connsiteX34" fmla="*/ 1102643 w 2075409"/>
                    <a:gd name="connsiteY34" fmla="*/ 151342 h 1213973"/>
                    <a:gd name="connsiteX35" fmla="*/ 1122098 w 2075409"/>
                    <a:gd name="connsiteY35" fmla="*/ 156206 h 1213973"/>
                    <a:gd name="connsiteX36" fmla="*/ 1151281 w 2075409"/>
                    <a:gd name="connsiteY36" fmla="*/ 165934 h 1213973"/>
                    <a:gd name="connsiteX37" fmla="*/ 1180464 w 2075409"/>
                    <a:gd name="connsiteY37" fmla="*/ 170798 h 1213973"/>
                    <a:gd name="connsiteX38" fmla="*/ 1209647 w 2075409"/>
                    <a:gd name="connsiteY38" fmla="*/ 190253 h 1213973"/>
                    <a:gd name="connsiteX39" fmla="*/ 1224239 w 2075409"/>
                    <a:gd name="connsiteY39" fmla="*/ 199981 h 1213973"/>
                    <a:gd name="connsiteX40" fmla="*/ 1238830 w 2075409"/>
                    <a:gd name="connsiteY40" fmla="*/ 204845 h 1213973"/>
                    <a:gd name="connsiteX41" fmla="*/ 1268013 w 2075409"/>
                    <a:gd name="connsiteY41" fmla="*/ 224300 h 1213973"/>
                    <a:gd name="connsiteX42" fmla="*/ 1282605 w 2075409"/>
                    <a:gd name="connsiteY42" fmla="*/ 234028 h 1213973"/>
                    <a:gd name="connsiteX43" fmla="*/ 1297196 w 2075409"/>
                    <a:gd name="connsiteY43" fmla="*/ 263210 h 1213973"/>
                    <a:gd name="connsiteX44" fmla="*/ 1272877 w 2075409"/>
                    <a:gd name="connsiteY44" fmla="*/ 282666 h 1213973"/>
                    <a:gd name="connsiteX45" fmla="*/ 1229102 w 2075409"/>
                    <a:gd name="connsiteY45" fmla="*/ 297257 h 1213973"/>
                    <a:gd name="connsiteX46" fmla="*/ 1219375 w 2075409"/>
                    <a:gd name="connsiteY46" fmla="*/ 311849 h 1213973"/>
                    <a:gd name="connsiteX47" fmla="*/ 1233966 w 2075409"/>
                    <a:gd name="connsiteY47" fmla="*/ 355623 h 1213973"/>
                    <a:gd name="connsiteX48" fmla="*/ 1292332 w 2075409"/>
                    <a:gd name="connsiteY48" fmla="*/ 404262 h 1213973"/>
                    <a:gd name="connsiteX49" fmla="*/ 1306924 w 2075409"/>
                    <a:gd name="connsiteY49" fmla="*/ 413989 h 1213973"/>
                    <a:gd name="connsiteX50" fmla="*/ 1336107 w 2075409"/>
                    <a:gd name="connsiteY50" fmla="*/ 428581 h 1213973"/>
                    <a:gd name="connsiteX51" fmla="*/ 1360426 w 2075409"/>
                    <a:gd name="connsiteY51" fmla="*/ 448036 h 1213973"/>
                    <a:gd name="connsiteX52" fmla="*/ 1370154 w 2075409"/>
                    <a:gd name="connsiteY52" fmla="*/ 462628 h 1213973"/>
                    <a:gd name="connsiteX53" fmla="*/ 1384745 w 2075409"/>
                    <a:gd name="connsiteY53" fmla="*/ 472355 h 1213973"/>
                    <a:gd name="connsiteX54" fmla="*/ 1409064 w 2075409"/>
                    <a:gd name="connsiteY54" fmla="*/ 501538 h 1213973"/>
                    <a:gd name="connsiteX55" fmla="*/ 1433383 w 2075409"/>
                    <a:gd name="connsiteY55" fmla="*/ 530721 h 1213973"/>
                    <a:gd name="connsiteX56" fmla="*/ 1452839 w 2075409"/>
                    <a:gd name="connsiteY56" fmla="*/ 550176 h 1213973"/>
                    <a:gd name="connsiteX57" fmla="*/ 1462566 w 2075409"/>
                    <a:gd name="connsiteY57" fmla="*/ 564768 h 1213973"/>
                    <a:gd name="connsiteX58" fmla="*/ 1477158 w 2075409"/>
                    <a:gd name="connsiteY58" fmla="*/ 569632 h 1213973"/>
                    <a:gd name="connsiteX59" fmla="*/ 1506341 w 2075409"/>
                    <a:gd name="connsiteY59" fmla="*/ 584223 h 1213973"/>
                    <a:gd name="connsiteX60" fmla="*/ 1511205 w 2075409"/>
                    <a:gd name="connsiteY60" fmla="*/ 564768 h 1213973"/>
                    <a:gd name="connsiteX61" fmla="*/ 1525796 w 2075409"/>
                    <a:gd name="connsiteY61" fmla="*/ 555040 h 1213973"/>
                    <a:gd name="connsiteX62" fmla="*/ 1574434 w 2075409"/>
                    <a:gd name="connsiteY62" fmla="*/ 569632 h 1213973"/>
                    <a:gd name="connsiteX63" fmla="*/ 1603617 w 2075409"/>
                    <a:gd name="connsiteY63" fmla="*/ 584223 h 1213973"/>
                    <a:gd name="connsiteX64" fmla="*/ 1613345 w 2075409"/>
                    <a:gd name="connsiteY64" fmla="*/ 569632 h 1213973"/>
                    <a:gd name="connsiteX65" fmla="*/ 1589026 w 2075409"/>
                    <a:gd name="connsiteY65" fmla="*/ 530721 h 1213973"/>
                    <a:gd name="connsiteX66" fmla="*/ 1569571 w 2075409"/>
                    <a:gd name="connsiteY66" fmla="*/ 501538 h 1213973"/>
                    <a:gd name="connsiteX67" fmla="*/ 1559843 w 2075409"/>
                    <a:gd name="connsiteY67" fmla="*/ 486947 h 1213973"/>
                    <a:gd name="connsiteX68" fmla="*/ 1545251 w 2075409"/>
                    <a:gd name="connsiteY68" fmla="*/ 477219 h 1213973"/>
                    <a:gd name="connsiteX69" fmla="*/ 1467430 w 2075409"/>
                    <a:gd name="connsiteY69" fmla="*/ 467491 h 1213973"/>
                    <a:gd name="connsiteX70" fmla="*/ 1423656 w 2075409"/>
                    <a:gd name="connsiteY70" fmla="*/ 443172 h 1213973"/>
                    <a:gd name="connsiteX71" fmla="*/ 1404200 w 2075409"/>
                    <a:gd name="connsiteY71" fmla="*/ 433445 h 1213973"/>
                    <a:gd name="connsiteX72" fmla="*/ 1370154 w 2075409"/>
                    <a:gd name="connsiteY72" fmla="*/ 389670 h 1213973"/>
                    <a:gd name="connsiteX73" fmla="*/ 1384745 w 2075409"/>
                    <a:gd name="connsiteY73" fmla="*/ 384806 h 1213973"/>
                    <a:gd name="connsiteX74" fmla="*/ 1399337 w 2075409"/>
                    <a:gd name="connsiteY74" fmla="*/ 394534 h 1213973"/>
                    <a:gd name="connsiteX75" fmla="*/ 1423656 w 2075409"/>
                    <a:gd name="connsiteY75" fmla="*/ 423717 h 1213973"/>
                    <a:gd name="connsiteX76" fmla="*/ 1452839 w 2075409"/>
                    <a:gd name="connsiteY76" fmla="*/ 452900 h 1213973"/>
                    <a:gd name="connsiteX77" fmla="*/ 1535524 w 2075409"/>
                    <a:gd name="connsiteY77" fmla="*/ 462628 h 1213973"/>
                    <a:gd name="connsiteX78" fmla="*/ 1564707 w 2075409"/>
                    <a:gd name="connsiteY78" fmla="*/ 472355 h 1213973"/>
                    <a:gd name="connsiteX79" fmla="*/ 1579298 w 2075409"/>
                    <a:gd name="connsiteY79" fmla="*/ 477219 h 1213973"/>
                    <a:gd name="connsiteX80" fmla="*/ 1593890 w 2075409"/>
                    <a:gd name="connsiteY80" fmla="*/ 482083 h 1213973"/>
                    <a:gd name="connsiteX81" fmla="*/ 1608481 w 2075409"/>
                    <a:gd name="connsiteY81" fmla="*/ 491810 h 1213973"/>
                    <a:gd name="connsiteX82" fmla="*/ 1642528 w 2075409"/>
                    <a:gd name="connsiteY82" fmla="*/ 540449 h 1213973"/>
                    <a:gd name="connsiteX83" fmla="*/ 1647392 w 2075409"/>
                    <a:gd name="connsiteY83" fmla="*/ 555040 h 1213973"/>
                    <a:gd name="connsiteX84" fmla="*/ 1642528 w 2075409"/>
                    <a:gd name="connsiteY84" fmla="*/ 608542 h 1213973"/>
                    <a:gd name="connsiteX85" fmla="*/ 1632800 w 2075409"/>
                    <a:gd name="connsiteY85" fmla="*/ 623134 h 1213973"/>
                    <a:gd name="connsiteX86" fmla="*/ 1627937 w 2075409"/>
                    <a:gd name="connsiteY86" fmla="*/ 637725 h 1213973"/>
                    <a:gd name="connsiteX87" fmla="*/ 1632800 w 2075409"/>
                    <a:gd name="connsiteY87" fmla="*/ 681500 h 1213973"/>
                    <a:gd name="connsiteX88" fmla="*/ 1652256 w 2075409"/>
                    <a:gd name="connsiteY88" fmla="*/ 710683 h 1213973"/>
                    <a:gd name="connsiteX89" fmla="*/ 1666847 w 2075409"/>
                    <a:gd name="connsiteY89" fmla="*/ 739866 h 1213973"/>
                    <a:gd name="connsiteX90" fmla="*/ 1681439 w 2075409"/>
                    <a:gd name="connsiteY90" fmla="*/ 788504 h 1213973"/>
                    <a:gd name="connsiteX91" fmla="*/ 1686302 w 2075409"/>
                    <a:gd name="connsiteY91" fmla="*/ 803096 h 1213973"/>
                    <a:gd name="connsiteX92" fmla="*/ 1681439 w 2075409"/>
                    <a:gd name="connsiteY92" fmla="*/ 856598 h 1213973"/>
                    <a:gd name="connsiteX93" fmla="*/ 1676575 w 2075409"/>
                    <a:gd name="connsiteY93" fmla="*/ 885781 h 1213973"/>
                    <a:gd name="connsiteX94" fmla="*/ 1715485 w 2075409"/>
                    <a:gd name="connsiteY94" fmla="*/ 890645 h 1213973"/>
                    <a:gd name="connsiteX95" fmla="*/ 1759260 w 2075409"/>
                    <a:gd name="connsiteY95" fmla="*/ 910100 h 1213973"/>
                    <a:gd name="connsiteX96" fmla="*/ 1773851 w 2075409"/>
                    <a:gd name="connsiteY96" fmla="*/ 939283 h 1213973"/>
                    <a:gd name="connsiteX97" fmla="*/ 1788443 w 2075409"/>
                    <a:gd name="connsiteY97" fmla="*/ 944147 h 1213973"/>
                    <a:gd name="connsiteX98" fmla="*/ 1793307 w 2075409"/>
                    <a:gd name="connsiteY98" fmla="*/ 992785 h 1213973"/>
                    <a:gd name="connsiteX99" fmla="*/ 1778715 w 2075409"/>
                    <a:gd name="connsiteY99" fmla="*/ 997649 h 1213973"/>
                    <a:gd name="connsiteX100" fmla="*/ 1759260 w 2075409"/>
                    <a:gd name="connsiteY100" fmla="*/ 1002513 h 1213973"/>
                    <a:gd name="connsiteX101" fmla="*/ 1730077 w 2075409"/>
                    <a:gd name="connsiteY101" fmla="*/ 1026832 h 1213973"/>
                    <a:gd name="connsiteX102" fmla="*/ 1734941 w 2075409"/>
                    <a:gd name="connsiteY102" fmla="*/ 1060879 h 1213973"/>
                    <a:gd name="connsiteX103" fmla="*/ 1759260 w 2075409"/>
                    <a:gd name="connsiteY103" fmla="*/ 1065742 h 1213973"/>
                    <a:gd name="connsiteX104" fmla="*/ 1768988 w 2075409"/>
                    <a:gd name="connsiteY104" fmla="*/ 1094925 h 1213973"/>
                    <a:gd name="connsiteX105" fmla="*/ 1773851 w 2075409"/>
                    <a:gd name="connsiteY105" fmla="*/ 1109517 h 1213973"/>
                    <a:gd name="connsiteX106" fmla="*/ 1793307 w 2075409"/>
                    <a:gd name="connsiteY106" fmla="*/ 1138700 h 1213973"/>
                    <a:gd name="connsiteX107" fmla="*/ 1803034 w 2075409"/>
                    <a:gd name="connsiteY107" fmla="*/ 1167883 h 1213973"/>
                    <a:gd name="connsiteX108" fmla="*/ 1832217 w 2075409"/>
                    <a:gd name="connsiteY108" fmla="*/ 1182474 h 1213973"/>
                    <a:gd name="connsiteX109" fmla="*/ 1841945 w 2075409"/>
                    <a:gd name="connsiteY109" fmla="*/ 1197066 h 1213973"/>
                    <a:gd name="connsiteX110" fmla="*/ 1871128 w 2075409"/>
                    <a:gd name="connsiteY110" fmla="*/ 1187338 h 1213973"/>
                    <a:gd name="connsiteX111" fmla="*/ 1895447 w 2075409"/>
                    <a:gd name="connsiteY111" fmla="*/ 1211657 h 1213973"/>
                    <a:gd name="connsiteX112" fmla="*/ 1900311 w 2075409"/>
                    <a:gd name="connsiteY112" fmla="*/ 1197066 h 1213973"/>
                    <a:gd name="connsiteX113" fmla="*/ 1914902 w 2075409"/>
                    <a:gd name="connsiteY113" fmla="*/ 1187338 h 1213973"/>
                    <a:gd name="connsiteX114" fmla="*/ 1919766 w 2075409"/>
                    <a:gd name="connsiteY114" fmla="*/ 1070606 h 1213973"/>
                    <a:gd name="connsiteX115" fmla="*/ 1900311 w 2075409"/>
                    <a:gd name="connsiteY115" fmla="*/ 1041423 h 1213973"/>
                    <a:gd name="connsiteX116" fmla="*/ 1890583 w 2075409"/>
                    <a:gd name="connsiteY116" fmla="*/ 1026832 h 1213973"/>
                    <a:gd name="connsiteX117" fmla="*/ 1880856 w 2075409"/>
                    <a:gd name="connsiteY117" fmla="*/ 997649 h 1213973"/>
                    <a:gd name="connsiteX118" fmla="*/ 1875992 w 2075409"/>
                    <a:gd name="connsiteY118" fmla="*/ 983057 h 1213973"/>
                    <a:gd name="connsiteX119" fmla="*/ 1871128 w 2075409"/>
                    <a:gd name="connsiteY119" fmla="*/ 929555 h 1213973"/>
                    <a:gd name="connsiteX120" fmla="*/ 1837081 w 2075409"/>
                    <a:gd name="connsiteY120" fmla="*/ 924691 h 1213973"/>
                    <a:gd name="connsiteX121" fmla="*/ 1841945 w 2075409"/>
                    <a:gd name="connsiteY121" fmla="*/ 900372 h 1213973"/>
                    <a:gd name="connsiteX122" fmla="*/ 1880856 w 2075409"/>
                    <a:gd name="connsiteY122" fmla="*/ 895508 h 1213973"/>
                    <a:gd name="connsiteX123" fmla="*/ 1875992 w 2075409"/>
                    <a:gd name="connsiteY123" fmla="*/ 851734 h 1213973"/>
                    <a:gd name="connsiteX124" fmla="*/ 1880856 w 2075409"/>
                    <a:gd name="connsiteY124" fmla="*/ 837142 h 1213973"/>
                    <a:gd name="connsiteX125" fmla="*/ 1895447 w 2075409"/>
                    <a:gd name="connsiteY125" fmla="*/ 832279 h 1213973"/>
                    <a:gd name="connsiteX126" fmla="*/ 1910039 w 2075409"/>
                    <a:gd name="connsiteY126" fmla="*/ 846870 h 1213973"/>
                    <a:gd name="connsiteX127" fmla="*/ 1919766 w 2075409"/>
                    <a:gd name="connsiteY127" fmla="*/ 861462 h 1213973"/>
                    <a:gd name="connsiteX128" fmla="*/ 1934358 w 2075409"/>
                    <a:gd name="connsiteY128" fmla="*/ 871189 h 1213973"/>
                    <a:gd name="connsiteX129" fmla="*/ 1978132 w 2075409"/>
                    <a:gd name="connsiteY129" fmla="*/ 861462 h 1213973"/>
                    <a:gd name="connsiteX130" fmla="*/ 2012179 w 2075409"/>
                    <a:gd name="connsiteY130" fmla="*/ 871189 h 1213973"/>
                    <a:gd name="connsiteX131" fmla="*/ 2017043 w 2075409"/>
                    <a:gd name="connsiteY131" fmla="*/ 856598 h 1213973"/>
                    <a:gd name="connsiteX132" fmla="*/ 1987860 w 2075409"/>
                    <a:gd name="connsiteY132" fmla="*/ 842006 h 1213973"/>
                    <a:gd name="connsiteX133" fmla="*/ 1982996 w 2075409"/>
                    <a:gd name="connsiteY133" fmla="*/ 827415 h 1213973"/>
                    <a:gd name="connsiteX134" fmla="*/ 1987860 w 2075409"/>
                    <a:gd name="connsiteY134" fmla="*/ 807959 h 1213973"/>
                    <a:gd name="connsiteX135" fmla="*/ 1958677 w 2075409"/>
                    <a:gd name="connsiteY135" fmla="*/ 812823 h 1213973"/>
                    <a:gd name="connsiteX136" fmla="*/ 1944085 w 2075409"/>
                    <a:gd name="connsiteY136" fmla="*/ 817687 h 1213973"/>
                    <a:gd name="connsiteX137" fmla="*/ 1910039 w 2075409"/>
                    <a:gd name="connsiteY137" fmla="*/ 812823 h 1213973"/>
                    <a:gd name="connsiteX138" fmla="*/ 1875992 w 2075409"/>
                    <a:gd name="connsiteY138" fmla="*/ 798232 h 1213973"/>
                    <a:gd name="connsiteX139" fmla="*/ 1846809 w 2075409"/>
                    <a:gd name="connsiteY139" fmla="*/ 778776 h 1213973"/>
                    <a:gd name="connsiteX140" fmla="*/ 1841945 w 2075409"/>
                    <a:gd name="connsiteY140" fmla="*/ 764185 h 1213973"/>
                    <a:gd name="connsiteX141" fmla="*/ 1856537 w 2075409"/>
                    <a:gd name="connsiteY141" fmla="*/ 759321 h 1213973"/>
                    <a:gd name="connsiteX142" fmla="*/ 1890583 w 2075409"/>
                    <a:gd name="connsiteY142" fmla="*/ 764185 h 1213973"/>
                    <a:gd name="connsiteX143" fmla="*/ 1924630 w 2075409"/>
                    <a:gd name="connsiteY143" fmla="*/ 788504 h 1213973"/>
                    <a:gd name="connsiteX144" fmla="*/ 1953813 w 2075409"/>
                    <a:gd name="connsiteY144" fmla="*/ 807959 h 1213973"/>
                    <a:gd name="connsiteX145" fmla="*/ 1982996 w 2075409"/>
                    <a:gd name="connsiteY145" fmla="*/ 798232 h 1213973"/>
                    <a:gd name="connsiteX146" fmla="*/ 2017043 w 2075409"/>
                    <a:gd name="connsiteY146" fmla="*/ 812823 h 1213973"/>
                    <a:gd name="connsiteX147" fmla="*/ 2046226 w 2075409"/>
                    <a:gd name="connsiteY147" fmla="*/ 827415 h 1213973"/>
                    <a:gd name="connsiteX148" fmla="*/ 2060817 w 2075409"/>
                    <a:gd name="connsiteY148" fmla="*/ 822551 h 1213973"/>
                    <a:gd name="connsiteX149" fmla="*/ 2051090 w 2075409"/>
                    <a:gd name="connsiteY149" fmla="*/ 788504 h 1213973"/>
                    <a:gd name="connsiteX150" fmla="*/ 2021907 w 2075409"/>
                    <a:gd name="connsiteY150" fmla="*/ 769049 h 1213973"/>
                    <a:gd name="connsiteX151" fmla="*/ 2007315 w 2075409"/>
                    <a:gd name="connsiteY151" fmla="*/ 759321 h 1213973"/>
                    <a:gd name="connsiteX152" fmla="*/ 2002451 w 2075409"/>
                    <a:gd name="connsiteY152" fmla="*/ 710683 h 1213973"/>
                    <a:gd name="connsiteX153" fmla="*/ 2012179 w 2075409"/>
                    <a:gd name="connsiteY153" fmla="*/ 725274 h 1213973"/>
                    <a:gd name="connsiteX154" fmla="*/ 2017043 w 2075409"/>
                    <a:gd name="connsiteY154" fmla="*/ 739866 h 1213973"/>
                    <a:gd name="connsiteX155" fmla="*/ 2031634 w 2075409"/>
                    <a:gd name="connsiteY155" fmla="*/ 754457 h 1213973"/>
                    <a:gd name="connsiteX156" fmla="*/ 2075409 w 2075409"/>
                    <a:gd name="connsiteY156" fmla="*/ 778776 h 1213973"/>
                    <a:gd name="connsiteX157" fmla="*/ 2070545 w 2075409"/>
                    <a:gd name="connsiteY157" fmla="*/ 764185 h 1213973"/>
                    <a:gd name="connsiteX158" fmla="*/ 2060817 w 2075409"/>
                    <a:gd name="connsiteY158" fmla="*/ 715547 h 1213973"/>
                    <a:gd name="connsiteX159" fmla="*/ 2046226 w 2075409"/>
                    <a:gd name="connsiteY159" fmla="*/ 700955 h 1213973"/>
                    <a:gd name="connsiteX160" fmla="*/ 2036498 w 2075409"/>
                    <a:gd name="connsiteY160" fmla="*/ 686364 h 1213973"/>
                    <a:gd name="connsiteX161" fmla="*/ 2031634 w 2075409"/>
                    <a:gd name="connsiteY161" fmla="*/ 671772 h 1213973"/>
                    <a:gd name="connsiteX162" fmla="*/ 2017043 w 2075409"/>
                    <a:gd name="connsiteY162" fmla="*/ 623134 h 1213973"/>
                    <a:gd name="connsiteX163" fmla="*/ 2002451 w 2075409"/>
                    <a:gd name="connsiteY163" fmla="*/ 613406 h 1213973"/>
                    <a:gd name="connsiteX164" fmla="*/ 1973268 w 2075409"/>
                    <a:gd name="connsiteY164" fmla="*/ 564768 h 1213973"/>
                    <a:gd name="connsiteX165" fmla="*/ 1963541 w 2075409"/>
                    <a:gd name="connsiteY165" fmla="*/ 550176 h 1213973"/>
                    <a:gd name="connsiteX166" fmla="*/ 1934358 w 2075409"/>
                    <a:gd name="connsiteY166" fmla="*/ 545313 h 1213973"/>
                    <a:gd name="connsiteX167" fmla="*/ 1905175 w 2075409"/>
                    <a:gd name="connsiteY167" fmla="*/ 530721 h 1213973"/>
                    <a:gd name="connsiteX168" fmla="*/ 1890583 w 2075409"/>
                    <a:gd name="connsiteY168" fmla="*/ 525857 h 1213973"/>
                    <a:gd name="connsiteX169" fmla="*/ 1871128 w 2075409"/>
                    <a:gd name="connsiteY169" fmla="*/ 530721 h 1213973"/>
                    <a:gd name="connsiteX170" fmla="*/ 1856537 w 2075409"/>
                    <a:gd name="connsiteY170" fmla="*/ 535585 h 1213973"/>
                    <a:gd name="connsiteX171" fmla="*/ 1861400 w 2075409"/>
                    <a:gd name="connsiteY171" fmla="*/ 569632 h 1213973"/>
                    <a:gd name="connsiteX172" fmla="*/ 1885720 w 2075409"/>
                    <a:gd name="connsiteY172" fmla="*/ 613406 h 1213973"/>
                    <a:gd name="connsiteX173" fmla="*/ 1900311 w 2075409"/>
                    <a:gd name="connsiteY173" fmla="*/ 627998 h 1213973"/>
                    <a:gd name="connsiteX174" fmla="*/ 1953813 w 2075409"/>
                    <a:gd name="connsiteY174" fmla="*/ 652317 h 1213973"/>
                    <a:gd name="connsiteX175" fmla="*/ 1968405 w 2075409"/>
                    <a:gd name="connsiteY175" fmla="*/ 666908 h 1213973"/>
                    <a:gd name="connsiteX176" fmla="*/ 1987860 w 2075409"/>
                    <a:gd name="connsiteY176" fmla="*/ 696091 h 1213973"/>
                    <a:gd name="connsiteX177" fmla="*/ 1978132 w 2075409"/>
                    <a:gd name="connsiteY177" fmla="*/ 652317 h 1213973"/>
                    <a:gd name="connsiteX178" fmla="*/ 1968405 w 2075409"/>
                    <a:gd name="connsiteY178" fmla="*/ 623134 h 1213973"/>
                    <a:gd name="connsiteX179" fmla="*/ 1958677 w 2075409"/>
                    <a:gd name="connsiteY179" fmla="*/ 608542 h 1213973"/>
                    <a:gd name="connsiteX180" fmla="*/ 1948949 w 2075409"/>
                    <a:gd name="connsiteY180" fmla="*/ 574496 h 1213973"/>
                    <a:gd name="connsiteX181" fmla="*/ 1929494 w 2075409"/>
                    <a:gd name="connsiteY181" fmla="*/ 545313 h 1213973"/>
                    <a:gd name="connsiteX182" fmla="*/ 1919766 w 2075409"/>
                    <a:gd name="connsiteY182" fmla="*/ 530721 h 1213973"/>
                    <a:gd name="connsiteX183" fmla="*/ 1910039 w 2075409"/>
                    <a:gd name="connsiteY183" fmla="*/ 516130 h 1213973"/>
                    <a:gd name="connsiteX184" fmla="*/ 1895447 w 2075409"/>
                    <a:gd name="connsiteY184" fmla="*/ 506402 h 1213973"/>
                    <a:gd name="connsiteX185" fmla="*/ 1871128 w 2075409"/>
                    <a:gd name="connsiteY185" fmla="*/ 482083 h 1213973"/>
                    <a:gd name="connsiteX186" fmla="*/ 1861400 w 2075409"/>
                    <a:gd name="connsiteY186" fmla="*/ 467491 h 1213973"/>
                    <a:gd name="connsiteX187" fmla="*/ 1832217 w 2075409"/>
                    <a:gd name="connsiteY187" fmla="*/ 457764 h 1213973"/>
                    <a:gd name="connsiteX188" fmla="*/ 1798171 w 2075409"/>
                    <a:gd name="connsiteY188" fmla="*/ 438308 h 1213973"/>
                    <a:gd name="connsiteX189" fmla="*/ 1783579 w 2075409"/>
                    <a:gd name="connsiteY189" fmla="*/ 433445 h 1213973"/>
                    <a:gd name="connsiteX190" fmla="*/ 1754396 w 2075409"/>
                    <a:gd name="connsiteY190" fmla="*/ 413989 h 1213973"/>
                    <a:gd name="connsiteX191" fmla="*/ 1739805 w 2075409"/>
                    <a:gd name="connsiteY191" fmla="*/ 404262 h 1213973"/>
                    <a:gd name="connsiteX192" fmla="*/ 1725213 w 2075409"/>
                    <a:gd name="connsiteY192" fmla="*/ 389670 h 1213973"/>
                    <a:gd name="connsiteX193" fmla="*/ 1710622 w 2075409"/>
                    <a:gd name="connsiteY193" fmla="*/ 360487 h 1213973"/>
                    <a:gd name="connsiteX194" fmla="*/ 1696030 w 2075409"/>
                    <a:gd name="connsiteY194" fmla="*/ 355623 h 1213973"/>
                    <a:gd name="connsiteX195" fmla="*/ 1686302 w 2075409"/>
                    <a:gd name="connsiteY195" fmla="*/ 341032 h 1213973"/>
                    <a:gd name="connsiteX196" fmla="*/ 1676575 w 2075409"/>
                    <a:gd name="connsiteY196" fmla="*/ 311849 h 1213973"/>
                    <a:gd name="connsiteX197" fmla="*/ 1647392 w 2075409"/>
                    <a:gd name="connsiteY197" fmla="*/ 287530 h 1213973"/>
                    <a:gd name="connsiteX198" fmla="*/ 1618209 w 2075409"/>
                    <a:gd name="connsiteY198" fmla="*/ 277802 h 1213973"/>
                    <a:gd name="connsiteX199" fmla="*/ 1603617 w 2075409"/>
                    <a:gd name="connsiteY199" fmla="*/ 272938 h 1213973"/>
                    <a:gd name="connsiteX200" fmla="*/ 1559843 w 2075409"/>
                    <a:gd name="connsiteY200" fmla="*/ 248619 h 1213973"/>
                    <a:gd name="connsiteX201" fmla="*/ 1540388 w 2075409"/>
                    <a:gd name="connsiteY201" fmla="*/ 234028 h 1213973"/>
                    <a:gd name="connsiteX202" fmla="*/ 1496613 w 2075409"/>
                    <a:gd name="connsiteY202" fmla="*/ 219436 h 1213973"/>
                    <a:gd name="connsiteX203" fmla="*/ 1482022 w 2075409"/>
                    <a:gd name="connsiteY203" fmla="*/ 214572 h 1213973"/>
                    <a:gd name="connsiteX204" fmla="*/ 1452839 w 2075409"/>
                    <a:gd name="connsiteY204" fmla="*/ 195117 h 1213973"/>
                    <a:gd name="connsiteX205" fmla="*/ 1438247 w 2075409"/>
                    <a:gd name="connsiteY205" fmla="*/ 185389 h 1213973"/>
                    <a:gd name="connsiteX206" fmla="*/ 1389609 w 2075409"/>
                    <a:gd name="connsiteY206" fmla="*/ 170798 h 1213973"/>
                    <a:gd name="connsiteX207" fmla="*/ 1360426 w 2075409"/>
                    <a:gd name="connsiteY207" fmla="*/ 156206 h 1213973"/>
                    <a:gd name="connsiteX208" fmla="*/ 1326379 w 2075409"/>
                    <a:gd name="connsiteY208" fmla="*/ 141615 h 1213973"/>
                    <a:gd name="connsiteX209" fmla="*/ 1311788 w 2075409"/>
                    <a:gd name="connsiteY209" fmla="*/ 127023 h 1213973"/>
                    <a:gd name="connsiteX210" fmla="*/ 1233966 w 2075409"/>
                    <a:gd name="connsiteY210" fmla="*/ 112432 h 1213973"/>
                    <a:gd name="connsiteX211" fmla="*/ 1185328 w 2075409"/>
                    <a:gd name="connsiteY211" fmla="*/ 97840 h 1213973"/>
                    <a:gd name="connsiteX212" fmla="*/ 1170737 w 2075409"/>
                    <a:gd name="connsiteY212" fmla="*/ 92976 h 1213973"/>
                    <a:gd name="connsiteX213" fmla="*/ 1146417 w 2075409"/>
                    <a:gd name="connsiteY213" fmla="*/ 88113 h 1213973"/>
                    <a:gd name="connsiteX214" fmla="*/ 1117234 w 2075409"/>
                    <a:gd name="connsiteY214" fmla="*/ 68657 h 1213973"/>
                    <a:gd name="connsiteX215" fmla="*/ 1088051 w 2075409"/>
                    <a:gd name="connsiteY215" fmla="*/ 58930 h 1213973"/>
                    <a:gd name="connsiteX216" fmla="*/ 1034549 w 2075409"/>
                    <a:gd name="connsiteY216" fmla="*/ 49202 h 1213973"/>
                    <a:gd name="connsiteX217" fmla="*/ 956728 w 2075409"/>
                    <a:gd name="connsiteY217" fmla="*/ 39474 h 1213973"/>
                    <a:gd name="connsiteX218" fmla="*/ 927545 w 2075409"/>
                    <a:gd name="connsiteY218" fmla="*/ 29747 h 1213973"/>
                    <a:gd name="connsiteX219" fmla="*/ 820541 w 2075409"/>
                    <a:gd name="connsiteY219" fmla="*/ 24883 h 1213973"/>
                    <a:gd name="connsiteX220" fmla="*/ 805949 w 2075409"/>
                    <a:gd name="connsiteY220" fmla="*/ 20019 h 1213973"/>
                    <a:gd name="connsiteX221" fmla="*/ 509256 w 2075409"/>
                    <a:gd name="connsiteY221" fmla="*/ 20019 h 1213973"/>
                    <a:gd name="connsiteX222" fmla="*/ 455754 w 2075409"/>
                    <a:gd name="connsiteY222" fmla="*/ 29747 h 1213973"/>
                    <a:gd name="connsiteX223" fmla="*/ 421707 w 2075409"/>
                    <a:gd name="connsiteY223" fmla="*/ 34610 h 1213973"/>
                    <a:gd name="connsiteX224" fmla="*/ 392524 w 2075409"/>
                    <a:gd name="connsiteY224" fmla="*/ 44338 h 1213973"/>
                    <a:gd name="connsiteX225" fmla="*/ 377932 w 2075409"/>
                    <a:gd name="connsiteY225" fmla="*/ 49202 h 1213973"/>
                    <a:gd name="connsiteX226" fmla="*/ 324430 w 2075409"/>
                    <a:gd name="connsiteY226" fmla="*/ 54066 h 1213973"/>
                    <a:gd name="connsiteX227" fmla="*/ 309839 w 2075409"/>
                    <a:gd name="connsiteY227" fmla="*/ 58930 h 1213973"/>
                    <a:gd name="connsiteX228" fmla="*/ 275792 w 2075409"/>
                    <a:gd name="connsiteY228" fmla="*/ 78385 h 1213973"/>
                    <a:gd name="connsiteX229" fmla="*/ 232017 w 2075409"/>
                    <a:gd name="connsiteY229" fmla="*/ 88113 h 1213973"/>
                    <a:gd name="connsiteX230" fmla="*/ 217426 w 2075409"/>
                    <a:gd name="connsiteY230" fmla="*/ 92976 h 1213973"/>
                    <a:gd name="connsiteX231" fmla="*/ 183379 w 2075409"/>
                    <a:gd name="connsiteY231" fmla="*/ 107568 h 1213973"/>
                    <a:gd name="connsiteX232" fmla="*/ 163924 w 2075409"/>
                    <a:gd name="connsiteY232" fmla="*/ 117296 h 1213973"/>
                    <a:gd name="connsiteX233" fmla="*/ 144468 w 2075409"/>
                    <a:gd name="connsiteY233" fmla="*/ 122159 h 1213973"/>
                    <a:gd name="connsiteX234" fmla="*/ 110422 w 2075409"/>
                    <a:gd name="connsiteY234" fmla="*/ 131887 h 1213973"/>
                    <a:gd name="connsiteX235" fmla="*/ 95830 w 2075409"/>
                    <a:gd name="connsiteY235" fmla="*/ 141615 h 1213973"/>
                    <a:gd name="connsiteX236" fmla="*/ 61783 w 2075409"/>
                    <a:gd name="connsiteY236" fmla="*/ 161070 h 1213973"/>
                    <a:gd name="connsiteX237" fmla="*/ 47192 w 2075409"/>
                    <a:gd name="connsiteY237" fmla="*/ 175662 h 1213973"/>
                    <a:gd name="connsiteX238" fmla="*/ 42328 w 2075409"/>
                    <a:gd name="connsiteY238" fmla="*/ 190253 h 1213973"/>
                    <a:gd name="connsiteX239" fmla="*/ 32600 w 2075409"/>
                    <a:gd name="connsiteY239" fmla="*/ 204845 h 1213973"/>
                    <a:gd name="connsiteX240" fmla="*/ 32600 w 2075409"/>
                    <a:gd name="connsiteY240" fmla="*/ 219436 h 12139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</a:cxnLst>
                  <a:rect l="l" t="t" r="r" b="b"/>
                  <a:pathLst>
                    <a:path w="2075409" h="1213973">
                      <a:moveTo>
                        <a:pt x="61783" y="156206"/>
                      </a:moveTo>
                      <a:cubicBezTo>
                        <a:pt x="61540" y="157420"/>
                        <a:pt x="56045" y="190131"/>
                        <a:pt x="52056" y="195117"/>
                      </a:cubicBezTo>
                      <a:cubicBezTo>
                        <a:pt x="48404" y="199682"/>
                        <a:pt x="42328" y="201602"/>
                        <a:pt x="37464" y="204845"/>
                      </a:cubicBezTo>
                      <a:cubicBezTo>
                        <a:pt x="0" y="261041"/>
                        <a:pt x="6332" y="234612"/>
                        <a:pt x="115285" y="229164"/>
                      </a:cubicBezTo>
                      <a:cubicBezTo>
                        <a:pt x="113664" y="234028"/>
                        <a:pt x="113625" y="239752"/>
                        <a:pt x="110422" y="243755"/>
                      </a:cubicBezTo>
                      <a:cubicBezTo>
                        <a:pt x="106770" y="248320"/>
                        <a:pt x="101172" y="251109"/>
                        <a:pt x="95830" y="253483"/>
                      </a:cubicBezTo>
                      <a:cubicBezTo>
                        <a:pt x="75030" y="262727"/>
                        <a:pt x="66995" y="262416"/>
                        <a:pt x="47192" y="268074"/>
                      </a:cubicBezTo>
                      <a:cubicBezTo>
                        <a:pt x="42262" y="269483"/>
                        <a:pt x="37464" y="271317"/>
                        <a:pt x="32600" y="272938"/>
                      </a:cubicBezTo>
                      <a:cubicBezTo>
                        <a:pt x="39085" y="274559"/>
                        <a:pt x="45371" y="277802"/>
                        <a:pt x="52056" y="277802"/>
                      </a:cubicBezTo>
                      <a:cubicBezTo>
                        <a:pt x="75046" y="277802"/>
                        <a:pt x="99037" y="272258"/>
                        <a:pt x="120149" y="263210"/>
                      </a:cubicBezTo>
                      <a:cubicBezTo>
                        <a:pt x="133478" y="257498"/>
                        <a:pt x="145303" y="248341"/>
                        <a:pt x="159060" y="243755"/>
                      </a:cubicBezTo>
                      <a:cubicBezTo>
                        <a:pt x="180530" y="236598"/>
                        <a:pt x="169065" y="241184"/>
                        <a:pt x="193107" y="229164"/>
                      </a:cubicBezTo>
                      <a:cubicBezTo>
                        <a:pt x="201755" y="216190"/>
                        <a:pt x="204459" y="210066"/>
                        <a:pt x="217426" y="199981"/>
                      </a:cubicBezTo>
                      <a:cubicBezTo>
                        <a:pt x="226655" y="192803"/>
                        <a:pt x="235035" y="182178"/>
                        <a:pt x="246609" y="180525"/>
                      </a:cubicBezTo>
                      <a:lnTo>
                        <a:pt x="280656" y="175662"/>
                      </a:lnTo>
                      <a:cubicBezTo>
                        <a:pt x="285520" y="174041"/>
                        <a:pt x="290242" y="171910"/>
                        <a:pt x="295247" y="170798"/>
                      </a:cubicBezTo>
                      <a:cubicBezTo>
                        <a:pt x="329056" y="163285"/>
                        <a:pt x="316197" y="169377"/>
                        <a:pt x="343885" y="161070"/>
                      </a:cubicBezTo>
                      <a:cubicBezTo>
                        <a:pt x="353706" y="158123"/>
                        <a:pt x="363340" y="154584"/>
                        <a:pt x="373068" y="151342"/>
                      </a:cubicBezTo>
                      <a:cubicBezTo>
                        <a:pt x="377932" y="149721"/>
                        <a:pt x="383074" y="148772"/>
                        <a:pt x="387660" y="146479"/>
                      </a:cubicBezTo>
                      <a:cubicBezTo>
                        <a:pt x="411701" y="134458"/>
                        <a:pt x="400237" y="139044"/>
                        <a:pt x="421707" y="131887"/>
                      </a:cubicBezTo>
                      <a:cubicBezTo>
                        <a:pt x="444858" y="116452"/>
                        <a:pt x="427199" y="125862"/>
                        <a:pt x="455754" y="117296"/>
                      </a:cubicBezTo>
                      <a:cubicBezTo>
                        <a:pt x="465575" y="114350"/>
                        <a:pt x="484937" y="107568"/>
                        <a:pt x="484937" y="107568"/>
                      </a:cubicBezTo>
                      <a:cubicBezTo>
                        <a:pt x="489801" y="104325"/>
                        <a:pt x="493888" y="99378"/>
                        <a:pt x="499528" y="97840"/>
                      </a:cubicBezTo>
                      <a:cubicBezTo>
                        <a:pt x="512139" y="94401"/>
                        <a:pt x="525409" y="94018"/>
                        <a:pt x="538439" y="92976"/>
                      </a:cubicBezTo>
                      <a:cubicBezTo>
                        <a:pt x="565960" y="90774"/>
                        <a:pt x="593562" y="89734"/>
                        <a:pt x="621124" y="88113"/>
                      </a:cubicBezTo>
                      <a:cubicBezTo>
                        <a:pt x="650307" y="89734"/>
                        <a:pt x="679739" y="88843"/>
                        <a:pt x="708673" y="92976"/>
                      </a:cubicBezTo>
                      <a:cubicBezTo>
                        <a:pt x="714460" y="93803"/>
                        <a:pt x="718036" y="100090"/>
                        <a:pt x="723264" y="102704"/>
                      </a:cubicBezTo>
                      <a:cubicBezTo>
                        <a:pt x="727850" y="104997"/>
                        <a:pt x="732992" y="105947"/>
                        <a:pt x="737856" y="107568"/>
                      </a:cubicBezTo>
                      <a:cubicBezTo>
                        <a:pt x="749431" y="142297"/>
                        <a:pt x="739051" y="131063"/>
                        <a:pt x="762175" y="146479"/>
                      </a:cubicBezTo>
                      <a:cubicBezTo>
                        <a:pt x="771903" y="144858"/>
                        <a:pt x="781791" y="144007"/>
                        <a:pt x="791358" y="141615"/>
                      </a:cubicBezTo>
                      <a:cubicBezTo>
                        <a:pt x="801306" y="139128"/>
                        <a:pt x="820541" y="131887"/>
                        <a:pt x="820541" y="131887"/>
                      </a:cubicBezTo>
                      <a:cubicBezTo>
                        <a:pt x="859452" y="133508"/>
                        <a:pt x="898404" y="134322"/>
                        <a:pt x="937273" y="136751"/>
                      </a:cubicBezTo>
                      <a:cubicBezTo>
                        <a:pt x="950318" y="137566"/>
                        <a:pt x="963323" y="139277"/>
                        <a:pt x="976183" y="141615"/>
                      </a:cubicBezTo>
                      <a:cubicBezTo>
                        <a:pt x="981227" y="142532"/>
                        <a:pt x="985663" y="146086"/>
                        <a:pt x="990775" y="146479"/>
                      </a:cubicBezTo>
                      <a:cubicBezTo>
                        <a:pt x="1027990" y="149341"/>
                        <a:pt x="1065354" y="149721"/>
                        <a:pt x="1102643" y="151342"/>
                      </a:cubicBezTo>
                      <a:cubicBezTo>
                        <a:pt x="1109128" y="152963"/>
                        <a:pt x="1115695" y="154285"/>
                        <a:pt x="1122098" y="156206"/>
                      </a:cubicBezTo>
                      <a:cubicBezTo>
                        <a:pt x="1131919" y="159153"/>
                        <a:pt x="1141167" y="164248"/>
                        <a:pt x="1151281" y="165934"/>
                      </a:cubicBezTo>
                      <a:lnTo>
                        <a:pt x="1180464" y="170798"/>
                      </a:lnTo>
                      <a:lnTo>
                        <a:pt x="1209647" y="190253"/>
                      </a:lnTo>
                      <a:cubicBezTo>
                        <a:pt x="1214511" y="193496"/>
                        <a:pt x="1218693" y="198132"/>
                        <a:pt x="1224239" y="199981"/>
                      </a:cubicBezTo>
                      <a:cubicBezTo>
                        <a:pt x="1229103" y="201602"/>
                        <a:pt x="1234348" y="202355"/>
                        <a:pt x="1238830" y="204845"/>
                      </a:cubicBezTo>
                      <a:cubicBezTo>
                        <a:pt x="1249050" y="210523"/>
                        <a:pt x="1258285" y="217815"/>
                        <a:pt x="1268013" y="224300"/>
                      </a:cubicBezTo>
                      <a:lnTo>
                        <a:pt x="1282605" y="234028"/>
                      </a:lnTo>
                      <a:cubicBezTo>
                        <a:pt x="1285992" y="239109"/>
                        <a:pt x="1298538" y="255156"/>
                        <a:pt x="1297196" y="263210"/>
                      </a:cubicBezTo>
                      <a:cubicBezTo>
                        <a:pt x="1294214" y="281099"/>
                        <a:pt x="1284603" y="276803"/>
                        <a:pt x="1272877" y="282666"/>
                      </a:cubicBezTo>
                      <a:cubicBezTo>
                        <a:pt x="1238683" y="299762"/>
                        <a:pt x="1283277" y="288228"/>
                        <a:pt x="1229102" y="297257"/>
                      </a:cubicBezTo>
                      <a:cubicBezTo>
                        <a:pt x="1225860" y="302121"/>
                        <a:pt x="1220020" y="306039"/>
                        <a:pt x="1219375" y="311849"/>
                      </a:cubicBezTo>
                      <a:cubicBezTo>
                        <a:pt x="1217521" y="328542"/>
                        <a:pt x="1223321" y="343647"/>
                        <a:pt x="1233966" y="355623"/>
                      </a:cubicBezTo>
                      <a:cubicBezTo>
                        <a:pt x="1261199" y="386260"/>
                        <a:pt x="1260386" y="382965"/>
                        <a:pt x="1292332" y="404262"/>
                      </a:cubicBezTo>
                      <a:cubicBezTo>
                        <a:pt x="1297196" y="407505"/>
                        <a:pt x="1301378" y="412140"/>
                        <a:pt x="1306924" y="413989"/>
                      </a:cubicBezTo>
                      <a:cubicBezTo>
                        <a:pt x="1327061" y="420702"/>
                        <a:pt x="1317249" y="416009"/>
                        <a:pt x="1336107" y="428581"/>
                      </a:cubicBezTo>
                      <a:cubicBezTo>
                        <a:pt x="1363982" y="470395"/>
                        <a:pt x="1326865" y="421187"/>
                        <a:pt x="1360426" y="448036"/>
                      </a:cubicBezTo>
                      <a:cubicBezTo>
                        <a:pt x="1364991" y="451688"/>
                        <a:pt x="1366020" y="458494"/>
                        <a:pt x="1370154" y="462628"/>
                      </a:cubicBezTo>
                      <a:cubicBezTo>
                        <a:pt x="1374287" y="466761"/>
                        <a:pt x="1379881" y="469113"/>
                        <a:pt x="1384745" y="472355"/>
                      </a:cubicBezTo>
                      <a:cubicBezTo>
                        <a:pt x="1408898" y="508585"/>
                        <a:pt x="1377855" y="464088"/>
                        <a:pt x="1409064" y="501538"/>
                      </a:cubicBezTo>
                      <a:cubicBezTo>
                        <a:pt x="1442921" y="542167"/>
                        <a:pt x="1390757" y="488095"/>
                        <a:pt x="1433383" y="530721"/>
                      </a:cubicBezTo>
                      <a:cubicBezTo>
                        <a:pt x="1443996" y="562560"/>
                        <a:pt x="1429255" y="531309"/>
                        <a:pt x="1452839" y="550176"/>
                      </a:cubicBezTo>
                      <a:cubicBezTo>
                        <a:pt x="1457404" y="553828"/>
                        <a:pt x="1458001" y="561116"/>
                        <a:pt x="1462566" y="564768"/>
                      </a:cubicBezTo>
                      <a:cubicBezTo>
                        <a:pt x="1466570" y="567971"/>
                        <a:pt x="1472572" y="567339"/>
                        <a:pt x="1477158" y="569632"/>
                      </a:cubicBezTo>
                      <a:cubicBezTo>
                        <a:pt x="1514873" y="588489"/>
                        <a:pt x="1469662" y="571997"/>
                        <a:pt x="1506341" y="584223"/>
                      </a:cubicBezTo>
                      <a:cubicBezTo>
                        <a:pt x="1551243" y="572997"/>
                        <a:pt x="1511205" y="588915"/>
                        <a:pt x="1511205" y="564768"/>
                      </a:cubicBezTo>
                      <a:cubicBezTo>
                        <a:pt x="1511205" y="558922"/>
                        <a:pt x="1520932" y="558283"/>
                        <a:pt x="1525796" y="555040"/>
                      </a:cubicBezTo>
                      <a:cubicBezTo>
                        <a:pt x="1536673" y="557759"/>
                        <a:pt x="1567328" y="564895"/>
                        <a:pt x="1574434" y="569632"/>
                      </a:cubicBezTo>
                      <a:cubicBezTo>
                        <a:pt x="1593292" y="582203"/>
                        <a:pt x="1583480" y="577510"/>
                        <a:pt x="1603617" y="584223"/>
                      </a:cubicBezTo>
                      <a:cubicBezTo>
                        <a:pt x="1606860" y="579359"/>
                        <a:pt x="1613345" y="575478"/>
                        <a:pt x="1613345" y="569632"/>
                      </a:cubicBezTo>
                      <a:cubicBezTo>
                        <a:pt x="1613345" y="542622"/>
                        <a:pt x="1605549" y="541737"/>
                        <a:pt x="1589026" y="530721"/>
                      </a:cubicBezTo>
                      <a:cubicBezTo>
                        <a:pt x="1580478" y="505080"/>
                        <a:pt x="1589811" y="525826"/>
                        <a:pt x="1569571" y="501538"/>
                      </a:cubicBezTo>
                      <a:cubicBezTo>
                        <a:pt x="1565829" y="497047"/>
                        <a:pt x="1563976" y="491080"/>
                        <a:pt x="1559843" y="486947"/>
                      </a:cubicBezTo>
                      <a:cubicBezTo>
                        <a:pt x="1555709" y="482813"/>
                        <a:pt x="1550480" y="479833"/>
                        <a:pt x="1545251" y="477219"/>
                      </a:cubicBezTo>
                      <a:cubicBezTo>
                        <a:pt x="1524253" y="466720"/>
                        <a:pt x="1479502" y="468420"/>
                        <a:pt x="1467430" y="467491"/>
                      </a:cubicBezTo>
                      <a:cubicBezTo>
                        <a:pt x="1427073" y="454041"/>
                        <a:pt x="1490569" y="476625"/>
                        <a:pt x="1423656" y="443172"/>
                      </a:cubicBezTo>
                      <a:lnTo>
                        <a:pt x="1404200" y="433445"/>
                      </a:lnTo>
                      <a:cubicBezTo>
                        <a:pt x="1371392" y="400637"/>
                        <a:pt x="1379367" y="417313"/>
                        <a:pt x="1370154" y="389670"/>
                      </a:cubicBezTo>
                      <a:cubicBezTo>
                        <a:pt x="1375018" y="388049"/>
                        <a:pt x="1379688" y="383963"/>
                        <a:pt x="1384745" y="384806"/>
                      </a:cubicBezTo>
                      <a:cubicBezTo>
                        <a:pt x="1390511" y="385767"/>
                        <a:pt x="1394846" y="390792"/>
                        <a:pt x="1399337" y="394534"/>
                      </a:cubicBezTo>
                      <a:cubicBezTo>
                        <a:pt x="1427849" y="418294"/>
                        <a:pt x="1401794" y="399122"/>
                        <a:pt x="1423656" y="423717"/>
                      </a:cubicBezTo>
                      <a:cubicBezTo>
                        <a:pt x="1432796" y="433999"/>
                        <a:pt x="1439139" y="451654"/>
                        <a:pt x="1452839" y="452900"/>
                      </a:cubicBezTo>
                      <a:cubicBezTo>
                        <a:pt x="1471608" y="454606"/>
                        <a:pt x="1513214" y="457051"/>
                        <a:pt x="1535524" y="462628"/>
                      </a:cubicBezTo>
                      <a:cubicBezTo>
                        <a:pt x="1545472" y="465115"/>
                        <a:pt x="1554979" y="469113"/>
                        <a:pt x="1564707" y="472355"/>
                      </a:cubicBezTo>
                      <a:lnTo>
                        <a:pt x="1579298" y="477219"/>
                      </a:lnTo>
                      <a:cubicBezTo>
                        <a:pt x="1584162" y="478840"/>
                        <a:pt x="1589624" y="479239"/>
                        <a:pt x="1593890" y="482083"/>
                      </a:cubicBezTo>
                      <a:lnTo>
                        <a:pt x="1608481" y="491810"/>
                      </a:lnTo>
                      <a:cubicBezTo>
                        <a:pt x="1615141" y="500690"/>
                        <a:pt x="1640132" y="533262"/>
                        <a:pt x="1642528" y="540449"/>
                      </a:cubicBezTo>
                      <a:lnTo>
                        <a:pt x="1647392" y="555040"/>
                      </a:lnTo>
                      <a:cubicBezTo>
                        <a:pt x="1645771" y="572874"/>
                        <a:pt x="1646280" y="591032"/>
                        <a:pt x="1642528" y="608542"/>
                      </a:cubicBezTo>
                      <a:cubicBezTo>
                        <a:pt x="1641303" y="614258"/>
                        <a:pt x="1635414" y="617905"/>
                        <a:pt x="1632800" y="623134"/>
                      </a:cubicBezTo>
                      <a:cubicBezTo>
                        <a:pt x="1630507" y="627719"/>
                        <a:pt x="1629558" y="632861"/>
                        <a:pt x="1627937" y="637725"/>
                      </a:cubicBezTo>
                      <a:cubicBezTo>
                        <a:pt x="1629558" y="652317"/>
                        <a:pt x="1628157" y="667572"/>
                        <a:pt x="1632800" y="681500"/>
                      </a:cubicBezTo>
                      <a:cubicBezTo>
                        <a:pt x="1636497" y="692591"/>
                        <a:pt x="1648559" y="699592"/>
                        <a:pt x="1652256" y="710683"/>
                      </a:cubicBezTo>
                      <a:cubicBezTo>
                        <a:pt x="1658969" y="730820"/>
                        <a:pt x="1654276" y="721008"/>
                        <a:pt x="1666847" y="739866"/>
                      </a:cubicBezTo>
                      <a:cubicBezTo>
                        <a:pt x="1674200" y="769276"/>
                        <a:pt x="1669594" y="752968"/>
                        <a:pt x="1681439" y="788504"/>
                      </a:cubicBezTo>
                      <a:lnTo>
                        <a:pt x="1686302" y="803096"/>
                      </a:lnTo>
                      <a:cubicBezTo>
                        <a:pt x="1684681" y="820930"/>
                        <a:pt x="1685191" y="839088"/>
                        <a:pt x="1681439" y="856598"/>
                      </a:cubicBezTo>
                      <a:cubicBezTo>
                        <a:pt x="1680483" y="861060"/>
                        <a:pt x="1659674" y="878269"/>
                        <a:pt x="1676575" y="885781"/>
                      </a:cubicBezTo>
                      <a:cubicBezTo>
                        <a:pt x="1688519" y="891090"/>
                        <a:pt x="1702515" y="889024"/>
                        <a:pt x="1715485" y="890645"/>
                      </a:cubicBezTo>
                      <a:cubicBezTo>
                        <a:pt x="1750214" y="902220"/>
                        <a:pt x="1736136" y="894684"/>
                        <a:pt x="1759260" y="910100"/>
                      </a:cubicBezTo>
                      <a:cubicBezTo>
                        <a:pt x="1762464" y="919711"/>
                        <a:pt x="1765281" y="932427"/>
                        <a:pt x="1773851" y="939283"/>
                      </a:cubicBezTo>
                      <a:cubicBezTo>
                        <a:pt x="1777855" y="942486"/>
                        <a:pt x="1783579" y="942526"/>
                        <a:pt x="1788443" y="944147"/>
                      </a:cubicBezTo>
                      <a:cubicBezTo>
                        <a:pt x="1792989" y="957784"/>
                        <a:pt x="1805415" y="977651"/>
                        <a:pt x="1793307" y="992785"/>
                      </a:cubicBezTo>
                      <a:cubicBezTo>
                        <a:pt x="1790104" y="996789"/>
                        <a:pt x="1783645" y="996240"/>
                        <a:pt x="1778715" y="997649"/>
                      </a:cubicBezTo>
                      <a:cubicBezTo>
                        <a:pt x="1772288" y="999485"/>
                        <a:pt x="1765745" y="1000892"/>
                        <a:pt x="1759260" y="1002513"/>
                      </a:cubicBezTo>
                      <a:cubicBezTo>
                        <a:pt x="1753633" y="1006264"/>
                        <a:pt x="1731518" y="1019628"/>
                        <a:pt x="1730077" y="1026832"/>
                      </a:cubicBezTo>
                      <a:cubicBezTo>
                        <a:pt x="1727829" y="1038074"/>
                        <a:pt x="1728062" y="1051708"/>
                        <a:pt x="1734941" y="1060879"/>
                      </a:cubicBezTo>
                      <a:cubicBezTo>
                        <a:pt x="1739901" y="1067492"/>
                        <a:pt x="1751154" y="1064121"/>
                        <a:pt x="1759260" y="1065742"/>
                      </a:cubicBezTo>
                      <a:lnTo>
                        <a:pt x="1768988" y="1094925"/>
                      </a:lnTo>
                      <a:cubicBezTo>
                        <a:pt x="1770609" y="1099789"/>
                        <a:pt x="1771007" y="1105251"/>
                        <a:pt x="1773851" y="1109517"/>
                      </a:cubicBezTo>
                      <a:cubicBezTo>
                        <a:pt x="1780336" y="1119245"/>
                        <a:pt x="1789610" y="1127609"/>
                        <a:pt x="1793307" y="1138700"/>
                      </a:cubicBezTo>
                      <a:cubicBezTo>
                        <a:pt x="1796549" y="1148428"/>
                        <a:pt x="1793306" y="1164640"/>
                        <a:pt x="1803034" y="1167883"/>
                      </a:cubicBezTo>
                      <a:cubicBezTo>
                        <a:pt x="1823171" y="1174595"/>
                        <a:pt x="1813360" y="1169903"/>
                        <a:pt x="1832217" y="1182474"/>
                      </a:cubicBezTo>
                      <a:cubicBezTo>
                        <a:pt x="1835460" y="1187338"/>
                        <a:pt x="1836144" y="1196341"/>
                        <a:pt x="1841945" y="1197066"/>
                      </a:cubicBezTo>
                      <a:cubicBezTo>
                        <a:pt x="1852120" y="1198338"/>
                        <a:pt x="1871128" y="1187338"/>
                        <a:pt x="1871128" y="1187338"/>
                      </a:cubicBezTo>
                      <a:cubicBezTo>
                        <a:pt x="1873907" y="1191507"/>
                        <a:pt x="1886183" y="1213973"/>
                        <a:pt x="1895447" y="1211657"/>
                      </a:cubicBezTo>
                      <a:cubicBezTo>
                        <a:pt x="1900421" y="1210414"/>
                        <a:pt x="1897108" y="1201069"/>
                        <a:pt x="1900311" y="1197066"/>
                      </a:cubicBezTo>
                      <a:cubicBezTo>
                        <a:pt x="1903963" y="1192501"/>
                        <a:pt x="1910038" y="1190581"/>
                        <a:pt x="1914902" y="1187338"/>
                      </a:cubicBezTo>
                      <a:cubicBezTo>
                        <a:pt x="1941545" y="1147377"/>
                        <a:pt x="1936533" y="1161149"/>
                        <a:pt x="1919766" y="1070606"/>
                      </a:cubicBezTo>
                      <a:cubicBezTo>
                        <a:pt x="1917637" y="1059110"/>
                        <a:pt x="1906796" y="1051151"/>
                        <a:pt x="1900311" y="1041423"/>
                      </a:cubicBezTo>
                      <a:lnTo>
                        <a:pt x="1890583" y="1026832"/>
                      </a:lnTo>
                      <a:lnTo>
                        <a:pt x="1880856" y="997649"/>
                      </a:lnTo>
                      <a:lnTo>
                        <a:pt x="1875992" y="983057"/>
                      </a:lnTo>
                      <a:cubicBezTo>
                        <a:pt x="1874371" y="965223"/>
                        <a:pt x="1881061" y="944455"/>
                        <a:pt x="1871128" y="929555"/>
                      </a:cubicBezTo>
                      <a:cubicBezTo>
                        <a:pt x="1864769" y="920016"/>
                        <a:pt x="1845187" y="932797"/>
                        <a:pt x="1837081" y="924691"/>
                      </a:cubicBezTo>
                      <a:cubicBezTo>
                        <a:pt x="1831235" y="918845"/>
                        <a:pt x="1835067" y="904958"/>
                        <a:pt x="1841945" y="900372"/>
                      </a:cubicBezTo>
                      <a:cubicBezTo>
                        <a:pt x="1852821" y="893121"/>
                        <a:pt x="1867886" y="897129"/>
                        <a:pt x="1880856" y="895508"/>
                      </a:cubicBezTo>
                      <a:cubicBezTo>
                        <a:pt x="1879235" y="880917"/>
                        <a:pt x="1875992" y="866415"/>
                        <a:pt x="1875992" y="851734"/>
                      </a:cubicBezTo>
                      <a:cubicBezTo>
                        <a:pt x="1875992" y="846607"/>
                        <a:pt x="1877231" y="840767"/>
                        <a:pt x="1880856" y="837142"/>
                      </a:cubicBezTo>
                      <a:cubicBezTo>
                        <a:pt x="1884481" y="833517"/>
                        <a:pt x="1890583" y="833900"/>
                        <a:pt x="1895447" y="832279"/>
                      </a:cubicBezTo>
                      <a:cubicBezTo>
                        <a:pt x="1900311" y="837143"/>
                        <a:pt x="1905636" y="841586"/>
                        <a:pt x="1910039" y="846870"/>
                      </a:cubicBezTo>
                      <a:cubicBezTo>
                        <a:pt x="1913781" y="851361"/>
                        <a:pt x="1915633" y="857329"/>
                        <a:pt x="1919766" y="861462"/>
                      </a:cubicBezTo>
                      <a:cubicBezTo>
                        <a:pt x="1923899" y="865595"/>
                        <a:pt x="1929494" y="867947"/>
                        <a:pt x="1934358" y="871189"/>
                      </a:cubicBezTo>
                      <a:cubicBezTo>
                        <a:pt x="1947738" y="866729"/>
                        <a:pt x="1964219" y="860392"/>
                        <a:pt x="1978132" y="861462"/>
                      </a:cubicBezTo>
                      <a:cubicBezTo>
                        <a:pt x="1989900" y="862367"/>
                        <a:pt x="2000830" y="867947"/>
                        <a:pt x="2012179" y="871189"/>
                      </a:cubicBezTo>
                      <a:cubicBezTo>
                        <a:pt x="2013800" y="866325"/>
                        <a:pt x="2018947" y="861358"/>
                        <a:pt x="2017043" y="856598"/>
                      </a:cubicBezTo>
                      <a:cubicBezTo>
                        <a:pt x="2014142" y="849345"/>
                        <a:pt x="1994003" y="844054"/>
                        <a:pt x="1987860" y="842006"/>
                      </a:cubicBezTo>
                      <a:cubicBezTo>
                        <a:pt x="1986239" y="837142"/>
                        <a:pt x="1980703" y="832000"/>
                        <a:pt x="1982996" y="827415"/>
                      </a:cubicBezTo>
                      <a:cubicBezTo>
                        <a:pt x="1993545" y="806319"/>
                        <a:pt x="2011365" y="843217"/>
                        <a:pt x="1987860" y="807959"/>
                      </a:cubicBezTo>
                      <a:cubicBezTo>
                        <a:pt x="1978132" y="809580"/>
                        <a:pt x="1968304" y="810684"/>
                        <a:pt x="1958677" y="812823"/>
                      </a:cubicBezTo>
                      <a:cubicBezTo>
                        <a:pt x="1953672" y="813935"/>
                        <a:pt x="1949212" y="817687"/>
                        <a:pt x="1944085" y="817687"/>
                      </a:cubicBezTo>
                      <a:cubicBezTo>
                        <a:pt x="1932621" y="817687"/>
                        <a:pt x="1921388" y="814444"/>
                        <a:pt x="1910039" y="812823"/>
                      </a:cubicBezTo>
                      <a:cubicBezTo>
                        <a:pt x="1894946" y="807792"/>
                        <a:pt x="1891015" y="807246"/>
                        <a:pt x="1875992" y="798232"/>
                      </a:cubicBezTo>
                      <a:cubicBezTo>
                        <a:pt x="1865967" y="792217"/>
                        <a:pt x="1846809" y="778776"/>
                        <a:pt x="1846809" y="778776"/>
                      </a:cubicBezTo>
                      <a:cubicBezTo>
                        <a:pt x="1845188" y="773912"/>
                        <a:pt x="1839652" y="768770"/>
                        <a:pt x="1841945" y="764185"/>
                      </a:cubicBezTo>
                      <a:cubicBezTo>
                        <a:pt x="1844238" y="759599"/>
                        <a:pt x="1851410" y="759321"/>
                        <a:pt x="1856537" y="759321"/>
                      </a:cubicBezTo>
                      <a:cubicBezTo>
                        <a:pt x="1868001" y="759321"/>
                        <a:pt x="1879234" y="762564"/>
                        <a:pt x="1890583" y="764185"/>
                      </a:cubicBezTo>
                      <a:cubicBezTo>
                        <a:pt x="1938033" y="795818"/>
                        <a:pt x="1864288" y="746265"/>
                        <a:pt x="1924630" y="788504"/>
                      </a:cubicBezTo>
                      <a:cubicBezTo>
                        <a:pt x="1934208" y="795208"/>
                        <a:pt x="1953813" y="807959"/>
                        <a:pt x="1953813" y="807959"/>
                      </a:cubicBezTo>
                      <a:cubicBezTo>
                        <a:pt x="1963541" y="804717"/>
                        <a:pt x="1973268" y="794989"/>
                        <a:pt x="1982996" y="798232"/>
                      </a:cubicBezTo>
                      <a:cubicBezTo>
                        <a:pt x="2017213" y="809638"/>
                        <a:pt x="1974976" y="794795"/>
                        <a:pt x="2017043" y="812823"/>
                      </a:cubicBezTo>
                      <a:cubicBezTo>
                        <a:pt x="2045232" y="824904"/>
                        <a:pt x="2018187" y="808722"/>
                        <a:pt x="2046226" y="827415"/>
                      </a:cubicBezTo>
                      <a:cubicBezTo>
                        <a:pt x="2051090" y="825794"/>
                        <a:pt x="2058913" y="827311"/>
                        <a:pt x="2060817" y="822551"/>
                      </a:cubicBezTo>
                      <a:cubicBezTo>
                        <a:pt x="2060854" y="822460"/>
                        <a:pt x="2053356" y="790770"/>
                        <a:pt x="2051090" y="788504"/>
                      </a:cubicBezTo>
                      <a:cubicBezTo>
                        <a:pt x="2042823" y="780237"/>
                        <a:pt x="2031635" y="775534"/>
                        <a:pt x="2021907" y="769049"/>
                      </a:cubicBezTo>
                      <a:lnTo>
                        <a:pt x="2007315" y="759321"/>
                      </a:lnTo>
                      <a:cubicBezTo>
                        <a:pt x="1995474" y="723796"/>
                        <a:pt x="1995101" y="740086"/>
                        <a:pt x="2002451" y="710683"/>
                      </a:cubicBezTo>
                      <a:cubicBezTo>
                        <a:pt x="2005694" y="715547"/>
                        <a:pt x="2009565" y="720046"/>
                        <a:pt x="2012179" y="725274"/>
                      </a:cubicBezTo>
                      <a:cubicBezTo>
                        <a:pt x="2014472" y="729860"/>
                        <a:pt x="2014199" y="735600"/>
                        <a:pt x="2017043" y="739866"/>
                      </a:cubicBezTo>
                      <a:cubicBezTo>
                        <a:pt x="2020858" y="745589"/>
                        <a:pt x="2026205" y="750234"/>
                        <a:pt x="2031634" y="754457"/>
                      </a:cubicBezTo>
                      <a:cubicBezTo>
                        <a:pt x="2056723" y="773971"/>
                        <a:pt x="2053391" y="771438"/>
                        <a:pt x="2075409" y="778776"/>
                      </a:cubicBezTo>
                      <a:cubicBezTo>
                        <a:pt x="2073788" y="773912"/>
                        <a:pt x="2071550" y="769212"/>
                        <a:pt x="2070545" y="764185"/>
                      </a:cubicBezTo>
                      <a:cubicBezTo>
                        <a:pt x="2069897" y="760946"/>
                        <a:pt x="2067097" y="724967"/>
                        <a:pt x="2060817" y="715547"/>
                      </a:cubicBezTo>
                      <a:cubicBezTo>
                        <a:pt x="2057002" y="709824"/>
                        <a:pt x="2050629" y="706239"/>
                        <a:pt x="2046226" y="700955"/>
                      </a:cubicBezTo>
                      <a:cubicBezTo>
                        <a:pt x="2042484" y="696464"/>
                        <a:pt x="2039741" y="691228"/>
                        <a:pt x="2036498" y="686364"/>
                      </a:cubicBezTo>
                      <a:cubicBezTo>
                        <a:pt x="2034877" y="681500"/>
                        <a:pt x="2032746" y="676777"/>
                        <a:pt x="2031634" y="671772"/>
                      </a:cubicBezTo>
                      <a:cubicBezTo>
                        <a:pt x="2027487" y="653110"/>
                        <a:pt x="2029779" y="638416"/>
                        <a:pt x="2017043" y="623134"/>
                      </a:cubicBezTo>
                      <a:cubicBezTo>
                        <a:pt x="2013301" y="618643"/>
                        <a:pt x="2007315" y="616649"/>
                        <a:pt x="2002451" y="613406"/>
                      </a:cubicBezTo>
                      <a:cubicBezTo>
                        <a:pt x="1987494" y="583490"/>
                        <a:pt x="1996749" y="599990"/>
                        <a:pt x="1973268" y="564768"/>
                      </a:cubicBezTo>
                      <a:cubicBezTo>
                        <a:pt x="1970025" y="559904"/>
                        <a:pt x="1969307" y="551137"/>
                        <a:pt x="1963541" y="550176"/>
                      </a:cubicBezTo>
                      <a:lnTo>
                        <a:pt x="1934358" y="545313"/>
                      </a:lnTo>
                      <a:cubicBezTo>
                        <a:pt x="1897680" y="533087"/>
                        <a:pt x="1942890" y="549579"/>
                        <a:pt x="1905175" y="530721"/>
                      </a:cubicBezTo>
                      <a:cubicBezTo>
                        <a:pt x="1900589" y="528428"/>
                        <a:pt x="1895447" y="527478"/>
                        <a:pt x="1890583" y="525857"/>
                      </a:cubicBezTo>
                      <a:cubicBezTo>
                        <a:pt x="1884098" y="527478"/>
                        <a:pt x="1877555" y="528884"/>
                        <a:pt x="1871128" y="530721"/>
                      </a:cubicBezTo>
                      <a:cubicBezTo>
                        <a:pt x="1866198" y="532130"/>
                        <a:pt x="1857780" y="530611"/>
                        <a:pt x="1856537" y="535585"/>
                      </a:cubicBezTo>
                      <a:cubicBezTo>
                        <a:pt x="1853756" y="546707"/>
                        <a:pt x="1859152" y="558390"/>
                        <a:pt x="1861400" y="569632"/>
                      </a:cubicBezTo>
                      <a:cubicBezTo>
                        <a:pt x="1864458" y="584922"/>
                        <a:pt x="1875970" y="603656"/>
                        <a:pt x="1885720" y="613406"/>
                      </a:cubicBezTo>
                      <a:cubicBezTo>
                        <a:pt x="1890584" y="618270"/>
                        <a:pt x="1894588" y="624182"/>
                        <a:pt x="1900311" y="627998"/>
                      </a:cubicBezTo>
                      <a:cubicBezTo>
                        <a:pt x="1933946" y="650423"/>
                        <a:pt x="1895361" y="593869"/>
                        <a:pt x="1953813" y="652317"/>
                      </a:cubicBezTo>
                      <a:cubicBezTo>
                        <a:pt x="1958677" y="657181"/>
                        <a:pt x="1964182" y="661478"/>
                        <a:pt x="1968405" y="666908"/>
                      </a:cubicBezTo>
                      <a:cubicBezTo>
                        <a:pt x="1975583" y="676136"/>
                        <a:pt x="1987860" y="696091"/>
                        <a:pt x="1987860" y="696091"/>
                      </a:cubicBezTo>
                      <a:cubicBezTo>
                        <a:pt x="1985082" y="682202"/>
                        <a:pt x="1982254" y="666058"/>
                        <a:pt x="1978132" y="652317"/>
                      </a:cubicBezTo>
                      <a:cubicBezTo>
                        <a:pt x="1975186" y="642496"/>
                        <a:pt x="1974093" y="631666"/>
                        <a:pt x="1968405" y="623134"/>
                      </a:cubicBezTo>
                      <a:lnTo>
                        <a:pt x="1958677" y="608542"/>
                      </a:lnTo>
                      <a:cubicBezTo>
                        <a:pt x="1957532" y="603962"/>
                        <a:pt x="1952121" y="580206"/>
                        <a:pt x="1948949" y="574496"/>
                      </a:cubicBezTo>
                      <a:cubicBezTo>
                        <a:pt x="1943271" y="564276"/>
                        <a:pt x="1935979" y="555041"/>
                        <a:pt x="1929494" y="545313"/>
                      </a:cubicBezTo>
                      <a:lnTo>
                        <a:pt x="1919766" y="530721"/>
                      </a:lnTo>
                      <a:cubicBezTo>
                        <a:pt x="1916524" y="525857"/>
                        <a:pt x="1914903" y="519372"/>
                        <a:pt x="1910039" y="516130"/>
                      </a:cubicBezTo>
                      <a:lnTo>
                        <a:pt x="1895447" y="506402"/>
                      </a:lnTo>
                      <a:cubicBezTo>
                        <a:pt x="1869511" y="467494"/>
                        <a:pt x="1903551" y="514504"/>
                        <a:pt x="1871128" y="482083"/>
                      </a:cubicBezTo>
                      <a:cubicBezTo>
                        <a:pt x="1866994" y="477949"/>
                        <a:pt x="1866357" y="470589"/>
                        <a:pt x="1861400" y="467491"/>
                      </a:cubicBezTo>
                      <a:cubicBezTo>
                        <a:pt x="1852705" y="462057"/>
                        <a:pt x="1832217" y="457764"/>
                        <a:pt x="1832217" y="457764"/>
                      </a:cubicBezTo>
                      <a:cubicBezTo>
                        <a:pt x="1817565" y="447996"/>
                        <a:pt x="1815447" y="445712"/>
                        <a:pt x="1798171" y="438308"/>
                      </a:cubicBezTo>
                      <a:cubicBezTo>
                        <a:pt x="1793459" y="436288"/>
                        <a:pt x="1788443" y="435066"/>
                        <a:pt x="1783579" y="433445"/>
                      </a:cubicBezTo>
                      <a:lnTo>
                        <a:pt x="1754396" y="413989"/>
                      </a:lnTo>
                      <a:cubicBezTo>
                        <a:pt x="1749532" y="410747"/>
                        <a:pt x="1743938" y="408395"/>
                        <a:pt x="1739805" y="404262"/>
                      </a:cubicBezTo>
                      <a:lnTo>
                        <a:pt x="1725213" y="389670"/>
                      </a:lnTo>
                      <a:cubicBezTo>
                        <a:pt x="1722009" y="380059"/>
                        <a:pt x="1719192" y="367343"/>
                        <a:pt x="1710622" y="360487"/>
                      </a:cubicBezTo>
                      <a:cubicBezTo>
                        <a:pt x="1706618" y="357284"/>
                        <a:pt x="1700894" y="357244"/>
                        <a:pt x="1696030" y="355623"/>
                      </a:cubicBezTo>
                      <a:cubicBezTo>
                        <a:pt x="1692787" y="350759"/>
                        <a:pt x="1688676" y="346374"/>
                        <a:pt x="1686302" y="341032"/>
                      </a:cubicBezTo>
                      <a:cubicBezTo>
                        <a:pt x="1682138" y="331662"/>
                        <a:pt x="1683826" y="319100"/>
                        <a:pt x="1676575" y="311849"/>
                      </a:cubicBezTo>
                      <a:cubicBezTo>
                        <a:pt x="1667411" y="302685"/>
                        <a:pt x="1659581" y="292948"/>
                        <a:pt x="1647392" y="287530"/>
                      </a:cubicBezTo>
                      <a:cubicBezTo>
                        <a:pt x="1638022" y="283366"/>
                        <a:pt x="1627937" y="281045"/>
                        <a:pt x="1618209" y="277802"/>
                      </a:cubicBezTo>
                      <a:lnTo>
                        <a:pt x="1603617" y="272938"/>
                      </a:lnTo>
                      <a:cubicBezTo>
                        <a:pt x="1570168" y="250639"/>
                        <a:pt x="1585525" y="257180"/>
                        <a:pt x="1559843" y="248619"/>
                      </a:cubicBezTo>
                      <a:cubicBezTo>
                        <a:pt x="1553358" y="243755"/>
                        <a:pt x="1547638" y="237653"/>
                        <a:pt x="1540388" y="234028"/>
                      </a:cubicBezTo>
                      <a:cubicBezTo>
                        <a:pt x="1540385" y="234026"/>
                        <a:pt x="1503910" y="221869"/>
                        <a:pt x="1496613" y="219436"/>
                      </a:cubicBezTo>
                      <a:cubicBezTo>
                        <a:pt x="1491749" y="217815"/>
                        <a:pt x="1486288" y="217416"/>
                        <a:pt x="1482022" y="214572"/>
                      </a:cubicBezTo>
                      <a:lnTo>
                        <a:pt x="1452839" y="195117"/>
                      </a:lnTo>
                      <a:cubicBezTo>
                        <a:pt x="1447975" y="191874"/>
                        <a:pt x="1443918" y="186807"/>
                        <a:pt x="1438247" y="185389"/>
                      </a:cubicBezTo>
                      <a:cubicBezTo>
                        <a:pt x="1427373" y="182670"/>
                        <a:pt x="1396711" y="175533"/>
                        <a:pt x="1389609" y="170798"/>
                      </a:cubicBezTo>
                      <a:cubicBezTo>
                        <a:pt x="1347798" y="142924"/>
                        <a:pt x="1400693" y="176339"/>
                        <a:pt x="1360426" y="156206"/>
                      </a:cubicBezTo>
                      <a:cubicBezTo>
                        <a:pt x="1326838" y="139413"/>
                        <a:pt x="1366867" y="151737"/>
                        <a:pt x="1326379" y="141615"/>
                      </a:cubicBezTo>
                      <a:cubicBezTo>
                        <a:pt x="1321515" y="136751"/>
                        <a:pt x="1317385" y="131021"/>
                        <a:pt x="1311788" y="127023"/>
                      </a:cubicBezTo>
                      <a:cubicBezTo>
                        <a:pt x="1287411" y="109611"/>
                        <a:pt x="1265791" y="115084"/>
                        <a:pt x="1233966" y="112432"/>
                      </a:cubicBezTo>
                      <a:cubicBezTo>
                        <a:pt x="1204564" y="105081"/>
                        <a:pt x="1220851" y="109682"/>
                        <a:pt x="1185328" y="97840"/>
                      </a:cubicBezTo>
                      <a:cubicBezTo>
                        <a:pt x="1180464" y="96219"/>
                        <a:pt x="1175764" y="93981"/>
                        <a:pt x="1170737" y="92976"/>
                      </a:cubicBezTo>
                      <a:lnTo>
                        <a:pt x="1146417" y="88113"/>
                      </a:lnTo>
                      <a:cubicBezTo>
                        <a:pt x="1136689" y="81628"/>
                        <a:pt x="1128325" y="72354"/>
                        <a:pt x="1117234" y="68657"/>
                      </a:cubicBezTo>
                      <a:cubicBezTo>
                        <a:pt x="1107506" y="65415"/>
                        <a:pt x="1098106" y="60941"/>
                        <a:pt x="1088051" y="58930"/>
                      </a:cubicBezTo>
                      <a:cubicBezTo>
                        <a:pt x="1054062" y="52132"/>
                        <a:pt x="1071886" y="55425"/>
                        <a:pt x="1034549" y="49202"/>
                      </a:cubicBezTo>
                      <a:cubicBezTo>
                        <a:pt x="992256" y="35103"/>
                        <a:pt x="1056604" y="55243"/>
                        <a:pt x="956728" y="39474"/>
                      </a:cubicBezTo>
                      <a:cubicBezTo>
                        <a:pt x="946600" y="37875"/>
                        <a:pt x="937788" y="30213"/>
                        <a:pt x="927545" y="29747"/>
                      </a:cubicBezTo>
                      <a:lnTo>
                        <a:pt x="820541" y="24883"/>
                      </a:lnTo>
                      <a:cubicBezTo>
                        <a:pt x="815677" y="23262"/>
                        <a:pt x="810954" y="21131"/>
                        <a:pt x="805949" y="20019"/>
                      </a:cubicBezTo>
                      <a:cubicBezTo>
                        <a:pt x="715867" y="0"/>
                        <a:pt x="541799" y="19427"/>
                        <a:pt x="509256" y="20019"/>
                      </a:cubicBezTo>
                      <a:cubicBezTo>
                        <a:pt x="481546" y="29256"/>
                        <a:pt x="501581" y="23637"/>
                        <a:pt x="455754" y="29747"/>
                      </a:cubicBezTo>
                      <a:lnTo>
                        <a:pt x="421707" y="34610"/>
                      </a:lnTo>
                      <a:lnTo>
                        <a:pt x="392524" y="44338"/>
                      </a:lnTo>
                      <a:cubicBezTo>
                        <a:pt x="387660" y="45959"/>
                        <a:pt x="383038" y="48738"/>
                        <a:pt x="377932" y="49202"/>
                      </a:cubicBezTo>
                      <a:lnTo>
                        <a:pt x="324430" y="54066"/>
                      </a:lnTo>
                      <a:cubicBezTo>
                        <a:pt x="319566" y="55687"/>
                        <a:pt x="314425" y="56637"/>
                        <a:pt x="309839" y="58930"/>
                      </a:cubicBezTo>
                      <a:cubicBezTo>
                        <a:pt x="260996" y="83350"/>
                        <a:pt x="335475" y="52806"/>
                        <a:pt x="275792" y="78385"/>
                      </a:cubicBezTo>
                      <a:cubicBezTo>
                        <a:pt x="258107" y="85965"/>
                        <a:pt x="254212" y="83181"/>
                        <a:pt x="232017" y="88113"/>
                      </a:cubicBezTo>
                      <a:cubicBezTo>
                        <a:pt x="227012" y="89225"/>
                        <a:pt x="222290" y="91355"/>
                        <a:pt x="217426" y="92976"/>
                      </a:cubicBezTo>
                      <a:cubicBezTo>
                        <a:pt x="187854" y="112691"/>
                        <a:pt x="219275" y="94106"/>
                        <a:pt x="183379" y="107568"/>
                      </a:cubicBezTo>
                      <a:cubicBezTo>
                        <a:pt x="176590" y="110114"/>
                        <a:pt x="170713" y="114750"/>
                        <a:pt x="163924" y="117296"/>
                      </a:cubicBezTo>
                      <a:cubicBezTo>
                        <a:pt x="157665" y="119643"/>
                        <a:pt x="150896" y="120323"/>
                        <a:pt x="144468" y="122159"/>
                      </a:cubicBezTo>
                      <a:cubicBezTo>
                        <a:pt x="95573" y="136128"/>
                        <a:pt x="171309" y="116664"/>
                        <a:pt x="110422" y="131887"/>
                      </a:cubicBezTo>
                      <a:cubicBezTo>
                        <a:pt x="105558" y="135130"/>
                        <a:pt x="100906" y="138715"/>
                        <a:pt x="95830" y="141615"/>
                      </a:cubicBezTo>
                      <a:cubicBezTo>
                        <a:pt x="80693" y="150265"/>
                        <a:pt x="74711" y="150297"/>
                        <a:pt x="61783" y="161070"/>
                      </a:cubicBezTo>
                      <a:cubicBezTo>
                        <a:pt x="56499" y="165474"/>
                        <a:pt x="52056" y="170798"/>
                        <a:pt x="47192" y="175662"/>
                      </a:cubicBezTo>
                      <a:cubicBezTo>
                        <a:pt x="45571" y="180526"/>
                        <a:pt x="44621" y="185667"/>
                        <a:pt x="42328" y="190253"/>
                      </a:cubicBezTo>
                      <a:cubicBezTo>
                        <a:pt x="39714" y="195482"/>
                        <a:pt x="34449" y="199299"/>
                        <a:pt x="32600" y="204845"/>
                      </a:cubicBezTo>
                      <a:cubicBezTo>
                        <a:pt x="31062" y="209459"/>
                        <a:pt x="32600" y="214572"/>
                        <a:pt x="32600" y="219436"/>
                      </a:cubicBezTo>
                    </a:path>
                  </a:pathLst>
                </a:custGeom>
                <a:gradFill flip="none" rotWithShape="1">
                  <a:gsLst>
                    <a:gs pos="12000">
                      <a:srgbClr val="EE8800"/>
                    </a:gs>
                    <a:gs pos="100000">
                      <a:srgbClr val="00B050"/>
                    </a:gs>
                    <a:gs pos="100000">
                      <a:srgbClr val="FFFFCC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77" name="Forma livre 76"/>
                <p:cNvSpPr/>
                <p:nvPr/>
              </p:nvSpPr>
              <p:spPr bwMode="auto">
                <a:xfrm>
                  <a:off x="5747979" y="2939947"/>
                  <a:ext cx="567335" cy="1471471"/>
                </a:xfrm>
                <a:custGeom>
                  <a:avLst/>
                  <a:gdLst>
                    <a:gd name="connsiteX0" fmla="*/ 211685 w 567335"/>
                    <a:gd name="connsiteY0" fmla="*/ 10700 h 1471471"/>
                    <a:gd name="connsiteX1" fmla="*/ 231141 w 567335"/>
                    <a:gd name="connsiteY1" fmla="*/ 39883 h 1471471"/>
                    <a:gd name="connsiteX2" fmla="*/ 240868 w 567335"/>
                    <a:gd name="connsiteY2" fmla="*/ 54475 h 1471471"/>
                    <a:gd name="connsiteX3" fmla="*/ 265187 w 567335"/>
                    <a:gd name="connsiteY3" fmla="*/ 83658 h 1471471"/>
                    <a:gd name="connsiteX4" fmla="*/ 274915 w 567335"/>
                    <a:gd name="connsiteY4" fmla="*/ 112841 h 1471471"/>
                    <a:gd name="connsiteX5" fmla="*/ 279779 w 567335"/>
                    <a:gd name="connsiteY5" fmla="*/ 127432 h 1471471"/>
                    <a:gd name="connsiteX6" fmla="*/ 279779 w 567335"/>
                    <a:gd name="connsiteY6" fmla="*/ 253892 h 1471471"/>
                    <a:gd name="connsiteX7" fmla="*/ 299234 w 567335"/>
                    <a:gd name="connsiteY7" fmla="*/ 283075 h 1471471"/>
                    <a:gd name="connsiteX8" fmla="*/ 294370 w 567335"/>
                    <a:gd name="connsiteY8" fmla="*/ 307394 h 1471471"/>
                    <a:gd name="connsiteX9" fmla="*/ 279779 w 567335"/>
                    <a:gd name="connsiteY9" fmla="*/ 312258 h 1471471"/>
                    <a:gd name="connsiteX10" fmla="*/ 221413 w 567335"/>
                    <a:gd name="connsiteY10" fmla="*/ 297666 h 1471471"/>
                    <a:gd name="connsiteX11" fmla="*/ 206822 w 567335"/>
                    <a:gd name="connsiteY11" fmla="*/ 287939 h 1471471"/>
                    <a:gd name="connsiteX12" fmla="*/ 182502 w 567335"/>
                    <a:gd name="connsiteY12" fmla="*/ 292802 h 1471471"/>
                    <a:gd name="connsiteX13" fmla="*/ 177639 w 567335"/>
                    <a:gd name="connsiteY13" fmla="*/ 312258 h 1471471"/>
                    <a:gd name="connsiteX14" fmla="*/ 167911 w 567335"/>
                    <a:gd name="connsiteY14" fmla="*/ 297666 h 1471471"/>
                    <a:gd name="connsiteX15" fmla="*/ 148456 w 567335"/>
                    <a:gd name="connsiteY15" fmla="*/ 258756 h 1471471"/>
                    <a:gd name="connsiteX16" fmla="*/ 138728 w 567335"/>
                    <a:gd name="connsiteY16" fmla="*/ 244164 h 1471471"/>
                    <a:gd name="connsiteX17" fmla="*/ 124136 w 567335"/>
                    <a:gd name="connsiteY17" fmla="*/ 239300 h 1471471"/>
                    <a:gd name="connsiteX18" fmla="*/ 119273 w 567335"/>
                    <a:gd name="connsiteY18" fmla="*/ 253892 h 1471471"/>
                    <a:gd name="connsiteX19" fmla="*/ 109545 w 567335"/>
                    <a:gd name="connsiteY19" fmla="*/ 292802 h 1471471"/>
                    <a:gd name="connsiteX20" fmla="*/ 90090 w 567335"/>
                    <a:gd name="connsiteY20" fmla="*/ 321985 h 1471471"/>
                    <a:gd name="connsiteX21" fmla="*/ 75498 w 567335"/>
                    <a:gd name="connsiteY21" fmla="*/ 370624 h 1471471"/>
                    <a:gd name="connsiteX22" fmla="*/ 65770 w 567335"/>
                    <a:gd name="connsiteY22" fmla="*/ 399807 h 1471471"/>
                    <a:gd name="connsiteX23" fmla="*/ 56043 w 567335"/>
                    <a:gd name="connsiteY23" fmla="*/ 433853 h 1471471"/>
                    <a:gd name="connsiteX24" fmla="*/ 26860 w 567335"/>
                    <a:gd name="connsiteY24" fmla="*/ 458173 h 1471471"/>
                    <a:gd name="connsiteX25" fmla="*/ 12268 w 567335"/>
                    <a:gd name="connsiteY25" fmla="*/ 463036 h 1471471"/>
                    <a:gd name="connsiteX26" fmla="*/ 21996 w 567335"/>
                    <a:gd name="connsiteY26" fmla="*/ 492219 h 1471471"/>
                    <a:gd name="connsiteX27" fmla="*/ 31724 w 567335"/>
                    <a:gd name="connsiteY27" fmla="*/ 531130 h 1471471"/>
                    <a:gd name="connsiteX28" fmla="*/ 21996 w 567335"/>
                    <a:gd name="connsiteY28" fmla="*/ 574905 h 1471471"/>
                    <a:gd name="connsiteX29" fmla="*/ 12268 w 567335"/>
                    <a:gd name="connsiteY29" fmla="*/ 589496 h 1471471"/>
                    <a:gd name="connsiteX30" fmla="*/ 21996 w 567335"/>
                    <a:gd name="connsiteY30" fmla="*/ 638134 h 1471471"/>
                    <a:gd name="connsiteX31" fmla="*/ 31724 w 567335"/>
                    <a:gd name="connsiteY31" fmla="*/ 667317 h 1471471"/>
                    <a:gd name="connsiteX32" fmla="*/ 36587 w 567335"/>
                    <a:gd name="connsiteY32" fmla="*/ 681909 h 1471471"/>
                    <a:gd name="connsiteX33" fmla="*/ 31724 w 567335"/>
                    <a:gd name="connsiteY33" fmla="*/ 740275 h 1471471"/>
                    <a:gd name="connsiteX34" fmla="*/ 26860 w 567335"/>
                    <a:gd name="connsiteY34" fmla="*/ 754866 h 1471471"/>
                    <a:gd name="connsiteX35" fmla="*/ 17132 w 567335"/>
                    <a:gd name="connsiteY35" fmla="*/ 788913 h 1471471"/>
                    <a:gd name="connsiteX36" fmla="*/ 12268 w 567335"/>
                    <a:gd name="connsiteY36" fmla="*/ 983466 h 1471471"/>
                    <a:gd name="connsiteX37" fmla="*/ 31724 w 567335"/>
                    <a:gd name="connsiteY37" fmla="*/ 1046696 h 1471471"/>
                    <a:gd name="connsiteX38" fmla="*/ 46315 w 567335"/>
                    <a:gd name="connsiteY38" fmla="*/ 1061288 h 1471471"/>
                    <a:gd name="connsiteX39" fmla="*/ 51179 w 567335"/>
                    <a:gd name="connsiteY39" fmla="*/ 1080743 h 1471471"/>
                    <a:gd name="connsiteX40" fmla="*/ 60907 w 567335"/>
                    <a:gd name="connsiteY40" fmla="*/ 1109926 h 1471471"/>
                    <a:gd name="connsiteX41" fmla="*/ 70634 w 567335"/>
                    <a:gd name="connsiteY41" fmla="*/ 1143973 h 1471471"/>
                    <a:gd name="connsiteX42" fmla="*/ 75498 w 567335"/>
                    <a:gd name="connsiteY42" fmla="*/ 1158564 h 1471471"/>
                    <a:gd name="connsiteX43" fmla="*/ 80362 w 567335"/>
                    <a:gd name="connsiteY43" fmla="*/ 1178019 h 1471471"/>
                    <a:gd name="connsiteX44" fmla="*/ 90090 w 567335"/>
                    <a:gd name="connsiteY44" fmla="*/ 1207202 h 1471471"/>
                    <a:gd name="connsiteX45" fmla="*/ 94953 w 567335"/>
                    <a:gd name="connsiteY45" fmla="*/ 1221794 h 1471471"/>
                    <a:gd name="connsiteX46" fmla="*/ 99817 w 567335"/>
                    <a:gd name="connsiteY46" fmla="*/ 1241249 h 1471471"/>
                    <a:gd name="connsiteX47" fmla="*/ 104681 w 567335"/>
                    <a:gd name="connsiteY47" fmla="*/ 1299615 h 1471471"/>
                    <a:gd name="connsiteX48" fmla="*/ 109545 w 567335"/>
                    <a:gd name="connsiteY48" fmla="*/ 1319071 h 1471471"/>
                    <a:gd name="connsiteX49" fmla="*/ 129000 w 567335"/>
                    <a:gd name="connsiteY49" fmla="*/ 1323934 h 1471471"/>
                    <a:gd name="connsiteX50" fmla="*/ 143592 w 567335"/>
                    <a:gd name="connsiteY50" fmla="*/ 1343390 h 1471471"/>
                    <a:gd name="connsiteX51" fmla="*/ 158183 w 567335"/>
                    <a:gd name="connsiteY51" fmla="*/ 1372573 h 1471471"/>
                    <a:gd name="connsiteX52" fmla="*/ 172775 w 567335"/>
                    <a:gd name="connsiteY52" fmla="*/ 1377436 h 1471471"/>
                    <a:gd name="connsiteX53" fmla="*/ 236004 w 567335"/>
                    <a:gd name="connsiteY53" fmla="*/ 1401756 h 1471471"/>
                    <a:gd name="connsiteX54" fmla="*/ 240868 w 567335"/>
                    <a:gd name="connsiteY54" fmla="*/ 1416347 h 1471471"/>
                    <a:gd name="connsiteX55" fmla="*/ 255460 w 567335"/>
                    <a:gd name="connsiteY55" fmla="*/ 1421211 h 1471471"/>
                    <a:gd name="connsiteX56" fmla="*/ 284643 w 567335"/>
                    <a:gd name="connsiteY56" fmla="*/ 1445530 h 1471471"/>
                    <a:gd name="connsiteX57" fmla="*/ 304098 w 567335"/>
                    <a:gd name="connsiteY57" fmla="*/ 1455258 h 1471471"/>
                    <a:gd name="connsiteX58" fmla="*/ 308962 w 567335"/>
                    <a:gd name="connsiteY58" fmla="*/ 1440666 h 1471471"/>
                    <a:gd name="connsiteX59" fmla="*/ 328417 w 567335"/>
                    <a:gd name="connsiteY59" fmla="*/ 1411483 h 1471471"/>
                    <a:gd name="connsiteX60" fmla="*/ 338145 w 567335"/>
                    <a:gd name="connsiteY60" fmla="*/ 1392028 h 1471471"/>
                    <a:gd name="connsiteX61" fmla="*/ 367328 w 567335"/>
                    <a:gd name="connsiteY61" fmla="*/ 1377436 h 1471471"/>
                    <a:gd name="connsiteX62" fmla="*/ 381919 w 567335"/>
                    <a:gd name="connsiteY62" fmla="*/ 1367709 h 1471471"/>
                    <a:gd name="connsiteX63" fmla="*/ 386783 w 567335"/>
                    <a:gd name="connsiteY63" fmla="*/ 1353117 h 1471471"/>
                    <a:gd name="connsiteX64" fmla="*/ 396511 w 567335"/>
                    <a:gd name="connsiteY64" fmla="*/ 1304479 h 1471471"/>
                    <a:gd name="connsiteX65" fmla="*/ 420830 w 567335"/>
                    <a:gd name="connsiteY65" fmla="*/ 1275296 h 1471471"/>
                    <a:gd name="connsiteX66" fmla="*/ 454877 w 567335"/>
                    <a:gd name="connsiteY66" fmla="*/ 1231522 h 1471471"/>
                    <a:gd name="connsiteX67" fmla="*/ 469468 w 567335"/>
                    <a:gd name="connsiteY67" fmla="*/ 1202339 h 1471471"/>
                    <a:gd name="connsiteX68" fmla="*/ 493787 w 567335"/>
                    <a:gd name="connsiteY68" fmla="*/ 1236385 h 1471471"/>
                    <a:gd name="connsiteX69" fmla="*/ 508379 w 567335"/>
                    <a:gd name="connsiteY69" fmla="*/ 1221794 h 1471471"/>
                    <a:gd name="connsiteX70" fmla="*/ 518107 w 567335"/>
                    <a:gd name="connsiteY70" fmla="*/ 1192611 h 1471471"/>
                    <a:gd name="connsiteX71" fmla="*/ 522970 w 567335"/>
                    <a:gd name="connsiteY71" fmla="*/ 1255841 h 1471471"/>
                    <a:gd name="connsiteX72" fmla="*/ 527834 w 567335"/>
                    <a:gd name="connsiteY72" fmla="*/ 1270432 h 1471471"/>
                    <a:gd name="connsiteX73" fmla="*/ 522970 w 567335"/>
                    <a:gd name="connsiteY73" fmla="*/ 1348253 h 1471471"/>
                    <a:gd name="connsiteX74" fmla="*/ 527834 w 567335"/>
                    <a:gd name="connsiteY74" fmla="*/ 1411483 h 1471471"/>
                    <a:gd name="connsiteX75" fmla="*/ 537562 w 567335"/>
                    <a:gd name="connsiteY75" fmla="*/ 1382300 h 1471471"/>
                    <a:gd name="connsiteX76" fmla="*/ 547290 w 567335"/>
                    <a:gd name="connsiteY76" fmla="*/ 1328798 h 1471471"/>
                    <a:gd name="connsiteX77" fmla="*/ 552153 w 567335"/>
                    <a:gd name="connsiteY77" fmla="*/ 1285024 h 1471471"/>
                    <a:gd name="connsiteX78" fmla="*/ 557017 w 567335"/>
                    <a:gd name="connsiteY78" fmla="*/ 1260705 h 1471471"/>
                    <a:gd name="connsiteX79" fmla="*/ 566745 w 567335"/>
                    <a:gd name="connsiteY79" fmla="*/ 1212066 h 1471471"/>
                    <a:gd name="connsiteX80" fmla="*/ 561881 w 567335"/>
                    <a:gd name="connsiteY80" fmla="*/ 1178019 h 1471471"/>
                    <a:gd name="connsiteX81" fmla="*/ 557017 w 567335"/>
                    <a:gd name="connsiteY81" fmla="*/ 1163428 h 1471471"/>
                    <a:gd name="connsiteX82" fmla="*/ 566745 w 567335"/>
                    <a:gd name="connsiteY82" fmla="*/ 993194 h 1471471"/>
                    <a:gd name="connsiteX83" fmla="*/ 561881 w 567335"/>
                    <a:gd name="connsiteY83" fmla="*/ 905645 h 1471471"/>
                    <a:gd name="connsiteX84" fmla="*/ 552153 w 567335"/>
                    <a:gd name="connsiteY84" fmla="*/ 793777 h 1471471"/>
                    <a:gd name="connsiteX85" fmla="*/ 547290 w 567335"/>
                    <a:gd name="connsiteY85" fmla="*/ 764594 h 1471471"/>
                    <a:gd name="connsiteX86" fmla="*/ 542426 w 567335"/>
                    <a:gd name="connsiteY86" fmla="*/ 715956 h 1471471"/>
                    <a:gd name="connsiteX87" fmla="*/ 537562 w 567335"/>
                    <a:gd name="connsiteY87" fmla="*/ 701364 h 1471471"/>
                    <a:gd name="connsiteX88" fmla="*/ 527834 w 567335"/>
                    <a:gd name="connsiteY88" fmla="*/ 657590 h 1471471"/>
                    <a:gd name="connsiteX89" fmla="*/ 518107 w 567335"/>
                    <a:gd name="connsiteY89" fmla="*/ 628407 h 1471471"/>
                    <a:gd name="connsiteX90" fmla="*/ 498651 w 567335"/>
                    <a:gd name="connsiteY90" fmla="*/ 570041 h 1471471"/>
                    <a:gd name="connsiteX91" fmla="*/ 488924 w 567335"/>
                    <a:gd name="connsiteY91" fmla="*/ 540858 h 1471471"/>
                    <a:gd name="connsiteX92" fmla="*/ 484060 w 567335"/>
                    <a:gd name="connsiteY92" fmla="*/ 521402 h 1471471"/>
                    <a:gd name="connsiteX93" fmla="*/ 474332 w 567335"/>
                    <a:gd name="connsiteY93" fmla="*/ 492219 h 1471471"/>
                    <a:gd name="connsiteX94" fmla="*/ 464604 w 567335"/>
                    <a:gd name="connsiteY94" fmla="*/ 477628 h 1471471"/>
                    <a:gd name="connsiteX95" fmla="*/ 459741 w 567335"/>
                    <a:gd name="connsiteY95" fmla="*/ 463036 h 1471471"/>
                    <a:gd name="connsiteX96" fmla="*/ 440285 w 567335"/>
                    <a:gd name="connsiteY96" fmla="*/ 433853 h 1471471"/>
                    <a:gd name="connsiteX97" fmla="*/ 420830 w 567335"/>
                    <a:gd name="connsiteY97" fmla="*/ 375488 h 1471471"/>
                    <a:gd name="connsiteX98" fmla="*/ 411102 w 567335"/>
                    <a:gd name="connsiteY98" fmla="*/ 346305 h 1471471"/>
                    <a:gd name="connsiteX99" fmla="*/ 406239 w 567335"/>
                    <a:gd name="connsiteY99" fmla="*/ 331713 h 1471471"/>
                    <a:gd name="connsiteX100" fmla="*/ 396511 w 567335"/>
                    <a:gd name="connsiteY100" fmla="*/ 317122 h 1471471"/>
                    <a:gd name="connsiteX101" fmla="*/ 381919 w 567335"/>
                    <a:gd name="connsiteY101" fmla="*/ 273347 h 1471471"/>
                    <a:gd name="connsiteX102" fmla="*/ 377056 w 567335"/>
                    <a:gd name="connsiteY102" fmla="*/ 258756 h 1471471"/>
                    <a:gd name="connsiteX103" fmla="*/ 367328 w 567335"/>
                    <a:gd name="connsiteY103" fmla="*/ 244164 h 1471471"/>
                    <a:gd name="connsiteX104" fmla="*/ 357600 w 567335"/>
                    <a:gd name="connsiteY104" fmla="*/ 214981 h 1471471"/>
                    <a:gd name="connsiteX105" fmla="*/ 352736 w 567335"/>
                    <a:gd name="connsiteY105" fmla="*/ 200390 h 1471471"/>
                    <a:gd name="connsiteX106" fmla="*/ 338145 w 567335"/>
                    <a:gd name="connsiteY106" fmla="*/ 185798 h 1471471"/>
                    <a:gd name="connsiteX107" fmla="*/ 318690 w 567335"/>
                    <a:gd name="connsiteY107" fmla="*/ 156615 h 1471471"/>
                    <a:gd name="connsiteX108" fmla="*/ 304098 w 567335"/>
                    <a:gd name="connsiteY108" fmla="*/ 146888 h 1471471"/>
                    <a:gd name="connsiteX109" fmla="*/ 294370 w 567335"/>
                    <a:gd name="connsiteY109" fmla="*/ 132296 h 1471471"/>
                    <a:gd name="connsiteX110" fmla="*/ 284643 w 567335"/>
                    <a:gd name="connsiteY110" fmla="*/ 103113 h 1471471"/>
                    <a:gd name="connsiteX111" fmla="*/ 274915 w 567335"/>
                    <a:gd name="connsiteY111" fmla="*/ 88522 h 1471471"/>
                    <a:gd name="connsiteX112" fmla="*/ 270051 w 567335"/>
                    <a:gd name="connsiteY112" fmla="*/ 73930 h 1471471"/>
                    <a:gd name="connsiteX113" fmla="*/ 236004 w 567335"/>
                    <a:gd name="connsiteY113" fmla="*/ 30156 h 1471471"/>
                    <a:gd name="connsiteX114" fmla="*/ 216549 w 567335"/>
                    <a:gd name="connsiteY114" fmla="*/ 973 h 1471471"/>
                    <a:gd name="connsiteX115" fmla="*/ 211685 w 567335"/>
                    <a:gd name="connsiteY115" fmla="*/ 10700 h 14714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</a:cxnLst>
                  <a:rect l="l" t="t" r="r" b="b"/>
                  <a:pathLst>
                    <a:path w="567335" h="1471471">
                      <a:moveTo>
                        <a:pt x="211685" y="10700"/>
                      </a:moveTo>
                      <a:cubicBezTo>
                        <a:pt x="214117" y="17185"/>
                        <a:pt x="224656" y="30155"/>
                        <a:pt x="231141" y="39883"/>
                      </a:cubicBezTo>
                      <a:cubicBezTo>
                        <a:pt x="234384" y="44747"/>
                        <a:pt x="236734" y="50342"/>
                        <a:pt x="240868" y="54475"/>
                      </a:cubicBezTo>
                      <a:cubicBezTo>
                        <a:pt x="250035" y="63641"/>
                        <a:pt x="259768" y="71466"/>
                        <a:pt x="265187" y="83658"/>
                      </a:cubicBezTo>
                      <a:cubicBezTo>
                        <a:pt x="269351" y="93028"/>
                        <a:pt x="271672" y="103113"/>
                        <a:pt x="274915" y="112841"/>
                      </a:cubicBezTo>
                      <a:lnTo>
                        <a:pt x="279779" y="127432"/>
                      </a:lnTo>
                      <a:cubicBezTo>
                        <a:pt x="270143" y="175612"/>
                        <a:pt x="266636" y="182920"/>
                        <a:pt x="279779" y="253892"/>
                      </a:cubicBezTo>
                      <a:cubicBezTo>
                        <a:pt x="281908" y="265388"/>
                        <a:pt x="299234" y="283075"/>
                        <a:pt x="299234" y="283075"/>
                      </a:cubicBezTo>
                      <a:cubicBezTo>
                        <a:pt x="297613" y="291181"/>
                        <a:pt x="298956" y="300516"/>
                        <a:pt x="294370" y="307394"/>
                      </a:cubicBezTo>
                      <a:cubicBezTo>
                        <a:pt x="291526" y="311660"/>
                        <a:pt x="284906" y="312258"/>
                        <a:pt x="279779" y="312258"/>
                      </a:cubicBezTo>
                      <a:cubicBezTo>
                        <a:pt x="268838" y="312258"/>
                        <a:pt x="230468" y="303703"/>
                        <a:pt x="221413" y="297666"/>
                      </a:cubicBezTo>
                      <a:lnTo>
                        <a:pt x="206822" y="287939"/>
                      </a:lnTo>
                      <a:cubicBezTo>
                        <a:pt x="198715" y="289560"/>
                        <a:pt x="188853" y="287510"/>
                        <a:pt x="182502" y="292802"/>
                      </a:cubicBezTo>
                      <a:cubicBezTo>
                        <a:pt x="177367" y="297082"/>
                        <a:pt x="183981" y="310144"/>
                        <a:pt x="177639" y="312258"/>
                      </a:cubicBezTo>
                      <a:cubicBezTo>
                        <a:pt x="172093" y="314107"/>
                        <a:pt x="170710" y="302798"/>
                        <a:pt x="167911" y="297666"/>
                      </a:cubicBezTo>
                      <a:cubicBezTo>
                        <a:pt x="160967" y="284936"/>
                        <a:pt x="156500" y="270821"/>
                        <a:pt x="148456" y="258756"/>
                      </a:cubicBezTo>
                      <a:cubicBezTo>
                        <a:pt x="145213" y="253892"/>
                        <a:pt x="143293" y="247816"/>
                        <a:pt x="138728" y="244164"/>
                      </a:cubicBezTo>
                      <a:cubicBezTo>
                        <a:pt x="134724" y="240961"/>
                        <a:pt x="129000" y="240921"/>
                        <a:pt x="124136" y="239300"/>
                      </a:cubicBezTo>
                      <a:cubicBezTo>
                        <a:pt x="122515" y="244164"/>
                        <a:pt x="120516" y="248918"/>
                        <a:pt x="119273" y="253892"/>
                      </a:cubicBezTo>
                      <a:cubicBezTo>
                        <a:pt x="117313" y="261733"/>
                        <a:pt x="114599" y="283705"/>
                        <a:pt x="109545" y="292802"/>
                      </a:cubicBezTo>
                      <a:cubicBezTo>
                        <a:pt x="103867" y="303022"/>
                        <a:pt x="90090" y="321985"/>
                        <a:pt x="90090" y="321985"/>
                      </a:cubicBezTo>
                      <a:cubicBezTo>
                        <a:pt x="82739" y="351388"/>
                        <a:pt x="87340" y="335101"/>
                        <a:pt x="75498" y="370624"/>
                      </a:cubicBezTo>
                      <a:lnTo>
                        <a:pt x="65770" y="399807"/>
                      </a:lnTo>
                      <a:cubicBezTo>
                        <a:pt x="65121" y="402405"/>
                        <a:pt x="58836" y="429664"/>
                        <a:pt x="56043" y="433853"/>
                      </a:cubicBezTo>
                      <a:cubicBezTo>
                        <a:pt x="50665" y="441919"/>
                        <a:pt x="35831" y="453687"/>
                        <a:pt x="26860" y="458173"/>
                      </a:cubicBezTo>
                      <a:cubicBezTo>
                        <a:pt x="22274" y="460466"/>
                        <a:pt x="17132" y="461415"/>
                        <a:pt x="12268" y="463036"/>
                      </a:cubicBezTo>
                      <a:cubicBezTo>
                        <a:pt x="15511" y="472764"/>
                        <a:pt x="19985" y="482164"/>
                        <a:pt x="21996" y="492219"/>
                      </a:cubicBezTo>
                      <a:cubicBezTo>
                        <a:pt x="27865" y="521566"/>
                        <a:pt x="24246" y="508696"/>
                        <a:pt x="31724" y="531130"/>
                      </a:cubicBezTo>
                      <a:cubicBezTo>
                        <a:pt x="29856" y="542337"/>
                        <a:pt x="27983" y="562932"/>
                        <a:pt x="21996" y="574905"/>
                      </a:cubicBezTo>
                      <a:cubicBezTo>
                        <a:pt x="19382" y="580133"/>
                        <a:pt x="15511" y="584632"/>
                        <a:pt x="12268" y="589496"/>
                      </a:cubicBezTo>
                      <a:cubicBezTo>
                        <a:pt x="15555" y="609217"/>
                        <a:pt x="16554" y="619994"/>
                        <a:pt x="21996" y="638134"/>
                      </a:cubicBezTo>
                      <a:cubicBezTo>
                        <a:pt x="24943" y="647955"/>
                        <a:pt x="28482" y="657589"/>
                        <a:pt x="31724" y="667317"/>
                      </a:cubicBezTo>
                      <a:lnTo>
                        <a:pt x="36587" y="681909"/>
                      </a:lnTo>
                      <a:cubicBezTo>
                        <a:pt x="34966" y="701364"/>
                        <a:pt x="34304" y="720923"/>
                        <a:pt x="31724" y="740275"/>
                      </a:cubicBezTo>
                      <a:cubicBezTo>
                        <a:pt x="31046" y="745357"/>
                        <a:pt x="28268" y="749936"/>
                        <a:pt x="26860" y="754866"/>
                      </a:cubicBezTo>
                      <a:cubicBezTo>
                        <a:pt x="14645" y="797617"/>
                        <a:pt x="28794" y="753929"/>
                        <a:pt x="17132" y="788913"/>
                      </a:cubicBezTo>
                      <a:cubicBezTo>
                        <a:pt x="15511" y="853764"/>
                        <a:pt x="12268" y="918595"/>
                        <a:pt x="12268" y="983466"/>
                      </a:cubicBezTo>
                      <a:cubicBezTo>
                        <a:pt x="12268" y="1045178"/>
                        <a:pt x="0" y="1036121"/>
                        <a:pt x="31724" y="1046696"/>
                      </a:cubicBezTo>
                      <a:cubicBezTo>
                        <a:pt x="36588" y="1051560"/>
                        <a:pt x="42902" y="1055316"/>
                        <a:pt x="46315" y="1061288"/>
                      </a:cubicBezTo>
                      <a:cubicBezTo>
                        <a:pt x="49631" y="1067092"/>
                        <a:pt x="49258" y="1074340"/>
                        <a:pt x="51179" y="1080743"/>
                      </a:cubicBezTo>
                      <a:cubicBezTo>
                        <a:pt x="54126" y="1090564"/>
                        <a:pt x="57665" y="1100198"/>
                        <a:pt x="60907" y="1109926"/>
                      </a:cubicBezTo>
                      <a:cubicBezTo>
                        <a:pt x="72565" y="1144902"/>
                        <a:pt x="58422" y="1101233"/>
                        <a:pt x="70634" y="1143973"/>
                      </a:cubicBezTo>
                      <a:cubicBezTo>
                        <a:pt x="72042" y="1148903"/>
                        <a:pt x="74089" y="1153634"/>
                        <a:pt x="75498" y="1158564"/>
                      </a:cubicBezTo>
                      <a:cubicBezTo>
                        <a:pt x="77335" y="1164991"/>
                        <a:pt x="78441" y="1171616"/>
                        <a:pt x="80362" y="1178019"/>
                      </a:cubicBezTo>
                      <a:cubicBezTo>
                        <a:pt x="83309" y="1187840"/>
                        <a:pt x="86848" y="1197474"/>
                        <a:pt x="90090" y="1207202"/>
                      </a:cubicBezTo>
                      <a:cubicBezTo>
                        <a:pt x="91711" y="1212066"/>
                        <a:pt x="93709" y="1216820"/>
                        <a:pt x="94953" y="1221794"/>
                      </a:cubicBezTo>
                      <a:lnTo>
                        <a:pt x="99817" y="1241249"/>
                      </a:lnTo>
                      <a:cubicBezTo>
                        <a:pt x="101438" y="1260704"/>
                        <a:pt x="102259" y="1280243"/>
                        <a:pt x="104681" y="1299615"/>
                      </a:cubicBezTo>
                      <a:cubicBezTo>
                        <a:pt x="105510" y="1306248"/>
                        <a:pt x="104818" y="1314344"/>
                        <a:pt x="109545" y="1319071"/>
                      </a:cubicBezTo>
                      <a:cubicBezTo>
                        <a:pt x="114272" y="1323798"/>
                        <a:pt x="122515" y="1322313"/>
                        <a:pt x="129000" y="1323934"/>
                      </a:cubicBezTo>
                      <a:cubicBezTo>
                        <a:pt x="133864" y="1330419"/>
                        <a:pt x="139570" y="1336351"/>
                        <a:pt x="143592" y="1343390"/>
                      </a:cubicBezTo>
                      <a:cubicBezTo>
                        <a:pt x="151011" y="1356372"/>
                        <a:pt x="144807" y="1361873"/>
                        <a:pt x="158183" y="1372573"/>
                      </a:cubicBezTo>
                      <a:cubicBezTo>
                        <a:pt x="162187" y="1375776"/>
                        <a:pt x="167911" y="1375815"/>
                        <a:pt x="172775" y="1377436"/>
                      </a:cubicBezTo>
                      <a:cubicBezTo>
                        <a:pt x="211496" y="1403251"/>
                        <a:pt x="190384" y="1395239"/>
                        <a:pt x="236004" y="1401756"/>
                      </a:cubicBezTo>
                      <a:cubicBezTo>
                        <a:pt x="237625" y="1406620"/>
                        <a:pt x="237243" y="1412722"/>
                        <a:pt x="240868" y="1416347"/>
                      </a:cubicBezTo>
                      <a:cubicBezTo>
                        <a:pt x="244494" y="1419972"/>
                        <a:pt x="250874" y="1418918"/>
                        <a:pt x="255460" y="1421211"/>
                      </a:cubicBezTo>
                      <a:cubicBezTo>
                        <a:pt x="269000" y="1427981"/>
                        <a:pt x="273888" y="1434776"/>
                        <a:pt x="284643" y="1445530"/>
                      </a:cubicBezTo>
                      <a:cubicBezTo>
                        <a:pt x="287885" y="1455257"/>
                        <a:pt x="287886" y="1471471"/>
                        <a:pt x="304098" y="1455258"/>
                      </a:cubicBezTo>
                      <a:cubicBezTo>
                        <a:pt x="307723" y="1451632"/>
                        <a:pt x="306472" y="1445148"/>
                        <a:pt x="308962" y="1440666"/>
                      </a:cubicBezTo>
                      <a:cubicBezTo>
                        <a:pt x="314640" y="1430446"/>
                        <a:pt x="323188" y="1421940"/>
                        <a:pt x="328417" y="1411483"/>
                      </a:cubicBezTo>
                      <a:cubicBezTo>
                        <a:pt x="331660" y="1404998"/>
                        <a:pt x="333503" y="1397598"/>
                        <a:pt x="338145" y="1392028"/>
                      </a:cubicBezTo>
                      <a:cubicBezTo>
                        <a:pt x="348102" y="1380080"/>
                        <a:pt x="354997" y="1383602"/>
                        <a:pt x="367328" y="1377436"/>
                      </a:cubicBezTo>
                      <a:cubicBezTo>
                        <a:pt x="372556" y="1374822"/>
                        <a:pt x="377055" y="1370951"/>
                        <a:pt x="381919" y="1367709"/>
                      </a:cubicBezTo>
                      <a:cubicBezTo>
                        <a:pt x="383540" y="1362845"/>
                        <a:pt x="385777" y="1358145"/>
                        <a:pt x="386783" y="1353117"/>
                      </a:cubicBezTo>
                      <a:cubicBezTo>
                        <a:pt x="389770" y="1338182"/>
                        <a:pt x="389185" y="1319129"/>
                        <a:pt x="396511" y="1304479"/>
                      </a:cubicBezTo>
                      <a:cubicBezTo>
                        <a:pt x="406937" y="1283627"/>
                        <a:pt x="405774" y="1294655"/>
                        <a:pt x="420830" y="1275296"/>
                      </a:cubicBezTo>
                      <a:cubicBezTo>
                        <a:pt x="461545" y="1222947"/>
                        <a:pt x="421755" y="1264642"/>
                        <a:pt x="454877" y="1231522"/>
                      </a:cubicBezTo>
                      <a:cubicBezTo>
                        <a:pt x="455732" y="1228958"/>
                        <a:pt x="463576" y="1201160"/>
                        <a:pt x="469468" y="1202339"/>
                      </a:cubicBezTo>
                      <a:cubicBezTo>
                        <a:pt x="471790" y="1202803"/>
                        <a:pt x="490940" y="1232115"/>
                        <a:pt x="493787" y="1236385"/>
                      </a:cubicBezTo>
                      <a:cubicBezTo>
                        <a:pt x="498651" y="1231521"/>
                        <a:pt x="505038" y="1227807"/>
                        <a:pt x="508379" y="1221794"/>
                      </a:cubicBezTo>
                      <a:cubicBezTo>
                        <a:pt x="513359" y="1212831"/>
                        <a:pt x="518107" y="1192611"/>
                        <a:pt x="518107" y="1192611"/>
                      </a:cubicBezTo>
                      <a:cubicBezTo>
                        <a:pt x="519728" y="1213688"/>
                        <a:pt x="520348" y="1234865"/>
                        <a:pt x="522970" y="1255841"/>
                      </a:cubicBezTo>
                      <a:cubicBezTo>
                        <a:pt x="523606" y="1260928"/>
                        <a:pt x="527834" y="1265305"/>
                        <a:pt x="527834" y="1270432"/>
                      </a:cubicBezTo>
                      <a:cubicBezTo>
                        <a:pt x="527834" y="1296423"/>
                        <a:pt x="524591" y="1322313"/>
                        <a:pt x="522970" y="1348253"/>
                      </a:cubicBezTo>
                      <a:cubicBezTo>
                        <a:pt x="524591" y="1369330"/>
                        <a:pt x="519507" y="1392053"/>
                        <a:pt x="527834" y="1411483"/>
                      </a:cubicBezTo>
                      <a:cubicBezTo>
                        <a:pt x="531873" y="1420908"/>
                        <a:pt x="535075" y="1392248"/>
                        <a:pt x="537562" y="1382300"/>
                      </a:cubicBezTo>
                      <a:cubicBezTo>
                        <a:pt x="544359" y="1355112"/>
                        <a:pt x="542934" y="1363650"/>
                        <a:pt x="547290" y="1328798"/>
                      </a:cubicBezTo>
                      <a:cubicBezTo>
                        <a:pt x="549111" y="1314230"/>
                        <a:pt x="550077" y="1299558"/>
                        <a:pt x="552153" y="1285024"/>
                      </a:cubicBezTo>
                      <a:cubicBezTo>
                        <a:pt x="553322" y="1276840"/>
                        <a:pt x="555538" y="1268839"/>
                        <a:pt x="557017" y="1260705"/>
                      </a:cubicBezTo>
                      <a:cubicBezTo>
                        <a:pt x="564968" y="1216976"/>
                        <a:pt x="558142" y="1246480"/>
                        <a:pt x="566745" y="1212066"/>
                      </a:cubicBezTo>
                      <a:cubicBezTo>
                        <a:pt x="565124" y="1200717"/>
                        <a:pt x="564129" y="1189261"/>
                        <a:pt x="561881" y="1178019"/>
                      </a:cubicBezTo>
                      <a:cubicBezTo>
                        <a:pt x="560876" y="1172992"/>
                        <a:pt x="557017" y="1168555"/>
                        <a:pt x="557017" y="1163428"/>
                      </a:cubicBezTo>
                      <a:cubicBezTo>
                        <a:pt x="557017" y="1034947"/>
                        <a:pt x="553210" y="1060868"/>
                        <a:pt x="566745" y="993194"/>
                      </a:cubicBezTo>
                      <a:cubicBezTo>
                        <a:pt x="565124" y="964011"/>
                        <a:pt x="563417" y="934833"/>
                        <a:pt x="561881" y="905645"/>
                      </a:cubicBezTo>
                      <a:cubicBezTo>
                        <a:pt x="556441" y="802288"/>
                        <a:pt x="567335" y="839319"/>
                        <a:pt x="552153" y="793777"/>
                      </a:cubicBezTo>
                      <a:cubicBezTo>
                        <a:pt x="550532" y="784049"/>
                        <a:pt x="548513" y="774380"/>
                        <a:pt x="547290" y="764594"/>
                      </a:cubicBezTo>
                      <a:cubicBezTo>
                        <a:pt x="545269" y="748426"/>
                        <a:pt x="544904" y="732060"/>
                        <a:pt x="542426" y="715956"/>
                      </a:cubicBezTo>
                      <a:cubicBezTo>
                        <a:pt x="541646" y="710889"/>
                        <a:pt x="538806" y="706338"/>
                        <a:pt x="537562" y="701364"/>
                      </a:cubicBezTo>
                      <a:cubicBezTo>
                        <a:pt x="530616" y="673583"/>
                        <a:pt x="535326" y="682565"/>
                        <a:pt x="527834" y="657590"/>
                      </a:cubicBezTo>
                      <a:cubicBezTo>
                        <a:pt x="524888" y="647769"/>
                        <a:pt x="521349" y="638135"/>
                        <a:pt x="518107" y="628407"/>
                      </a:cubicBezTo>
                      <a:lnTo>
                        <a:pt x="498651" y="570041"/>
                      </a:lnTo>
                      <a:cubicBezTo>
                        <a:pt x="498648" y="570031"/>
                        <a:pt x="488927" y="540869"/>
                        <a:pt x="488924" y="540858"/>
                      </a:cubicBezTo>
                      <a:cubicBezTo>
                        <a:pt x="487303" y="534373"/>
                        <a:pt x="485981" y="527805"/>
                        <a:pt x="484060" y="521402"/>
                      </a:cubicBezTo>
                      <a:cubicBezTo>
                        <a:pt x="481114" y="511581"/>
                        <a:pt x="480020" y="500751"/>
                        <a:pt x="474332" y="492219"/>
                      </a:cubicBezTo>
                      <a:lnTo>
                        <a:pt x="464604" y="477628"/>
                      </a:lnTo>
                      <a:cubicBezTo>
                        <a:pt x="462983" y="472764"/>
                        <a:pt x="462231" y="467518"/>
                        <a:pt x="459741" y="463036"/>
                      </a:cubicBezTo>
                      <a:cubicBezTo>
                        <a:pt x="454063" y="452816"/>
                        <a:pt x="440285" y="433853"/>
                        <a:pt x="440285" y="433853"/>
                      </a:cubicBezTo>
                      <a:lnTo>
                        <a:pt x="420830" y="375488"/>
                      </a:lnTo>
                      <a:lnTo>
                        <a:pt x="411102" y="346305"/>
                      </a:lnTo>
                      <a:cubicBezTo>
                        <a:pt x="409481" y="341441"/>
                        <a:pt x="409083" y="335979"/>
                        <a:pt x="406239" y="331713"/>
                      </a:cubicBezTo>
                      <a:lnTo>
                        <a:pt x="396511" y="317122"/>
                      </a:lnTo>
                      <a:lnTo>
                        <a:pt x="381919" y="273347"/>
                      </a:lnTo>
                      <a:cubicBezTo>
                        <a:pt x="380298" y="268483"/>
                        <a:pt x="379900" y="263022"/>
                        <a:pt x="377056" y="258756"/>
                      </a:cubicBezTo>
                      <a:cubicBezTo>
                        <a:pt x="373813" y="253892"/>
                        <a:pt x="369702" y="249506"/>
                        <a:pt x="367328" y="244164"/>
                      </a:cubicBezTo>
                      <a:cubicBezTo>
                        <a:pt x="363163" y="234794"/>
                        <a:pt x="360843" y="224709"/>
                        <a:pt x="357600" y="214981"/>
                      </a:cubicBezTo>
                      <a:cubicBezTo>
                        <a:pt x="355979" y="210117"/>
                        <a:pt x="356361" y="204015"/>
                        <a:pt x="352736" y="200390"/>
                      </a:cubicBezTo>
                      <a:cubicBezTo>
                        <a:pt x="347872" y="195526"/>
                        <a:pt x="342368" y="191228"/>
                        <a:pt x="338145" y="185798"/>
                      </a:cubicBezTo>
                      <a:cubicBezTo>
                        <a:pt x="330967" y="176569"/>
                        <a:pt x="328418" y="163100"/>
                        <a:pt x="318690" y="156615"/>
                      </a:cubicBezTo>
                      <a:lnTo>
                        <a:pt x="304098" y="146888"/>
                      </a:lnTo>
                      <a:cubicBezTo>
                        <a:pt x="300855" y="142024"/>
                        <a:pt x="296744" y="137638"/>
                        <a:pt x="294370" y="132296"/>
                      </a:cubicBezTo>
                      <a:cubicBezTo>
                        <a:pt x="290206" y="122926"/>
                        <a:pt x="290331" y="111644"/>
                        <a:pt x="284643" y="103113"/>
                      </a:cubicBezTo>
                      <a:lnTo>
                        <a:pt x="274915" y="88522"/>
                      </a:lnTo>
                      <a:cubicBezTo>
                        <a:pt x="273294" y="83658"/>
                        <a:pt x="272541" y="78412"/>
                        <a:pt x="270051" y="73930"/>
                      </a:cubicBezTo>
                      <a:cubicBezTo>
                        <a:pt x="255506" y="47749"/>
                        <a:pt x="253729" y="47880"/>
                        <a:pt x="236004" y="30156"/>
                      </a:cubicBezTo>
                      <a:cubicBezTo>
                        <a:pt x="230474" y="13564"/>
                        <a:pt x="232743" y="13118"/>
                        <a:pt x="216549" y="973"/>
                      </a:cubicBezTo>
                      <a:cubicBezTo>
                        <a:pt x="215252" y="0"/>
                        <a:pt x="209253" y="4215"/>
                        <a:pt x="211685" y="1070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12000">
                      <a:srgbClr val="EE8800"/>
                    </a:gs>
                    <a:gs pos="100000">
                      <a:srgbClr val="00B050"/>
                    </a:gs>
                    <a:gs pos="0">
                      <a:srgbClr val="FFFFCC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</p:grpSp>
        </p:grpSp>
        <p:sp>
          <p:nvSpPr>
            <p:cNvPr id="70" name="Elipse 69"/>
            <p:cNvSpPr/>
            <p:nvPr/>
          </p:nvSpPr>
          <p:spPr bwMode="auto">
            <a:xfrm rot="17679432">
              <a:off x="5511322" y="5897278"/>
              <a:ext cx="565200" cy="500280"/>
            </a:xfrm>
            <a:prstGeom prst="ellipse">
              <a:avLst/>
            </a:prstGeom>
            <a:solidFill>
              <a:schemeClr val="tx1">
                <a:alpha val="59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31" name="Retângulo 30"/>
          <p:cNvSpPr/>
          <p:nvPr/>
        </p:nvSpPr>
        <p:spPr>
          <a:xfrm>
            <a:off x="0" y="6536377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pt-BR" sz="1200" dirty="0" smtClean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  <a:t>Crédito do slide original: Prof. Roberto </a:t>
            </a:r>
            <a:r>
              <a:rPr lang="pt-BR" sz="1200" dirty="0" err="1" smtClean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  <a:t>Boczko</a:t>
            </a:r>
            <a:r>
              <a:rPr lang="pt-BR" sz="1200" dirty="0" smtClean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  <a:t>; adaptações: André Luiz da Silva CDA/CDCC/USP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1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691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1225" grpId="0" autoUpdateAnimBg="0"/>
      <p:bldP spid="46" grpId="0"/>
      <p:bldP spid="47" grpId="0"/>
      <p:bldP spid="48" grpId="0"/>
      <p:bldP spid="49" grpId="0" animBg="1"/>
      <p:bldP spid="50" grpId="0" animBg="1"/>
      <p:bldP spid="51" grpId="0" animBg="1"/>
      <p:bldP spid="52" grpId="1" animBg="1"/>
      <p:bldP spid="43" grpId="0" animBg="1"/>
      <p:bldP spid="44" grpId="0" animBg="1"/>
      <p:bldP spid="45" grpId="0" animBg="1"/>
      <p:bldP spid="53" grpId="0"/>
      <p:bldP spid="54" grpId="0"/>
      <p:bldP spid="56" grpId="0"/>
      <p:bldP spid="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Cálculo da distância, a partir da paralaxe</a:t>
            </a: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2143125" y="2428875"/>
            <a:ext cx="5093172" cy="1107996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buClr>
                <a:srgbClr val="000000"/>
              </a:buClr>
              <a:buSzPct val="100000"/>
              <a:buFont typeface="Arial" charset="0"/>
              <a:buNone/>
              <a:defRPr/>
            </a:pPr>
            <a:r>
              <a:rPr lang="en-GB" sz="6600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Century Gothic" pitchFamily="34" charset="0"/>
                <a:cs typeface="MS Shell Dlg" charset="0"/>
              </a:rPr>
              <a:t>d</a:t>
            </a:r>
            <a:r>
              <a:rPr lang="en-GB" sz="6600" baseline="-25000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Century Gothic" pitchFamily="34" charset="0"/>
                <a:cs typeface="MS Shell Dlg" charset="0"/>
              </a:rPr>
              <a:t>pc</a:t>
            </a:r>
            <a:r>
              <a:rPr lang="en-GB" sz="6600" dirty="0">
                <a:solidFill>
                  <a:schemeClr val="accent5">
                    <a:lumMod val="60000"/>
                    <a:lumOff val="40000"/>
                  </a:schemeClr>
                </a:solidFill>
                <a:latin typeface="Century Gothic" pitchFamily="34" charset="0"/>
                <a:cs typeface="MS Shell Dlg" charset="0"/>
              </a:rPr>
              <a:t> = 1 / </a:t>
            </a:r>
            <a:r>
              <a:rPr lang="en-GB" sz="6600" dirty="0">
                <a:solidFill>
                  <a:srgbClr val="FFFF00"/>
                </a:solidFill>
                <a:latin typeface="Century Gothic" pitchFamily="34" charset="0"/>
                <a:cs typeface="MS Shell Dlg" charset="0"/>
              </a:rPr>
              <a:t>p”</a:t>
            </a: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684213" y="4076700"/>
            <a:ext cx="7775575" cy="2416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lnSpc>
                <a:spcPct val="93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Arial" charset="0"/>
              <a:buNone/>
              <a:defRPr/>
            </a:pPr>
            <a:r>
              <a:rPr lang="pt-BR" sz="3200" b="0" dirty="0">
                <a:solidFill>
                  <a:schemeClr val="accent5"/>
                </a:solidFill>
                <a:latin typeface="Century Gothic" pitchFamily="34" charset="0"/>
                <a:cs typeface="MS Shell Dlg" charset="0"/>
              </a:rPr>
              <a:t>Onde:</a:t>
            </a:r>
          </a:p>
          <a:p>
            <a:pPr algn="l" eaLnBrk="1" hangingPunct="1">
              <a:lnSpc>
                <a:spcPct val="93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Arial" charset="0"/>
              <a:buNone/>
              <a:defRPr/>
            </a:pPr>
            <a:r>
              <a:rPr lang="pt-BR" sz="3200" dirty="0" err="1">
                <a:solidFill>
                  <a:schemeClr val="accent5"/>
                </a:solidFill>
                <a:latin typeface="Century Gothic" pitchFamily="34" charset="0"/>
                <a:cs typeface="MS Shell Dlg" charset="0"/>
              </a:rPr>
              <a:t>d</a:t>
            </a:r>
            <a:r>
              <a:rPr lang="pt-BR" sz="3200" baseline="-25000" dirty="0" err="1">
                <a:solidFill>
                  <a:schemeClr val="accent5"/>
                </a:solidFill>
                <a:latin typeface="Century Gothic" pitchFamily="34" charset="0"/>
                <a:cs typeface="MS Shell Dlg" charset="0"/>
              </a:rPr>
              <a:t>pc</a:t>
            </a:r>
            <a:r>
              <a:rPr lang="pt-BR" sz="3200" dirty="0">
                <a:solidFill>
                  <a:schemeClr val="accent5"/>
                </a:solidFill>
                <a:latin typeface="Century Gothic" pitchFamily="34" charset="0"/>
                <a:cs typeface="MS Shell Dlg" charset="0"/>
              </a:rPr>
              <a:t>: é a distância, em </a:t>
            </a:r>
            <a:r>
              <a:rPr lang="pt-BR" sz="3200" dirty="0" err="1">
                <a:solidFill>
                  <a:schemeClr val="accent5"/>
                </a:solidFill>
                <a:latin typeface="Century Gothic" pitchFamily="34" charset="0"/>
                <a:cs typeface="MS Shell Dlg" charset="0"/>
              </a:rPr>
              <a:t>parsecs</a:t>
            </a:r>
            <a:endParaRPr lang="pt-BR" sz="3200" dirty="0">
              <a:solidFill>
                <a:schemeClr val="accent5"/>
              </a:solidFill>
              <a:latin typeface="Century Gothic" pitchFamily="34" charset="0"/>
              <a:cs typeface="MS Shell Dlg" charset="0"/>
            </a:endParaRPr>
          </a:p>
          <a:p>
            <a:pPr algn="l" eaLnBrk="1" hangingPunct="1">
              <a:lnSpc>
                <a:spcPct val="93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Arial" charset="0"/>
              <a:buNone/>
              <a:defRPr/>
            </a:pPr>
            <a:r>
              <a:rPr lang="pt-BR" sz="3200" dirty="0">
                <a:solidFill>
                  <a:srgbClr val="FFFF00"/>
                </a:solidFill>
                <a:latin typeface="Century Gothic" pitchFamily="34" charset="0"/>
                <a:cs typeface="MS Shell Dlg" charset="0"/>
              </a:rPr>
              <a:t>p”</a:t>
            </a:r>
            <a:r>
              <a:rPr lang="pt-BR" sz="3200" dirty="0">
                <a:solidFill>
                  <a:schemeClr val="accent5"/>
                </a:solidFill>
                <a:latin typeface="Century Gothic" pitchFamily="34" charset="0"/>
                <a:cs typeface="MS Shell Dlg" charset="0"/>
              </a:rPr>
              <a:t>: é a paralaxe, em segundos de arco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ubtítulo 3"/>
          <p:cNvSpPr txBox="1">
            <a:spLocks noChangeAspect="1"/>
          </p:cNvSpPr>
          <p:nvPr/>
        </p:nvSpPr>
        <p:spPr bwMode="auto">
          <a:xfrm rot="13500000">
            <a:off x="841510" y="2311911"/>
            <a:ext cx="2255291" cy="2255291"/>
          </a:xfrm>
          <a:prstGeom prst="rect">
            <a:avLst/>
          </a:prstGeom>
          <a:gradFill flip="none" rotWithShape="1">
            <a:gsLst>
              <a:gs pos="7000">
                <a:schemeClr val="bg1">
                  <a:alpha val="79000"/>
                </a:schemeClr>
              </a:gs>
              <a:gs pos="32000">
                <a:srgbClr val="FFC000">
                  <a:alpha val="87000"/>
                </a:srgbClr>
              </a:gs>
              <a:gs pos="100000">
                <a:schemeClr val="tx1">
                  <a:alpha val="44000"/>
                </a:scheme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Clr>
                <a:srgbClr val="FF0066"/>
              </a:buClr>
              <a:buFont typeface="Wingdings" pitchFamily="2" charset="2"/>
              <a:buNone/>
              <a:defRPr/>
            </a:pPr>
            <a:endParaRPr lang="pt-BR" sz="4800" kern="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>
              <a:spcBef>
                <a:spcPct val="20000"/>
              </a:spcBef>
              <a:buClr>
                <a:srgbClr val="FF0066"/>
              </a:buClr>
              <a:buFont typeface="Wingdings" pitchFamily="2" charset="2"/>
              <a:buNone/>
              <a:defRPr/>
            </a:pPr>
            <a:endParaRPr lang="pt-BR" sz="8800" kern="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>
              <a:spcBef>
                <a:spcPct val="20000"/>
              </a:spcBef>
              <a:buClr>
                <a:srgbClr val="FF0066"/>
              </a:buClr>
              <a:buFont typeface="Wingdings" pitchFamily="2" charset="2"/>
              <a:buNone/>
              <a:defRPr/>
            </a:pPr>
            <a:endParaRPr lang="pt-BR" sz="4800" kern="0" dirty="0">
              <a:ln w="34925">
                <a:gradFill flip="none" rotWithShape="1">
                  <a:gsLst>
                    <a:gs pos="0">
                      <a:srgbClr val="F67526"/>
                    </a:gs>
                    <a:gs pos="50000">
                      <a:srgbClr val="F67526">
                        <a:alpha val="41000"/>
                      </a:srgb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</a:ln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696070"/>
            <a:ext cx="8964488" cy="771623"/>
          </a:xfrm>
        </p:spPr>
        <p:txBody>
          <a:bodyPr wrap="square" lIns="90000" tIns="46800" rIns="90000" bIns="46800">
            <a:spAutoFit/>
          </a:bodyPr>
          <a:lstStyle/>
          <a:p>
            <a:pPr defTabSz="449263">
              <a:buClr>
                <a:srgbClr val="CC00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>
                <a:solidFill>
                  <a:schemeClr val="bg1"/>
                </a:solidFill>
                <a:latin typeface="Century Gothic" pitchFamily="34" charset="0"/>
              </a:rPr>
              <a:t>O </a:t>
            </a:r>
            <a:r>
              <a:rPr lang="en-GB" dirty="0" err="1" smtClean="0">
                <a:solidFill>
                  <a:schemeClr val="bg1"/>
                </a:solidFill>
                <a:latin typeface="Century Gothic" pitchFamily="34" charset="0"/>
              </a:rPr>
              <a:t>ano-luz</a:t>
            </a:r>
            <a:r>
              <a:rPr lang="en-GB" dirty="0" smtClean="0">
                <a:solidFill>
                  <a:schemeClr val="bg1"/>
                </a:solidFill>
                <a:latin typeface="Century Gothic" pitchFamily="34" charset="0"/>
              </a:rPr>
              <a:t>: a </a:t>
            </a:r>
            <a:r>
              <a:rPr lang="en-GB" dirty="0" err="1" smtClean="0">
                <a:solidFill>
                  <a:schemeClr val="bg1"/>
                </a:solidFill>
                <a:latin typeface="Century Gothic" pitchFamily="34" charset="0"/>
              </a:rPr>
              <a:t>mais</a:t>
            </a:r>
            <a:r>
              <a:rPr lang="en-GB" dirty="0" smtClean="0">
                <a:solidFill>
                  <a:schemeClr val="bg1"/>
                </a:solidFill>
                <a:latin typeface="Century Gothic" pitchFamily="34" charset="0"/>
              </a:rPr>
              <a:t> popular</a:t>
            </a:r>
          </a:p>
        </p:txBody>
      </p:sp>
      <p:grpSp>
        <p:nvGrpSpPr>
          <p:cNvPr id="9219" name="Group 3"/>
          <p:cNvGrpSpPr>
            <a:grpSpLocks/>
          </p:cNvGrpSpPr>
          <p:nvPr/>
        </p:nvGrpSpPr>
        <p:grpSpPr bwMode="auto">
          <a:xfrm>
            <a:off x="1590675" y="2681288"/>
            <a:ext cx="758825" cy="2136775"/>
            <a:chOff x="1002" y="1689"/>
            <a:chExt cx="478" cy="1346"/>
          </a:xfrm>
        </p:grpSpPr>
        <p:sp>
          <p:nvSpPr>
            <p:cNvPr id="9240" name="AutoShape 4"/>
            <p:cNvSpPr>
              <a:spLocks noChangeArrowheads="1"/>
            </p:cNvSpPr>
            <p:nvPr/>
          </p:nvSpPr>
          <p:spPr bwMode="auto">
            <a:xfrm flipH="1">
              <a:off x="1033" y="2321"/>
              <a:ext cx="448" cy="715"/>
            </a:xfrm>
            <a:prstGeom prst="can">
              <a:avLst>
                <a:gd name="adj" fmla="val 39900"/>
              </a:avLst>
            </a:prstGeom>
            <a:solidFill>
              <a:srgbClr val="FFFFFF"/>
            </a:solidFill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entury Gothic" pitchFamily="34" charset="0"/>
              </a:endParaRPr>
            </a:p>
          </p:txBody>
        </p:sp>
        <p:sp>
          <p:nvSpPr>
            <p:cNvPr id="7190" name="Freeform 5"/>
            <p:cNvSpPr>
              <a:spLocks noChangeArrowheads="1"/>
            </p:cNvSpPr>
            <p:nvPr/>
          </p:nvSpPr>
          <p:spPr bwMode="auto">
            <a:xfrm flipH="1">
              <a:off x="1002" y="1689"/>
              <a:ext cx="473" cy="760"/>
            </a:xfrm>
            <a:custGeom>
              <a:avLst/>
              <a:gdLst>
                <a:gd name="T0" fmla="*/ 208 w 744"/>
                <a:gd name="T1" fmla="*/ 1136 h 1200"/>
                <a:gd name="T2" fmla="*/ 16 w 744"/>
                <a:gd name="T3" fmla="*/ 752 h 1200"/>
                <a:gd name="T4" fmla="*/ 304 w 744"/>
                <a:gd name="T5" fmla="*/ 464 h 1200"/>
                <a:gd name="T6" fmla="*/ 448 w 744"/>
                <a:gd name="T7" fmla="*/ 32 h 1200"/>
                <a:gd name="T8" fmla="*/ 736 w 744"/>
                <a:gd name="T9" fmla="*/ 656 h 1200"/>
                <a:gd name="T10" fmla="*/ 496 w 744"/>
                <a:gd name="T11" fmla="*/ 1088 h 1200"/>
                <a:gd name="T12" fmla="*/ 448 w 744"/>
                <a:gd name="T13" fmla="*/ 1184 h 1200"/>
                <a:gd name="T14" fmla="*/ 208 w 744"/>
                <a:gd name="T15" fmla="*/ 1184 h 12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44"/>
                <a:gd name="T25" fmla="*/ 0 h 1200"/>
                <a:gd name="T26" fmla="*/ 744 w 744"/>
                <a:gd name="T27" fmla="*/ 1200 h 12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44" h="1200">
                  <a:moveTo>
                    <a:pt x="208" y="1136"/>
                  </a:moveTo>
                  <a:cubicBezTo>
                    <a:pt x="104" y="1000"/>
                    <a:pt x="0" y="864"/>
                    <a:pt x="16" y="752"/>
                  </a:cubicBezTo>
                  <a:cubicBezTo>
                    <a:pt x="32" y="640"/>
                    <a:pt x="232" y="584"/>
                    <a:pt x="304" y="464"/>
                  </a:cubicBezTo>
                  <a:cubicBezTo>
                    <a:pt x="376" y="344"/>
                    <a:pt x="376" y="0"/>
                    <a:pt x="448" y="32"/>
                  </a:cubicBezTo>
                  <a:cubicBezTo>
                    <a:pt x="520" y="64"/>
                    <a:pt x="728" y="480"/>
                    <a:pt x="736" y="656"/>
                  </a:cubicBezTo>
                  <a:cubicBezTo>
                    <a:pt x="744" y="832"/>
                    <a:pt x="544" y="1000"/>
                    <a:pt x="496" y="1088"/>
                  </a:cubicBezTo>
                  <a:cubicBezTo>
                    <a:pt x="448" y="1176"/>
                    <a:pt x="496" y="1168"/>
                    <a:pt x="448" y="1184"/>
                  </a:cubicBezTo>
                  <a:cubicBezTo>
                    <a:pt x="400" y="1200"/>
                    <a:pt x="304" y="1192"/>
                    <a:pt x="208" y="1184"/>
                  </a:cubicBezTo>
                </a:path>
              </a:pathLst>
            </a:custGeom>
            <a:gradFill flip="none" rotWithShape="1">
              <a:gsLst>
                <a:gs pos="100000">
                  <a:srgbClr val="FF3300">
                    <a:alpha val="83000"/>
                  </a:srgbClr>
                </a:gs>
                <a:gs pos="33000">
                  <a:srgbClr val="FFFF00"/>
                </a:gs>
                <a:gs pos="33000">
                  <a:srgbClr val="FFFF00"/>
                </a:gs>
                <a:gs pos="0">
                  <a:schemeClr val="bg1"/>
                </a:gs>
              </a:gsLst>
              <a:path path="shape">
                <a:fillToRect l="50000" t="50000" r="50000" b="50000"/>
              </a:path>
              <a:tileRect/>
            </a:gradFill>
            <a:ln w="12600">
              <a:solidFill>
                <a:srgbClr val="EE88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</p:grpSp>
      <p:sp>
        <p:nvSpPr>
          <p:cNvPr id="9220" name="Line 6"/>
          <p:cNvSpPr>
            <a:spLocks noChangeShapeType="1"/>
          </p:cNvSpPr>
          <p:nvPr/>
        </p:nvSpPr>
        <p:spPr bwMode="auto">
          <a:xfrm flipH="1">
            <a:off x="2644775" y="3460750"/>
            <a:ext cx="5087938" cy="1588"/>
          </a:xfrm>
          <a:prstGeom prst="line">
            <a:avLst/>
          </a:prstGeom>
          <a:noFill/>
          <a:ln w="38160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9221" name="AutoShape 7"/>
          <p:cNvSpPr>
            <a:spLocks noChangeArrowheads="1"/>
          </p:cNvSpPr>
          <p:nvPr/>
        </p:nvSpPr>
        <p:spPr bwMode="auto">
          <a:xfrm>
            <a:off x="545621" y="1923116"/>
            <a:ext cx="3017837" cy="3071813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w 21600"/>
              <a:gd name="T9" fmla="*/ 0 h 21600"/>
              <a:gd name="T10" fmla="*/ 0 w 21600"/>
              <a:gd name="T11" fmla="*/ 0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10799 w 21600"/>
              <a:gd name="T19" fmla="*/ 5189 h 21600"/>
              <a:gd name="T20" fmla="*/ 21599 w 21600"/>
              <a:gd name="T21" fmla="*/ 1702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 stroke="0">
                <a:moveTo>
                  <a:pt x="19979" y="5109"/>
                </a:moveTo>
                <a:cubicBezTo>
                  <a:pt x="21038" y="6818"/>
                  <a:pt x="21600" y="8789"/>
                  <a:pt x="21600" y="10800"/>
                </a:cubicBezTo>
                <a:cubicBezTo>
                  <a:pt x="21600" y="13079"/>
                  <a:pt x="20878" y="15300"/>
                  <a:pt x="19539" y="17144"/>
                </a:cubicBezTo>
                <a:lnTo>
                  <a:pt x="10800" y="10800"/>
                </a:lnTo>
                <a:close/>
              </a:path>
              <a:path w="21600" h="21600" fill="none">
                <a:moveTo>
                  <a:pt x="19979" y="5109"/>
                </a:moveTo>
                <a:cubicBezTo>
                  <a:pt x="21038" y="6818"/>
                  <a:pt x="21600" y="8789"/>
                  <a:pt x="21600" y="10800"/>
                </a:cubicBezTo>
                <a:cubicBezTo>
                  <a:pt x="21600" y="13079"/>
                  <a:pt x="20878" y="15300"/>
                  <a:pt x="19539" y="17144"/>
                </a:cubicBezTo>
              </a:path>
            </a:pathLst>
          </a:custGeom>
          <a:noFill/>
          <a:ln w="2540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9222" name="AutoShape 8"/>
          <p:cNvSpPr>
            <a:spLocks noChangeArrowheads="1"/>
          </p:cNvSpPr>
          <p:nvPr/>
        </p:nvSpPr>
        <p:spPr bwMode="auto">
          <a:xfrm>
            <a:off x="787475" y="2292523"/>
            <a:ext cx="2311400" cy="2360613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w 21600"/>
              <a:gd name="T9" fmla="*/ 0 h 21600"/>
              <a:gd name="T10" fmla="*/ 0 w 21600"/>
              <a:gd name="T11" fmla="*/ 0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10799 w 21600"/>
              <a:gd name="T19" fmla="*/ 5189 h 21600"/>
              <a:gd name="T20" fmla="*/ 21599 w 21600"/>
              <a:gd name="T21" fmla="*/ 1702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 stroke="0">
                <a:moveTo>
                  <a:pt x="19979" y="5109"/>
                </a:moveTo>
                <a:cubicBezTo>
                  <a:pt x="21038" y="6818"/>
                  <a:pt x="21600" y="8789"/>
                  <a:pt x="21600" y="10800"/>
                </a:cubicBezTo>
                <a:cubicBezTo>
                  <a:pt x="21600" y="13079"/>
                  <a:pt x="20878" y="15300"/>
                  <a:pt x="19539" y="17144"/>
                </a:cubicBezTo>
                <a:lnTo>
                  <a:pt x="10800" y="10800"/>
                </a:lnTo>
                <a:close/>
              </a:path>
              <a:path w="21600" h="21600" fill="none">
                <a:moveTo>
                  <a:pt x="19979" y="5109"/>
                </a:moveTo>
                <a:cubicBezTo>
                  <a:pt x="21038" y="6818"/>
                  <a:pt x="21600" y="8789"/>
                  <a:pt x="21600" y="10800"/>
                </a:cubicBezTo>
                <a:cubicBezTo>
                  <a:pt x="21600" y="13079"/>
                  <a:pt x="20878" y="15300"/>
                  <a:pt x="19539" y="17144"/>
                </a:cubicBezTo>
              </a:path>
            </a:pathLst>
          </a:custGeom>
          <a:noFill/>
          <a:ln w="2540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9223" name="AutoShape 9"/>
          <p:cNvSpPr>
            <a:spLocks noChangeArrowheads="1"/>
          </p:cNvSpPr>
          <p:nvPr/>
        </p:nvSpPr>
        <p:spPr bwMode="auto">
          <a:xfrm>
            <a:off x="1006409" y="2599995"/>
            <a:ext cx="1682750" cy="1720850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w 21600"/>
              <a:gd name="T9" fmla="*/ 0 h 21600"/>
              <a:gd name="T10" fmla="*/ 0 w 21600"/>
              <a:gd name="T11" fmla="*/ 0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10799 w 21600"/>
              <a:gd name="T19" fmla="*/ 5189 h 21600"/>
              <a:gd name="T20" fmla="*/ 21599 w 21600"/>
              <a:gd name="T21" fmla="*/ 1702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 stroke="0">
                <a:moveTo>
                  <a:pt x="19979" y="5109"/>
                </a:moveTo>
                <a:cubicBezTo>
                  <a:pt x="21038" y="6818"/>
                  <a:pt x="21600" y="8789"/>
                  <a:pt x="21600" y="10800"/>
                </a:cubicBezTo>
                <a:cubicBezTo>
                  <a:pt x="21600" y="13079"/>
                  <a:pt x="20878" y="15300"/>
                  <a:pt x="19539" y="17144"/>
                </a:cubicBezTo>
                <a:lnTo>
                  <a:pt x="10800" y="10800"/>
                </a:lnTo>
                <a:close/>
              </a:path>
              <a:path w="21600" h="21600" fill="none">
                <a:moveTo>
                  <a:pt x="19979" y="5109"/>
                </a:moveTo>
                <a:cubicBezTo>
                  <a:pt x="21038" y="6818"/>
                  <a:pt x="21600" y="8789"/>
                  <a:pt x="21600" y="10800"/>
                </a:cubicBezTo>
                <a:cubicBezTo>
                  <a:pt x="21600" y="13079"/>
                  <a:pt x="20878" y="15300"/>
                  <a:pt x="19539" y="17144"/>
                </a:cubicBezTo>
              </a:path>
            </a:pathLst>
          </a:custGeom>
          <a:noFill/>
          <a:ln w="2540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9224" name="AutoShape 10"/>
          <p:cNvSpPr>
            <a:spLocks noChangeArrowheads="1"/>
          </p:cNvSpPr>
          <p:nvPr/>
        </p:nvSpPr>
        <p:spPr bwMode="auto">
          <a:xfrm>
            <a:off x="2075008" y="2276854"/>
            <a:ext cx="1971669" cy="2376282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w 21600"/>
              <a:gd name="T9" fmla="*/ 0 h 21600"/>
              <a:gd name="T10" fmla="*/ 0 w 21600"/>
              <a:gd name="T11" fmla="*/ 0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10799 w 21600"/>
              <a:gd name="T19" fmla="*/ 5189 h 21600"/>
              <a:gd name="T20" fmla="*/ 21599 w 21600"/>
              <a:gd name="T21" fmla="*/ 17027 h 21600"/>
              <a:gd name="connsiteX0" fmla="*/ 9179 w 10800"/>
              <a:gd name="connsiteY0" fmla="*/ 0 h 12035"/>
              <a:gd name="connsiteX1" fmla="*/ 10800 w 10800"/>
              <a:gd name="connsiteY1" fmla="*/ 5691 h 12035"/>
              <a:gd name="connsiteX2" fmla="*/ 8739 w 10800"/>
              <a:gd name="connsiteY2" fmla="*/ 12035 h 12035"/>
              <a:gd name="connsiteX3" fmla="*/ 0 w 10800"/>
              <a:gd name="connsiteY3" fmla="*/ 5691 h 12035"/>
              <a:gd name="connsiteX4" fmla="*/ 9179 w 10800"/>
              <a:gd name="connsiteY4" fmla="*/ 0 h 12035"/>
              <a:gd name="connsiteX0" fmla="*/ 9179 w 10800"/>
              <a:gd name="connsiteY0" fmla="*/ 0 h 12035"/>
              <a:gd name="connsiteX1" fmla="*/ 10800 w 10800"/>
              <a:gd name="connsiteY1" fmla="*/ 5691 h 12035"/>
              <a:gd name="connsiteX2" fmla="*/ 8768 w 10800"/>
              <a:gd name="connsiteY2" fmla="*/ 11896 h 12035"/>
              <a:gd name="connsiteX0" fmla="*/ 9179 w 10800"/>
              <a:gd name="connsiteY0" fmla="*/ 0 h 12035"/>
              <a:gd name="connsiteX1" fmla="*/ 10800 w 10800"/>
              <a:gd name="connsiteY1" fmla="*/ 5691 h 12035"/>
              <a:gd name="connsiteX2" fmla="*/ 8739 w 10800"/>
              <a:gd name="connsiteY2" fmla="*/ 12035 h 12035"/>
              <a:gd name="connsiteX3" fmla="*/ 0 w 10800"/>
              <a:gd name="connsiteY3" fmla="*/ 5691 h 12035"/>
              <a:gd name="connsiteX4" fmla="*/ 9179 w 10800"/>
              <a:gd name="connsiteY4" fmla="*/ 0 h 12035"/>
              <a:gd name="connsiteX0" fmla="*/ 9171 w 10800"/>
              <a:gd name="connsiteY0" fmla="*/ 44 h 12035"/>
              <a:gd name="connsiteX1" fmla="*/ 10800 w 10800"/>
              <a:gd name="connsiteY1" fmla="*/ 5691 h 12035"/>
              <a:gd name="connsiteX2" fmla="*/ 8768 w 10800"/>
              <a:gd name="connsiteY2" fmla="*/ 11896 h 12035"/>
              <a:gd name="connsiteX0" fmla="*/ 9179 w 10800"/>
              <a:gd name="connsiteY0" fmla="*/ 0 h 12125"/>
              <a:gd name="connsiteX1" fmla="*/ 10800 w 10800"/>
              <a:gd name="connsiteY1" fmla="*/ 5691 h 12125"/>
              <a:gd name="connsiteX2" fmla="*/ 8739 w 10800"/>
              <a:gd name="connsiteY2" fmla="*/ 12035 h 12125"/>
              <a:gd name="connsiteX3" fmla="*/ 0 w 10800"/>
              <a:gd name="connsiteY3" fmla="*/ 5691 h 12125"/>
              <a:gd name="connsiteX4" fmla="*/ 9179 w 10800"/>
              <a:gd name="connsiteY4" fmla="*/ 0 h 12125"/>
              <a:gd name="connsiteX0" fmla="*/ 9171 w 10800"/>
              <a:gd name="connsiteY0" fmla="*/ 44 h 12125"/>
              <a:gd name="connsiteX1" fmla="*/ 10800 w 10800"/>
              <a:gd name="connsiteY1" fmla="*/ 5691 h 12125"/>
              <a:gd name="connsiteX2" fmla="*/ 8621 w 10800"/>
              <a:gd name="connsiteY2" fmla="*/ 12125 h 12125"/>
              <a:gd name="connsiteX0" fmla="*/ 9179 w 10800"/>
              <a:gd name="connsiteY0" fmla="*/ 0 h 12915"/>
              <a:gd name="connsiteX1" fmla="*/ 10800 w 10800"/>
              <a:gd name="connsiteY1" fmla="*/ 5691 h 12915"/>
              <a:gd name="connsiteX2" fmla="*/ 8739 w 10800"/>
              <a:gd name="connsiteY2" fmla="*/ 12035 h 12915"/>
              <a:gd name="connsiteX3" fmla="*/ 0 w 10800"/>
              <a:gd name="connsiteY3" fmla="*/ 5691 h 12915"/>
              <a:gd name="connsiteX4" fmla="*/ 9179 w 10800"/>
              <a:gd name="connsiteY4" fmla="*/ 0 h 12915"/>
              <a:gd name="connsiteX0" fmla="*/ 9171 w 10800"/>
              <a:gd name="connsiteY0" fmla="*/ 44 h 12915"/>
              <a:gd name="connsiteX1" fmla="*/ 10800 w 10800"/>
              <a:gd name="connsiteY1" fmla="*/ 5691 h 12915"/>
              <a:gd name="connsiteX2" fmla="*/ 8621 w 10800"/>
              <a:gd name="connsiteY2" fmla="*/ 12915 h 12915"/>
              <a:gd name="connsiteX0" fmla="*/ 9179 w 10800"/>
              <a:gd name="connsiteY0" fmla="*/ 517 h 13432"/>
              <a:gd name="connsiteX1" fmla="*/ 10800 w 10800"/>
              <a:gd name="connsiteY1" fmla="*/ 6208 h 13432"/>
              <a:gd name="connsiteX2" fmla="*/ 8739 w 10800"/>
              <a:gd name="connsiteY2" fmla="*/ 12552 h 13432"/>
              <a:gd name="connsiteX3" fmla="*/ 0 w 10800"/>
              <a:gd name="connsiteY3" fmla="*/ 6208 h 13432"/>
              <a:gd name="connsiteX4" fmla="*/ 9179 w 10800"/>
              <a:gd name="connsiteY4" fmla="*/ 517 h 13432"/>
              <a:gd name="connsiteX0" fmla="*/ 9024 w 10800"/>
              <a:gd name="connsiteY0" fmla="*/ 0 h 13432"/>
              <a:gd name="connsiteX1" fmla="*/ 10800 w 10800"/>
              <a:gd name="connsiteY1" fmla="*/ 6208 h 13432"/>
              <a:gd name="connsiteX2" fmla="*/ 8621 w 10800"/>
              <a:gd name="connsiteY2" fmla="*/ 13432 h 13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800" h="13432" stroke="0">
                <a:moveTo>
                  <a:pt x="9179" y="517"/>
                </a:moveTo>
                <a:cubicBezTo>
                  <a:pt x="10238" y="2226"/>
                  <a:pt x="10800" y="4197"/>
                  <a:pt x="10800" y="6208"/>
                </a:cubicBezTo>
                <a:cubicBezTo>
                  <a:pt x="10800" y="8487"/>
                  <a:pt x="10078" y="10708"/>
                  <a:pt x="8739" y="12552"/>
                </a:cubicBezTo>
                <a:lnTo>
                  <a:pt x="0" y="6208"/>
                </a:lnTo>
                <a:lnTo>
                  <a:pt x="9179" y="517"/>
                </a:lnTo>
                <a:close/>
              </a:path>
              <a:path w="10800" h="13432" fill="none">
                <a:moveTo>
                  <a:pt x="9024" y="0"/>
                </a:moveTo>
                <a:cubicBezTo>
                  <a:pt x="10083" y="1709"/>
                  <a:pt x="10800" y="4197"/>
                  <a:pt x="10800" y="6208"/>
                </a:cubicBezTo>
                <a:cubicBezTo>
                  <a:pt x="10800" y="8487"/>
                  <a:pt x="9960" y="11588"/>
                  <a:pt x="8621" y="13432"/>
                </a:cubicBezTo>
              </a:path>
            </a:pathLst>
          </a:custGeom>
          <a:noFill/>
          <a:ln w="2540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9225" name="AutoShape 11"/>
          <p:cNvSpPr>
            <a:spLocks noChangeArrowheads="1"/>
          </p:cNvSpPr>
          <p:nvPr/>
        </p:nvSpPr>
        <p:spPr bwMode="auto">
          <a:xfrm>
            <a:off x="-733127" y="732491"/>
            <a:ext cx="5314950" cy="5427663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w 21600"/>
              <a:gd name="T9" fmla="*/ 0 h 21600"/>
              <a:gd name="T10" fmla="*/ 0 w 21600"/>
              <a:gd name="T11" fmla="*/ 0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10799 w 21600"/>
              <a:gd name="T19" fmla="*/ 5189 h 21600"/>
              <a:gd name="T20" fmla="*/ 21599 w 21600"/>
              <a:gd name="T21" fmla="*/ 1702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 stroke="0">
                <a:moveTo>
                  <a:pt x="19979" y="5109"/>
                </a:moveTo>
                <a:cubicBezTo>
                  <a:pt x="21038" y="6818"/>
                  <a:pt x="21600" y="8789"/>
                  <a:pt x="21600" y="10800"/>
                </a:cubicBezTo>
                <a:cubicBezTo>
                  <a:pt x="21600" y="13079"/>
                  <a:pt x="20878" y="15300"/>
                  <a:pt x="19539" y="17144"/>
                </a:cubicBezTo>
                <a:lnTo>
                  <a:pt x="10800" y="10800"/>
                </a:lnTo>
                <a:close/>
              </a:path>
              <a:path w="21600" h="21600" fill="none">
                <a:moveTo>
                  <a:pt x="19979" y="5109"/>
                </a:moveTo>
                <a:cubicBezTo>
                  <a:pt x="21038" y="6818"/>
                  <a:pt x="21600" y="8789"/>
                  <a:pt x="21600" y="10800"/>
                </a:cubicBezTo>
                <a:cubicBezTo>
                  <a:pt x="21600" y="13079"/>
                  <a:pt x="20878" y="15300"/>
                  <a:pt x="19539" y="17144"/>
                </a:cubicBezTo>
              </a:path>
            </a:pathLst>
          </a:custGeom>
          <a:noFill/>
          <a:ln w="2540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9230" name="Text Box 14"/>
          <p:cNvSpPr txBox="1">
            <a:spLocks noChangeAspect="1" noChangeArrowheads="1"/>
          </p:cNvSpPr>
          <p:nvPr/>
        </p:nvSpPr>
        <p:spPr bwMode="auto">
          <a:xfrm flipH="1">
            <a:off x="2286000" y="2263775"/>
            <a:ext cx="1072658" cy="52590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defTabSz="449263">
              <a:buClr>
                <a:srgbClr val="FFFFFF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 err="1">
                <a:solidFill>
                  <a:srgbClr val="FFFFFF"/>
                </a:solidFill>
                <a:latin typeface="Century Gothic" pitchFamily="34" charset="0"/>
                <a:cs typeface="MS Shell Dlg" charset="0"/>
              </a:rPr>
              <a:t>Ondas</a:t>
            </a:r>
            <a:endParaRPr lang="en-GB" sz="1400" dirty="0">
              <a:solidFill>
                <a:srgbClr val="FFFFFF"/>
              </a:solidFill>
              <a:latin typeface="Century Gothic" pitchFamily="34" charset="0"/>
              <a:cs typeface="MS Shell Dlg" charset="0"/>
            </a:endParaRPr>
          </a:p>
          <a:p>
            <a:pPr defTabSz="449263">
              <a:buClr>
                <a:srgbClr val="FFFFFF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 err="1">
                <a:solidFill>
                  <a:srgbClr val="FFFFFF"/>
                </a:solidFill>
                <a:latin typeface="Century Gothic" pitchFamily="34" charset="0"/>
                <a:cs typeface="MS Shell Dlg" charset="0"/>
              </a:rPr>
              <a:t>luminosas</a:t>
            </a:r>
            <a:endParaRPr lang="en-GB" sz="1400" dirty="0">
              <a:solidFill>
                <a:srgbClr val="FFFFFF"/>
              </a:solidFill>
              <a:latin typeface="Century Gothic" pitchFamily="34" charset="0"/>
              <a:cs typeface="MS Shell Dlg" charset="0"/>
            </a:endParaRPr>
          </a:p>
        </p:txBody>
      </p:sp>
      <p:sp>
        <p:nvSpPr>
          <p:cNvPr id="9231" name="AutoShape 15"/>
          <p:cNvSpPr>
            <a:spLocks noChangeArrowheads="1"/>
          </p:cNvSpPr>
          <p:nvPr/>
        </p:nvSpPr>
        <p:spPr bwMode="auto">
          <a:xfrm flipH="1">
            <a:off x="6854304" y="3316954"/>
            <a:ext cx="603250" cy="301625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BBE0E3"/>
          </a:solidFill>
          <a:ln w="126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9232" name="Text Box 16"/>
          <p:cNvSpPr txBox="1">
            <a:spLocks noChangeArrowheads="1"/>
          </p:cNvSpPr>
          <p:nvPr/>
        </p:nvSpPr>
        <p:spPr bwMode="auto">
          <a:xfrm flipH="1">
            <a:off x="6939121" y="3295650"/>
            <a:ext cx="297175" cy="30995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defTabSz="449263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00"/>
                </a:solidFill>
                <a:latin typeface="Century Gothic" pitchFamily="34" charset="0"/>
                <a:cs typeface="MS Shell Dlg" charset="0"/>
              </a:rPr>
              <a:t>c</a:t>
            </a:r>
          </a:p>
        </p:txBody>
      </p:sp>
      <p:sp>
        <p:nvSpPr>
          <p:cNvPr id="9234" name="Line 18"/>
          <p:cNvSpPr>
            <a:spLocks noChangeShapeType="1"/>
          </p:cNvSpPr>
          <p:nvPr/>
        </p:nvSpPr>
        <p:spPr bwMode="auto">
          <a:xfrm>
            <a:off x="2043113" y="5272088"/>
            <a:ext cx="5729287" cy="1587"/>
          </a:xfrm>
          <a:prstGeom prst="line">
            <a:avLst/>
          </a:prstGeom>
          <a:noFill/>
          <a:ln w="57240">
            <a:solidFill>
              <a:srgbClr val="FF33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pt-BR" b="0">
              <a:solidFill>
                <a:schemeClr val="accent1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7185" name="Text Box 19"/>
          <p:cNvSpPr txBox="1">
            <a:spLocks noChangeArrowheads="1"/>
          </p:cNvSpPr>
          <p:nvPr/>
        </p:nvSpPr>
        <p:spPr bwMode="auto">
          <a:xfrm flipH="1">
            <a:off x="3091079" y="4868863"/>
            <a:ext cx="3503181" cy="371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defTabSz="449263">
              <a:buClr>
                <a:srgbClr val="FFFF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1800" b="0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  <a:cs typeface="MS Shell Dlg" charset="0"/>
              </a:rPr>
              <a:t>Percurso</a:t>
            </a:r>
            <a:r>
              <a:rPr lang="en-GB" sz="1800" b="0" dirty="0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  <a:cs typeface="MS Shell Dlg" charset="0"/>
              </a:rPr>
              <a:t> </a:t>
            </a:r>
            <a:r>
              <a:rPr lang="en-GB" sz="1800" b="0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  <a:cs typeface="MS Shell Dlg" charset="0"/>
              </a:rPr>
              <a:t>da</a:t>
            </a:r>
            <a:r>
              <a:rPr lang="en-GB" sz="1800" b="0" dirty="0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  <a:cs typeface="MS Shell Dlg" charset="0"/>
              </a:rPr>
              <a:t> </a:t>
            </a:r>
            <a:r>
              <a:rPr lang="en-GB" sz="1800" b="0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  <a:cs typeface="MS Shell Dlg" charset="0"/>
              </a:rPr>
              <a:t>luz</a:t>
            </a:r>
            <a:r>
              <a:rPr lang="en-GB" sz="1800" b="0" dirty="0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  <a:cs typeface="MS Shell Dlg" charset="0"/>
              </a:rPr>
              <a:t> </a:t>
            </a:r>
            <a:r>
              <a:rPr lang="en-GB" sz="1800" b="0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  <a:cs typeface="MS Shell Dlg" charset="0"/>
              </a:rPr>
              <a:t>durante</a:t>
            </a:r>
            <a:r>
              <a:rPr lang="en-GB" sz="1800" b="0" dirty="0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  <a:cs typeface="MS Shell Dlg" charset="0"/>
              </a:rPr>
              <a:t> 1 </a:t>
            </a:r>
            <a:r>
              <a:rPr lang="en-GB" sz="1800" b="0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  <a:cs typeface="MS Shell Dlg" charset="0"/>
              </a:rPr>
              <a:t>ano</a:t>
            </a:r>
            <a:endParaRPr lang="en-GB" sz="1800" b="0" dirty="0">
              <a:solidFill>
                <a:schemeClr val="accent1">
                  <a:lumMod val="40000"/>
                  <a:lumOff val="60000"/>
                </a:schemeClr>
              </a:solidFill>
              <a:latin typeface="Century Gothic" pitchFamily="34" charset="0"/>
              <a:cs typeface="MS Shell Dlg" charset="0"/>
            </a:endParaRPr>
          </a:p>
        </p:txBody>
      </p:sp>
      <p:sp>
        <p:nvSpPr>
          <p:cNvPr id="3" name="Text Box 20"/>
          <p:cNvSpPr txBox="1">
            <a:spLocks noChangeArrowheads="1"/>
          </p:cNvSpPr>
          <p:nvPr/>
        </p:nvSpPr>
        <p:spPr bwMode="auto">
          <a:xfrm flipH="1">
            <a:off x="3984436" y="5219700"/>
            <a:ext cx="1781555" cy="52540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defTabSz="449263">
              <a:buClr>
                <a:srgbClr val="FF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800" b="0" dirty="0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  <a:cs typeface="MS Shell Dlg" charset="0"/>
              </a:rPr>
              <a:t>1 </a:t>
            </a:r>
            <a:r>
              <a:rPr lang="en-GB" sz="2800" b="0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  <a:cs typeface="MS Shell Dlg" charset="0"/>
              </a:rPr>
              <a:t>ano-luz</a:t>
            </a:r>
            <a:endParaRPr lang="en-GB" sz="2800" b="0" dirty="0">
              <a:solidFill>
                <a:schemeClr val="accent1">
                  <a:lumMod val="40000"/>
                  <a:lumOff val="60000"/>
                </a:schemeClr>
              </a:solidFill>
              <a:latin typeface="Century Gothic" pitchFamily="34" charset="0"/>
              <a:cs typeface="MS Shell Dlg" charset="0"/>
            </a:endParaRPr>
          </a:p>
        </p:txBody>
      </p:sp>
      <p:sp>
        <p:nvSpPr>
          <p:cNvPr id="7187" name="Text Box 21"/>
          <p:cNvSpPr txBox="1">
            <a:spLocks noChangeArrowheads="1"/>
          </p:cNvSpPr>
          <p:nvPr/>
        </p:nvSpPr>
        <p:spPr bwMode="auto">
          <a:xfrm>
            <a:off x="2983490" y="5851525"/>
            <a:ext cx="3921564" cy="40229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defTabSz="449263">
              <a:buClr>
                <a:srgbClr val="FFFF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000" b="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  <a:cs typeface="MS Shell Dlg" charset="0"/>
              </a:rPr>
              <a:t>9 </a:t>
            </a:r>
            <a:r>
              <a:rPr lang="en-GB" sz="2000" b="0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  <a:cs typeface="MS Shell Dlg" charset="0"/>
              </a:rPr>
              <a:t>trilhões</a:t>
            </a:r>
            <a:r>
              <a:rPr lang="en-GB" sz="2000" b="0" dirty="0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  <a:cs typeface="MS Shell Dlg" charset="0"/>
              </a:rPr>
              <a:t> </a:t>
            </a:r>
            <a:r>
              <a:rPr lang="en-GB" sz="2000" b="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  <a:cs typeface="MS Shell Dlg" charset="0"/>
              </a:rPr>
              <a:t> e 500 </a:t>
            </a:r>
            <a:r>
              <a:rPr lang="en-GB" sz="2000" b="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  <a:cs typeface="MS Shell Dlg" charset="0"/>
              </a:rPr>
              <a:t>bilhões</a:t>
            </a:r>
            <a:r>
              <a:rPr lang="en-GB" sz="2000" b="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  <a:cs typeface="MS Shell Dlg" charset="0"/>
              </a:rPr>
              <a:t> de km </a:t>
            </a:r>
            <a:endParaRPr lang="en-GB" sz="2000" b="0" dirty="0">
              <a:solidFill>
                <a:schemeClr val="accent1">
                  <a:lumMod val="40000"/>
                  <a:lumOff val="60000"/>
                </a:schemeClr>
              </a:solidFill>
              <a:latin typeface="Century Gothic" pitchFamily="34" charset="0"/>
              <a:cs typeface="MS Shell Dlg" charset="0"/>
            </a:endParaRPr>
          </a:p>
        </p:txBody>
      </p:sp>
      <p:sp>
        <p:nvSpPr>
          <p:cNvPr id="27" name="AutoShape 11"/>
          <p:cNvSpPr>
            <a:spLocks noChangeAspect="1" noChangeArrowheads="1"/>
          </p:cNvSpPr>
          <p:nvPr/>
        </p:nvSpPr>
        <p:spPr bwMode="auto">
          <a:xfrm>
            <a:off x="-1882449" y="-171400"/>
            <a:ext cx="7074850" cy="7236000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w 21600"/>
              <a:gd name="T9" fmla="*/ 0 h 21600"/>
              <a:gd name="T10" fmla="*/ 0 w 21600"/>
              <a:gd name="T11" fmla="*/ 0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10799 w 21600"/>
              <a:gd name="T19" fmla="*/ 5189 h 21600"/>
              <a:gd name="T20" fmla="*/ 21599 w 21600"/>
              <a:gd name="T21" fmla="*/ 1702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 stroke="0">
                <a:moveTo>
                  <a:pt x="19979" y="5109"/>
                </a:moveTo>
                <a:cubicBezTo>
                  <a:pt x="21038" y="6818"/>
                  <a:pt x="21600" y="8789"/>
                  <a:pt x="21600" y="10800"/>
                </a:cubicBezTo>
                <a:cubicBezTo>
                  <a:pt x="21600" y="13079"/>
                  <a:pt x="20878" y="15300"/>
                  <a:pt x="19539" y="17144"/>
                </a:cubicBezTo>
                <a:lnTo>
                  <a:pt x="10800" y="10800"/>
                </a:lnTo>
                <a:close/>
              </a:path>
              <a:path w="21600" h="21600" fill="none">
                <a:moveTo>
                  <a:pt x="19979" y="5109"/>
                </a:moveTo>
                <a:cubicBezTo>
                  <a:pt x="21038" y="6818"/>
                  <a:pt x="21600" y="8789"/>
                  <a:pt x="21600" y="10800"/>
                </a:cubicBezTo>
                <a:cubicBezTo>
                  <a:pt x="21600" y="13079"/>
                  <a:pt x="20878" y="15300"/>
                  <a:pt x="19539" y="17144"/>
                </a:cubicBezTo>
              </a:path>
            </a:pathLst>
          </a:custGeom>
          <a:noFill/>
          <a:ln w="2540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8" name="AutoShape 11"/>
          <p:cNvSpPr>
            <a:spLocks noChangeAspect="1" noChangeArrowheads="1"/>
          </p:cNvSpPr>
          <p:nvPr/>
        </p:nvSpPr>
        <p:spPr bwMode="auto">
          <a:xfrm>
            <a:off x="-3356513" y="-1251520"/>
            <a:ext cx="9197305" cy="9406800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w 21600"/>
              <a:gd name="T9" fmla="*/ 0 h 21600"/>
              <a:gd name="T10" fmla="*/ 0 w 21600"/>
              <a:gd name="T11" fmla="*/ 0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10799 w 21600"/>
              <a:gd name="T19" fmla="*/ 5189 h 21600"/>
              <a:gd name="T20" fmla="*/ 21599 w 21600"/>
              <a:gd name="T21" fmla="*/ 1702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 stroke="0">
                <a:moveTo>
                  <a:pt x="19979" y="5109"/>
                </a:moveTo>
                <a:cubicBezTo>
                  <a:pt x="21038" y="6818"/>
                  <a:pt x="21600" y="8789"/>
                  <a:pt x="21600" y="10800"/>
                </a:cubicBezTo>
                <a:cubicBezTo>
                  <a:pt x="21600" y="13079"/>
                  <a:pt x="20878" y="15300"/>
                  <a:pt x="19539" y="17144"/>
                </a:cubicBezTo>
                <a:lnTo>
                  <a:pt x="10800" y="10800"/>
                </a:lnTo>
                <a:close/>
              </a:path>
              <a:path w="21600" h="21600" fill="none">
                <a:moveTo>
                  <a:pt x="19979" y="5109"/>
                </a:moveTo>
                <a:cubicBezTo>
                  <a:pt x="21038" y="6818"/>
                  <a:pt x="21600" y="8789"/>
                  <a:pt x="21600" y="10800"/>
                </a:cubicBezTo>
                <a:cubicBezTo>
                  <a:pt x="21600" y="13079"/>
                  <a:pt x="20878" y="15300"/>
                  <a:pt x="19539" y="17144"/>
                </a:cubicBezTo>
              </a:path>
            </a:pathLst>
          </a:custGeom>
          <a:noFill/>
          <a:ln w="2540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9" name="AutoShape 11"/>
          <p:cNvSpPr>
            <a:spLocks noChangeAspect="1" noChangeArrowheads="1"/>
          </p:cNvSpPr>
          <p:nvPr/>
        </p:nvSpPr>
        <p:spPr bwMode="auto">
          <a:xfrm>
            <a:off x="-5365104" y="-2632081"/>
            <a:ext cx="11956494" cy="12228840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w 21600"/>
              <a:gd name="T9" fmla="*/ 0 h 21600"/>
              <a:gd name="T10" fmla="*/ 0 w 21600"/>
              <a:gd name="T11" fmla="*/ 0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10799 w 21600"/>
              <a:gd name="T19" fmla="*/ 5189 h 21600"/>
              <a:gd name="T20" fmla="*/ 21599 w 21600"/>
              <a:gd name="T21" fmla="*/ 1702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 stroke="0">
                <a:moveTo>
                  <a:pt x="19979" y="5109"/>
                </a:moveTo>
                <a:cubicBezTo>
                  <a:pt x="21038" y="6818"/>
                  <a:pt x="21600" y="8789"/>
                  <a:pt x="21600" y="10800"/>
                </a:cubicBezTo>
                <a:cubicBezTo>
                  <a:pt x="21600" y="13079"/>
                  <a:pt x="20878" y="15300"/>
                  <a:pt x="19539" y="17144"/>
                </a:cubicBezTo>
                <a:lnTo>
                  <a:pt x="10800" y="10800"/>
                </a:lnTo>
                <a:close/>
              </a:path>
              <a:path w="21600" h="21600" fill="none">
                <a:moveTo>
                  <a:pt x="19979" y="5109"/>
                </a:moveTo>
                <a:cubicBezTo>
                  <a:pt x="21038" y="6818"/>
                  <a:pt x="21600" y="8789"/>
                  <a:pt x="21600" y="10800"/>
                </a:cubicBezTo>
                <a:cubicBezTo>
                  <a:pt x="21600" y="13079"/>
                  <a:pt x="20878" y="15300"/>
                  <a:pt x="19539" y="17144"/>
                </a:cubicBezTo>
              </a:path>
            </a:pathLst>
          </a:custGeom>
          <a:noFill/>
          <a:ln w="2540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" name="Text Box 17"/>
          <p:cNvSpPr txBox="1">
            <a:spLocks noChangeArrowheads="1"/>
          </p:cNvSpPr>
          <p:nvPr/>
        </p:nvSpPr>
        <p:spPr bwMode="auto">
          <a:xfrm flipH="1">
            <a:off x="6664373" y="2348880"/>
            <a:ext cx="931963" cy="58695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defTabSz="449263">
              <a:buClr>
                <a:srgbClr val="00FF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dirty="0">
                <a:solidFill>
                  <a:schemeClr val="bg1"/>
                </a:solidFill>
                <a:latin typeface="Century Gothic" pitchFamily="34" charset="0"/>
                <a:cs typeface="MS Shell Dlg" charset="0"/>
              </a:rPr>
              <a:t>300.000</a:t>
            </a:r>
          </a:p>
          <a:p>
            <a:pPr defTabSz="449263">
              <a:buClr>
                <a:srgbClr val="00FF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dirty="0">
                <a:solidFill>
                  <a:schemeClr val="bg1"/>
                </a:solidFill>
                <a:latin typeface="Century Gothic" pitchFamily="34" charset="0"/>
                <a:cs typeface="MS Shell Dlg" charset="0"/>
              </a:rPr>
              <a:t>km/s</a:t>
            </a:r>
          </a:p>
        </p:txBody>
      </p:sp>
      <p:grpSp>
        <p:nvGrpSpPr>
          <p:cNvPr id="30" name="Grupo 29"/>
          <p:cNvGrpSpPr/>
          <p:nvPr/>
        </p:nvGrpSpPr>
        <p:grpSpPr>
          <a:xfrm>
            <a:off x="1316462" y="2780928"/>
            <a:ext cx="1324948" cy="1324948"/>
            <a:chOff x="1330088" y="2824132"/>
            <a:chExt cx="1324948" cy="1324948"/>
          </a:xfrm>
        </p:grpSpPr>
        <p:grpSp>
          <p:nvGrpSpPr>
            <p:cNvPr id="26" name="Grupo 25"/>
            <p:cNvGrpSpPr/>
            <p:nvPr/>
          </p:nvGrpSpPr>
          <p:grpSpPr>
            <a:xfrm>
              <a:off x="1330088" y="2824132"/>
              <a:ext cx="1324948" cy="1324948"/>
              <a:chOff x="3900196" y="2800905"/>
              <a:chExt cx="1324948" cy="1324948"/>
            </a:xfrm>
          </p:grpSpPr>
          <p:sp>
            <p:nvSpPr>
              <p:cNvPr id="7178" name="Oval 12"/>
              <p:cNvSpPr>
                <a:spLocks noChangeArrowheads="1"/>
              </p:cNvSpPr>
              <p:nvPr/>
            </p:nvSpPr>
            <p:spPr bwMode="auto">
              <a:xfrm flipH="1">
                <a:off x="4419430" y="3309938"/>
                <a:ext cx="301625" cy="301625"/>
              </a:xfrm>
              <a:prstGeom prst="ellipse">
                <a:avLst/>
              </a:prstGeom>
              <a:gradFill>
                <a:gsLst>
                  <a:gs pos="100000">
                    <a:srgbClr val="FF3300">
                      <a:alpha val="83000"/>
                    </a:srgbClr>
                  </a:gs>
                  <a:gs pos="33000">
                    <a:srgbClr val="FFFF00"/>
                  </a:gs>
                  <a:gs pos="33000">
                    <a:srgbClr val="FFFF00"/>
                  </a:gs>
                  <a:gs pos="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126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24" name="Subtítulo 3"/>
              <p:cNvSpPr txBox="1">
                <a:spLocks noChangeAspect="1"/>
              </p:cNvSpPr>
              <p:nvPr/>
            </p:nvSpPr>
            <p:spPr bwMode="auto">
              <a:xfrm rot="18900000">
                <a:off x="3900196" y="2800905"/>
                <a:ext cx="1324948" cy="1324948"/>
              </a:xfrm>
              <a:prstGeom prst="rect">
                <a:avLst/>
              </a:prstGeom>
              <a:gradFill flip="none" rotWithShape="1">
                <a:gsLst>
                  <a:gs pos="12000">
                    <a:schemeClr val="bg1">
                      <a:alpha val="79000"/>
                    </a:schemeClr>
                  </a:gs>
                  <a:gs pos="32000">
                    <a:srgbClr val="FFC000">
                      <a:alpha val="87000"/>
                    </a:srgbClr>
                  </a:gs>
                  <a:gs pos="100000">
                    <a:schemeClr val="tx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  <a:miter lim="800000"/>
                <a:headEnd/>
                <a:tailEnd/>
              </a:ln>
            </p:spPr>
            <p:txBody>
              <a:bodyPr lIns="92075" tIns="46038" rIns="92075" bIns="46038"/>
              <a:lstStyle/>
              <a:p>
                <a:pPr>
                  <a:spcBef>
                    <a:spcPct val="20000"/>
                  </a:spcBef>
                  <a:buClr>
                    <a:srgbClr val="FF0066"/>
                  </a:buClr>
                  <a:buFont typeface="Wingdings" pitchFamily="2" charset="2"/>
                  <a:buNone/>
                  <a:defRPr/>
                </a:pPr>
                <a:endParaRPr lang="pt-BR" sz="4800" kern="0" dirty="0" smtClean="0">
                  <a:solidFill>
                    <a:schemeClr val="bg1"/>
                  </a:solidFill>
                  <a:latin typeface="Century Gothic" pitchFamily="34" charset="0"/>
                </a:endParaRPr>
              </a:p>
              <a:p>
                <a:pPr>
                  <a:spcBef>
                    <a:spcPct val="20000"/>
                  </a:spcBef>
                  <a:buClr>
                    <a:srgbClr val="FF0066"/>
                  </a:buClr>
                  <a:buFont typeface="Wingdings" pitchFamily="2" charset="2"/>
                  <a:buNone/>
                  <a:defRPr/>
                </a:pPr>
                <a:endParaRPr lang="pt-BR" sz="8800" kern="0" dirty="0" smtClean="0">
                  <a:solidFill>
                    <a:schemeClr val="bg1"/>
                  </a:solidFill>
                  <a:latin typeface="Century Gothic" pitchFamily="34" charset="0"/>
                </a:endParaRPr>
              </a:p>
              <a:p>
                <a:pPr>
                  <a:spcBef>
                    <a:spcPct val="20000"/>
                  </a:spcBef>
                  <a:buClr>
                    <a:srgbClr val="FF0066"/>
                  </a:buClr>
                  <a:buFont typeface="Wingdings" pitchFamily="2" charset="2"/>
                  <a:buNone/>
                  <a:defRPr/>
                </a:pPr>
                <a:endParaRPr lang="pt-BR" sz="4800" kern="0" dirty="0">
                  <a:ln w="34925">
                    <a:gradFill flip="none" rotWithShape="1">
                      <a:gsLst>
                        <a:gs pos="0">
                          <a:srgbClr val="F67526"/>
                        </a:gs>
                        <a:gs pos="50000">
                          <a:srgbClr val="F67526">
                            <a:alpha val="41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ln>
                  <a:solidFill>
                    <a:schemeClr val="bg1"/>
                  </a:solidFill>
                  <a:latin typeface="Century Gothic" pitchFamily="34" charset="0"/>
                </a:endParaRPr>
              </a:p>
            </p:txBody>
          </p:sp>
        </p:grpSp>
        <p:sp>
          <p:nvSpPr>
            <p:cNvPr id="7179" name="Text Box 13"/>
            <p:cNvSpPr txBox="1">
              <a:spLocks noChangeArrowheads="1"/>
            </p:cNvSpPr>
            <p:nvPr/>
          </p:nvSpPr>
          <p:spPr bwMode="auto">
            <a:xfrm flipH="1">
              <a:off x="1633298" y="3519488"/>
              <a:ext cx="750887" cy="34131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defTabSz="449263">
                <a:buClr>
                  <a:srgbClr val="FFFF00"/>
                </a:buClr>
                <a:buSzPct val="100000"/>
                <a:buFont typeface="Arial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en-GB" dirty="0" err="1">
                  <a:solidFill>
                    <a:schemeClr val="accent5">
                      <a:lumMod val="75000"/>
                    </a:schemeClr>
                  </a:solidFill>
                  <a:latin typeface="Century Gothic" pitchFamily="34" charset="0"/>
                  <a:cs typeface="MS Shell Dlg" charset="0"/>
                </a:rPr>
                <a:t>Fóton</a:t>
              </a:r>
              <a:endParaRPr lang="en-GB" dirty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  <a:cs typeface="MS Shell Dlg" charset="0"/>
              </a:endParaRPr>
            </a:p>
          </p:txBody>
        </p:sp>
      </p:grpSp>
      <p:sp>
        <p:nvSpPr>
          <p:cNvPr id="31" name="Retângulo 30"/>
          <p:cNvSpPr/>
          <p:nvPr/>
        </p:nvSpPr>
        <p:spPr>
          <a:xfrm>
            <a:off x="0" y="6536377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pt-BR" sz="1200" dirty="0" smtClean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  <a:t>Crédito do slide original: Prof. Roberto </a:t>
            </a:r>
            <a:r>
              <a:rPr lang="pt-BR" sz="1200" dirty="0" err="1" smtClean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  <a:t>Boczko</a:t>
            </a:r>
            <a:r>
              <a:rPr lang="pt-BR" sz="1200" dirty="0" smtClean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  <a:t>; adaptações: André Luiz da Silva CDA/CDCC/USP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3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3.33333E-6 L 0.51181 -0.00208 " pathEditMode="relative" rAng="0" ptsTypes="AA">
                                      <p:cBhvr>
                                        <p:cTn id="14" dur="8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" y="-1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2000"/>
                            </p:stCondLst>
                            <p:childTnLst>
                              <p:par>
                                <p:cTn id="4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2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2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2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2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20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40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9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60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300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6000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7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 animBg="1"/>
      <p:bldP spid="9221" grpId="0" animBg="1"/>
      <p:bldP spid="9221" grpId="1" animBg="1"/>
      <p:bldP spid="9222" grpId="0" animBg="1"/>
      <p:bldP spid="9222" grpId="1" animBg="1"/>
      <p:bldP spid="9223" grpId="0" animBg="1"/>
      <p:bldP spid="9223" grpId="1" animBg="1"/>
      <p:bldP spid="9224" grpId="0" animBg="1"/>
      <p:bldP spid="9224" grpId="1" animBg="1"/>
      <p:bldP spid="9225" grpId="0" animBg="1"/>
      <p:bldP spid="9225" grpId="1" animBg="1"/>
      <p:bldP spid="9230" grpId="0"/>
      <p:bldP spid="9230" grpId="1"/>
      <p:bldP spid="9231" grpId="0" animBg="1"/>
      <p:bldP spid="9232" grpId="0"/>
      <p:bldP spid="9234" grpId="0" animBg="1"/>
      <p:bldP spid="9234" grpId="1" animBg="1"/>
      <p:bldP spid="7185" grpId="0"/>
      <p:bldP spid="3" grpId="0"/>
      <p:bldP spid="7187" grpId="0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87624" y="122337"/>
            <a:ext cx="6336704" cy="714375"/>
          </a:xfrm>
        </p:spPr>
        <p:txBody>
          <a:bodyPr/>
          <a:lstStyle/>
          <a:p>
            <a:pPr>
              <a:buClr>
                <a:schemeClr val="accent6">
                  <a:lumMod val="60000"/>
                  <a:lumOff val="40000"/>
                </a:schemeClr>
              </a:buClr>
              <a:defRPr/>
            </a:pPr>
            <a:r>
              <a:rPr lang="pt-BR" sz="4400" dirty="0" smtClean="0">
                <a:solidFill>
                  <a:schemeClr val="bg1"/>
                </a:solidFill>
                <a:latin typeface="Century Gothic" pitchFamily="34" charset="0"/>
              </a:rPr>
              <a:t>Quanto tempo a luz leva para vir...</a:t>
            </a:r>
          </a:p>
          <a:p>
            <a:pPr>
              <a:buClr>
                <a:schemeClr val="accent6">
                  <a:lumMod val="60000"/>
                  <a:lumOff val="40000"/>
                </a:schemeClr>
              </a:buClr>
              <a:defRPr/>
            </a:pPr>
            <a:endParaRPr lang="pt-BR" sz="3600" b="0" dirty="0" smtClean="0">
              <a:solidFill>
                <a:srgbClr val="00CC99"/>
              </a:solidFill>
              <a:latin typeface="Century Gothic" pitchFamily="34" charset="0"/>
            </a:endParaRPr>
          </a:p>
        </p:txBody>
      </p:sp>
      <p:sp>
        <p:nvSpPr>
          <p:cNvPr id="4" name="Subtítulo 2"/>
          <p:cNvSpPr txBox="1">
            <a:spLocks/>
          </p:cNvSpPr>
          <p:nvPr/>
        </p:nvSpPr>
        <p:spPr bwMode="auto">
          <a:xfrm>
            <a:off x="467544" y="1772816"/>
            <a:ext cx="6840760" cy="1260000"/>
          </a:xfrm>
          <a:prstGeom prst="rect">
            <a:avLst/>
          </a:prstGeom>
          <a:noFill/>
          <a:ln w="25400">
            <a:solidFill>
              <a:srgbClr val="00B050"/>
            </a:solidFill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v"/>
              <a:tabLst/>
              <a:defRPr/>
            </a:pPr>
            <a:r>
              <a:rPr lang="pt-BR" sz="3200" b="0" kern="0" dirty="0" smtClean="0">
                <a:solidFill>
                  <a:srgbClr val="00CC99"/>
                </a:solidFill>
                <a:latin typeface="Century Gothic" pitchFamily="34" charset="0"/>
              </a:rPr>
              <a:t> do Sol?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v"/>
              <a:tabLst/>
              <a:defRPr/>
            </a:pPr>
            <a:endParaRPr lang="pt-BR" sz="3200" b="0" kern="0" dirty="0" smtClean="0">
              <a:solidFill>
                <a:srgbClr val="00CC99"/>
              </a:solidFill>
              <a:latin typeface="Century Gothic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tabLst/>
              <a:defRPr/>
            </a:pPr>
            <a:endParaRPr kumimoji="0" lang="pt-BR" sz="3600" b="0" i="0" u="none" strike="noStrike" kern="0" cap="none" spc="0" normalizeH="0" baseline="0" noProof="0" dirty="0" smtClean="0">
              <a:ln>
                <a:noFill/>
              </a:ln>
              <a:solidFill>
                <a:srgbClr val="00CC99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6" name="Subtítulo 2"/>
          <p:cNvSpPr txBox="1">
            <a:spLocks/>
          </p:cNvSpPr>
          <p:nvPr/>
        </p:nvSpPr>
        <p:spPr bwMode="auto">
          <a:xfrm>
            <a:off x="467544" y="3212976"/>
            <a:ext cx="6840760" cy="1296000"/>
          </a:xfrm>
          <a:prstGeom prst="rect">
            <a:avLst/>
          </a:prstGeom>
          <a:noFill/>
          <a:ln w="25400">
            <a:solidFill>
              <a:srgbClr val="00B050"/>
            </a:solidFill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v"/>
              <a:tabLst/>
              <a:defRPr/>
            </a:pPr>
            <a:r>
              <a:rPr kumimoji="0" lang="pt-BR" sz="3200" b="0" i="0" u="none" strike="noStrike" kern="0" cap="none" spc="0" normalizeH="0" noProof="0" dirty="0" smtClean="0">
                <a:ln>
                  <a:noFill/>
                </a:ln>
                <a:solidFill>
                  <a:srgbClr val="00CC99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 da estrela mais próxima depois do Sol? </a:t>
            </a:r>
            <a:endParaRPr kumimoji="0" lang="pt-BR" sz="3600" b="0" i="0" u="none" strike="noStrike" kern="0" cap="none" spc="0" normalizeH="0" baseline="0" noProof="0" dirty="0" smtClean="0">
              <a:ln>
                <a:noFill/>
              </a:ln>
              <a:solidFill>
                <a:srgbClr val="00CC99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7" name="Subtítulo 2"/>
          <p:cNvSpPr txBox="1">
            <a:spLocks/>
          </p:cNvSpPr>
          <p:nvPr/>
        </p:nvSpPr>
        <p:spPr bwMode="auto">
          <a:xfrm>
            <a:off x="467544" y="4661756"/>
            <a:ext cx="6840760" cy="1359532"/>
          </a:xfrm>
          <a:prstGeom prst="rect">
            <a:avLst/>
          </a:prstGeom>
          <a:noFill/>
          <a:ln w="25400">
            <a:solidFill>
              <a:srgbClr val="00B050"/>
            </a:solidFill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v"/>
              <a:tabLst/>
              <a:defRPr/>
            </a:pPr>
            <a:r>
              <a:rPr lang="pt-BR" sz="3200" b="0" kern="0" baseline="0" dirty="0" smtClean="0">
                <a:solidFill>
                  <a:srgbClr val="00CC99"/>
                </a:solidFill>
                <a:latin typeface="Century Gothic" pitchFamily="34" charset="0"/>
              </a:rPr>
              <a:t> das estrelas do aglomerado</a:t>
            </a:r>
            <a:r>
              <a:rPr lang="pt-BR" sz="3200" b="0" kern="0" dirty="0" smtClean="0">
                <a:solidFill>
                  <a:srgbClr val="00CC99"/>
                </a:solidFill>
                <a:latin typeface="Century Gothic" pitchFamily="34" charset="0"/>
              </a:rPr>
              <a:t> Omega </a:t>
            </a:r>
            <a:r>
              <a:rPr lang="pt-BR" sz="3200" b="0" kern="0" dirty="0" err="1" smtClean="0">
                <a:solidFill>
                  <a:srgbClr val="00CC99"/>
                </a:solidFill>
                <a:latin typeface="Century Gothic" pitchFamily="34" charset="0"/>
              </a:rPr>
              <a:t>Centauri</a:t>
            </a:r>
            <a:endParaRPr kumimoji="0" lang="pt-BR" sz="3200" b="0" i="0" u="none" strike="noStrike" kern="0" cap="none" spc="0" normalizeH="0" baseline="0" noProof="0" dirty="0" smtClean="0">
              <a:ln>
                <a:noFill/>
              </a:ln>
              <a:solidFill>
                <a:srgbClr val="00CC99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  <a:defRPr/>
            </a:pPr>
            <a:endParaRPr kumimoji="0" lang="pt-BR" sz="3600" b="0" i="0" u="none" strike="noStrike" kern="0" cap="none" spc="0" normalizeH="0" baseline="0" noProof="0" dirty="0" smtClean="0">
              <a:ln>
                <a:noFill/>
              </a:ln>
              <a:solidFill>
                <a:srgbClr val="00CC99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5796136" y="2621350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/>
              </a:buClr>
            </a:pPr>
            <a:r>
              <a:rPr lang="pt-BR" sz="2000" dirty="0" smtClean="0">
                <a:solidFill>
                  <a:srgbClr val="00CC99"/>
                </a:solidFill>
                <a:latin typeface="Century Gothic" pitchFamily="34" charset="0"/>
              </a:rPr>
              <a:t>8 minutos</a:t>
            </a:r>
            <a:endParaRPr lang="pt-BR" sz="2000" dirty="0">
              <a:solidFill>
                <a:srgbClr val="00CC99"/>
              </a:solidFill>
              <a:latin typeface="Century Gothic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5292080" y="4109010"/>
            <a:ext cx="1944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Clr>
                <a:schemeClr val="accent1"/>
              </a:buClr>
            </a:pPr>
            <a:r>
              <a:rPr lang="pt-BR" sz="2000" dirty="0" smtClean="0">
                <a:solidFill>
                  <a:srgbClr val="00CC99"/>
                </a:solidFill>
                <a:latin typeface="Century Gothic" pitchFamily="34" charset="0"/>
              </a:rPr>
              <a:t>4 anos</a:t>
            </a:r>
            <a:endParaRPr lang="pt-BR" sz="2000" dirty="0">
              <a:solidFill>
                <a:srgbClr val="00CC99"/>
              </a:solidFill>
              <a:latin typeface="Century Gothic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4632891" y="5597428"/>
            <a:ext cx="2592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Clr>
                <a:schemeClr val="accent1"/>
              </a:buClr>
            </a:pPr>
            <a:r>
              <a:rPr lang="pt-BR" sz="2000" dirty="0" smtClean="0">
                <a:solidFill>
                  <a:srgbClr val="00CC99"/>
                </a:solidFill>
                <a:latin typeface="Century Gothic" pitchFamily="34" charset="0"/>
              </a:rPr>
              <a:t>17 mil anos!</a:t>
            </a:r>
            <a:endParaRPr lang="pt-BR" sz="2000" dirty="0">
              <a:solidFill>
                <a:srgbClr val="00CC99"/>
              </a:solidFill>
              <a:latin typeface="Century Gothic" pitchFamily="34" charset="0"/>
            </a:endParaRPr>
          </a:p>
        </p:txBody>
      </p:sp>
      <p:grpSp>
        <p:nvGrpSpPr>
          <p:cNvPr id="16" name="Grupo 15"/>
          <p:cNvGrpSpPr/>
          <p:nvPr/>
        </p:nvGrpSpPr>
        <p:grpSpPr>
          <a:xfrm>
            <a:off x="7452320" y="1772816"/>
            <a:ext cx="1260000" cy="1260000"/>
            <a:chOff x="10721264" y="-2131413"/>
            <a:chExt cx="7385330" cy="6485814"/>
          </a:xfrm>
        </p:grpSpPr>
        <p:pic>
          <p:nvPicPr>
            <p:cNvPr id="17" name="Picture 3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721264" y="-2131413"/>
              <a:ext cx="7385330" cy="6485814"/>
            </a:xfrm>
            <a:prstGeom prst="rect">
              <a:avLst/>
            </a:prstGeom>
            <a:noFill/>
            <a:ln w="1587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18" name="Subtítulo 3"/>
            <p:cNvSpPr txBox="1">
              <a:spLocks/>
            </p:cNvSpPr>
            <p:nvPr/>
          </p:nvSpPr>
          <p:spPr bwMode="auto">
            <a:xfrm rot="16200000">
              <a:off x="11171022" y="-2581171"/>
              <a:ext cx="6485814" cy="7385330"/>
            </a:xfrm>
            <a:prstGeom prst="rect">
              <a:avLst/>
            </a:prstGeom>
            <a:gradFill flip="none" rotWithShape="1">
              <a:gsLst>
                <a:gs pos="12000">
                  <a:schemeClr val="bg1">
                    <a:alpha val="79000"/>
                  </a:schemeClr>
                </a:gs>
                <a:gs pos="32000">
                  <a:srgbClr val="FFC000">
                    <a:alpha val="87000"/>
                  </a:srgbClr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5875">
              <a:solidFill>
                <a:srgbClr val="FFFF00"/>
              </a:solidFill>
              <a:miter lim="800000"/>
              <a:headEnd/>
              <a:tailEnd/>
            </a:ln>
          </p:spPr>
          <p:txBody>
            <a:bodyPr lIns="92075" tIns="46038" rIns="92075" bIns="46038"/>
            <a:lstStyle/>
            <a:p>
              <a:pPr>
                <a:spcBef>
                  <a:spcPct val="20000"/>
                </a:spcBef>
                <a:buClr>
                  <a:srgbClr val="FF0066"/>
                </a:buClr>
                <a:buFont typeface="Wingdings" pitchFamily="2" charset="2"/>
                <a:buNone/>
                <a:defRPr/>
              </a:pPr>
              <a:endParaRPr lang="pt-BR" sz="4800" kern="0" dirty="0" smtClean="0">
                <a:solidFill>
                  <a:schemeClr val="bg1"/>
                </a:solidFill>
                <a:latin typeface="Century Gothic" pitchFamily="34" charset="0"/>
              </a:endParaRPr>
            </a:p>
            <a:p>
              <a:pPr>
                <a:spcBef>
                  <a:spcPct val="20000"/>
                </a:spcBef>
                <a:buClr>
                  <a:srgbClr val="FF0066"/>
                </a:buClr>
                <a:buFont typeface="Wingdings" pitchFamily="2" charset="2"/>
                <a:buNone/>
                <a:defRPr/>
              </a:pPr>
              <a:endParaRPr lang="pt-BR" sz="8800" kern="0" dirty="0" smtClean="0">
                <a:solidFill>
                  <a:schemeClr val="bg1"/>
                </a:solidFill>
                <a:latin typeface="Century Gothic" pitchFamily="34" charset="0"/>
              </a:endParaRPr>
            </a:p>
            <a:p>
              <a:pPr>
                <a:spcBef>
                  <a:spcPct val="20000"/>
                </a:spcBef>
                <a:buClr>
                  <a:srgbClr val="FF0066"/>
                </a:buClr>
                <a:buFont typeface="Wingdings" pitchFamily="2" charset="2"/>
                <a:buNone/>
                <a:defRPr/>
              </a:pPr>
              <a:endParaRPr lang="pt-BR" sz="4800" kern="0" dirty="0">
                <a:ln w="34925">
                  <a:gradFill flip="none" rotWithShape="1">
                    <a:gsLst>
                      <a:gs pos="0">
                        <a:srgbClr val="F67526"/>
                      </a:gs>
                      <a:gs pos="50000">
                        <a:srgbClr val="F67526">
                          <a:alpha val="41000"/>
                        </a:srgbClr>
                      </a:gs>
                    </a:gsLst>
                    <a:path path="circle">
                      <a:fillToRect l="100000" t="100000"/>
                    </a:path>
                    <a:tileRect r="-100000" b="-100000"/>
                  </a:gradFill>
                </a:ln>
                <a:solidFill>
                  <a:schemeClr val="bg1"/>
                </a:solidFill>
                <a:latin typeface="Century Gothic" pitchFamily="34" charset="0"/>
              </a:endParaRPr>
            </a:p>
          </p:txBody>
        </p:sp>
      </p:grpSp>
      <p:grpSp>
        <p:nvGrpSpPr>
          <p:cNvPr id="20" name="Grupo 19"/>
          <p:cNvGrpSpPr/>
          <p:nvPr/>
        </p:nvGrpSpPr>
        <p:grpSpPr>
          <a:xfrm>
            <a:off x="7452320" y="3212976"/>
            <a:ext cx="1296144" cy="1296144"/>
            <a:chOff x="7452320" y="3281092"/>
            <a:chExt cx="1296144" cy="1296144"/>
          </a:xfrm>
        </p:grpSpPr>
        <p:grpSp>
          <p:nvGrpSpPr>
            <p:cNvPr id="13" name="Grupo 8"/>
            <p:cNvGrpSpPr>
              <a:grpSpLocks/>
            </p:cNvGrpSpPr>
            <p:nvPr/>
          </p:nvGrpSpPr>
          <p:grpSpPr>
            <a:xfrm>
              <a:off x="7670784" y="3497116"/>
              <a:ext cx="864096" cy="864096"/>
              <a:chOff x="3414276" y="1289404"/>
              <a:chExt cx="1320438" cy="1348324"/>
            </a:xfrm>
          </p:grpSpPr>
          <p:sp>
            <p:nvSpPr>
              <p:cNvPr id="14" name="Elipse 13"/>
              <p:cNvSpPr/>
              <p:nvPr/>
            </p:nvSpPr>
            <p:spPr bwMode="auto">
              <a:xfrm>
                <a:off x="3414276" y="1289404"/>
                <a:ext cx="1320438" cy="1348324"/>
              </a:xfrm>
              <a:prstGeom prst="ellipse">
                <a:avLst/>
              </a:prstGeom>
              <a:gradFill flip="none" rotWithShape="1">
                <a:gsLst>
                  <a:gs pos="100000">
                    <a:schemeClr val="tx1">
                      <a:alpha val="0"/>
                    </a:schemeClr>
                  </a:gs>
                  <a:gs pos="100000">
                    <a:schemeClr val="tx1"/>
                  </a:gs>
                  <a:gs pos="40000">
                    <a:srgbClr val="FF0000">
                      <a:alpha val="79000"/>
                    </a:srgbClr>
                  </a:gs>
                </a:gsLst>
                <a:path path="shape">
                  <a:fillToRect l="50000" t="50000" r="50000" b="50000"/>
                </a:path>
                <a:tileRect/>
              </a:gra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5" name="Elipse 14"/>
              <p:cNvSpPr>
                <a:spLocks noChangeAspect="1"/>
              </p:cNvSpPr>
              <p:nvPr/>
            </p:nvSpPr>
            <p:spPr bwMode="auto">
              <a:xfrm>
                <a:off x="3597034" y="1514125"/>
                <a:ext cx="929066" cy="915822"/>
              </a:xfrm>
              <a:prstGeom prst="ellipse">
                <a:avLst/>
              </a:prstGeom>
              <a:gradFill>
                <a:gsLst>
                  <a:gs pos="54000">
                    <a:srgbClr val="FF8989"/>
                  </a:gs>
                  <a:gs pos="100000">
                    <a:schemeClr val="tx1">
                      <a:alpha val="7000"/>
                    </a:schemeClr>
                  </a:gs>
                  <a:gs pos="58000">
                    <a:srgbClr val="FF0000">
                      <a:alpha val="46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15875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19" name="Retângulo 18"/>
            <p:cNvSpPr>
              <a:spLocks noChangeAspect="1"/>
            </p:cNvSpPr>
            <p:nvPr/>
          </p:nvSpPr>
          <p:spPr bwMode="auto">
            <a:xfrm>
              <a:off x="7452320" y="3281092"/>
              <a:ext cx="1296144" cy="1296144"/>
            </a:xfrm>
            <a:prstGeom prst="rect">
              <a:avLst/>
            </a:prstGeom>
            <a:noFill/>
            <a:ln w="15875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22" name="Retângulo 21"/>
          <p:cNvSpPr/>
          <p:nvPr/>
        </p:nvSpPr>
        <p:spPr>
          <a:xfrm>
            <a:off x="0" y="6536377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pt-BR" sz="1200" dirty="0" smtClean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  <a:t>Crédito das imagens: Sol: </a:t>
            </a:r>
            <a:r>
              <a:rPr lang="pt-BR" sz="1200" dirty="0" smtClean="0">
                <a:solidFill>
                  <a:srgbClr val="00CC99"/>
                </a:solidFill>
                <a:latin typeface="Century Gothic" pitchFamily="34" charset="0"/>
                <a:hlinkClick r:id="rId4"/>
              </a:rPr>
              <a:t>http://wwwdevinin.blogspot.com</a:t>
            </a:r>
            <a:r>
              <a:rPr lang="pt-BR" sz="1200" dirty="0" smtClean="0">
                <a:solidFill>
                  <a:srgbClr val="00CC99"/>
                </a:solidFill>
                <a:latin typeface="Century Gothic" pitchFamily="34" charset="0"/>
              </a:rPr>
              <a:t>; Omega </a:t>
            </a:r>
            <a:r>
              <a:rPr lang="pt-BR" sz="1200" dirty="0" err="1" smtClean="0">
                <a:solidFill>
                  <a:srgbClr val="00CC99"/>
                </a:solidFill>
                <a:latin typeface="Century Gothic" pitchFamily="34" charset="0"/>
              </a:rPr>
              <a:t>Centauri</a:t>
            </a:r>
            <a:r>
              <a:rPr lang="pt-BR" sz="1200" dirty="0" smtClean="0">
                <a:solidFill>
                  <a:srgbClr val="00CC99"/>
                </a:solidFill>
                <a:latin typeface="Century Gothic" pitchFamily="34" charset="0"/>
              </a:rPr>
              <a:t>: Telescópio Espacial Hubble</a:t>
            </a:r>
            <a:endParaRPr lang="pt-BR" sz="1200" dirty="0" smtClean="0">
              <a:solidFill>
                <a:schemeClr val="accent5">
                  <a:lumMod val="7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5" cstate="print">
            <a:lum contrast="3000"/>
          </a:blip>
          <a:srcRect l="1890" t="24521" r="7086" b="12738"/>
          <a:stretch>
            <a:fillRect/>
          </a:stretch>
        </p:blipFill>
        <p:spPr bwMode="auto">
          <a:xfrm>
            <a:off x="7457667" y="4669407"/>
            <a:ext cx="1301447" cy="1359433"/>
          </a:xfrm>
          <a:prstGeom prst="rect">
            <a:avLst/>
          </a:prstGeom>
          <a:noFill/>
          <a:ln w="15875">
            <a:solidFill>
              <a:schemeClr val="accent6">
                <a:lumMod val="40000"/>
                <a:lumOff val="6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3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3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22" grpId="0"/>
    </p:bld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600" b="1" i="0" u="none" strike="noStrike" cap="none" normalizeH="0" baseline="0" smtClean="0">
            <a:ln>
              <a:noFill/>
            </a:ln>
            <a:solidFill>
              <a:srgbClr val="FF00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600" b="1" i="0" u="none" strike="noStrike" cap="none" normalizeH="0" baseline="0" smtClean="0">
            <a:ln>
              <a:noFill/>
            </a:ln>
            <a:solidFill>
              <a:srgbClr val="FF00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C:\MSOffice\Templates\Blank Presentation.pot</Template>
  <TotalTime>9873</TotalTime>
  <Words>1294</Words>
  <Application>Microsoft Office PowerPoint</Application>
  <PresentationFormat>Apresentação na tela (4:3)</PresentationFormat>
  <Paragraphs>271</Paragraphs>
  <Slides>44</Slides>
  <Notes>34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44</vt:i4>
      </vt:variant>
    </vt:vector>
  </HeadingPairs>
  <TitlesOfParts>
    <vt:vector size="45" baseType="lpstr">
      <vt:lpstr>Blank Presentation</vt:lpstr>
      <vt:lpstr>Slide 1</vt:lpstr>
      <vt:lpstr>Slide 2</vt:lpstr>
      <vt:lpstr>Slide 3</vt:lpstr>
      <vt:lpstr>Paralaxe de uma estrela</vt:lpstr>
      <vt:lpstr>Slide 5</vt:lpstr>
      <vt:lpstr>Parsec</vt:lpstr>
      <vt:lpstr>Cálculo da distância, a partir da paralaxe</vt:lpstr>
      <vt:lpstr>O ano-luz: a mais popular</vt:lpstr>
      <vt:lpstr>Slide 9</vt:lpstr>
      <vt:lpstr>O brilho das estrelas: magnitudes</vt:lpstr>
      <vt:lpstr>Magnitudes aparentes</vt:lpstr>
      <vt:lpstr>Magnitude absoluta, M</vt:lpstr>
      <vt:lpstr>Slide 13</vt:lpstr>
      <vt:lpstr>As cores e tamanhos das estrelas</vt:lpstr>
      <vt:lpstr>As cores e as temperaturas</vt:lpstr>
      <vt:lpstr>Slide 16</vt:lpstr>
      <vt:lpstr>Slide 17</vt:lpstr>
      <vt:lpstr>Slide 18</vt:lpstr>
      <vt:lpstr>A vida das estrelas</vt:lpstr>
      <vt:lpstr>Slide 20</vt:lpstr>
      <vt:lpstr>Evolução estelar</vt:lpstr>
      <vt:lpstr>Estrelas:</vt:lpstr>
      <vt:lpstr>Slide 23</vt:lpstr>
      <vt:lpstr>Berçário estelar em Orion: M42</vt:lpstr>
      <vt:lpstr>Slide 25</vt:lpstr>
      <vt:lpstr>Slide 26</vt:lpstr>
      <vt:lpstr>Estrelas de “pouca massa”</vt:lpstr>
      <vt:lpstr>Slide 28</vt:lpstr>
      <vt:lpstr>Tamanho de uma anã branca</vt:lpstr>
      <vt:lpstr>Densidade de  uma anã branca</vt:lpstr>
      <vt:lpstr>O caso do Sol</vt:lpstr>
      <vt:lpstr>Slide 32</vt:lpstr>
      <vt:lpstr>Slide 33</vt:lpstr>
      <vt:lpstr>Trajetórias evolutivas</vt:lpstr>
      <vt:lpstr>Estrela de nêutrons/pulsar</vt:lpstr>
      <vt:lpstr>Densidade de  uma estrela de nêutrons</vt:lpstr>
      <vt:lpstr>Estrela de nêutrons/pulsar</vt:lpstr>
      <vt:lpstr>Nebulosa do Caranguejo – M1</vt:lpstr>
      <vt:lpstr>Buraco Negro</vt:lpstr>
      <vt:lpstr>Como detectar um  buraco negro?</vt:lpstr>
      <vt:lpstr>Slide 41</vt:lpstr>
      <vt:lpstr>Fusão nuclear e a origem dos elementos químicos</vt:lpstr>
      <vt:lpstr>Slide 43</vt:lpstr>
      <vt:lpstr>Indicação de estudo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Calendários</dc:title>
  <dc:creator>Iagusp</dc:creator>
  <cp:lastModifiedBy>ANDRE</cp:lastModifiedBy>
  <cp:revision>650</cp:revision>
  <cp:lastPrinted>2000-05-01T12:23:36Z</cp:lastPrinted>
  <dcterms:created xsi:type="dcterms:W3CDTF">1995-06-17T23:31:02Z</dcterms:created>
  <dcterms:modified xsi:type="dcterms:W3CDTF">2015-09-16T15:50:46Z</dcterms:modified>
</cp:coreProperties>
</file>