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39" r:id="rId2"/>
    <p:sldId id="1075" r:id="rId3"/>
    <p:sldId id="1076" r:id="rId4"/>
    <p:sldId id="1077" r:id="rId5"/>
    <p:sldId id="1078" r:id="rId6"/>
    <p:sldId id="1079" r:id="rId7"/>
    <p:sldId id="1080" r:id="rId8"/>
    <p:sldId id="1081" r:id="rId9"/>
    <p:sldId id="1082" r:id="rId10"/>
    <p:sldId id="1109" r:id="rId11"/>
    <p:sldId id="1083" r:id="rId12"/>
    <p:sldId id="1084" r:id="rId13"/>
    <p:sldId id="1087" r:id="rId14"/>
    <p:sldId id="1089" r:id="rId15"/>
    <p:sldId id="1090" r:id="rId16"/>
    <p:sldId id="1092" r:id="rId17"/>
    <p:sldId id="1093" r:id="rId18"/>
    <p:sldId id="1094" r:id="rId19"/>
    <p:sldId id="1095" r:id="rId20"/>
    <p:sldId id="1096" r:id="rId21"/>
    <p:sldId id="1097" r:id="rId22"/>
    <p:sldId id="1098" r:id="rId23"/>
    <p:sldId id="1099" r:id="rId24"/>
    <p:sldId id="1100" r:id="rId25"/>
    <p:sldId id="1101" r:id="rId26"/>
    <p:sldId id="1102" r:id="rId27"/>
    <p:sldId id="1104" r:id="rId28"/>
    <p:sldId id="1105" r:id="rId29"/>
    <p:sldId id="1106" r:id="rId30"/>
    <p:sldId id="1108" r:id="rId31"/>
    <p:sldId id="1062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99"/>
    <a:srgbClr val="53D2FF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 autoAdjust="0"/>
    <p:restoredTop sz="77003" autoAdjust="0"/>
  </p:normalViewPr>
  <p:slideViewPr>
    <p:cSldViewPr>
      <p:cViewPr varScale="1">
        <p:scale>
          <a:sx n="64" d="100"/>
          <a:sy n="64" d="100"/>
        </p:scale>
        <p:origin x="-1914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fórmula para a lei é dada por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D(n) = ( 3 x 2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+ 4 ) / 10 AU 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 = -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0, 1, 2, 3, 4, .....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 http://www.spaceacademy.net.au/library/notes/bode.htm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Observação, movimentos e órbitas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Neste minicurso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2038268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Máximas elongações (planetas inferiores)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Oposições (planetas superiores)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44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46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3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complemento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1052488"/>
            <a:ext cx="9070404" cy="59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11,86 anos       778,3 milhões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Anões: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467 dias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620688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Média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Dados orbitais: planetas e planetas anões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998513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998513"/>
            <a:ext cx="14263" cy="574285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980729"/>
            <a:ext cx="1" cy="5688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998513"/>
            <a:ext cx="0" cy="5670847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641326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10239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79512" y="5063380"/>
            <a:ext cx="8568952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8516</TotalTime>
  <Words>894</Words>
  <Application>Microsoft Office PowerPoint</Application>
  <PresentationFormat>Apresentação na tela (4:3)</PresentationFormat>
  <Paragraphs>230</Paragraphs>
  <Slides>31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 Como identificar  um planeta no céu?</vt:lpstr>
      <vt:lpstr>Slide 3</vt:lpstr>
      <vt:lpstr>Slide 4</vt:lpstr>
      <vt:lpstr>Exemplo: Marte na oposição de 2009/2010</vt:lpstr>
      <vt:lpstr>Movimento retrógrado de um planeta e laçada</vt:lpstr>
      <vt:lpstr> Configurações  planetárias</vt:lpstr>
      <vt:lpstr>Slide 8</vt:lpstr>
      <vt:lpstr>Há várias configurações planetárias:</vt:lpstr>
      <vt:lpstr>Neste minicurso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Slide 15</vt:lpstr>
      <vt:lpstr>Slide 16</vt:lpstr>
      <vt:lpstr>Leis do movimento planetário</vt:lpstr>
      <vt:lpstr>Leis de Kepler</vt:lpstr>
      <vt:lpstr>Primeira lei de Kepler</vt:lpstr>
      <vt:lpstr>Elipse</vt:lpstr>
      <vt:lpstr>Segunda lei de Kepler</vt:lpstr>
      <vt:lpstr>Slide 22</vt:lpstr>
      <vt:lpstr>Terceira lei de Kepler</vt:lpstr>
      <vt:lpstr>Slide 24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  <vt:lpstr>complemento</vt:lpstr>
      <vt:lpstr>Dados orbitais: planetas e planetas anões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522</cp:revision>
  <cp:lastPrinted>2000-05-01T12:23:36Z</cp:lastPrinted>
  <dcterms:created xsi:type="dcterms:W3CDTF">1995-06-17T23:31:02Z</dcterms:created>
  <dcterms:modified xsi:type="dcterms:W3CDTF">2015-08-28T15:54:20Z</dcterms:modified>
</cp:coreProperties>
</file>