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39" r:id="rId2"/>
    <p:sldId id="1056" r:id="rId3"/>
    <p:sldId id="1069" r:id="rId4"/>
    <p:sldId id="1055" r:id="rId5"/>
    <p:sldId id="956" r:id="rId6"/>
    <p:sldId id="1060" r:id="rId7"/>
    <p:sldId id="1068" r:id="rId8"/>
    <p:sldId id="1061" r:id="rId9"/>
    <p:sldId id="1041" r:id="rId10"/>
    <p:sldId id="1057" r:id="rId11"/>
    <p:sldId id="1006" r:id="rId12"/>
    <p:sldId id="1051" r:id="rId13"/>
    <p:sldId id="1052" r:id="rId14"/>
    <p:sldId id="1053" r:id="rId15"/>
    <p:sldId id="1063" r:id="rId16"/>
    <p:sldId id="1064" r:id="rId17"/>
    <p:sldId id="1065" r:id="rId18"/>
    <p:sldId id="1066" r:id="rId19"/>
    <p:sldId id="1067" r:id="rId20"/>
    <p:sldId id="1028" r:id="rId21"/>
    <p:sldId id="1058" r:id="rId22"/>
    <p:sldId id="1034" r:id="rId23"/>
    <p:sldId id="1070" r:id="rId24"/>
    <p:sldId id="1029" r:id="rId25"/>
    <p:sldId id="1071" r:id="rId26"/>
    <p:sldId id="1045" r:id="rId2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5392"/>
    <a:srgbClr val="0000FF"/>
    <a:srgbClr val="0066FF"/>
    <a:srgbClr val="EE8800"/>
    <a:srgbClr val="00CC99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71" autoAdjust="0"/>
  </p:normalViewPr>
  <p:slideViewPr>
    <p:cSldViewPr>
      <p:cViewPr>
        <p:scale>
          <a:sx n="66" d="100"/>
          <a:sy n="66" d="100"/>
        </p:scale>
        <p:origin x="-1890" y="-45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Fonte das</a:t>
            </a:r>
            <a:r>
              <a:rPr lang="pt-BR" baseline="0" dirty="0" smtClean="0"/>
              <a:t>  imagens: https://br.images.search.yahoo.com/images/view;_ylt=Az_6xdlpZC1UQgUAY9316Qt.;_ylu=X3oDMTIyNnVvNjRnBHNlYwNzcgRzbGsDaW1nBG9pZAM1N2U2MzllOTViNGVjMTEwNmFiNmY0MzZkOTUyOWQ2MQRncG9zAzEEaXQDYmluZw--?back=https%3A%2F%2Fbr.images.search.yahoo.com%2Fsearch%2Fimages%3Fp%3Derrado%26n%3D60%26ei%3DUTF-8%26fr%3Dfp-comodo%26fr2%3Dsb-top-br.images.search.yahoo.com%26tab%3Dorganic%26ri%3D1&amp;w=514&amp;h=247&amp;imgurl=www.casaconhecimento.com.br%2Fblog%2Fwp-content%2Fuploads%2FRight-or-Wrong-Button.jpg&amp;rurl=http%3A%2F%2Fwww.casaconhecimento.com.br%2Fblog%2F2012%2F01%2Fcerto-ou-errado%2F&amp;size=34.1KB&amp;name=%3Cb%3Eerrado%3C%2Fb%3E+nao+sao+qualidades+de+uma+acao+tudo+depende+de+quem+esta+por+...&amp;p=errado&amp;oid=57e639e95b4ec1106ab6f436d9529d61&amp;fr2=sb-top-br.images.search.yahoo.com&amp;fr=fp-comodo&amp;tt=%3Cb%3Eerrado%3C%2Fb%3E+nao+sao+qualidades+de+uma+acao+tudo+depende+de+quem+esta+por+...&amp;b=0&amp;ni=96&amp;no=1&amp;ts=&amp;tab=organic&amp;sigr=120p72sc7&amp;sigb=14bdrbuql&amp;sigi=12dnm0d3c&amp;sigt=12e9h1q1e&amp;sign=12e9h1q1e&amp;.crumb=STB3A4X3hCf&amp;fr=fp-comodo&amp;fr2=sb-top-br.images.search.yahoo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</a:t>
            </a:r>
            <a:r>
              <a:rPr lang="pt-BR" smtClean="0"/>
              <a:t>da imagem: </a:t>
            </a:r>
            <a:r>
              <a:rPr lang="pt-BR" dirty="0" smtClean="0"/>
              <a:t>http://gaea-numero.blogspot.com.br/2013/02/meteoro-cai-na-russia-e-deixa-centenas.html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http://discovermagazine.com/2004/nov/cover#.UjtJr3-O74w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Cédito</a:t>
            </a:r>
            <a:r>
              <a:rPr lang="pt-BR" dirty="0" smtClean="0"/>
              <a:t> da imagem: Mark </a:t>
            </a:r>
            <a:r>
              <a:rPr lang="pt-BR" dirty="0" err="1" smtClean="0"/>
              <a:t>Garlick</a:t>
            </a:r>
            <a:r>
              <a:rPr lang="pt-BR" dirty="0" smtClean="0"/>
              <a:t>/</a:t>
            </a:r>
            <a:r>
              <a:rPr lang="pt-BR" dirty="0" err="1" smtClean="0"/>
              <a:t>Sciencephoto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Library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CC66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CC66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7200" kern="0" dirty="0" smtClean="0">
                <a:solidFill>
                  <a:srgbClr val="CC6600"/>
                </a:solidFill>
                <a:latin typeface="Century Gothic" pitchFamily="34" charset="0"/>
              </a:rPr>
              <a:t>Solar: aspectos físicos</a:t>
            </a:r>
            <a:endParaRPr kumimoji="0" lang="pt-BR" sz="72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CC66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CC66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CC66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Componentes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EE8800"/>
                </a:solidFill>
                <a:latin typeface="Century Gothic" pitchFamily="34" charset="0"/>
              </a:rPr>
              <a:t>Sol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dirty="0" smtClean="0">
                <a:solidFill>
                  <a:srgbClr val="EE8800"/>
                </a:solidFill>
                <a:latin typeface="Century Gothic" pitchFamily="34" charset="0"/>
              </a:rPr>
              <a:t>Netuno</a:t>
            </a:r>
            <a:endParaRPr lang="pt-BR" sz="2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etc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(várias dezenas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)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Eris</a:t>
            </a: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EE8800"/>
                </a:solidFill>
                <a:latin typeface="Century Gothic" pitchFamily="34" charset="0"/>
              </a:rPr>
              <a:t>Makemake</a:t>
            </a: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rgbClr val="EE8800"/>
                </a:solidFill>
                <a:latin typeface="Century Gothic" pitchFamily="34" charset="0"/>
              </a:rPr>
              <a:t>Haumea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Corpos Menores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dirty="0" err="1">
                <a:solidFill>
                  <a:srgbClr val="EE8800"/>
                </a:solidFill>
                <a:latin typeface="Century Gothic" pitchFamily="34" charset="0"/>
              </a:rPr>
              <a:t>Asteroides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1800" dirty="0" err="1">
                <a:solidFill>
                  <a:srgbClr val="EE8800"/>
                </a:solidFill>
                <a:latin typeface="Century Gothic" pitchFamily="34" charset="0"/>
              </a:rPr>
              <a:t>Meteoroides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dirty="0">
                <a:solidFill>
                  <a:srgbClr val="EE8800"/>
                </a:solidFill>
                <a:latin typeface="Century Gothic" pitchFamily="34" charset="0"/>
              </a:rPr>
              <a:t> Poeira </a:t>
            </a:r>
            <a:r>
              <a:rPr lang="pt-BR" sz="1800" dirty="0" smtClean="0">
                <a:solidFill>
                  <a:srgbClr val="EE8800"/>
                </a:solidFill>
                <a:latin typeface="Century Gothic" pitchFamily="34" charset="0"/>
              </a:rPr>
              <a:t>interplanetária</a:t>
            </a:r>
            <a:endParaRPr lang="pt-BR" sz="18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solidFill>
                  <a:srgbClr val="EE88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EE88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446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Júpiter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Euporie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Mimas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Dione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Saturno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Pan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EE88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66971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Bebhionn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FF0000"/>
              </a:buClr>
              <a:buFont typeface="+mj-lt"/>
              <a:buAutoNum type="arabicPeriod" startAt="36"/>
              <a:defRPr/>
            </a:pPr>
            <a:r>
              <a:rPr lang="pt-BR" sz="2000" dirty="0" err="1" smtClean="0">
                <a:solidFill>
                  <a:srgbClr val="EE88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Estrutura 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anões, a Terra e a Lua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316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http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://spaceplace.nasa.gov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1880" y="306896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Sol;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redondo;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00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 na sua órbita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. </a:t>
            </a:r>
            <a:endParaRPr lang="pt-BR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6372200" y="1196752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4215872" y="2708920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2072365" y="5027333"/>
            <a:ext cx="1131483" cy="1079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1208112"/>
            <a:ext cx="8534400" cy="56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EE88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Anões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Ceres     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952x975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2,08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  -106 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Plutão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  2324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2,03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dirty="0">
                <a:solidFill>
                  <a:srgbClr val="C000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228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1960x1520 km    2,6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-241 °C        Rochoso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C0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C00000"/>
                </a:solidFill>
                <a:latin typeface="Consolas"/>
                <a:cs typeface="Consolas"/>
              </a:rPr>
              <a:t>≈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1500 km     2,0 g/cm</a:t>
            </a:r>
            <a:r>
              <a:rPr lang="pt-BR" sz="2000" i="1" baseline="30000" dirty="0" smtClean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-240 °C        Rochoso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C0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            2326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km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2,5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C00000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    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-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238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°C     </a:t>
            </a:r>
            <a:r>
              <a:rPr lang="pt-BR" sz="2000" i="1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>Rochoso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838224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162074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4927624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1196999"/>
            <a:ext cx="1637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1196999"/>
            <a:ext cx="36910" cy="5472361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1233512"/>
            <a:ext cx="19967" cy="536384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819174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1201762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-315416"/>
            <a:ext cx="82296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físicos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51520" y="522920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1417" r="57743" b="10866"/>
          <a:stretch>
            <a:fillRect/>
          </a:stretch>
        </p:blipFill>
        <p:spPr bwMode="auto">
          <a:xfrm>
            <a:off x="35496" y="70645"/>
            <a:ext cx="2562446" cy="6753133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611396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bloco de gelo e rocha com alguns quilômetros que exibe caudas e atmosfera quando se aproxima do Sol. As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988840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corpo composto de rochas e metais, com tamanho maior que 100 metros.  Ficam principalmente no cinturão entre Marte e Júpiter.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3131676"/>
            <a:ext cx="630019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corpo menor que um asteroide. Alguns deles entram na atmosfera terrestre.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43558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o rastro luminoso causado pela entrada do meteoroide na atmosfera. Também conhecido como “estrela cadente”.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627784" y="5661248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nome dado ao meteoroide que atinge a superfície do planeta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Vamos fazer uma viagem pelo Sistema Solar com o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469462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Documents and Settings\andre silva\Meus documentos\CONCURSO_CDCC\apresentações\Imagens\Sistema Solar\sistema_solar_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8713"/>
            <a:ext cx="9144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0" y="6021288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7524328" y="1916832"/>
            <a:ext cx="13398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5724128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asteroides: entre 1,5 e 5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Cinturão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e 50 UA</a:t>
            </a:r>
          </a:p>
          <a:p>
            <a:pPr algn="l">
              <a:buFont typeface="Arial" pitchFamily="34" charset="0"/>
              <a:buChar char="•"/>
            </a:pPr>
            <a:endParaRPr lang="pt-BR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Nuvem de </a:t>
            </a:r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Oort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: entre 30 mil e 100 mil UA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EE88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280920" cy="5688632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O Sistema Solar se formou há 4,6 bilhões de anos,  a partir do colapso de uma grande nuvem de gás e poeira que provavelmente formou outros sistemas planetários naquela época</a:t>
            </a: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endParaRPr lang="pt-BR" sz="45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 O pedaço da nuvem que formaria o Sol se desprendeu e colapsou, aumentando a velocidade de rotação e adquirindo a forma de disco.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3096"/>
            <a:ext cx="8924760" cy="7031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280920" cy="604867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4500" dirty="0" smtClean="0">
                <a:solidFill>
                  <a:srgbClr val="FFC000"/>
                </a:solidFill>
                <a:latin typeface="Century Gothic" pitchFamily="34" charset="0"/>
              </a:rPr>
              <a:t>Neste cenário de formação, atualmente entende-se que houve um período de muitas colisões, e a partir desse mecanismo, encontra-se uma explicação para um dos grandes mistérios da Astronomia...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335719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7535</TotalTime>
  <Words>938</Words>
  <Application>Microsoft Office PowerPoint</Application>
  <PresentationFormat>Apresentação na tela (4:3)</PresentationFormat>
  <Paragraphs>293</Paragraphs>
  <Slides>26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Blank Presentation</vt:lpstr>
      <vt:lpstr>Slide 1</vt:lpstr>
      <vt:lpstr>Estrutura </vt:lpstr>
      <vt:lpstr>Sistema Solar (próximo ao Sol)</vt:lpstr>
      <vt:lpstr>Estrutura do Sistema Solar</vt:lpstr>
      <vt:lpstr>Formação</vt:lpstr>
      <vt:lpstr>Slide 6</vt:lpstr>
      <vt:lpstr>Slide 7</vt:lpstr>
      <vt:lpstr>Slide 8</vt:lpstr>
      <vt:lpstr>Slide 9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17</vt:lpstr>
      <vt:lpstr>Slide 18</vt:lpstr>
      <vt:lpstr>Slide 19</vt:lpstr>
      <vt:lpstr>Planetas anões, a Terra e a Lua</vt:lpstr>
      <vt:lpstr>Slide 21</vt:lpstr>
      <vt:lpstr>O caso de Plutão</vt:lpstr>
      <vt:lpstr>Slide 23</vt:lpstr>
      <vt:lpstr>Dados físicos</vt:lpstr>
      <vt:lpstr>Slide 25</vt:lpstr>
      <vt:lpstr>Vamos fazer uma viagem pelo Sistema Solar com o Celestia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456</cp:revision>
  <cp:lastPrinted>2000-05-01T12:23:36Z</cp:lastPrinted>
  <dcterms:created xsi:type="dcterms:W3CDTF">1995-06-17T23:31:02Z</dcterms:created>
  <dcterms:modified xsi:type="dcterms:W3CDTF">2014-10-31T20:26:08Z</dcterms:modified>
</cp:coreProperties>
</file>