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961" r:id="rId2"/>
    <p:sldId id="968" r:id="rId3"/>
    <p:sldId id="973" r:id="rId4"/>
    <p:sldId id="982" r:id="rId5"/>
    <p:sldId id="974" r:id="rId6"/>
    <p:sldId id="976" r:id="rId7"/>
    <p:sldId id="979" r:id="rId8"/>
    <p:sldId id="977" r:id="rId9"/>
    <p:sldId id="978" r:id="rId10"/>
    <p:sldId id="970" r:id="rId11"/>
    <p:sldId id="983" r:id="rId12"/>
    <p:sldId id="980" r:id="rId13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24A00"/>
    <a:srgbClr val="EE8800"/>
    <a:srgbClr val="760000"/>
    <a:srgbClr val="FF99FF"/>
    <a:srgbClr val="0066FF"/>
    <a:srgbClr val="143C2B"/>
    <a:srgbClr val="005392"/>
    <a:srgbClr val="00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34" autoAdjust="0"/>
  </p:normalViewPr>
  <p:slideViewPr>
    <p:cSldViewPr>
      <p:cViewPr>
        <p:scale>
          <a:sx n="87" d="100"/>
          <a:sy n="87" d="100"/>
        </p:scale>
        <p:origin x="-624" y="-7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http://www.seronline.pt/biblioteca/recursosweb/FisicaQuimica_NewtonF%C3%</a:t>
            </a:r>
            <a:r>
              <a:rPr lang="pt-BR" dirty="0" err="1" smtClean="0"/>
              <a:t>ADsica</a:t>
            </a:r>
            <a:r>
              <a:rPr lang="pt-BR" dirty="0" smtClean="0"/>
              <a:t>/fora_gravtica.html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</a:t>
            </a:r>
            <a:r>
              <a:rPr lang="pt-BR" baseline="0" dirty="0" smtClean="0"/>
              <a:t> das imagens:</a:t>
            </a:r>
          </a:p>
          <a:p>
            <a:r>
              <a:rPr lang="pt-BR" baseline="0" dirty="0" smtClean="0"/>
              <a:t>Terra Lua: prof.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, com adaptações</a:t>
            </a:r>
          </a:p>
          <a:p>
            <a:r>
              <a:rPr lang="pt-BR" baseline="0" dirty="0" smtClean="0"/>
              <a:t>Homem na balança: http://simplesmentehomens.blogs.sapo.pt/3690.html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tidesim.swf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A Lua e as marés</a:t>
            </a:r>
            <a:b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4800" dirty="0" smtClean="0"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2"/>
          <p:cNvSpPr txBox="1"/>
          <p:nvPr/>
        </p:nvSpPr>
        <p:spPr>
          <a:xfrm>
            <a:off x="4860032" y="4869160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 marés: simulador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635896" y="2708920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0" y="116632"/>
            <a:ext cx="889247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b="0" kern="0" dirty="0" smtClean="0">
                <a:solidFill>
                  <a:schemeClr val="bg1"/>
                </a:solidFill>
                <a:latin typeface="Century Gothic" pitchFamily="34" charset="0"/>
              </a:rPr>
              <a:t>Você sabia que...</a:t>
            </a: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6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Por causa das marés, a rotação da Terra vai sendo freada cerca de 1,5 </a:t>
            </a:r>
            <a:r>
              <a:rPr lang="pt-BR" sz="2800" b="0" kern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ms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/ano?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Lua vai ficando mais distante da Terra, cerca de 4 cm/ano?</a:t>
            </a:r>
            <a:endParaRPr lang="pt-BR" sz="2800" b="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800" b="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A tendência do sistema é que os dois astros fiquem com órbitas e períodos de rotação sincronizados, com o período de rotação da Terra durando 47 dias atuais e </a:t>
            </a:r>
            <a:r>
              <a:rPr lang="pt-BR" sz="2800" b="0" kern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Lua 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550 mil km de distância (43% maior que a distância atual)?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2"/>
          <p:cNvSpPr txBox="1">
            <a:spLocks/>
          </p:cNvSpPr>
          <p:nvPr/>
        </p:nvSpPr>
        <p:spPr bwMode="auto">
          <a:xfrm>
            <a:off x="500063" y="116632"/>
            <a:ext cx="8072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Resumindo...</a:t>
            </a: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" name="Elipse 5"/>
          <p:cNvSpPr>
            <a:spLocks noChangeAspect="1"/>
          </p:cNvSpPr>
          <p:nvPr/>
        </p:nvSpPr>
        <p:spPr bwMode="auto">
          <a:xfrm>
            <a:off x="2786505" y="1742330"/>
            <a:ext cx="1112364" cy="706040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2818749" y="1598314"/>
            <a:ext cx="822589" cy="822121"/>
            <a:chOff x="4397386" y="4522849"/>
            <a:chExt cx="3798892" cy="3781467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12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3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4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5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6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11" name="Arc 37"/>
            <p:cNvSpPr>
              <a:spLocks noChangeAspect="1"/>
            </p:cNvSpPr>
            <p:nvPr/>
          </p:nvSpPr>
          <p:spPr bwMode="auto">
            <a:xfrm>
              <a:off x="5270164" y="5394769"/>
              <a:ext cx="1453901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>
            <a:grpSpLocks noChangeAspect="1"/>
          </p:cNvGrpSpPr>
          <p:nvPr/>
        </p:nvGrpSpPr>
        <p:grpSpPr>
          <a:xfrm>
            <a:off x="5307871" y="764704"/>
            <a:ext cx="2502604" cy="2477628"/>
            <a:chOff x="4230514" y="2138607"/>
            <a:chExt cx="4721895" cy="4674769"/>
          </a:xfrm>
        </p:grpSpPr>
        <p:sp>
          <p:nvSpPr>
            <p:cNvPr id="18" name="Elipse 17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1918486" y="1958354"/>
            <a:ext cx="197027" cy="201905"/>
            <a:chOff x="2982" y="1935"/>
            <a:chExt cx="483" cy="500"/>
          </a:xfrm>
        </p:grpSpPr>
        <p:sp>
          <p:nvSpPr>
            <p:cNvPr id="2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2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4646890" y="1958354"/>
            <a:ext cx="197027" cy="201905"/>
            <a:chOff x="2982" y="1935"/>
            <a:chExt cx="483" cy="500"/>
          </a:xfrm>
        </p:grpSpPr>
        <p:sp>
          <p:nvSpPr>
            <p:cNvPr id="3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37" name="Rectangle 21"/>
          <p:cNvSpPr>
            <a:spLocks noChangeAspect="1" noChangeArrowheads="1"/>
          </p:cNvSpPr>
          <p:nvPr/>
        </p:nvSpPr>
        <p:spPr bwMode="auto">
          <a:xfrm>
            <a:off x="1438595" y="1448531"/>
            <a:ext cx="1080120" cy="308419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Lua Cheia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" name="Rectangle 24"/>
          <p:cNvSpPr>
            <a:spLocks noChangeAspect="1" noChangeArrowheads="1"/>
          </p:cNvSpPr>
          <p:nvPr/>
        </p:nvSpPr>
        <p:spPr bwMode="auto">
          <a:xfrm>
            <a:off x="4330917" y="2246386"/>
            <a:ext cx="1090325" cy="308419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Lua Nova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8" name="Rectangle 27"/>
          <p:cNvSpPr>
            <a:spLocks noChangeAspect="1" noChangeArrowheads="1"/>
          </p:cNvSpPr>
          <p:nvPr/>
        </p:nvSpPr>
        <p:spPr bwMode="auto">
          <a:xfrm>
            <a:off x="2439659" y="8377746"/>
            <a:ext cx="1338432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Lua  Quarto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pt-BR" sz="1400" b="0" dirty="0">
                <a:solidFill>
                  <a:schemeClr val="bg1"/>
                </a:solidFill>
                <a:latin typeface="Century Gothic" pitchFamily="34" charset="0"/>
              </a:rPr>
              <a:t>Crescente</a:t>
            </a:r>
          </a:p>
        </p:txBody>
      </p:sp>
      <p:sp>
        <p:nvSpPr>
          <p:cNvPr id="70" name="Elipse 69"/>
          <p:cNvSpPr>
            <a:spLocks noChangeAspect="1"/>
          </p:cNvSpPr>
          <p:nvPr/>
        </p:nvSpPr>
        <p:spPr bwMode="auto">
          <a:xfrm rot="16200000">
            <a:off x="2960730" y="4805902"/>
            <a:ext cx="858600" cy="782280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8" name="Grupo 58"/>
          <p:cNvGrpSpPr>
            <a:grpSpLocks noChangeAspect="1"/>
          </p:cNvGrpSpPr>
          <p:nvPr/>
        </p:nvGrpSpPr>
        <p:grpSpPr bwMode="auto">
          <a:xfrm>
            <a:off x="2890180" y="4695734"/>
            <a:ext cx="822589" cy="822121"/>
            <a:chOff x="4397386" y="4522849"/>
            <a:chExt cx="3798892" cy="3781467"/>
          </a:xfrm>
        </p:grpSpPr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7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7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77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78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79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74" name="Arc 37"/>
            <p:cNvSpPr>
              <a:spLocks noChangeAspect="1"/>
            </p:cNvSpPr>
            <p:nvPr/>
          </p:nvSpPr>
          <p:spPr bwMode="auto">
            <a:xfrm>
              <a:off x="5270164" y="5394769"/>
              <a:ext cx="1453901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17" name="Grupo 28"/>
          <p:cNvGrpSpPr>
            <a:grpSpLocks noChangeAspect="1"/>
          </p:cNvGrpSpPr>
          <p:nvPr/>
        </p:nvGrpSpPr>
        <p:grpSpPr>
          <a:xfrm>
            <a:off x="5379302" y="3909422"/>
            <a:ext cx="2502604" cy="2477628"/>
            <a:chOff x="4230514" y="2138607"/>
            <a:chExt cx="4721895" cy="4674769"/>
          </a:xfrm>
        </p:grpSpPr>
        <p:sp>
          <p:nvSpPr>
            <p:cNvPr id="81" name="Elipse 80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20" name="Group 9"/>
          <p:cNvGrpSpPr>
            <a:grpSpLocks noChangeAspect="1"/>
          </p:cNvGrpSpPr>
          <p:nvPr/>
        </p:nvGrpSpPr>
        <p:grpSpPr bwMode="auto">
          <a:xfrm>
            <a:off x="3306249" y="3734920"/>
            <a:ext cx="195802" cy="201905"/>
            <a:chOff x="2985" y="1935"/>
            <a:chExt cx="480" cy="500"/>
          </a:xfrm>
        </p:grpSpPr>
        <p:sp>
          <p:nvSpPr>
            <p:cNvPr id="85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86" name="Arc 11"/>
            <p:cNvSpPr>
              <a:spLocks/>
            </p:cNvSpPr>
            <p:nvPr/>
          </p:nvSpPr>
          <p:spPr bwMode="auto">
            <a:xfrm>
              <a:off x="2985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21" name="Group 9"/>
          <p:cNvGrpSpPr>
            <a:grpSpLocks noChangeAspect="1"/>
          </p:cNvGrpSpPr>
          <p:nvPr/>
        </p:nvGrpSpPr>
        <p:grpSpPr bwMode="auto">
          <a:xfrm>
            <a:off x="3322466" y="6385572"/>
            <a:ext cx="197027" cy="201905"/>
            <a:chOff x="2982" y="1935"/>
            <a:chExt cx="483" cy="500"/>
          </a:xfrm>
        </p:grpSpPr>
        <p:sp>
          <p:nvSpPr>
            <p:cNvPr id="9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2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96" name="Rectangle 24"/>
          <p:cNvSpPr>
            <a:spLocks noChangeAspect="1" noChangeArrowheads="1"/>
          </p:cNvSpPr>
          <p:nvPr/>
        </p:nvSpPr>
        <p:spPr bwMode="auto">
          <a:xfrm>
            <a:off x="1835696" y="3647806"/>
            <a:ext cx="1224129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Lua Quarto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pt-BR" sz="1400" b="0" dirty="0">
                <a:solidFill>
                  <a:schemeClr val="bg1"/>
                </a:solidFill>
                <a:latin typeface="Century Gothic" pitchFamily="34" charset="0"/>
              </a:rPr>
              <a:t>Minguante</a:t>
            </a:r>
          </a:p>
        </p:txBody>
      </p:sp>
      <p:sp>
        <p:nvSpPr>
          <p:cNvPr id="98" name="Rectangle 27"/>
          <p:cNvSpPr>
            <a:spLocks noChangeAspect="1" noChangeArrowheads="1"/>
          </p:cNvSpPr>
          <p:nvPr/>
        </p:nvSpPr>
        <p:spPr bwMode="auto">
          <a:xfrm>
            <a:off x="3737624" y="6170208"/>
            <a:ext cx="1338432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Lua  Quarto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pt-BR" sz="1400" b="0" dirty="0">
                <a:solidFill>
                  <a:schemeClr val="bg1"/>
                </a:solidFill>
                <a:latin typeface="Century Gothic" pitchFamily="34" charset="0"/>
              </a:rPr>
              <a:t>Crescente</a:t>
            </a:r>
          </a:p>
        </p:txBody>
      </p:sp>
      <p:cxnSp>
        <p:nvCxnSpPr>
          <p:cNvPr id="101" name="Conector reto 100"/>
          <p:cNvCxnSpPr/>
          <p:nvPr/>
        </p:nvCxnSpPr>
        <p:spPr bwMode="auto">
          <a:xfrm flipV="1">
            <a:off x="611475" y="3396197"/>
            <a:ext cx="7632933" cy="32803"/>
          </a:xfrm>
          <a:prstGeom prst="line">
            <a:avLst/>
          </a:prstGeom>
          <a:solidFill>
            <a:schemeClr val="accent1"/>
          </a:solidFill>
          <a:ln w="107950" cap="flat" cmpd="thickThin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824A00"/>
            </a:gs>
            <a:gs pos="26000">
              <a:srgbClr val="00B0F0"/>
            </a:gs>
            <a:gs pos="84000">
              <a:srgbClr val="FFFFC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064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</a:rPr>
              <a:t>Maré é um fenômeno que ocorre por causa de uma força chamada gravidade...</a:t>
            </a:r>
            <a:endParaRPr lang="pt-BR" sz="28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7170" name="Picture 2" descr="http://www.seronline.pt/biblioteca/recursosweb/FisicaQuimica_NewtonF%C3%ADsica/newton_apple_tree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51505"/>
            <a:ext cx="3744416" cy="55064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395536" y="642938"/>
            <a:ext cx="8748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/>
                </a:solidFill>
                <a:latin typeface="Century Gothic" pitchFamily="34" charset="0"/>
              </a:rPr>
              <a:t>Gravidade é uma força que depende de duas coisas: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Distância dos corpos;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Quantidade de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matéria que eles têm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(massa)</a:t>
            </a:r>
            <a:endParaRPr lang="pt-BR" sz="3200" b="0" kern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6" name="Group 9"/>
          <p:cNvGrpSpPr>
            <a:grpSpLocks noChangeAspect="1"/>
          </p:cNvGrpSpPr>
          <p:nvPr/>
        </p:nvGrpSpPr>
        <p:grpSpPr bwMode="auto">
          <a:xfrm>
            <a:off x="7524328" y="2204864"/>
            <a:ext cx="500062" cy="500063"/>
            <a:chOff x="2970" y="1935"/>
            <a:chExt cx="495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10" name="Grupo 58"/>
          <p:cNvGrpSpPr>
            <a:grpSpLocks noChangeAspect="1"/>
          </p:cNvGrpSpPr>
          <p:nvPr/>
        </p:nvGrpSpPr>
        <p:grpSpPr bwMode="auto">
          <a:xfrm>
            <a:off x="4931709" y="1988840"/>
            <a:ext cx="1038446" cy="1032129"/>
            <a:chOff x="4073262" y="3976689"/>
            <a:chExt cx="824179" cy="819149"/>
          </a:xfrm>
        </p:grpSpPr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4073528" y="3976689"/>
              <a:ext cx="823913" cy="819149"/>
              <a:chOff x="2566" y="2524"/>
              <a:chExt cx="519" cy="516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2566" y="2524"/>
                <a:ext cx="519" cy="511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>
                <a:off x="2748" y="2549"/>
                <a:ext cx="253" cy="383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3" h="383">
                    <a:moveTo>
                      <a:pt x="204" y="378"/>
                    </a:moveTo>
                    <a:lnTo>
                      <a:pt x="217" y="382"/>
                    </a:lnTo>
                    <a:lnTo>
                      <a:pt x="225" y="374"/>
                    </a:lnTo>
                    <a:lnTo>
                      <a:pt x="232" y="374"/>
                    </a:lnTo>
                    <a:lnTo>
                      <a:pt x="242" y="358"/>
                    </a:lnTo>
                    <a:lnTo>
                      <a:pt x="252" y="360"/>
                    </a:lnTo>
                    <a:lnTo>
                      <a:pt x="236" y="354"/>
                    </a:lnTo>
                    <a:lnTo>
                      <a:pt x="232" y="355"/>
                    </a:lnTo>
                    <a:lnTo>
                      <a:pt x="225" y="331"/>
                    </a:lnTo>
                    <a:lnTo>
                      <a:pt x="232" y="304"/>
                    </a:lnTo>
                    <a:lnTo>
                      <a:pt x="227" y="293"/>
                    </a:lnTo>
                    <a:lnTo>
                      <a:pt x="235" y="289"/>
                    </a:lnTo>
                    <a:lnTo>
                      <a:pt x="235" y="280"/>
                    </a:lnTo>
                    <a:lnTo>
                      <a:pt x="240" y="271"/>
                    </a:lnTo>
                    <a:lnTo>
                      <a:pt x="245" y="248"/>
                    </a:lnTo>
                    <a:lnTo>
                      <a:pt x="242" y="242"/>
                    </a:lnTo>
                    <a:lnTo>
                      <a:pt x="237" y="229"/>
                    </a:lnTo>
                    <a:lnTo>
                      <a:pt x="239" y="212"/>
                    </a:lnTo>
                    <a:lnTo>
                      <a:pt x="224" y="197"/>
                    </a:lnTo>
                    <a:lnTo>
                      <a:pt x="230" y="211"/>
                    </a:lnTo>
                    <a:lnTo>
                      <a:pt x="229" y="224"/>
                    </a:lnTo>
                    <a:lnTo>
                      <a:pt x="223" y="208"/>
                    </a:lnTo>
                    <a:lnTo>
                      <a:pt x="219" y="198"/>
                    </a:lnTo>
                    <a:lnTo>
                      <a:pt x="213" y="184"/>
                    </a:lnTo>
                    <a:lnTo>
                      <a:pt x="197" y="172"/>
                    </a:lnTo>
                    <a:lnTo>
                      <a:pt x="190" y="170"/>
                    </a:lnTo>
                    <a:lnTo>
                      <a:pt x="184" y="172"/>
                    </a:lnTo>
                    <a:lnTo>
                      <a:pt x="178" y="172"/>
                    </a:lnTo>
                    <a:lnTo>
                      <a:pt x="170" y="160"/>
                    </a:lnTo>
                    <a:lnTo>
                      <a:pt x="163" y="163"/>
                    </a:lnTo>
                    <a:lnTo>
                      <a:pt x="155" y="149"/>
                    </a:lnTo>
                    <a:lnTo>
                      <a:pt x="147" y="149"/>
                    </a:lnTo>
                    <a:lnTo>
                      <a:pt x="139" y="153"/>
                    </a:lnTo>
                    <a:lnTo>
                      <a:pt x="130" y="152"/>
                    </a:lnTo>
                    <a:lnTo>
                      <a:pt x="130" y="133"/>
                    </a:lnTo>
                    <a:lnTo>
                      <a:pt x="135" y="132"/>
                    </a:lnTo>
                    <a:lnTo>
                      <a:pt x="132" y="127"/>
                    </a:lnTo>
                    <a:lnTo>
                      <a:pt x="132" y="119"/>
                    </a:lnTo>
                    <a:lnTo>
                      <a:pt x="133" y="114"/>
                    </a:lnTo>
                    <a:lnTo>
                      <a:pt x="123" y="106"/>
                    </a:lnTo>
                    <a:lnTo>
                      <a:pt x="113" y="97"/>
                    </a:lnTo>
                    <a:lnTo>
                      <a:pt x="108" y="91"/>
                    </a:lnTo>
                    <a:lnTo>
                      <a:pt x="101" y="89"/>
                    </a:lnTo>
                    <a:lnTo>
                      <a:pt x="93" y="90"/>
                    </a:lnTo>
                    <a:lnTo>
                      <a:pt x="85" y="87"/>
                    </a:lnTo>
                    <a:lnTo>
                      <a:pt x="75" y="63"/>
                    </a:lnTo>
                    <a:lnTo>
                      <a:pt x="72" y="57"/>
                    </a:lnTo>
                    <a:lnTo>
                      <a:pt x="69" y="43"/>
                    </a:lnTo>
                    <a:lnTo>
                      <a:pt x="65" y="30"/>
                    </a:lnTo>
                    <a:lnTo>
                      <a:pt x="53" y="21"/>
                    </a:lnTo>
                    <a:lnTo>
                      <a:pt x="46" y="2"/>
                    </a:lnTo>
                    <a:lnTo>
                      <a:pt x="37" y="2"/>
                    </a:lnTo>
                    <a:lnTo>
                      <a:pt x="33" y="6"/>
                    </a:lnTo>
                    <a:lnTo>
                      <a:pt x="32" y="0"/>
                    </a:lnTo>
                    <a:lnTo>
                      <a:pt x="19" y="4"/>
                    </a:lnTo>
                    <a:lnTo>
                      <a:pt x="33" y="8"/>
                    </a:lnTo>
                    <a:lnTo>
                      <a:pt x="32" y="17"/>
                    </a:lnTo>
                    <a:lnTo>
                      <a:pt x="35" y="29"/>
                    </a:lnTo>
                    <a:lnTo>
                      <a:pt x="38" y="36"/>
                    </a:lnTo>
                    <a:lnTo>
                      <a:pt x="33" y="49"/>
                    </a:lnTo>
                    <a:lnTo>
                      <a:pt x="29" y="49"/>
                    </a:lnTo>
                    <a:lnTo>
                      <a:pt x="25" y="58"/>
                    </a:lnTo>
                    <a:lnTo>
                      <a:pt x="32" y="62"/>
                    </a:lnTo>
                    <a:lnTo>
                      <a:pt x="23" y="61"/>
                    </a:lnTo>
                    <a:lnTo>
                      <a:pt x="19" y="73"/>
                    </a:lnTo>
                    <a:lnTo>
                      <a:pt x="18" y="75"/>
                    </a:lnTo>
                    <a:lnTo>
                      <a:pt x="14" y="88"/>
                    </a:lnTo>
                    <a:lnTo>
                      <a:pt x="20" y="91"/>
                    </a:lnTo>
                    <a:lnTo>
                      <a:pt x="12" y="101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5" y="131"/>
                    </a:lnTo>
                    <a:lnTo>
                      <a:pt x="0" y="143"/>
                    </a:lnTo>
                    <a:lnTo>
                      <a:pt x="1" y="156"/>
                    </a:lnTo>
                    <a:lnTo>
                      <a:pt x="4" y="160"/>
                    </a:lnTo>
                    <a:lnTo>
                      <a:pt x="10" y="159"/>
                    </a:lnTo>
                    <a:lnTo>
                      <a:pt x="22" y="161"/>
                    </a:lnTo>
                    <a:lnTo>
                      <a:pt x="32" y="157"/>
                    </a:lnTo>
                    <a:lnTo>
                      <a:pt x="43" y="157"/>
                    </a:lnTo>
                    <a:lnTo>
                      <a:pt x="50" y="153"/>
                    </a:lnTo>
                    <a:lnTo>
                      <a:pt x="52" y="154"/>
                    </a:lnTo>
                    <a:lnTo>
                      <a:pt x="49" y="156"/>
                    </a:lnTo>
                    <a:lnTo>
                      <a:pt x="56" y="165"/>
                    </a:lnTo>
                    <a:lnTo>
                      <a:pt x="61" y="163"/>
                    </a:lnTo>
                    <a:lnTo>
                      <a:pt x="68" y="167"/>
                    </a:lnTo>
                    <a:lnTo>
                      <a:pt x="77" y="166"/>
                    </a:lnTo>
                    <a:lnTo>
                      <a:pt x="92" y="169"/>
                    </a:lnTo>
                    <a:lnTo>
                      <a:pt x="96" y="171"/>
                    </a:lnTo>
                    <a:lnTo>
                      <a:pt x="110" y="166"/>
                    </a:lnTo>
                    <a:lnTo>
                      <a:pt x="112" y="169"/>
                    </a:lnTo>
                    <a:lnTo>
                      <a:pt x="116" y="165"/>
                    </a:lnTo>
                    <a:lnTo>
                      <a:pt x="118" y="170"/>
                    </a:lnTo>
                    <a:lnTo>
                      <a:pt x="132" y="164"/>
                    </a:lnTo>
                    <a:lnTo>
                      <a:pt x="132" y="158"/>
                    </a:lnTo>
                    <a:lnTo>
                      <a:pt x="135" y="157"/>
                    </a:lnTo>
                    <a:lnTo>
                      <a:pt x="138" y="159"/>
                    </a:lnTo>
                    <a:lnTo>
                      <a:pt x="148" y="155"/>
                    </a:lnTo>
                    <a:lnTo>
                      <a:pt x="150" y="156"/>
                    </a:lnTo>
                    <a:lnTo>
                      <a:pt x="155" y="174"/>
                    </a:lnTo>
                    <a:lnTo>
                      <a:pt x="158" y="176"/>
                    </a:lnTo>
                    <a:lnTo>
                      <a:pt x="165" y="176"/>
                    </a:lnTo>
                    <a:lnTo>
                      <a:pt x="168" y="184"/>
                    </a:lnTo>
                    <a:lnTo>
                      <a:pt x="169" y="190"/>
                    </a:lnTo>
                    <a:lnTo>
                      <a:pt x="177" y="187"/>
                    </a:lnTo>
                    <a:lnTo>
                      <a:pt x="183" y="184"/>
                    </a:lnTo>
                    <a:lnTo>
                      <a:pt x="186" y="182"/>
                    </a:lnTo>
                    <a:lnTo>
                      <a:pt x="193" y="187"/>
                    </a:lnTo>
                    <a:lnTo>
                      <a:pt x="195" y="194"/>
                    </a:lnTo>
                    <a:lnTo>
                      <a:pt x="191" y="197"/>
                    </a:lnTo>
                    <a:lnTo>
                      <a:pt x="189" y="198"/>
                    </a:lnTo>
                    <a:lnTo>
                      <a:pt x="190" y="203"/>
                    </a:lnTo>
                    <a:lnTo>
                      <a:pt x="192" y="210"/>
                    </a:lnTo>
                    <a:lnTo>
                      <a:pt x="181" y="214"/>
                    </a:lnTo>
                    <a:lnTo>
                      <a:pt x="176" y="210"/>
                    </a:lnTo>
                    <a:lnTo>
                      <a:pt x="162" y="214"/>
                    </a:lnTo>
                    <a:lnTo>
                      <a:pt x="155" y="202"/>
                    </a:lnTo>
                    <a:lnTo>
                      <a:pt x="150" y="203"/>
                    </a:lnTo>
                    <a:lnTo>
                      <a:pt x="154" y="211"/>
                    </a:lnTo>
                    <a:lnTo>
                      <a:pt x="155" y="217"/>
                    </a:lnTo>
                    <a:lnTo>
                      <a:pt x="145" y="228"/>
                    </a:lnTo>
                    <a:lnTo>
                      <a:pt x="143" y="234"/>
                    </a:lnTo>
                    <a:lnTo>
                      <a:pt x="142" y="239"/>
                    </a:lnTo>
                    <a:lnTo>
                      <a:pt x="141" y="241"/>
                    </a:lnTo>
                    <a:lnTo>
                      <a:pt x="139" y="245"/>
                    </a:lnTo>
                    <a:lnTo>
                      <a:pt x="133" y="248"/>
                    </a:lnTo>
                    <a:lnTo>
                      <a:pt x="135" y="255"/>
                    </a:lnTo>
                    <a:lnTo>
                      <a:pt x="134" y="257"/>
                    </a:lnTo>
                    <a:lnTo>
                      <a:pt x="126" y="263"/>
                    </a:lnTo>
                    <a:lnTo>
                      <a:pt x="118" y="262"/>
                    </a:lnTo>
                    <a:lnTo>
                      <a:pt x="125" y="266"/>
                    </a:lnTo>
                    <a:lnTo>
                      <a:pt x="125" y="278"/>
                    </a:lnTo>
                    <a:lnTo>
                      <a:pt x="116" y="281"/>
                    </a:lnTo>
                    <a:lnTo>
                      <a:pt x="114" y="276"/>
                    </a:lnTo>
                    <a:lnTo>
                      <a:pt x="113" y="272"/>
                    </a:lnTo>
                    <a:lnTo>
                      <a:pt x="104" y="275"/>
                    </a:lnTo>
                    <a:lnTo>
                      <a:pt x="108" y="279"/>
                    </a:lnTo>
                    <a:lnTo>
                      <a:pt x="111" y="283"/>
                    </a:lnTo>
                    <a:lnTo>
                      <a:pt x="115" y="293"/>
                    </a:lnTo>
                    <a:lnTo>
                      <a:pt x="120" y="291"/>
                    </a:lnTo>
                    <a:lnTo>
                      <a:pt x="124" y="299"/>
                    </a:lnTo>
                    <a:lnTo>
                      <a:pt x="127" y="301"/>
                    </a:lnTo>
                    <a:lnTo>
                      <a:pt x="134" y="300"/>
                    </a:lnTo>
                    <a:lnTo>
                      <a:pt x="137" y="305"/>
                    </a:lnTo>
                    <a:lnTo>
                      <a:pt x="140" y="310"/>
                    </a:lnTo>
                    <a:lnTo>
                      <a:pt x="154" y="303"/>
                    </a:lnTo>
                    <a:lnTo>
                      <a:pt x="154" y="300"/>
                    </a:lnTo>
                    <a:lnTo>
                      <a:pt x="150" y="294"/>
                    </a:lnTo>
                    <a:lnTo>
                      <a:pt x="155" y="288"/>
                    </a:lnTo>
                    <a:lnTo>
                      <a:pt x="152" y="281"/>
                    </a:lnTo>
                    <a:lnTo>
                      <a:pt x="155" y="278"/>
                    </a:lnTo>
                    <a:lnTo>
                      <a:pt x="159" y="285"/>
                    </a:lnTo>
                    <a:lnTo>
                      <a:pt x="157" y="289"/>
                    </a:lnTo>
                    <a:lnTo>
                      <a:pt x="166" y="291"/>
                    </a:lnTo>
                    <a:lnTo>
                      <a:pt x="170" y="294"/>
                    </a:lnTo>
                    <a:lnTo>
                      <a:pt x="174" y="302"/>
                    </a:lnTo>
                    <a:lnTo>
                      <a:pt x="168" y="309"/>
                    </a:lnTo>
                    <a:lnTo>
                      <a:pt x="158" y="314"/>
                    </a:lnTo>
                    <a:lnTo>
                      <a:pt x="156" y="320"/>
                    </a:lnTo>
                    <a:lnTo>
                      <a:pt x="150" y="323"/>
                    </a:lnTo>
                    <a:lnTo>
                      <a:pt x="153" y="329"/>
                    </a:lnTo>
                    <a:lnTo>
                      <a:pt x="159" y="329"/>
                    </a:lnTo>
                    <a:lnTo>
                      <a:pt x="160" y="329"/>
                    </a:lnTo>
                    <a:lnTo>
                      <a:pt x="164" y="340"/>
                    </a:lnTo>
                    <a:lnTo>
                      <a:pt x="166" y="329"/>
                    </a:lnTo>
                    <a:lnTo>
                      <a:pt x="171" y="327"/>
                    </a:lnTo>
                    <a:lnTo>
                      <a:pt x="176" y="330"/>
                    </a:lnTo>
                    <a:lnTo>
                      <a:pt x="176" y="331"/>
                    </a:lnTo>
                    <a:lnTo>
                      <a:pt x="181" y="329"/>
                    </a:lnTo>
                    <a:lnTo>
                      <a:pt x="184" y="336"/>
                    </a:lnTo>
                    <a:lnTo>
                      <a:pt x="174" y="332"/>
                    </a:lnTo>
                    <a:lnTo>
                      <a:pt x="172" y="333"/>
                    </a:lnTo>
                    <a:lnTo>
                      <a:pt x="171" y="341"/>
                    </a:lnTo>
                    <a:lnTo>
                      <a:pt x="170" y="346"/>
                    </a:lnTo>
                    <a:lnTo>
                      <a:pt x="178" y="345"/>
                    </a:lnTo>
                    <a:lnTo>
                      <a:pt x="180" y="348"/>
                    </a:lnTo>
                    <a:lnTo>
                      <a:pt x="181" y="342"/>
                    </a:lnTo>
                    <a:lnTo>
                      <a:pt x="184" y="334"/>
                    </a:lnTo>
                    <a:lnTo>
                      <a:pt x="191" y="349"/>
                    </a:lnTo>
                    <a:lnTo>
                      <a:pt x="198" y="351"/>
                    </a:lnTo>
                    <a:lnTo>
                      <a:pt x="204" y="37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>
                <a:off x="2631" y="2850"/>
                <a:ext cx="346" cy="190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46" h="190">
                    <a:moveTo>
                      <a:pt x="295" y="164"/>
                    </a:moveTo>
                    <a:lnTo>
                      <a:pt x="307" y="158"/>
                    </a:lnTo>
                    <a:lnTo>
                      <a:pt x="313" y="150"/>
                    </a:lnTo>
                    <a:lnTo>
                      <a:pt x="325" y="144"/>
                    </a:lnTo>
                    <a:lnTo>
                      <a:pt x="321" y="135"/>
                    </a:lnTo>
                    <a:lnTo>
                      <a:pt x="328" y="130"/>
                    </a:lnTo>
                    <a:lnTo>
                      <a:pt x="333" y="125"/>
                    </a:lnTo>
                    <a:lnTo>
                      <a:pt x="335" y="133"/>
                    </a:lnTo>
                    <a:lnTo>
                      <a:pt x="333" y="142"/>
                    </a:lnTo>
                    <a:lnTo>
                      <a:pt x="344" y="133"/>
                    </a:lnTo>
                    <a:lnTo>
                      <a:pt x="345" y="126"/>
                    </a:lnTo>
                    <a:lnTo>
                      <a:pt x="341" y="127"/>
                    </a:lnTo>
                    <a:lnTo>
                      <a:pt x="338" y="120"/>
                    </a:lnTo>
                    <a:lnTo>
                      <a:pt x="342" y="112"/>
                    </a:lnTo>
                    <a:lnTo>
                      <a:pt x="340" y="103"/>
                    </a:lnTo>
                    <a:lnTo>
                      <a:pt x="330" y="100"/>
                    </a:lnTo>
                    <a:lnTo>
                      <a:pt x="343" y="85"/>
                    </a:lnTo>
                    <a:lnTo>
                      <a:pt x="329" y="90"/>
                    </a:lnTo>
                    <a:lnTo>
                      <a:pt x="326" y="98"/>
                    </a:lnTo>
                    <a:lnTo>
                      <a:pt x="314" y="99"/>
                    </a:lnTo>
                    <a:lnTo>
                      <a:pt x="313" y="110"/>
                    </a:lnTo>
                    <a:lnTo>
                      <a:pt x="314" y="112"/>
                    </a:lnTo>
                    <a:lnTo>
                      <a:pt x="308" y="116"/>
                    </a:lnTo>
                    <a:lnTo>
                      <a:pt x="295" y="121"/>
                    </a:lnTo>
                    <a:lnTo>
                      <a:pt x="289" y="122"/>
                    </a:lnTo>
                    <a:lnTo>
                      <a:pt x="279" y="126"/>
                    </a:lnTo>
                    <a:lnTo>
                      <a:pt x="284" y="131"/>
                    </a:lnTo>
                    <a:lnTo>
                      <a:pt x="267" y="140"/>
                    </a:lnTo>
                    <a:lnTo>
                      <a:pt x="265" y="132"/>
                    </a:lnTo>
                    <a:lnTo>
                      <a:pt x="259" y="135"/>
                    </a:lnTo>
                    <a:lnTo>
                      <a:pt x="245" y="133"/>
                    </a:lnTo>
                    <a:lnTo>
                      <a:pt x="254" y="130"/>
                    </a:lnTo>
                    <a:lnTo>
                      <a:pt x="248" y="123"/>
                    </a:lnTo>
                    <a:lnTo>
                      <a:pt x="237" y="128"/>
                    </a:lnTo>
                    <a:lnTo>
                      <a:pt x="227" y="127"/>
                    </a:lnTo>
                    <a:lnTo>
                      <a:pt x="222" y="130"/>
                    </a:lnTo>
                    <a:lnTo>
                      <a:pt x="220" y="135"/>
                    </a:lnTo>
                    <a:lnTo>
                      <a:pt x="219" y="131"/>
                    </a:lnTo>
                    <a:lnTo>
                      <a:pt x="214" y="129"/>
                    </a:lnTo>
                    <a:lnTo>
                      <a:pt x="209" y="132"/>
                    </a:lnTo>
                    <a:lnTo>
                      <a:pt x="207" y="138"/>
                    </a:lnTo>
                    <a:lnTo>
                      <a:pt x="201" y="135"/>
                    </a:lnTo>
                    <a:lnTo>
                      <a:pt x="206" y="133"/>
                    </a:lnTo>
                    <a:lnTo>
                      <a:pt x="215" y="124"/>
                    </a:lnTo>
                    <a:lnTo>
                      <a:pt x="200" y="130"/>
                    </a:lnTo>
                    <a:lnTo>
                      <a:pt x="198" y="126"/>
                    </a:lnTo>
                    <a:lnTo>
                      <a:pt x="199" y="121"/>
                    </a:lnTo>
                    <a:lnTo>
                      <a:pt x="192" y="117"/>
                    </a:lnTo>
                    <a:lnTo>
                      <a:pt x="186" y="114"/>
                    </a:lnTo>
                    <a:lnTo>
                      <a:pt x="184" y="109"/>
                    </a:lnTo>
                    <a:lnTo>
                      <a:pt x="184" y="108"/>
                    </a:lnTo>
                    <a:lnTo>
                      <a:pt x="177" y="105"/>
                    </a:lnTo>
                    <a:lnTo>
                      <a:pt x="171" y="102"/>
                    </a:lnTo>
                    <a:lnTo>
                      <a:pt x="178" y="99"/>
                    </a:lnTo>
                    <a:lnTo>
                      <a:pt x="179" y="102"/>
                    </a:lnTo>
                    <a:lnTo>
                      <a:pt x="184" y="105"/>
                    </a:lnTo>
                    <a:lnTo>
                      <a:pt x="186" y="100"/>
                    </a:lnTo>
                    <a:lnTo>
                      <a:pt x="196" y="95"/>
                    </a:lnTo>
                    <a:lnTo>
                      <a:pt x="191" y="95"/>
                    </a:lnTo>
                    <a:lnTo>
                      <a:pt x="193" y="85"/>
                    </a:lnTo>
                    <a:lnTo>
                      <a:pt x="189" y="81"/>
                    </a:lnTo>
                    <a:lnTo>
                      <a:pt x="182" y="72"/>
                    </a:lnTo>
                    <a:lnTo>
                      <a:pt x="179" y="72"/>
                    </a:lnTo>
                    <a:lnTo>
                      <a:pt x="173" y="61"/>
                    </a:lnTo>
                    <a:lnTo>
                      <a:pt x="169" y="60"/>
                    </a:lnTo>
                    <a:lnTo>
                      <a:pt x="164" y="59"/>
                    </a:lnTo>
                    <a:lnTo>
                      <a:pt x="160" y="63"/>
                    </a:lnTo>
                    <a:lnTo>
                      <a:pt x="154" y="66"/>
                    </a:lnTo>
                    <a:lnTo>
                      <a:pt x="153" y="69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5" y="76"/>
                    </a:lnTo>
                    <a:lnTo>
                      <a:pt x="167" y="76"/>
                    </a:lnTo>
                    <a:lnTo>
                      <a:pt x="170" y="80"/>
                    </a:lnTo>
                    <a:lnTo>
                      <a:pt x="175" y="87"/>
                    </a:lnTo>
                    <a:lnTo>
                      <a:pt x="169" y="83"/>
                    </a:lnTo>
                    <a:lnTo>
                      <a:pt x="166" y="78"/>
                    </a:lnTo>
                    <a:lnTo>
                      <a:pt x="163" y="82"/>
                    </a:lnTo>
                    <a:lnTo>
                      <a:pt x="159" y="88"/>
                    </a:lnTo>
                    <a:lnTo>
                      <a:pt x="159" y="84"/>
                    </a:lnTo>
                    <a:lnTo>
                      <a:pt x="153" y="82"/>
                    </a:lnTo>
                    <a:lnTo>
                      <a:pt x="152" y="75"/>
                    </a:lnTo>
                    <a:lnTo>
                      <a:pt x="147" y="76"/>
                    </a:lnTo>
                    <a:lnTo>
                      <a:pt x="149" y="68"/>
                    </a:lnTo>
                    <a:lnTo>
                      <a:pt x="146" y="68"/>
                    </a:lnTo>
                    <a:lnTo>
                      <a:pt x="149" y="58"/>
                    </a:lnTo>
                    <a:lnTo>
                      <a:pt x="154" y="58"/>
                    </a:lnTo>
                    <a:lnTo>
                      <a:pt x="156" y="64"/>
                    </a:lnTo>
                    <a:lnTo>
                      <a:pt x="157" y="60"/>
                    </a:lnTo>
                    <a:lnTo>
                      <a:pt x="155" y="57"/>
                    </a:lnTo>
                    <a:lnTo>
                      <a:pt x="150" y="55"/>
                    </a:lnTo>
                    <a:lnTo>
                      <a:pt x="151" y="47"/>
                    </a:lnTo>
                    <a:lnTo>
                      <a:pt x="149" y="43"/>
                    </a:lnTo>
                    <a:lnTo>
                      <a:pt x="148" y="31"/>
                    </a:lnTo>
                    <a:lnTo>
                      <a:pt x="150" y="31"/>
                    </a:lnTo>
                    <a:lnTo>
                      <a:pt x="147" y="29"/>
                    </a:lnTo>
                    <a:lnTo>
                      <a:pt x="138" y="33"/>
                    </a:lnTo>
                    <a:lnTo>
                      <a:pt x="136" y="25"/>
                    </a:lnTo>
                    <a:lnTo>
                      <a:pt x="143" y="11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28" y="0"/>
                    </a:lnTo>
                    <a:lnTo>
                      <a:pt x="125" y="4"/>
                    </a:lnTo>
                    <a:lnTo>
                      <a:pt x="122" y="12"/>
                    </a:lnTo>
                    <a:lnTo>
                      <a:pt x="118" y="13"/>
                    </a:lnTo>
                    <a:lnTo>
                      <a:pt x="124" y="17"/>
                    </a:lnTo>
                    <a:lnTo>
                      <a:pt x="125" y="22"/>
                    </a:lnTo>
                    <a:lnTo>
                      <a:pt x="122" y="25"/>
                    </a:lnTo>
                    <a:lnTo>
                      <a:pt x="125" y="34"/>
                    </a:lnTo>
                    <a:lnTo>
                      <a:pt x="123" y="42"/>
                    </a:lnTo>
                    <a:lnTo>
                      <a:pt x="108" y="48"/>
                    </a:lnTo>
                    <a:lnTo>
                      <a:pt x="107" y="45"/>
                    </a:lnTo>
                    <a:lnTo>
                      <a:pt x="106" y="49"/>
                    </a:lnTo>
                    <a:lnTo>
                      <a:pt x="110" y="53"/>
                    </a:lnTo>
                    <a:lnTo>
                      <a:pt x="120" y="49"/>
                    </a:lnTo>
                    <a:lnTo>
                      <a:pt x="124" y="52"/>
                    </a:lnTo>
                    <a:lnTo>
                      <a:pt x="117" y="53"/>
                    </a:lnTo>
                    <a:lnTo>
                      <a:pt x="107" y="58"/>
                    </a:lnTo>
                    <a:lnTo>
                      <a:pt x="95" y="54"/>
                    </a:lnTo>
                    <a:lnTo>
                      <a:pt x="96" y="59"/>
                    </a:lnTo>
                    <a:lnTo>
                      <a:pt x="100" y="67"/>
                    </a:lnTo>
                    <a:lnTo>
                      <a:pt x="98" y="74"/>
                    </a:lnTo>
                    <a:lnTo>
                      <a:pt x="96" y="68"/>
                    </a:lnTo>
                    <a:lnTo>
                      <a:pt x="89" y="65"/>
                    </a:lnTo>
                    <a:lnTo>
                      <a:pt x="82" y="68"/>
                    </a:lnTo>
                    <a:lnTo>
                      <a:pt x="82" y="75"/>
                    </a:lnTo>
                    <a:lnTo>
                      <a:pt x="77" y="84"/>
                    </a:lnTo>
                    <a:lnTo>
                      <a:pt x="69" y="76"/>
                    </a:lnTo>
                    <a:lnTo>
                      <a:pt x="65" y="67"/>
                    </a:lnTo>
                    <a:lnTo>
                      <a:pt x="57" y="67"/>
                    </a:lnTo>
                    <a:lnTo>
                      <a:pt x="51" y="71"/>
                    </a:lnTo>
                    <a:lnTo>
                      <a:pt x="43" y="71"/>
                    </a:lnTo>
                    <a:lnTo>
                      <a:pt x="37" y="75"/>
                    </a:lnTo>
                    <a:lnTo>
                      <a:pt x="33" y="71"/>
                    </a:lnTo>
                    <a:lnTo>
                      <a:pt x="23" y="70"/>
                    </a:lnTo>
                    <a:lnTo>
                      <a:pt x="14" y="70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2" y="87"/>
                    </a:lnTo>
                    <a:lnTo>
                      <a:pt x="4" y="94"/>
                    </a:lnTo>
                    <a:lnTo>
                      <a:pt x="6" y="99"/>
                    </a:lnTo>
                    <a:lnTo>
                      <a:pt x="8" y="106"/>
                    </a:lnTo>
                    <a:lnTo>
                      <a:pt x="14" y="112"/>
                    </a:lnTo>
                    <a:lnTo>
                      <a:pt x="22" y="122"/>
                    </a:lnTo>
                    <a:lnTo>
                      <a:pt x="17" y="120"/>
                    </a:lnTo>
                    <a:lnTo>
                      <a:pt x="29" y="129"/>
                    </a:lnTo>
                    <a:lnTo>
                      <a:pt x="36" y="128"/>
                    </a:lnTo>
                    <a:lnTo>
                      <a:pt x="35" y="122"/>
                    </a:lnTo>
                    <a:lnTo>
                      <a:pt x="41" y="123"/>
                    </a:lnTo>
                    <a:lnTo>
                      <a:pt x="34" y="111"/>
                    </a:lnTo>
                    <a:lnTo>
                      <a:pt x="47" y="106"/>
                    </a:lnTo>
                    <a:lnTo>
                      <a:pt x="54" y="106"/>
                    </a:lnTo>
                    <a:lnTo>
                      <a:pt x="54" y="111"/>
                    </a:lnTo>
                    <a:lnTo>
                      <a:pt x="48" y="114"/>
                    </a:lnTo>
                    <a:lnTo>
                      <a:pt x="44" y="127"/>
                    </a:lnTo>
                    <a:lnTo>
                      <a:pt x="42" y="133"/>
                    </a:lnTo>
                    <a:lnTo>
                      <a:pt x="45" y="141"/>
                    </a:lnTo>
                    <a:lnTo>
                      <a:pt x="51" y="147"/>
                    </a:lnTo>
                    <a:lnTo>
                      <a:pt x="71" y="159"/>
                    </a:lnTo>
                    <a:lnTo>
                      <a:pt x="87" y="168"/>
                    </a:lnTo>
                    <a:lnTo>
                      <a:pt x="99" y="172"/>
                    </a:lnTo>
                    <a:lnTo>
                      <a:pt x="112" y="176"/>
                    </a:lnTo>
                    <a:lnTo>
                      <a:pt x="125" y="180"/>
                    </a:lnTo>
                    <a:lnTo>
                      <a:pt x="137" y="182"/>
                    </a:lnTo>
                    <a:lnTo>
                      <a:pt x="150" y="185"/>
                    </a:lnTo>
                    <a:lnTo>
                      <a:pt x="165" y="188"/>
                    </a:lnTo>
                    <a:lnTo>
                      <a:pt x="181" y="189"/>
                    </a:lnTo>
                    <a:lnTo>
                      <a:pt x="195" y="189"/>
                    </a:lnTo>
                    <a:lnTo>
                      <a:pt x="212" y="188"/>
                    </a:lnTo>
                    <a:lnTo>
                      <a:pt x="224" y="186"/>
                    </a:lnTo>
                    <a:lnTo>
                      <a:pt x="236" y="184"/>
                    </a:lnTo>
                    <a:lnTo>
                      <a:pt x="249" y="181"/>
                    </a:lnTo>
                    <a:lnTo>
                      <a:pt x="261" y="178"/>
                    </a:lnTo>
                    <a:lnTo>
                      <a:pt x="272" y="174"/>
                    </a:lnTo>
                    <a:lnTo>
                      <a:pt x="284" y="170"/>
                    </a:lnTo>
                    <a:lnTo>
                      <a:pt x="295" y="16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6" name="Freeform 47"/>
              <p:cNvSpPr>
                <a:spLocks/>
              </p:cNvSpPr>
              <p:nvPr/>
            </p:nvSpPr>
            <p:spPr bwMode="auto">
              <a:xfrm>
                <a:off x="2569" y="2713"/>
                <a:ext cx="185" cy="219"/>
              </a:xfrm>
              <a:custGeom>
                <a:avLst/>
                <a:gdLst>
                  <a:gd name="T0" fmla="*/ 126 w 185"/>
                  <a:gd name="T1" fmla="*/ 196 h 219"/>
                  <a:gd name="T2" fmla="*/ 139 w 185"/>
                  <a:gd name="T3" fmla="*/ 184 h 219"/>
                  <a:gd name="T4" fmla="*/ 138 w 185"/>
                  <a:gd name="T5" fmla="*/ 175 h 219"/>
                  <a:gd name="T6" fmla="*/ 154 w 185"/>
                  <a:gd name="T7" fmla="*/ 162 h 219"/>
                  <a:gd name="T8" fmla="*/ 173 w 185"/>
                  <a:gd name="T9" fmla="*/ 152 h 219"/>
                  <a:gd name="T10" fmla="*/ 176 w 185"/>
                  <a:gd name="T11" fmla="*/ 139 h 219"/>
                  <a:gd name="T12" fmla="*/ 182 w 185"/>
                  <a:gd name="T13" fmla="*/ 125 h 219"/>
                  <a:gd name="T14" fmla="*/ 179 w 185"/>
                  <a:gd name="T15" fmla="*/ 110 h 219"/>
                  <a:gd name="T16" fmla="*/ 179 w 185"/>
                  <a:gd name="T17" fmla="*/ 97 h 219"/>
                  <a:gd name="T18" fmla="*/ 170 w 185"/>
                  <a:gd name="T19" fmla="*/ 82 h 219"/>
                  <a:gd name="T20" fmla="*/ 156 w 185"/>
                  <a:gd name="T21" fmla="*/ 66 h 219"/>
                  <a:gd name="T22" fmla="*/ 132 w 185"/>
                  <a:gd name="T23" fmla="*/ 61 h 219"/>
                  <a:gd name="T24" fmla="*/ 116 w 185"/>
                  <a:gd name="T25" fmla="*/ 76 h 219"/>
                  <a:gd name="T26" fmla="*/ 108 w 185"/>
                  <a:gd name="T27" fmla="*/ 88 h 219"/>
                  <a:gd name="T28" fmla="*/ 100 w 185"/>
                  <a:gd name="T29" fmla="*/ 89 h 219"/>
                  <a:gd name="T30" fmla="*/ 88 w 185"/>
                  <a:gd name="T31" fmla="*/ 92 h 219"/>
                  <a:gd name="T32" fmla="*/ 80 w 185"/>
                  <a:gd name="T33" fmla="*/ 78 h 219"/>
                  <a:gd name="T34" fmla="*/ 71 w 185"/>
                  <a:gd name="T35" fmla="*/ 76 h 219"/>
                  <a:gd name="T36" fmla="*/ 53 w 185"/>
                  <a:gd name="T37" fmla="*/ 61 h 219"/>
                  <a:gd name="T38" fmla="*/ 54 w 185"/>
                  <a:gd name="T39" fmla="*/ 47 h 219"/>
                  <a:gd name="T40" fmla="*/ 49 w 185"/>
                  <a:gd name="T41" fmla="*/ 36 h 219"/>
                  <a:gd name="T42" fmla="*/ 35 w 185"/>
                  <a:gd name="T43" fmla="*/ 24 h 219"/>
                  <a:gd name="T44" fmla="*/ 24 w 185"/>
                  <a:gd name="T45" fmla="*/ 9 h 219"/>
                  <a:gd name="T46" fmla="*/ 12 w 185"/>
                  <a:gd name="T47" fmla="*/ 2 h 219"/>
                  <a:gd name="T48" fmla="*/ 4 w 185"/>
                  <a:gd name="T49" fmla="*/ 24 h 219"/>
                  <a:gd name="T50" fmla="*/ 0 w 185"/>
                  <a:gd name="T51" fmla="*/ 66 h 219"/>
                  <a:gd name="T52" fmla="*/ 1 w 185"/>
                  <a:gd name="T53" fmla="*/ 107 h 219"/>
                  <a:gd name="T54" fmla="*/ 10 w 185"/>
                  <a:gd name="T55" fmla="*/ 131 h 219"/>
                  <a:gd name="T56" fmla="*/ 14 w 185"/>
                  <a:gd name="T57" fmla="*/ 139 h 219"/>
                  <a:gd name="T58" fmla="*/ 25 w 185"/>
                  <a:gd name="T59" fmla="*/ 169 h 219"/>
                  <a:gd name="T60" fmla="*/ 31 w 185"/>
                  <a:gd name="T61" fmla="*/ 190 h 219"/>
                  <a:gd name="T62" fmla="*/ 34 w 185"/>
                  <a:gd name="T63" fmla="*/ 198 h 219"/>
                  <a:gd name="T64" fmla="*/ 41 w 185"/>
                  <a:gd name="T65" fmla="*/ 208 h 219"/>
                  <a:gd name="T66" fmla="*/ 53 w 185"/>
                  <a:gd name="T67" fmla="*/ 216 h 219"/>
                  <a:gd name="T68" fmla="*/ 58 w 185"/>
                  <a:gd name="T69" fmla="*/ 199 h 219"/>
                  <a:gd name="T70" fmla="*/ 73 w 185"/>
                  <a:gd name="T71" fmla="*/ 195 h 219"/>
                  <a:gd name="T72" fmla="*/ 86 w 185"/>
                  <a:gd name="T73" fmla="*/ 194 h 219"/>
                  <a:gd name="T74" fmla="*/ 99 w 185"/>
                  <a:gd name="T75" fmla="*/ 199 h 219"/>
                  <a:gd name="T76" fmla="*/ 114 w 185"/>
                  <a:gd name="T77" fmla="*/ 201 h 2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5"/>
                  <a:gd name="T118" fmla="*/ 0 h 219"/>
                  <a:gd name="T119" fmla="*/ 185 w 185"/>
                  <a:gd name="T120" fmla="*/ 219 h 2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5" h="219">
                    <a:moveTo>
                      <a:pt x="127" y="201"/>
                    </a:moveTo>
                    <a:lnTo>
                      <a:pt x="126" y="196"/>
                    </a:lnTo>
                    <a:lnTo>
                      <a:pt x="136" y="185"/>
                    </a:lnTo>
                    <a:lnTo>
                      <a:pt x="139" y="184"/>
                    </a:lnTo>
                    <a:lnTo>
                      <a:pt x="140" y="178"/>
                    </a:lnTo>
                    <a:lnTo>
                      <a:pt x="138" y="175"/>
                    </a:lnTo>
                    <a:lnTo>
                      <a:pt x="141" y="169"/>
                    </a:lnTo>
                    <a:lnTo>
                      <a:pt x="154" y="162"/>
                    </a:lnTo>
                    <a:lnTo>
                      <a:pt x="164" y="165"/>
                    </a:lnTo>
                    <a:lnTo>
                      <a:pt x="173" y="152"/>
                    </a:lnTo>
                    <a:lnTo>
                      <a:pt x="174" y="149"/>
                    </a:lnTo>
                    <a:lnTo>
                      <a:pt x="176" y="139"/>
                    </a:lnTo>
                    <a:lnTo>
                      <a:pt x="184" y="136"/>
                    </a:lnTo>
                    <a:lnTo>
                      <a:pt x="182" y="125"/>
                    </a:lnTo>
                    <a:lnTo>
                      <a:pt x="179" y="118"/>
                    </a:lnTo>
                    <a:lnTo>
                      <a:pt x="179" y="110"/>
                    </a:lnTo>
                    <a:lnTo>
                      <a:pt x="180" y="108"/>
                    </a:lnTo>
                    <a:lnTo>
                      <a:pt x="179" y="97"/>
                    </a:lnTo>
                    <a:lnTo>
                      <a:pt x="179" y="88"/>
                    </a:lnTo>
                    <a:lnTo>
                      <a:pt x="170" y="82"/>
                    </a:lnTo>
                    <a:lnTo>
                      <a:pt x="167" y="73"/>
                    </a:lnTo>
                    <a:lnTo>
                      <a:pt x="156" y="66"/>
                    </a:lnTo>
                    <a:lnTo>
                      <a:pt x="139" y="61"/>
                    </a:lnTo>
                    <a:lnTo>
                      <a:pt x="132" y="61"/>
                    </a:lnTo>
                    <a:lnTo>
                      <a:pt x="123" y="71"/>
                    </a:lnTo>
                    <a:lnTo>
                      <a:pt x="116" y="76"/>
                    </a:lnTo>
                    <a:lnTo>
                      <a:pt x="109" y="86"/>
                    </a:lnTo>
                    <a:lnTo>
                      <a:pt x="108" y="88"/>
                    </a:lnTo>
                    <a:lnTo>
                      <a:pt x="105" y="91"/>
                    </a:lnTo>
                    <a:lnTo>
                      <a:pt x="100" y="89"/>
                    </a:lnTo>
                    <a:lnTo>
                      <a:pt x="95" y="94"/>
                    </a:lnTo>
                    <a:lnTo>
                      <a:pt x="88" y="92"/>
                    </a:lnTo>
                    <a:lnTo>
                      <a:pt x="83" y="82"/>
                    </a:lnTo>
                    <a:lnTo>
                      <a:pt x="80" y="78"/>
                    </a:lnTo>
                    <a:lnTo>
                      <a:pt x="77" y="78"/>
                    </a:lnTo>
                    <a:lnTo>
                      <a:pt x="71" y="76"/>
                    </a:lnTo>
                    <a:lnTo>
                      <a:pt x="65" y="74"/>
                    </a:lnTo>
                    <a:lnTo>
                      <a:pt x="53" y="61"/>
                    </a:lnTo>
                    <a:lnTo>
                      <a:pt x="55" y="59"/>
                    </a:lnTo>
                    <a:lnTo>
                      <a:pt x="54" y="47"/>
                    </a:lnTo>
                    <a:lnTo>
                      <a:pt x="54" y="42"/>
                    </a:lnTo>
                    <a:lnTo>
                      <a:pt x="49" y="36"/>
                    </a:lnTo>
                    <a:lnTo>
                      <a:pt x="41" y="31"/>
                    </a:lnTo>
                    <a:lnTo>
                      <a:pt x="35" y="24"/>
                    </a:lnTo>
                    <a:lnTo>
                      <a:pt x="31" y="18"/>
                    </a:lnTo>
                    <a:lnTo>
                      <a:pt x="24" y="9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7" y="7"/>
                    </a:lnTo>
                    <a:lnTo>
                      <a:pt x="4" y="24"/>
                    </a:lnTo>
                    <a:lnTo>
                      <a:pt x="1" y="42"/>
                    </a:lnTo>
                    <a:lnTo>
                      <a:pt x="0" y="66"/>
                    </a:lnTo>
                    <a:lnTo>
                      <a:pt x="0" y="90"/>
                    </a:lnTo>
                    <a:lnTo>
                      <a:pt x="1" y="107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1" y="134"/>
                    </a:lnTo>
                    <a:lnTo>
                      <a:pt x="14" y="139"/>
                    </a:lnTo>
                    <a:lnTo>
                      <a:pt x="23" y="156"/>
                    </a:lnTo>
                    <a:lnTo>
                      <a:pt x="25" y="169"/>
                    </a:lnTo>
                    <a:lnTo>
                      <a:pt x="26" y="181"/>
                    </a:lnTo>
                    <a:lnTo>
                      <a:pt x="31" y="190"/>
                    </a:lnTo>
                    <a:lnTo>
                      <a:pt x="33" y="195"/>
                    </a:lnTo>
                    <a:lnTo>
                      <a:pt x="34" y="198"/>
                    </a:lnTo>
                    <a:lnTo>
                      <a:pt x="39" y="203"/>
                    </a:lnTo>
                    <a:lnTo>
                      <a:pt x="41" y="208"/>
                    </a:lnTo>
                    <a:lnTo>
                      <a:pt x="49" y="218"/>
                    </a:lnTo>
                    <a:lnTo>
                      <a:pt x="53" y="216"/>
                    </a:lnTo>
                    <a:lnTo>
                      <a:pt x="54" y="204"/>
                    </a:lnTo>
                    <a:lnTo>
                      <a:pt x="58" y="199"/>
                    </a:lnTo>
                    <a:lnTo>
                      <a:pt x="63" y="202"/>
                    </a:lnTo>
                    <a:lnTo>
                      <a:pt x="73" y="195"/>
                    </a:lnTo>
                    <a:lnTo>
                      <a:pt x="80" y="198"/>
                    </a:lnTo>
                    <a:lnTo>
                      <a:pt x="86" y="194"/>
                    </a:lnTo>
                    <a:lnTo>
                      <a:pt x="95" y="199"/>
                    </a:lnTo>
                    <a:lnTo>
                      <a:pt x="99" y="199"/>
                    </a:lnTo>
                    <a:lnTo>
                      <a:pt x="106" y="200"/>
                    </a:lnTo>
                    <a:lnTo>
                      <a:pt x="114" y="201"/>
                    </a:lnTo>
                    <a:lnTo>
                      <a:pt x="127" y="20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7" name="Freeform 48"/>
              <p:cNvSpPr>
                <a:spLocks/>
              </p:cNvSpPr>
              <p:nvPr/>
            </p:nvSpPr>
            <p:spPr bwMode="auto">
              <a:xfrm>
                <a:off x="2881" y="2859"/>
                <a:ext cx="27" cy="33"/>
              </a:xfrm>
              <a:custGeom>
                <a:avLst/>
                <a:gdLst>
                  <a:gd name="T0" fmla="*/ 21 w 27"/>
                  <a:gd name="T1" fmla="*/ 32 h 33"/>
                  <a:gd name="T2" fmla="*/ 26 w 27"/>
                  <a:gd name="T3" fmla="*/ 24 h 33"/>
                  <a:gd name="T4" fmla="*/ 19 w 27"/>
                  <a:gd name="T5" fmla="*/ 21 h 33"/>
                  <a:gd name="T6" fmla="*/ 16 w 27"/>
                  <a:gd name="T7" fmla="*/ 22 h 33"/>
                  <a:gd name="T8" fmla="*/ 11 w 27"/>
                  <a:gd name="T9" fmla="*/ 16 h 33"/>
                  <a:gd name="T10" fmla="*/ 12 w 27"/>
                  <a:gd name="T11" fmla="*/ 8 h 33"/>
                  <a:gd name="T12" fmla="*/ 18 w 27"/>
                  <a:gd name="T13" fmla="*/ 4 h 33"/>
                  <a:gd name="T14" fmla="*/ 11 w 27"/>
                  <a:gd name="T15" fmla="*/ 5 h 33"/>
                  <a:gd name="T16" fmla="*/ 2 w 27"/>
                  <a:gd name="T17" fmla="*/ 0 h 33"/>
                  <a:gd name="T18" fmla="*/ 3 w 27"/>
                  <a:gd name="T19" fmla="*/ 3 h 33"/>
                  <a:gd name="T20" fmla="*/ 0 w 27"/>
                  <a:gd name="T21" fmla="*/ 5 h 33"/>
                  <a:gd name="T22" fmla="*/ 3 w 27"/>
                  <a:gd name="T23" fmla="*/ 12 h 33"/>
                  <a:gd name="T24" fmla="*/ 0 w 27"/>
                  <a:gd name="T25" fmla="*/ 10 h 33"/>
                  <a:gd name="T26" fmla="*/ 0 w 27"/>
                  <a:gd name="T27" fmla="*/ 13 h 33"/>
                  <a:gd name="T28" fmla="*/ 4 w 27"/>
                  <a:gd name="T29" fmla="*/ 17 h 33"/>
                  <a:gd name="T30" fmla="*/ 5 w 27"/>
                  <a:gd name="T31" fmla="*/ 23 h 33"/>
                  <a:gd name="T32" fmla="*/ 10 w 27"/>
                  <a:gd name="T33" fmla="*/ 26 h 33"/>
                  <a:gd name="T34" fmla="*/ 12 w 27"/>
                  <a:gd name="T35" fmla="*/ 27 h 33"/>
                  <a:gd name="T36" fmla="*/ 21 w 27"/>
                  <a:gd name="T37" fmla="*/ 32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33"/>
                  <a:gd name="T59" fmla="*/ 27 w 2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33">
                    <a:moveTo>
                      <a:pt x="21" y="32"/>
                    </a:moveTo>
                    <a:lnTo>
                      <a:pt x="26" y="24"/>
                    </a:lnTo>
                    <a:lnTo>
                      <a:pt x="19" y="21"/>
                    </a:lnTo>
                    <a:lnTo>
                      <a:pt x="16" y="22"/>
                    </a:lnTo>
                    <a:lnTo>
                      <a:pt x="11" y="16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11" y="5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5" y="23"/>
                    </a:lnTo>
                    <a:lnTo>
                      <a:pt x="10" y="26"/>
                    </a:lnTo>
                    <a:lnTo>
                      <a:pt x="12" y="27"/>
                    </a:lnTo>
                    <a:lnTo>
                      <a:pt x="21" y="32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8" name="Freeform 49"/>
              <p:cNvSpPr>
                <a:spLocks/>
              </p:cNvSpPr>
              <p:nvPr/>
            </p:nvSpPr>
            <p:spPr bwMode="auto">
              <a:xfrm>
                <a:off x="2885" y="2892"/>
                <a:ext cx="23" cy="28"/>
              </a:xfrm>
              <a:custGeom>
                <a:avLst/>
                <a:gdLst>
                  <a:gd name="T0" fmla="*/ 0 w 23"/>
                  <a:gd name="T1" fmla="*/ 27 h 28"/>
                  <a:gd name="T2" fmla="*/ 0 w 23"/>
                  <a:gd name="T3" fmla="*/ 18 h 28"/>
                  <a:gd name="T4" fmla="*/ 12 w 23"/>
                  <a:gd name="T5" fmla="*/ 0 h 28"/>
                  <a:gd name="T6" fmla="*/ 22 w 23"/>
                  <a:gd name="T7" fmla="*/ 3 h 28"/>
                  <a:gd name="T8" fmla="*/ 14 w 23"/>
                  <a:gd name="T9" fmla="*/ 16 h 28"/>
                  <a:gd name="T10" fmla="*/ 14 w 23"/>
                  <a:gd name="T11" fmla="*/ 16 h 28"/>
                  <a:gd name="T12" fmla="*/ 13 w 23"/>
                  <a:gd name="T13" fmla="*/ 23 h 28"/>
                  <a:gd name="T14" fmla="*/ 0 w 23"/>
                  <a:gd name="T15" fmla="*/ 27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28"/>
                  <a:gd name="T26" fmla="*/ 23 w 23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28">
                    <a:moveTo>
                      <a:pt x="0" y="27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22" y="3"/>
                    </a:lnTo>
                    <a:lnTo>
                      <a:pt x="14" y="16"/>
                    </a:lnTo>
                    <a:lnTo>
                      <a:pt x="13" y="23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>
                <a:off x="2846" y="2865"/>
                <a:ext cx="41" cy="62"/>
              </a:xfrm>
              <a:custGeom>
                <a:avLst/>
                <a:gdLst>
                  <a:gd name="T0" fmla="*/ 20 w 41"/>
                  <a:gd name="T1" fmla="*/ 61 h 62"/>
                  <a:gd name="T2" fmla="*/ 21 w 41"/>
                  <a:gd name="T3" fmla="*/ 56 h 62"/>
                  <a:gd name="T4" fmla="*/ 27 w 41"/>
                  <a:gd name="T5" fmla="*/ 58 h 62"/>
                  <a:gd name="T6" fmla="*/ 33 w 41"/>
                  <a:gd name="T7" fmla="*/ 54 h 62"/>
                  <a:gd name="T8" fmla="*/ 36 w 41"/>
                  <a:gd name="T9" fmla="*/ 49 h 62"/>
                  <a:gd name="T10" fmla="*/ 38 w 41"/>
                  <a:gd name="T11" fmla="*/ 48 h 62"/>
                  <a:gd name="T12" fmla="*/ 38 w 41"/>
                  <a:gd name="T13" fmla="*/ 42 h 62"/>
                  <a:gd name="T14" fmla="*/ 40 w 41"/>
                  <a:gd name="T15" fmla="*/ 39 h 62"/>
                  <a:gd name="T16" fmla="*/ 38 w 41"/>
                  <a:gd name="T17" fmla="*/ 35 h 62"/>
                  <a:gd name="T18" fmla="*/ 32 w 41"/>
                  <a:gd name="T19" fmla="*/ 34 h 62"/>
                  <a:gd name="T20" fmla="*/ 30 w 41"/>
                  <a:gd name="T21" fmla="*/ 31 h 62"/>
                  <a:gd name="T22" fmla="*/ 28 w 41"/>
                  <a:gd name="T23" fmla="*/ 25 h 62"/>
                  <a:gd name="T24" fmla="*/ 24 w 41"/>
                  <a:gd name="T25" fmla="*/ 21 h 62"/>
                  <a:gd name="T26" fmla="*/ 21 w 41"/>
                  <a:gd name="T27" fmla="*/ 19 h 62"/>
                  <a:gd name="T28" fmla="*/ 23 w 41"/>
                  <a:gd name="T29" fmla="*/ 13 h 62"/>
                  <a:gd name="T30" fmla="*/ 21 w 41"/>
                  <a:gd name="T31" fmla="*/ 11 h 62"/>
                  <a:gd name="T32" fmla="*/ 17 w 41"/>
                  <a:gd name="T33" fmla="*/ 4 h 62"/>
                  <a:gd name="T34" fmla="*/ 14 w 41"/>
                  <a:gd name="T35" fmla="*/ 0 h 62"/>
                  <a:gd name="T36" fmla="*/ 12 w 41"/>
                  <a:gd name="T37" fmla="*/ 1 h 62"/>
                  <a:gd name="T38" fmla="*/ 9 w 41"/>
                  <a:gd name="T39" fmla="*/ 0 h 62"/>
                  <a:gd name="T40" fmla="*/ 4 w 41"/>
                  <a:gd name="T41" fmla="*/ 3 h 62"/>
                  <a:gd name="T42" fmla="*/ 6 w 41"/>
                  <a:gd name="T43" fmla="*/ 10 h 62"/>
                  <a:gd name="T44" fmla="*/ 7 w 41"/>
                  <a:gd name="T45" fmla="*/ 12 h 62"/>
                  <a:gd name="T46" fmla="*/ 6 w 41"/>
                  <a:gd name="T47" fmla="*/ 17 h 62"/>
                  <a:gd name="T48" fmla="*/ 3 w 41"/>
                  <a:gd name="T49" fmla="*/ 20 h 62"/>
                  <a:gd name="T50" fmla="*/ 2 w 41"/>
                  <a:gd name="T51" fmla="*/ 28 h 62"/>
                  <a:gd name="T52" fmla="*/ 0 w 41"/>
                  <a:gd name="T53" fmla="*/ 30 h 62"/>
                  <a:gd name="T54" fmla="*/ 0 w 41"/>
                  <a:gd name="T55" fmla="*/ 34 h 62"/>
                  <a:gd name="T56" fmla="*/ 1 w 41"/>
                  <a:gd name="T57" fmla="*/ 37 h 62"/>
                  <a:gd name="T58" fmla="*/ 5 w 41"/>
                  <a:gd name="T59" fmla="*/ 39 h 62"/>
                  <a:gd name="T60" fmla="*/ 7 w 41"/>
                  <a:gd name="T61" fmla="*/ 45 h 62"/>
                  <a:gd name="T62" fmla="*/ 11 w 41"/>
                  <a:gd name="T63" fmla="*/ 47 h 62"/>
                  <a:gd name="T64" fmla="*/ 16 w 41"/>
                  <a:gd name="T65" fmla="*/ 52 h 62"/>
                  <a:gd name="T66" fmla="*/ 20 w 41"/>
                  <a:gd name="T67" fmla="*/ 61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1"/>
                  <a:gd name="T103" fmla="*/ 0 h 62"/>
                  <a:gd name="T104" fmla="*/ 41 w 41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1" h="62">
                    <a:moveTo>
                      <a:pt x="20" y="61"/>
                    </a:moveTo>
                    <a:lnTo>
                      <a:pt x="21" y="56"/>
                    </a:lnTo>
                    <a:lnTo>
                      <a:pt x="27" y="58"/>
                    </a:lnTo>
                    <a:lnTo>
                      <a:pt x="33" y="54"/>
                    </a:lnTo>
                    <a:lnTo>
                      <a:pt x="36" y="49"/>
                    </a:lnTo>
                    <a:lnTo>
                      <a:pt x="38" y="48"/>
                    </a:lnTo>
                    <a:lnTo>
                      <a:pt x="38" y="42"/>
                    </a:lnTo>
                    <a:lnTo>
                      <a:pt x="40" y="39"/>
                    </a:lnTo>
                    <a:lnTo>
                      <a:pt x="38" y="35"/>
                    </a:lnTo>
                    <a:lnTo>
                      <a:pt x="32" y="34"/>
                    </a:lnTo>
                    <a:lnTo>
                      <a:pt x="30" y="31"/>
                    </a:lnTo>
                    <a:lnTo>
                      <a:pt x="28" y="25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4" y="3"/>
                    </a:lnTo>
                    <a:lnTo>
                      <a:pt x="6" y="10"/>
                    </a:lnTo>
                    <a:lnTo>
                      <a:pt x="7" y="12"/>
                    </a:lnTo>
                    <a:lnTo>
                      <a:pt x="6" y="17"/>
                    </a:lnTo>
                    <a:lnTo>
                      <a:pt x="3" y="20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5" y="39"/>
                    </a:lnTo>
                    <a:lnTo>
                      <a:pt x="7" y="45"/>
                    </a:lnTo>
                    <a:lnTo>
                      <a:pt x="11" y="47"/>
                    </a:lnTo>
                    <a:lnTo>
                      <a:pt x="16" y="52"/>
                    </a:lnTo>
                    <a:lnTo>
                      <a:pt x="20" y="6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0" name="Freeform 51"/>
              <p:cNvSpPr>
                <a:spLocks/>
              </p:cNvSpPr>
              <p:nvPr/>
            </p:nvSpPr>
            <p:spPr bwMode="auto">
              <a:xfrm>
                <a:off x="2815" y="2877"/>
                <a:ext cx="23" cy="25"/>
              </a:xfrm>
              <a:custGeom>
                <a:avLst/>
                <a:gdLst>
                  <a:gd name="T0" fmla="*/ 10 w 23"/>
                  <a:gd name="T1" fmla="*/ 24 h 25"/>
                  <a:gd name="T2" fmla="*/ 0 w 23"/>
                  <a:gd name="T3" fmla="*/ 19 h 25"/>
                  <a:gd name="T4" fmla="*/ 1 w 23"/>
                  <a:gd name="T5" fmla="*/ 4 h 25"/>
                  <a:gd name="T6" fmla="*/ 12 w 23"/>
                  <a:gd name="T7" fmla="*/ 0 h 25"/>
                  <a:gd name="T8" fmla="*/ 22 w 23"/>
                  <a:gd name="T9" fmla="*/ 12 h 25"/>
                  <a:gd name="T10" fmla="*/ 10 w 23"/>
                  <a:gd name="T11" fmla="*/ 24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5"/>
                  <a:gd name="T20" fmla="*/ 23 w 2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5">
                    <a:moveTo>
                      <a:pt x="10" y="24"/>
                    </a:moveTo>
                    <a:lnTo>
                      <a:pt x="0" y="19"/>
                    </a:lnTo>
                    <a:lnTo>
                      <a:pt x="1" y="4"/>
                    </a:lnTo>
                    <a:lnTo>
                      <a:pt x="12" y="0"/>
                    </a:lnTo>
                    <a:lnTo>
                      <a:pt x="22" y="12"/>
                    </a:lnTo>
                    <a:lnTo>
                      <a:pt x="10" y="2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3" name="Freeform 54"/>
              <p:cNvSpPr>
                <a:spLocks/>
              </p:cNvSpPr>
              <p:nvPr/>
            </p:nvSpPr>
            <p:spPr bwMode="auto">
              <a:xfrm>
                <a:off x="2828" y="2953"/>
                <a:ext cx="28" cy="23"/>
              </a:xfrm>
              <a:custGeom>
                <a:avLst/>
                <a:gdLst>
                  <a:gd name="T0" fmla="*/ 0 w 28"/>
                  <a:gd name="T1" fmla="*/ 10 h 23"/>
                  <a:gd name="T2" fmla="*/ 6 w 28"/>
                  <a:gd name="T3" fmla="*/ 10 h 23"/>
                  <a:gd name="T4" fmla="*/ 11 w 28"/>
                  <a:gd name="T5" fmla="*/ 11 h 23"/>
                  <a:gd name="T6" fmla="*/ 27 w 28"/>
                  <a:gd name="T7" fmla="*/ 22 h 23"/>
                  <a:gd name="T8" fmla="*/ 16 w 28"/>
                  <a:gd name="T9" fmla="*/ 8 h 23"/>
                  <a:gd name="T10" fmla="*/ 9 w 28"/>
                  <a:gd name="T11" fmla="*/ 0 h 23"/>
                  <a:gd name="T12" fmla="*/ 0 w 28"/>
                  <a:gd name="T13" fmla="*/ 1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23"/>
                  <a:gd name="T23" fmla="*/ 28 w 2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23">
                    <a:moveTo>
                      <a:pt x="0" y="10"/>
                    </a:moveTo>
                    <a:lnTo>
                      <a:pt x="6" y="10"/>
                    </a:lnTo>
                    <a:lnTo>
                      <a:pt x="11" y="11"/>
                    </a:lnTo>
                    <a:lnTo>
                      <a:pt x="27" y="22"/>
                    </a:lnTo>
                    <a:lnTo>
                      <a:pt x="16" y="8"/>
                    </a:lnTo>
                    <a:lnTo>
                      <a:pt x="9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/>
            </p:cNvSpPr>
            <p:nvPr/>
          </p:nvSpPr>
          <p:spPr bwMode="auto">
            <a:xfrm>
              <a:off x="4073262" y="3981702"/>
              <a:ext cx="400058" cy="80262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cxnSp>
        <p:nvCxnSpPr>
          <p:cNvPr id="25" name="Conector de seta reta 24"/>
          <p:cNvCxnSpPr/>
          <p:nvPr/>
        </p:nvCxnSpPr>
        <p:spPr bwMode="auto">
          <a:xfrm>
            <a:off x="5508104" y="2492896"/>
            <a:ext cx="2304256" cy="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026" name="Picture 2" descr="homem_balanc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555014"/>
            <a:ext cx="2376264" cy="297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500063" y="332656"/>
            <a:ext cx="8072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/>
                </a:solidFill>
                <a:latin typeface="Century Gothic" pitchFamily="34" charset="0"/>
              </a:rPr>
              <a:t>De novo: 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matematicamente...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gravidade </a:t>
            </a:r>
            <a:r>
              <a:rPr lang="pt-BR" sz="36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é uma </a:t>
            </a:r>
            <a:r>
              <a:rPr lang="pt-BR" sz="3600" b="0" kern="0" dirty="0">
                <a:solidFill>
                  <a:srgbClr val="00B0F0"/>
                </a:solidFill>
                <a:latin typeface="Century Gothic" pitchFamily="34" charset="0"/>
              </a:rPr>
              <a:t>força</a:t>
            </a:r>
            <a:r>
              <a:rPr lang="pt-BR" sz="36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que depende: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6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das </a:t>
            </a:r>
            <a:r>
              <a:rPr lang="pt-BR" sz="3600" b="0" kern="0" dirty="0">
                <a:solidFill>
                  <a:srgbClr val="FF0000"/>
                </a:solidFill>
                <a:latin typeface="Century Gothic" pitchFamily="34" charset="0"/>
              </a:rPr>
              <a:t>massas</a:t>
            </a:r>
            <a:r>
              <a:rPr lang="pt-BR" sz="36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dos corpos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6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da </a:t>
            </a:r>
            <a:r>
              <a:rPr lang="pt-BR" sz="3600" b="0" kern="0" dirty="0">
                <a:solidFill>
                  <a:srgbClr val="00B050"/>
                </a:solidFill>
                <a:latin typeface="Century Gothic" pitchFamily="34" charset="0"/>
              </a:rPr>
              <a:t>distância</a:t>
            </a:r>
            <a:r>
              <a:rPr lang="pt-BR" sz="36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entre os corpos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411413" y="3781654"/>
          <a:ext cx="3722687" cy="2711450"/>
        </p:xfrm>
        <a:graphic>
          <a:graphicData uri="http://schemas.openxmlformats.org/presentationml/2006/ole">
            <p:oleObj spid="_x0000_s1026" name="Equação" r:id="rId3" imgW="1447560" imgH="1054080" progId="Equation.3">
              <p:embed/>
            </p:oleObj>
          </a:graphicData>
        </a:graphic>
      </p:graphicFrame>
      <p:grpSp>
        <p:nvGrpSpPr>
          <p:cNvPr id="2" name="Grupo 21"/>
          <p:cNvGrpSpPr>
            <a:grpSpLocks/>
          </p:cNvGrpSpPr>
          <p:nvPr/>
        </p:nvGrpSpPr>
        <p:grpSpPr bwMode="auto">
          <a:xfrm>
            <a:off x="2155198" y="1085394"/>
            <a:ext cx="4175153" cy="4134108"/>
            <a:chOff x="1981006" y="1085377"/>
            <a:chExt cx="4175189" cy="4134133"/>
          </a:xfrm>
        </p:grpSpPr>
        <p:sp>
          <p:nvSpPr>
            <p:cNvPr id="9" name="Elipse 8"/>
            <p:cNvSpPr/>
            <p:nvPr/>
          </p:nvSpPr>
          <p:spPr bwMode="auto">
            <a:xfrm>
              <a:off x="1981006" y="4005065"/>
              <a:ext cx="1214448" cy="1214445"/>
            </a:xfrm>
            <a:prstGeom prst="ellips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4" name="Retângulo de cantos arredondados 13"/>
            <p:cNvSpPr/>
            <p:nvPr/>
          </p:nvSpPr>
          <p:spPr bwMode="auto">
            <a:xfrm>
              <a:off x="4716023" y="1085377"/>
              <a:ext cx="1440172" cy="504059"/>
            </a:xfrm>
            <a:prstGeom prst="roundRect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upo 22"/>
          <p:cNvGrpSpPr>
            <a:grpSpLocks/>
          </p:cNvGrpSpPr>
          <p:nvPr/>
        </p:nvGrpSpPr>
        <p:grpSpPr bwMode="auto">
          <a:xfrm>
            <a:off x="2245972" y="2319645"/>
            <a:ext cx="4054218" cy="2542823"/>
            <a:chOff x="3960469" y="748001"/>
            <a:chExt cx="4054247" cy="2542842"/>
          </a:xfrm>
        </p:grpSpPr>
        <p:sp>
          <p:nvSpPr>
            <p:cNvPr id="24" name="Elipse 23"/>
            <p:cNvSpPr/>
            <p:nvPr/>
          </p:nvSpPr>
          <p:spPr bwMode="auto">
            <a:xfrm>
              <a:off x="5854462" y="1994689"/>
              <a:ext cx="2160254" cy="1296154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26" name="Retângulo de cantos arredondados 25"/>
            <p:cNvSpPr/>
            <p:nvPr/>
          </p:nvSpPr>
          <p:spPr bwMode="auto">
            <a:xfrm>
              <a:off x="3960469" y="748001"/>
              <a:ext cx="1872220" cy="500637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33"/>
          <p:cNvGrpSpPr>
            <a:grpSpLocks/>
          </p:cNvGrpSpPr>
          <p:nvPr/>
        </p:nvGrpSpPr>
        <p:grpSpPr bwMode="auto">
          <a:xfrm>
            <a:off x="2091070" y="2924944"/>
            <a:ext cx="3981117" cy="3345074"/>
            <a:chOff x="3948442" y="1924807"/>
            <a:chExt cx="3981145" cy="3345093"/>
          </a:xfrm>
        </p:grpSpPr>
        <p:sp>
          <p:nvSpPr>
            <p:cNvPr id="35" name="Elipse 34"/>
            <p:cNvSpPr/>
            <p:nvPr/>
          </p:nvSpPr>
          <p:spPr bwMode="auto">
            <a:xfrm>
              <a:off x="6429388" y="3912579"/>
              <a:ext cx="1500199" cy="1357321"/>
            </a:xfrm>
            <a:prstGeom prst="ellipse">
              <a:avLst/>
            </a:prstGeom>
            <a:noFill/>
            <a:ln w="41275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7" name="Retângulo de cantos arredondados 36"/>
            <p:cNvSpPr/>
            <p:nvPr/>
          </p:nvSpPr>
          <p:spPr bwMode="auto">
            <a:xfrm>
              <a:off x="3948442" y="1924807"/>
              <a:ext cx="2232264" cy="576066"/>
            </a:xfrm>
            <a:prstGeom prst="roundRect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Lua tem gravidade e atrai a Terra...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(e a Terra atrai a Lua também)</a:t>
            </a: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pSp>
        <p:nvGrpSpPr>
          <p:cNvPr id="6" name="Group 9"/>
          <p:cNvGrpSpPr>
            <a:grpSpLocks noChangeAspect="1"/>
          </p:cNvGrpSpPr>
          <p:nvPr/>
        </p:nvGrpSpPr>
        <p:grpSpPr bwMode="auto">
          <a:xfrm>
            <a:off x="6228177" y="3542230"/>
            <a:ext cx="761943" cy="761945"/>
            <a:chOff x="2970" y="1935"/>
            <a:chExt cx="495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10" name="Grupo 58"/>
          <p:cNvGrpSpPr>
            <a:grpSpLocks/>
          </p:cNvGrpSpPr>
          <p:nvPr/>
        </p:nvGrpSpPr>
        <p:grpSpPr bwMode="auto">
          <a:xfrm>
            <a:off x="1907704" y="2889319"/>
            <a:ext cx="2340000" cy="2340000"/>
            <a:chOff x="4073262" y="3974983"/>
            <a:chExt cx="824179" cy="820855"/>
          </a:xfrm>
        </p:grpSpPr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4073528" y="3976689"/>
              <a:ext cx="823913" cy="819149"/>
              <a:chOff x="2566" y="2524"/>
              <a:chExt cx="519" cy="516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2566" y="2524"/>
                <a:ext cx="519" cy="511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>
                <a:off x="2776" y="2556"/>
                <a:ext cx="253" cy="383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3" h="383">
                    <a:moveTo>
                      <a:pt x="204" y="378"/>
                    </a:moveTo>
                    <a:lnTo>
                      <a:pt x="217" y="382"/>
                    </a:lnTo>
                    <a:lnTo>
                      <a:pt x="225" y="374"/>
                    </a:lnTo>
                    <a:lnTo>
                      <a:pt x="232" y="374"/>
                    </a:lnTo>
                    <a:lnTo>
                      <a:pt x="242" y="358"/>
                    </a:lnTo>
                    <a:lnTo>
                      <a:pt x="252" y="360"/>
                    </a:lnTo>
                    <a:lnTo>
                      <a:pt x="236" y="354"/>
                    </a:lnTo>
                    <a:lnTo>
                      <a:pt x="232" y="355"/>
                    </a:lnTo>
                    <a:lnTo>
                      <a:pt x="225" y="331"/>
                    </a:lnTo>
                    <a:lnTo>
                      <a:pt x="232" y="304"/>
                    </a:lnTo>
                    <a:lnTo>
                      <a:pt x="227" y="293"/>
                    </a:lnTo>
                    <a:lnTo>
                      <a:pt x="235" y="289"/>
                    </a:lnTo>
                    <a:lnTo>
                      <a:pt x="235" y="280"/>
                    </a:lnTo>
                    <a:lnTo>
                      <a:pt x="240" y="271"/>
                    </a:lnTo>
                    <a:lnTo>
                      <a:pt x="245" y="248"/>
                    </a:lnTo>
                    <a:lnTo>
                      <a:pt x="242" y="242"/>
                    </a:lnTo>
                    <a:lnTo>
                      <a:pt x="237" y="229"/>
                    </a:lnTo>
                    <a:lnTo>
                      <a:pt x="239" y="212"/>
                    </a:lnTo>
                    <a:lnTo>
                      <a:pt x="224" y="197"/>
                    </a:lnTo>
                    <a:lnTo>
                      <a:pt x="230" y="211"/>
                    </a:lnTo>
                    <a:lnTo>
                      <a:pt x="229" y="224"/>
                    </a:lnTo>
                    <a:lnTo>
                      <a:pt x="223" y="208"/>
                    </a:lnTo>
                    <a:lnTo>
                      <a:pt x="219" y="198"/>
                    </a:lnTo>
                    <a:lnTo>
                      <a:pt x="213" y="184"/>
                    </a:lnTo>
                    <a:lnTo>
                      <a:pt x="197" y="172"/>
                    </a:lnTo>
                    <a:lnTo>
                      <a:pt x="190" y="170"/>
                    </a:lnTo>
                    <a:lnTo>
                      <a:pt x="184" y="172"/>
                    </a:lnTo>
                    <a:lnTo>
                      <a:pt x="178" y="172"/>
                    </a:lnTo>
                    <a:lnTo>
                      <a:pt x="170" y="160"/>
                    </a:lnTo>
                    <a:lnTo>
                      <a:pt x="163" y="163"/>
                    </a:lnTo>
                    <a:lnTo>
                      <a:pt x="155" y="149"/>
                    </a:lnTo>
                    <a:lnTo>
                      <a:pt x="147" y="149"/>
                    </a:lnTo>
                    <a:lnTo>
                      <a:pt x="139" y="153"/>
                    </a:lnTo>
                    <a:lnTo>
                      <a:pt x="130" y="152"/>
                    </a:lnTo>
                    <a:lnTo>
                      <a:pt x="130" y="133"/>
                    </a:lnTo>
                    <a:lnTo>
                      <a:pt x="135" y="132"/>
                    </a:lnTo>
                    <a:lnTo>
                      <a:pt x="132" y="127"/>
                    </a:lnTo>
                    <a:lnTo>
                      <a:pt x="132" y="119"/>
                    </a:lnTo>
                    <a:lnTo>
                      <a:pt x="133" y="114"/>
                    </a:lnTo>
                    <a:lnTo>
                      <a:pt x="123" y="106"/>
                    </a:lnTo>
                    <a:lnTo>
                      <a:pt x="113" y="97"/>
                    </a:lnTo>
                    <a:lnTo>
                      <a:pt x="108" y="91"/>
                    </a:lnTo>
                    <a:lnTo>
                      <a:pt x="101" y="89"/>
                    </a:lnTo>
                    <a:lnTo>
                      <a:pt x="93" y="90"/>
                    </a:lnTo>
                    <a:lnTo>
                      <a:pt x="85" y="87"/>
                    </a:lnTo>
                    <a:lnTo>
                      <a:pt x="75" y="63"/>
                    </a:lnTo>
                    <a:lnTo>
                      <a:pt x="72" y="57"/>
                    </a:lnTo>
                    <a:lnTo>
                      <a:pt x="69" y="43"/>
                    </a:lnTo>
                    <a:lnTo>
                      <a:pt x="65" y="30"/>
                    </a:lnTo>
                    <a:lnTo>
                      <a:pt x="53" y="21"/>
                    </a:lnTo>
                    <a:lnTo>
                      <a:pt x="46" y="2"/>
                    </a:lnTo>
                    <a:lnTo>
                      <a:pt x="37" y="2"/>
                    </a:lnTo>
                    <a:lnTo>
                      <a:pt x="33" y="6"/>
                    </a:lnTo>
                    <a:lnTo>
                      <a:pt x="32" y="0"/>
                    </a:lnTo>
                    <a:lnTo>
                      <a:pt x="19" y="4"/>
                    </a:lnTo>
                    <a:lnTo>
                      <a:pt x="33" y="8"/>
                    </a:lnTo>
                    <a:lnTo>
                      <a:pt x="32" y="17"/>
                    </a:lnTo>
                    <a:lnTo>
                      <a:pt x="35" y="29"/>
                    </a:lnTo>
                    <a:lnTo>
                      <a:pt x="38" y="36"/>
                    </a:lnTo>
                    <a:lnTo>
                      <a:pt x="33" y="49"/>
                    </a:lnTo>
                    <a:lnTo>
                      <a:pt x="29" y="49"/>
                    </a:lnTo>
                    <a:lnTo>
                      <a:pt x="25" y="58"/>
                    </a:lnTo>
                    <a:lnTo>
                      <a:pt x="32" y="62"/>
                    </a:lnTo>
                    <a:lnTo>
                      <a:pt x="23" y="61"/>
                    </a:lnTo>
                    <a:lnTo>
                      <a:pt x="19" y="73"/>
                    </a:lnTo>
                    <a:lnTo>
                      <a:pt x="18" y="75"/>
                    </a:lnTo>
                    <a:lnTo>
                      <a:pt x="14" y="88"/>
                    </a:lnTo>
                    <a:lnTo>
                      <a:pt x="20" y="91"/>
                    </a:lnTo>
                    <a:lnTo>
                      <a:pt x="12" y="101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5" y="131"/>
                    </a:lnTo>
                    <a:lnTo>
                      <a:pt x="0" y="143"/>
                    </a:lnTo>
                    <a:lnTo>
                      <a:pt x="1" y="156"/>
                    </a:lnTo>
                    <a:lnTo>
                      <a:pt x="4" y="160"/>
                    </a:lnTo>
                    <a:lnTo>
                      <a:pt x="10" y="159"/>
                    </a:lnTo>
                    <a:lnTo>
                      <a:pt x="22" y="161"/>
                    </a:lnTo>
                    <a:lnTo>
                      <a:pt x="32" y="157"/>
                    </a:lnTo>
                    <a:lnTo>
                      <a:pt x="43" y="157"/>
                    </a:lnTo>
                    <a:lnTo>
                      <a:pt x="50" y="153"/>
                    </a:lnTo>
                    <a:lnTo>
                      <a:pt x="52" y="154"/>
                    </a:lnTo>
                    <a:lnTo>
                      <a:pt x="49" y="156"/>
                    </a:lnTo>
                    <a:lnTo>
                      <a:pt x="56" y="165"/>
                    </a:lnTo>
                    <a:lnTo>
                      <a:pt x="61" y="163"/>
                    </a:lnTo>
                    <a:lnTo>
                      <a:pt x="68" y="167"/>
                    </a:lnTo>
                    <a:lnTo>
                      <a:pt x="77" y="166"/>
                    </a:lnTo>
                    <a:lnTo>
                      <a:pt x="92" y="169"/>
                    </a:lnTo>
                    <a:lnTo>
                      <a:pt x="96" y="171"/>
                    </a:lnTo>
                    <a:lnTo>
                      <a:pt x="110" y="166"/>
                    </a:lnTo>
                    <a:lnTo>
                      <a:pt x="112" y="169"/>
                    </a:lnTo>
                    <a:lnTo>
                      <a:pt x="116" y="165"/>
                    </a:lnTo>
                    <a:lnTo>
                      <a:pt x="118" y="170"/>
                    </a:lnTo>
                    <a:lnTo>
                      <a:pt x="132" y="164"/>
                    </a:lnTo>
                    <a:lnTo>
                      <a:pt x="132" y="158"/>
                    </a:lnTo>
                    <a:lnTo>
                      <a:pt x="135" y="157"/>
                    </a:lnTo>
                    <a:lnTo>
                      <a:pt x="138" y="159"/>
                    </a:lnTo>
                    <a:lnTo>
                      <a:pt x="148" y="155"/>
                    </a:lnTo>
                    <a:lnTo>
                      <a:pt x="150" y="156"/>
                    </a:lnTo>
                    <a:lnTo>
                      <a:pt x="155" y="174"/>
                    </a:lnTo>
                    <a:lnTo>
                      <a:pt x="158" y="176"/>
                    </a:lnTo>
                    <a:lnTo>
                      <a:pt x="165" y="176"/>
                    </a:lnTo>
                    <a:lnTo>
                      <a:pt x="168" y="184"/>
                    </a:lnTo>
                    <a:lnTo>
                      <a:pt x="169" y="190"/>
                    </a:lnTo>
                    <a:lnTo>
                      <a:pt x="177" y="187"/>
                    </a:lnTo>
                    <a:lnTo>
                      <a:pt x="183" y="184"/>
                    </a:lnTo>
                    <a:lnTo>
                      <a:pt x="186" y="182"/>
                    </a:lnTo>
                    <a:lnTo>
                      <a:pt x="193" y="187"/>
                    </a:lnTo>
                    <a:lnTo>
                      <a:pt x="195" y="194"/>
                    </a:lnTo>
                    <a:lnTo>
                      <a:pt x="191" y="197"/>
                    </a:lnTo>
                    <a:lnTo>
                      <a:pt x="189" y="198"/>
                    </a:lnTo>
                    <a:lnTo>
                      <a:pt x="190" y="203"/>
                    </a:lnTo>
                    <a:lnTo>
                      <a:pt x="192" y="210"/>
                    </a:lnTo>
                    <a:lnTo>
                      <a:pt x="181" y="214"/>
                    </a:lnTo>
                    <a:lnTo>
                      <a:pt x="176" y="210"/>
                    </a:lnTo>
                    <a:lnTo>
                      <a:pt x="162" y="214"/>
                    </a:lnTo>
                    <a:lnTo>
                      <a:pt x="155" y="202"/>
                    </a:lnTo>
                    <a:lnTo>
                      <a:pt x="150" y="203"/>
                    </a:lnTo>
                    <a:lnTo>
                      <a:pt x="154" y="211"/>
                    </a:lnTo>
                    <a:lnTo>
                      <a:pt x="155" y="217"/>
                    </a:lnTo>
                    <a:lnTo>
                      <a:pt x="145" y="228"/>
                    </a:lnTo>
                    <a:lnTo>
                      <a:pt x="143" y="234"/>
                    </a:lnTo>
                    <a:lnTo>
                      <a:pt x="142" y="239"/>
                    </a:lnTo>
                    <a:lnTo>
                      <a:pt x="141" y="241"/>
                    </a:lnTo>
                    <a:lnTo>
                      <a:pt x="139" y="245"/>
                    </a:lnTo>
                    <a:lnTo>
                      <a:pt x="133" y="248"/>
                    </a:lnTo>
                    <a:lnTo>
                      <a:pt x="135" y="255"/>
                    </a:lnTo>
                    <a:lnTo>
                      <a:pt x="134" y="257"/>
                    </a:lnTo>
                    <a:lnTo>
                      <a:pt x="126" y="263"/>
                    </a:lnTo>
                    <a:lnTo>
                      <a:pt x="118" y="262"/>
                    </a:lnTo>
                    <a:lnTo>
                      <a:pt x="125" y="266"/>
                    </a:lnTo>
                    <a:lnTo>
                      <a:pt x="125" y="278"/>
                    </a:lnTo>
                    <a:lnTo>
                      <a:pt x="116" y="281"/>
                    </a:lnTo>
                    <a:lnTo>
                      <a:pt x="114" y="276"/>
                    </a:lnTo>
                    <a:lnTo>
                      <a:pt x="113" y="272"/>
                    </a:lnTo>
                    <a:lnTo>
                      <a:pt x="104" y="275"/>
                    </a:lnTo>
                    <a:lnTo>
                      <a:pt x="108" y="279"/>
                    </a:lnTo>
                    <a:lnTo>
                      <a:pt x="111" y="283"/>
                    </a:lnTo>
                    <a:lnTo>
                      <a:pt x="115" y="293"/>
                    </a:lnTo>
                    <a:lnTo>
                      <a:pt x="120" y="291"/>
                    </a:lnTo>
                    <a:lnTo>
                      <a:pt x="124" y="299"/>
                    </a:lnTo>
                    <a:lnTo>
                      <a:pt x="127" y="301"/>
                    </a:lnTo>
                    <a:lnTo>
                      <a:pt x="134" y="300"/>
                    </a:lnTo>
                    <a:lnTo>
                      <a:pt x="137" y="305"/>
                    </a:lnTo>
                    <a:lnTo>
                      <a:pt x="140" y="310"/>
                    </a:lnTo>
                    <a:lnTo>
                      <a:pt x="154" y="303"/>
                    </a:lnTo>
                    <a:lnTo>
                      <a:pt x="154" y="300"/>
                    </a:lnTo>
                    <a:lnTo>
                      <a:pt x="150" y="294"/>
                    </a:lnTo>
                    <a:lnTo>
                      <a:pt x="155" y="288"/>
                    </a:lnTo>
                    <a:lnTo>
                      <a:pt x="152" y="281"/>
                    </a:lnTo>
                    <a:lnTo>
                      <a:pt x="155" y="278"/>
                    </a:lnTo>
                    <a:lnTo>
                      <a:pt x="159" y="285"/>
                    </a:lnTo>
                    <a:lnTo>
                      <a:pt x="157" y="289"/>
                    </a:lnTo>
                    <a:lnTo>
                      <a:pt x="166" y="291"/>
                    </a:lnTo>
                    <a:lnTo>
                      <a:pt x="170" y="294"/>
                    </a:lnTo>
                    <a:lnTo>
                      <a:pt x="174" y="302"/>
                    </a:lnTo>
                    <a:lnTo>
                      <a:pt x="168" y="309"/>
                    </a:lnTo>
                    <a:lnTo>
                      <a:pt x="158" y="314"/>
                    </a:lnTo>
                    <a:lnTo>
                      <a:pt x="156" y="320"/>
                    </a:lnTo>
                    <a:lnTo>
                      <a:pt x="150" y="323"/>
                    </a:lnTo>
                    <a:lnTo>
                      <a:pt x="153" y="329"/>
                    </a:lnTo>
                    <a:lnTo>
                      <a:pt x="159" y="329"/>
                    </a:lnTo>
                    <a:lnTo>
                      <a:pt x="160" y="329"/>
                    </a:lnTo>
                    <a:lnTo>
                      <a:pt x="164" y="340"/>
                    </a:lnTo>
                    <a:lnTo>
                      <a:pt x="166" y="329"/>
                    </a:lnTo>
                    <a:lnTo>
                      <a:pt x="171" y="327"/>
                    </a:lnTo>
                    <a:lnTo>
                      <a:pt x="176" y="330"/>
                    </a:lnTo>
                    <a:lnTo>
                      <a:pt x="176" y="331"/>
                    </a:lnTo>
                    <a:lnTo>
                      <a:pt x="181" y="329"/>
                    </a:lnTo>
                    <a:lnTo>
                      <a:pt x="184" y="336"/>
                    </a:lnTo>
                    <a:lnTo>
                      <a:pt x="174" y="332"/>
                    </a:lnTo>
                    <a:lnTo>
                      <a:pt x="172" y="333"/>
                    </a:lnTo>
                    <a:lnTo>
                      <a:pt x="171" y="341"/>
                    </a:lnTo>
                    <a:lnTo>
                      <a:pt x="170" y="346"/>
                    </a:lnTo>
                    <a:lnTo>
                      <a:pt x="178" y="345"/>
                    </a:lnTo>
                    <a:lnTo>
                      <a:pt x="180" y="348"/>
                    </a:lnTo>
                    <a:lnTo>
                      <a:pt x="181" y="342"/>
                    </a:lnTo>
                    <a:lnTo>
                      <a:pt x="184" y="334"/>
                    </a:lnTo>
                    <a:lnTo>
                      <a:pt x="191" y="349"/>
                    </a:lnTo>
                    <a:lnTo>
                      <a:pt x="198" y="351"/>
                    </a:lnTo>
                    <a:lnTo>
                      <a:pt x="204" y="378"/>
                    </a:ln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>
                <a:off x="2631" y="2850"/>
                <a:ext cx="346" cy="190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46" h="190">
                    <a:moveTo>
                      <a:pt x="295" y="164"/>
                    </a:moveTo>
                    <a:lnTo>
                      <a:pt x="307" y="158"/>
                    </a:lnTo>
                    <a:lnTo>
                      <a:pt x="313" y="150"/>
                    </a:lnTo>
                    <a:lnTo>
                      <a:pt x="325" y="144"/>
                    </a:lnTo>
                    <a:lnTo>
                      <a:pt x="321" y="135"/>
                    </a:lnTo>
                    <a:lnTo>
                      <a:pt x="328" y="130"/>
                    </a:lnTo>
                    <a:lnTo>
                      <a:pt x="333" y="125"/>
                    </a:lnTo>
                    <a:lnTo>
                      <a:pt x="335" y="133"/>
                    </a:lnTo>
                    <a:lnTo>
                      <a:pt x="333" y="142"/>
                    </a:lnTo>
                    <a:lnTo>
                      <a:pt x="344" y="133"/>
                    </a:lnTo>
                    <a:lnTo>
                      <a:pt x="345" y="126"/>
                    </a:lnTo>
                    <a:lnTo>
                      <a:pt x="341" y="127"/>
                    </a:lnTo>
                    <a:lnTo>
                      <a:pt x="338" y="120"/>
                    </a:lnTo>
                    <a:lnTo>
                      <a:pt x="342" y="112"/>
                    </a:lnTo>
                    <a:lnTo>
                      <a:pt x="340" y="103"/>
                    </a:lnTo>
                    <a:lnTo>
                      <a:pt x="330" y="100"/>
                    </a:lnTo>
                    <a:lnTo>
                      <a:pt x="343" y="85"/>
                    </a:lnTo>
                    <a:lnTo>
                      <a:pt x="329" y="90"/>
                    </a:lnTo>
                    <a:lnTo>
                      <a:pt x="326" y="98"/>
                    </a:lnTo>
                    <a:lnTo>
                      <a:pt x="314" y="99"/>
                    </a:lnTo>
                    <a:lnTo>
                      <a:pt x="313" y="110"/>
                    </a:lnTo>
                    <a:lnTo>
                      <a:pt x="314" y="112"/>
                    </a:lnTo>
                    <a:lnTo>
                      <a:pt x="308" y="116"/>
                    </a:lnTo>
                    <a:lnTo>
                      <a:pt x="295" y="121"/>
                    </a:lnTo>
                    <a:lnTo>
                      <a:pt x="289" y="122"/>
                    </a:lnTo>
                    <a:lnTo>
                      <a:pt x="279" y="126"/>
                    </a:lnTo>
                    <a:lnTo>
                      <a:pt x="284" y="131"/>
                    </a:lnTo>
                    <a:lnTo>
                      <a:pt x="267" y="140"/>
                    </a:lnTo>
                    <a:lnTo>
                      <a:pt x="265" y="132"/>
                    </a:lnTo>
                    <a:lnTo>
                      <a:pt x="259" y="135"/>
                    </a:lnTo>
                    <a:lnTo>
                      <a:pt x="245" y="133"/>
                    </a:lnTo>
                    <a:lnTo>
                      <a:pt x="254" y="130"/>
                    </a:lnTo>
                    <a:lnTo>
                      <a:pt x="248" y="123"/>
                    </a:lnTo>
                    <a:lnTo>
                      <a:pt x="237" y="128"/>
                    </a:lnTo>
                    <a:lnTo>
                      <a:pt x="227" y="127"/>
                    </a:lnTo>
                    <a:lnTo>
                      <a:pt x="222" y="130"/>
                    </a:lnTo>
                    <a:lnTo>
                      <a:pt x="220" y="135"/>
                    </a:lnTo>
                    <a:lnTo>
                      <a:pt x="219" y="131"/>
                    </a:lnTo>
                    <a:lnTo>
                      <a:pt x="214" y="129"/>
                    </a:lnTo>
                    <a:lnTo>
                      <a:pt x="209" y="132"/>
                    </a:lnTo>
                    <a:lnTo>
                      <a:pt x="207" y="138"/>
                    </a:lnTo>
                    <a:lnTo>
                      <a:pt x="201" y="135"/>
                    </a:lnTo>
                    <a:lnTo>
                      <a:pt x="206" y="133"/>
                    </a:lnTo>
                    <a:lnTo>
                      <a:pt x="215" y="124"/>
                    </a:lnTo>
                    <a:lnTo>
                      <a:pt x="200" y="130"/>
                    </a:lnTo>
                    <a:lnTo>
                      <a:pt x="198" y="126"/>
                    </a:lnTo>
                    <a:lnTo>
                      <a:pt x="199" y="121"/>
                    </a:lnTo>
                    <a:lnTo>
                      <a:pt x="192" y="117"/>
                    </a:lnTo>
                    <a:lnTo>
                      <a:pt x="186" y="114"/>
                    </a:lnTo>
                    <a:lnTo>
                      <a:pt x="184" y="109"/>
                    </a:lnTo>
                    <a:lnTo>
                      <a:pt x="184" y="108"/>
                    </a:lnTo>
                    <a:lnTo>
                      <a:pt x="177" y="105"/>
                    </a:lnTo>
                    <a:lnTo>
                      <a:pt x="171" y="102"/>
                    </a:lnTo>
                    <a:lnTo>
                      <a:pt x="178" y="99"/>
                    </a:lnTo>
                    <a:lnTo>
                      <a:pt x="179" y="102"/>
                    </a:lnTo>
                    <a:lnTo>
                      <a:pt x="184" y="105"/>
                    </a:lnTo>
                    <a:lnTo>
                      <a:pt x="186" y="100"/>
                    </a:lnTo>
                    <a:lnTo>
                      <a:pt x="196" y="95"/>
                    </a:lnTo>
                    <a:lnTo>
                      <a:pt x="191" y="95"/>
                    </a:lnTo>
                    <a:lnTo>
                      <a:pt x="193" y="85"/>
                    </a:lnTo>
                    <a:lnTo>
                      <a:pt x="189" y="81"/>
                    </a:lnTo>
                    <a:lnTo>
                      <a:pt x="182" y="72"/>
                    </a:lnTo>
                    <a:lnTo>
                      <a:pt x="179" y="72"/>
                    </a:lnTo>
                    <a:lnTo>
                      <a:pt x="173" y="61"/>
                    </a:lnTo>
                    <a:lnTo>
                      <a:pt x="169" y="60"/>
                    </a:lnTo>
                    <a:lnTo>
                      <a:pt x="164" y="59"/>
                    </a:lnTo>
                    <a:lnTo>
                      <a:pt x="160" y="63"/>
                    </a:lnTo>
                    <a:lnTo>
                      <a:pt x="154" y="66"/>
                    </a:lnTo>
                    <a:lnTo>
                      <a:pt x="153" y="69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5" y="76"/>
                    </a:lnTo>
                    <a:lnTo>
                      <a:pt x="167" y="76"/>
                    </a:lnTo>
                    <a:lnTo>
                      <a:pt x="170" y="80"/>
                    </a:lnTo>
                    <a:lnTo>
                      <a:pt x="175" y="87"/>
                    </a:lnTo>
                    <a:lnTo>
                      <a:pt x="169" y="83"/>
                    </a:lnTo>
                    <a:lnTo>
                      <a:pt x="166" y="78"/>
                    </a:lnTo>
                    <a:lnTo>
                      <a:pt x="163" y="82"/>
                    </a:lnTo>
                    <a:lnTo>
                      <a:pt x="159" y="88"/>
                    </a:lnTo>
                    <a:lnTo>
                      <a:pt x="159" y="84"/>
                    </a:lnTo>
                    <a:lnTo>
                      <a:pt x="153" y="82"/>
                    </a:lnTo>
                    <a:lnTo>
                      <a:pt x="152" y="75"/>
                    </a:lnTo>
                    <a:lnTo>
                      <a:pt x="147" y="76"/>
                    </a:lnTo>
                    <a:lnTo>
                      <a:pt x="149" y="68"/>
                    </a:lnTo>
                    <a:lnTo>
                      <a:pt x="146" y="68"/>
                    </a:lnTo>
                    <a:lnTo>
                      <a:pt x="149" y="58"/>
                    </a:lnTo>
                    <a:lnTo>
                      <a:pt x="154" y="58"/>
                    </a:lnTo>
                    <a:lnTo>
                      <a:pt x="156" y="64"/>
                    </a:lnTo>
                    <a:lnTo>
                      <a:pt x="157" y="60"/>
                    </a:lnTo>
                    <a:lnTo>
                      <a:pt x="155" y="57"/>
                    </a:lnTo>
                    <a:lnTo>
                      <a:pt x="150" y="55"/>
                    </a:lnTo>
                    <a:lnTo>
                      <a:pt x="151" y="47"/>
                    </a:lnTo>
                    <a:lnTo>
                      <a:pt x="149" y="43"/>
                    </a:lnTo>
                    <a:lnTo>
                      <a:pt x="148" y="31"/>
                    </a:lnTo>
                    <a:lnTo>
                      <a:pt x="150" y="31"/>
                    </a:lnTo>
                    <a:lnTo>
                      <a:pt x="147" y="29"/>
                    </a:lnTo>
                    <a:lnTo>
                      <a:pt x="138" y="33"/>
                    </a:lnTo>
                    <a:lnTo>
                      <a:pt x="136" y="25"/>
                    </a:lnTo>
                    <a:lnTo>
                      <a:pt x="143" y="11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28" y="0"/>
                    </a:lnTo>
                    <a:lnTo>
                      <a:pt x="125" y="4"/>
                    </a:lnTo>
                    <a:lnTo>
                      <a:pt x="122" y="12"/>
                    </a:lnTo>
                    <a:lnTo>
                      <a:pt x="118" y="13"/>
                    </a:lnTo>
                    <a:lnTo>
                      <a:pt x="124" y="17"/>
                    </a:lnTo>
                    <a:lnTo>
                      <a:pt x="125" y="22"/>
                    </a:lnTo>
                    <a:lnTo>
                      <a:pt x="122" y="25"/>
                    </a:lnTo>
                    <a:lnTo>
                      <a:pt x="125" y="34"/>
                    </a:lnTo>
                    <a:lnTo>
                      <a:pt x="123" y="42"/>
                    </a:lnTo>
                    <a:lnTo>
                      <a:pt x="108" y="48"/>
                    </a:lnTo>
                    <a:lnTo>
                      <a:pt x="107" y="45"/>
                    </a:lnTo>
                    <a:lnTo>
                      <a:pt x="106" y="49"/>
                    </a:lnTo>
                    <a:lnTo>
                      <a:pt x="110" y="53"/>
                    </a:lnTo>
                    <a:lnTo>
                      <a:pt x="120" y="49"/>
                    </a:lnTo>
                    <a:lnTo>
                      <a:pt x="124" y="52"/>
                    </a:lnTo>
                    <a:lnTo>
                      <a:pt x="117" y="53"/>
                    </a:lnTo>
                    <a:lnTo>
                      <a:pt x="107" y="58"/>
                    </a:lnTo>
                    <a:lnTo>
                      <a:pt x="95" y="54"/>
                    </a:lnTo>
                    <a:lnTo>
                      <a:pt x="96" y="59"/>
                    </a:lnTo>
                    <a:lnTo>
                      <a:pt x="100" y="67"/>
                    </a:lnTo>
                    <a:lnTo>
                      <a:pt x="98" y="74"/>
                    </a:lnTo>
                    <a:lnTo>
                      <a:pt x="96" y="68"/>
                    </a:lnTo>
                    <a:lnTo>
                      <a:pt x="89" y="65"/>
                    </a:lnTo>
                    <a:lnTo>
                      <a:pt x="82" y="68"/>
                    </a:lnTo>
                    <a:lnTo>
                      <a:pt x="82" y="75"/>
                    </a:lnTo>
                    <a:lnTo>
                      <a:pt x="77" y="84"/>
                    </a:lnTo>
                    <a:lnTo>
                      <a:pt x="69" y="76"/>
                    </a:lnTo>
                    <a:lnTo>
                      <a:pt x="65" y="67"/>
                    </a:lnTo>
                    <a:lnTo>
                      <a:pt x="57" y="67"/>
                    </a:lnTo>
                    <a:lnTo>
                      <a:pt x="51" y="71"/>
                    </a:lnTo>
                    <a:lnTo>
                      <a:pt x="43" y="71"/>
                    </a:lnTo>
                    <a:lnTo>
                      <a:pt x="37" y="75"/>
                    </a:lnTo>
                    <a:lnTo>
                      <a:pt x="33" y="71"/>
                    </a:lnTo>
                    <a:lnTo>
                      <a:pt x="23" y="70"/>
                    </a:lnTo>
                    <a:lnTo>
                      <a:pt x="14" y="70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2" y="87"/>
                    </a:lnTo>
                    <a:lnTo>
                      <a:pt x="4" y="94"/>
                    </a:lnTo>
                    <a:lnTo>
                      <a:pt x="6" y="99"/>
                    </a:lnTo>
                    <a:lnTo>
                      <a:pt x="8" y="106"/>
                    </a:lnTo>
                    <a:lnTo>
                      <a:pt x="14" y="112"/>
                    </a:lnTo>
                    <a:lnTo>
                      <a:pt x="22" y="122"/>
                    </a:lnTo>
                    <a:lnTo>
                      <a:pt x="17" y="120"/>
                    </a:lnTo>
                    <a:lnTo>
                      <a:pt x="29" y="129"/>
                    </a:lnTo>
                    <a:lnTo>
                      <a:pt x="36" y="128"/>
                    </a:lnTo>
                    <a:lnTo>
                      <a:pt x="35" y="122"/>
                    </a:lnTo>
                    <a:lnTo>
                      <a:pt x="41" y="123"/>
                    </a:lnTo>
                    <a:lnTo>
                      <a:pt x="34" y="111"/>
                    </a:lnTo>
                    <a:lnTo>
                      <a:pt x="47" y="106"/>
                    </a:lnTo>
                    <a:lnTo>
                      <a:pt x="54" y="106"/>
                    </a:lnTo>
                    <a:lnTo>
                      <a:pt x="54" y="111"/>
                    </a:lnTo>
                    <a:lnTo>
                      <a:pt x="48" y="114"/>
                    </a:lnTo>
                    <a:lnTo>
                      <a:pt x="44" y="127"/>
                    </a:lnTo>
                    <a:lnTo>
                      <a:pt x="42" y="133"/>
                    </a:lnTo>
                    <a:lnTo>
                      <a:pt x="45" y="141"/>
                    </a:lnTo>
                    <a:lnTo>
                      <a:pt x="51" y="147"/>
                    </a:lnTo>
                    <a:lnTo>
                      <a:pt x="71" y="159"/>
                    </a:lnTo>
                    <a:lnTo>
                      <a:pt x="87" y="168"/>
                    </a:lnTo>
                    <a:lnTo>
                      <a:pt x="99" y="172"/>
                    </a:lnTo>
                    <a:lnTo>
                      <a:pt x="112" y="176"/>
                    </a:lnTo>
                    <a:lnTo>
                      <a:pt x="125" y="180"/>
                    </a:lnTo>
                    <a:lnTo>
                      <a:pt x="137" y="182"/>
                    </a:lnTo>
                    <a:lnTo>
                      <a:pt x="150" y="185"/>
                    </a:lnTo>
                    <a:lnTo>
                      <a:pt x="165" y="188"/>
                    </a:lnTo>
                    <a:lnTo>
                      <a:pt x="181" y="189"/>
                    </a:lnTo>
                    <a:lnTo>
                      <a:pt x="195" y="189"/>
                    </a:lnTo>
                    <a:lnTo>
                      <a:pt x="212" y="188"/>
                    </a:lnTo>
                    <a:lnTo>
                      <a:pt x="224" y="186"/>
                    </a:lnTo>
                    <a:lnTo>
                      <a:pt x="236" y="184"/>
                    </a:lnTo>
                    <a:lnTo>
                      <a:pt x="249" y="181"/>
                    </a:lnTo>
                    <a:lnTo>
                      <a:pt x="261" y="178"/>
                    </a:lnTo>
                    <a:lnTo>
                      <a:pt x="272" y="174"/>
                    </a:lnTo>
                    <a:lnTo>
                      <a:pt x="284" y="170"/>
                    </a:lnTo>
                    <a:lnTo>
                      <a:pt x="295" y="164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6" name="Freeform 47"/>
              <p:cNvSpPr>
                <a:spLocks/>
              </p:cNvSpPr>
              <p:nvPr/>
            </p:nvSpPr>
            <p:spPr bwMode="auto">
              <a:xfrm>
                <a:off x="2569" y="2713"/>
                <a:ext cx="185" cy="219"/>
              </a:xfrm>
              <a:custGeom>
                <a:avLst/>
                <a:gdLst>
                  <a:gd name="T0" fmla="*/ 126 w 185"/>
                  <a:gd name="T1" fmla="*/ 196 h 219"/>
                  <a:gd name="T2" fmla="*/ 139 w 185"/>
                  <a:gd name="T3" fmla="*/ 184 h 219"/>
                  <a:gd name="T4" fmla="*/ 138 w 185"/>
                  <a:gd name="T5" fmla="*/ 175 h 219"/>
                  <a:gd name="T6" fmla="*/ 154 w 185"/>
                  <a:gd name="T7" fmla="*/ 162 h 219"/>
                  <a:gd name="T8" fmla="*/ 173 w 185"/>
                  <a:gd name="T9" fmla="*/ 152 h 219"/>
                  <a:gd name="T10" fmla="*/ 176 w 185"/>
                  <a:gd name="T11" fmla="*/ 139 h 219"/>
                  <a:gd name="T12" fmla="*/ 182 w 185"/>
                  <a:gd name="T13" fmla="*/ 125 h 219"/>
                  <a:gd name="T14" fmla="*/ 179 w 185"/>
                  <a:gd name="T15" fmla="*/ 110 h 219"/>
                  <a:gd name="T16" fmla="*/ 179 w 185"/>
                  <a:gd name="T17" fmla="*/ 97 h 219"/>
                  <a:gd name="T18" fmla="*/ 170 w 185"/>
                  <a:gd name="T19" fmla="*/ 82 h 219"/>
                  <a:gd name="T20" fmla="*/ 156 w 185"/>
                  <a:gd name="T21" fmla="*/ 66 h 219"/>
                  <a:gd name="T22" fmla="*/ 132 w 185"/>
                  <a:gd name="T23" fmla="*/ 61 h 219"/>
                  <a:gd name="T24" fmla="*/ 116 w 185"/>
                  <a:gd name="T25" fmla="*/ 76 h 219"/>
                  <a:gd name="T26" fmla="*/ 108 w 185"/>
                  <a:gd name="T27" fmla="*/ 88 h 219"/>
                  <a:gd name="T28" fmla="*/ 100 w 185"/>
                  <a:gd name="T29" fmla="*/ 89 h 219"/>
                  <a:gd name="T30" fmla="*/ 88 w 185"/>
                  <a:gd name="T31" fmla="*/ 92 h 219"/>
                  <a:gd name="T32" fmla="*/ 80 w 185"/>
                  <a:gd name="T33" fmla="*/ 78 h 219"/>
                  <a:gd name="T34" fmla="*/ 71 w 185"/>
                  <a:gd name="T35" fmla="*/ 76 h 219"/>
                  <a:gd name="T36" fmla="*/ 53 w 185"/>
                  <a:gd name="T37" fmla="*/ 61 h 219"/>
                  <a:gd name="T38" fmla="*/ 54 w 185"/>
                  <a:gd name="T39" fmla="*/ 47 h 219"/>
                  <a:gd name="T40" fmla="*/ 49 w 185"/>
                  <a:gd name="T41" fmla="*/ 36 h 219"/>
                  <a:gd name="T42" fmla="*/ 35 w 185"/>
                  <a:gd name="T43" fmla="*/ 24 h 219"/>
                  <a:gd name="T44" fmla="*/ 24 w 185"/>
                  <a:gd name="T45" fmla="*/ 9 h 219"/>
                  <a:gd name="T46" fmla="*/ 12 w 185"/>
                  <a:gd name="T47" fmla="*/ 2 h 219"/>
                  <a:gd name="T48" fmla="*/ 4 w 185"/>
                  <a:gd name="T49" fmla="*/ 24 h 219"/>
                  <a:gd name="T50" fmla="*/ 0 w 185"/>
                  <a:gd name="T51" fmla="*/ 66 h 219"/>
                  <a:gd name="T52" fmla="*/ 1 w 185"/>
                  <a:gd name="T53" fmla="*/ 107 h 219"/>
                  <a:gd name="T54" fmla="*/ 10 w 185"/>
                  <a:gd name="T55" fmla="*/ 131 h 219"/>
                  <a:gd name="T56" fmla="*/ 14 w 185"/>
                  <a:gd name="T57" fmla="*/ 139 h 219"/>
                  <a:gd name="T58" fmla="*/ 25 w 185"/>
                  <a:gd name="T59" fmla="*/ 169 h 219"/>
                  <a:gd name="T60" fmla="*/ 31 w 185"/>
                  <a:gd name="T61" fmla="*/ 190 h 219"/>
                  <a:gd name="T62" fmla="*/ 34 w 185"/>
                  <a:gd name="T63" fmla="*/ 198 h 219"/>
                  <a:gd name="T64" fmla="*/ 41 w 185"/>
                  <a:gd name="T65" fmla="*/ 208 h 219"/>
                  <a:gd name="T66" fmla="*/ 53 w 185"/>
                  <a:gd name="T67" fmla="*/ 216 h 219"/>
                  <a:gd name="T68" fmla="*/ 58 w 185"/>
                  <a:gd name="T69" fmla="*/ 199 h 219"/>
                  <a:gd name="T70" fmla="*/ 73 w 185"/>
                  <a:gd name="T71" fmla="*/ 195 h 219"/>
                  <a:gd name="T72" fmla="*/ 86 w 185"/>
                  <a:gd name="T73" fmla="*/ 194 h 219"/>
                  <a:gd name="T74" fmla="*/ 99 w 185"/>
                  <a:gd name="T75" fmla="*/ 199 h 219"/>
                  <a:gd name="T76" fmla="*/ 114 w 185"/>
                  <a:gd name="T77" fmla="*/ 201 h 2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5"/>
                  <a:gd name="T118" fmla="*/ 0 h 219"/>
                  <a:gd name="T119" fmla="*/ 185 w 185"/>
                  <a:gd name="T120" fmla="*/ 219 h 2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5" h="219">
                    <a:moveTo>
                      <a:pt x="127" y="201"/>
                    </a:moveTo>
                    <a:lnTo>
                      <a:pt x="126" y="196"/>
                    </a:lnTo>
                    <a:lnTo>
                      <a:pt x="136" y="185"/>
                    </a:lnTo>
                    <a:lnTo>
                      <a:pt x="139" y="184"/>
                    </a:lnTo>
                    <a:lnTo>
                      <a:pt x="140" y="178"/>
                    </a:lnTo>
                    <a:lnTo>
                      <a:pt x="138" y="175"/>
                    </a:lnTo>
                    <a:lnTo>
                      <a:pt x="141" y="169"/>
                    </a:lnTo>
                    <a:lnTo>
                      <a:pt x="154" y="162"/>
                    </a:lnTo>
                    <a:lnTo>
                      <a:pt x="164" y="165"/>
                    </a:lnTo>
                    <a:lnTo>
                      <a:pt x="173" y="152"/>
                    </a:lnTo>
                    <a:lnTo>
                      <a:pt x="174" y="149"/>
                    </a:lnTo>
                    <a:lnTo>
                      <a:pt x="176" y="139"/>
                    </a:lnTo>
                    <a:lnTo>
                      <a:pt x="184" y="136"/>
                    </a:lnTo>
                    <a:lnTo>
                      <a:pt x="182" y="125"/>
                    </a:lnTo>
                    <a:lnTo>
                      <a:pt x="179" y="118"/>
                    </a:lnTo>
                    <a:lnTo>
                      <a:pt x="179" y="110"/>
                    </a:lnTo>
                    <a:lnTo>
                      <a:pt x="180" y="108"/>
                    </a:lnTo>
                    <a:lnTo>
                      <a:pt x="179" y="97"/>
                    </a:lnTo>
                    <a:lnTo>
                      <a:pt x="179" y="88"/>
                    </a:lnTo>
                    <a:lnTo>
                      <a:pt x="170" y="82"/>
                    </a:lnTo>
                    <a:lnTo>
                      <a:pt x="167" y="73"/>
                    </a:lnTo>
                    <a:lnTo>
                      <a:pt x="156" y="66"/>
                    </a:lnTo>
                    <a:lnTo>
                      <a:pt x="139" y="61"/>
                    </a:lnTo>
                    <a:lnTo>
                      <a:pt x="132" y="61"/>
                    </a:lnTo>
                    <a:lnTo>
                      <a:pt x="123" y="71"/>
                    </a:lnTo>
                    <a:lnTo>
                      <a:pt x="116" y="76"/>
                    </a:lnTo>
                    <a:lnTo>
                      <a:pt x="109" y="86"/>
                    </a:lnTo>
                    <a:lnTo>
                      <a:pt x="108" y="88"/>
                    </a:lnTo>
                    <a:lnTo>
                      <a:pt x="105" y="91"/>
                    </a:lnTo>
                    <a:lnTo>
                      <a:pt x="100" y="89"/>
                    </a:lnTo>
                    <a:lnTo>
                      <a:pt x="95" y="94"/>
                    </a:lnTo>
                    <a:lnTo>
                      <a:pt x="88" y="92"/>
                    </a:lnTo>
                    <a:lnTo>
                      <a:pt x="83" y="82"/>
                    </a:lnTo>
                    <a:lnTo>
                      <a:pt x="80" y="78"/>
                    </a:lnTo>
                    <a:lnTo>
                      <a:pt x="77" y="78"/>
                    </a:lnTo>
                    <a:lnTo>
                      <a:pt x="71" y="76"/>
                    </a:lnTo>
                    <a:lnTo>
                      <a:pt x="65" y="74"/>
                    </a:lnTo>
                    <a:lnTo>
                      <a:pt x="53" y="61"/>
                    </a:lnTo>
                    <a:lnTo>
                      <a:pt x="55" y="59"/>
                    </a:lnTo>
                    <a:lnTo>
                      <a:pt x="54" y="47"/>
                    </a:lnTo>
                    <a:lnTo>
                      <a:pt x="54" y="42"/>
                    </a:lnTo>
                    <a:lnTo>
                      <a:pt x="49" y="36"/>
                    </a:lnTo>
                    <a:lnTo>
                      <a:pt x="41" y="31"/>
                    </a:lnTo>
                    <a:lnTo>
                      <a:pt x="35" y="24"/>
                    </a:lnTo>
                    <a:lnTo>
                      <a:pt x="31" y="18"/>
                    </a:lnTo>
                    <a:lnTo>
                      <a:pt x="24" y="9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7" y="7"/>
                    </a:lnTo>
                    <a:lnTo>
                      <a:pt x="4" y="24"/>
                    </a:lnTo>
                    <a:lnTo>
                      <a:pt x="1" y="42"/>
                    </a:lnTo>
                    <a:lnTo>
                      <a:pt x="0" y="66"/>
                    </a:lnTo>
                    <a:lnTo>
                      <a:pt x="0" y="90"/>
                    </a:lnTo>
                    <a:lnTo>
                      <a:pt x="1" y="107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1" y="134"/>
                    </a:lnTo>
                    <a:lnTo>
                      <a:pt x="14" y="139"/>
                    </a:lnTo>
                    <a:lnTo>
                      <a:pt x="23" y="156"/>
                    </a:lnTo>
                    <a:lnTo>
                      <a:pt x="25" y="169"/>
                    </a:lnTo>
                    <a:lnTo>
                      <a:pt x="26" y="181"/>
                    </a:lnTo>
                    <a:lnTo>
                      <a:pt x="31" y="190"/>
                    </a:lnTo>
                    <a:lnTo>
                      <a:pt x="33" y="195"/>
                    </a:lnTo>
                    <a:lnTo>
                      <a:pt x="34" y="198"/>
                    </a:lnTo>
                    <a:lnTo>
                      <a:pt x="39" y="203"/>
                    </a:lnTo>
                    <a:lnTo>
                      <a:pt x="41" y="208"/>
                    </a:lnTo>
                    <a:lnTo>
                      <a:pt x="49" y="218"/>
                    </a:lnTo>
                    <a:lnTo>
                      <a:pt x="53" y="216"/>
                    </a:lnTo>
                    <a:lnTo>
                      <a:pt x="54" y="204"/>
                    </a:lnTo>
                    <a:lnTo>
                      <a:pt x="58" y="199"/>
                    </a:lnTo>
                    <a:lnTo>
                      <a:pt x="63" y="202"/>
                    </a:lnTo>
                    <a:lnTo>
                      <a:pt x="73" y="195"/>
                    </a:lnTo>
                    <a:lnTo>
                      <a:pt x="80" y="198"/>
                    </a:lnTo>
                    <a:lnTo>
                      <a:pt x="86" y="194"/>
                    </a:lnTo>
                    <a:lnTo>
                      <a:pt x="95" y="199"/>
                    </a:lnTo>
                    <a:lnTo>
                      <a:pt x="99" y="199"/>
                    </a:lnTo>
                    <a:lnTo>
                      <a:pt x="106" y="200"/>
                    </a:lnTo>
                    <a:lnTo>
                      <a:pt x="114" y="201"/>
                    </a:lnTo>
                    <a:lnTo>
                      <a:pt x="127" y="20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7" name="Freeform 48"/>
              <p:cNvSpPr>
                <a:spLocks/>
              </p:cNvSpPr>
              <p:nvPr/>
            </p:nvSpPr>
            <p:spPr bwMode="auto">
              <a:xfrm>
                <a:off x="2881" y="2905"/>
                <a:ext cx="27" cy="33"/>
              </a:xfrm>
              <a:custGeom>
                <a:avLst/>
                <a:gdLst>
                  <a:gd name="T0" fmla="*/ 21 w 27"/>
                  <a:gd name="T1" fmla="*/ 32 h 33"/>
                  <a:gd name="T2" fmla="*/ 26 w 27"/>
                  <a:gd name="T3" fmla="*/ 24 h 33"/>
                  <a:gd name="T4" fmla="*/ 19 w 27"/>
                  <a:gd name="T5" fmla="*/ 21 h 33"/>
                  <a:gd name="T6" fmla="*/ 16 w 27"/>
                  <a:gd name="T7" fmla="*/ 22 h 33"/>
                  <a:gd name="T8" fmla="*/ 11 w 27"/>
                  <a:gd name="T9" fmla="*/ 16 h 33"/>
                  <a:gd name="T10" fmla="*/ 12 w 27"/>
                  <a:gd name="T11" fmla="*/ 8 h 33"/>
                  <a:gd name="T12" fmla="*/ 18 w 27"/>
                  <a:gd name="T13" fmla="*/ 4 h 33"/>
                  <a:gd name="T14" fmla="*/ 11 w 27"/>
                  <a:gd name="T15" fmla="*/ 5 h 33"/>
                  <a:gd name="T16" fmla="*/ 2 w 27"/>
                  <a:gd name="T17" fmla="*/ 0 h 33"/>
                  <a:gd name="T18" fmla="*/ 3 w 27"/>
                  <a:gd name="T19" fmla="*/ 3 h 33"/>
                  <a:gd name="T20" fmla="*/ 0 w 27"/>
                  <a:gd name="T21" fmla="*/ 5 h 33"/>
                  <a:gd name="T22" fmla="*/ 3 w 27"/>
                  <a:gd name="T23" fmla="*/ 12 h 33"/>
                  <a:gd name="T24" fmla="*/ 0 w 27"/>
                  <a:gd name="T25" fmla="*/ 10 h 33"/>
                  <a:gd name="T26" fmla="*/ 0 w 27"/>
                  <a:gd name="T27" fmla="*/ 13 h 33"/>
                  <a:gd name="T28" fmla="*/ 4 w 27"/>
                  <a:gd name="T29" fmla="*/ 17 h 33"/>
                  <a:gd name="T30" fmla="*/ 5 w 27"/>
                  <a:gd name="T31" fmla="*/ 23 h 33"/>
                  <a:gd name="T32" fmla="*/ 10 w 27"/>
                  <a:gd name="T33" fmla="*/ 26 h 33"/>
                  <a:gd name="T34" fmla="*/ 12 w 27"/>
                  <a:gd name="T35" fmla="*/ 27 h 33"/>
                  <a:gd name="T36" fmla="*/ 21 w 27"/>
                  <a:gd name="T37" fmla="*/ 32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33"/>
                  <a:gd name="T59" fmla="*/ 27 w 2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33">
                    <a:moveTo>
                      <a:pt x="21" y="32"/>
                    </a:moveTo>
                    <a:lnTo>
                      <a:pt x="26" y="24"/>
                    </a:lnTo>
                    <a:lnTo>
                      <a:pt x="19" y="21"/>
                    </a:lnTo>
                    <a:lnTo>
                      <a:pt x="16" y="22"/>
                    </a:lnTo>
                    <a:lnTo>
                      <a:pt x="11" y="16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11" y="5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5" y="23"/>
                    </a:lnTo>
                    <a:lnTo>
                      <a:pt x="10" y="26"/>
                    </a:lnTo>
                    <a:lnTo>
                      <a:pt x="12" y="27"/>
                    </a:lnTo>
                    <a:lnTo>
                      <a:pt x="21" y="32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8" name="Freeform 49"/>
              <p:cNvSpPr>
                <a:spLocks/>
              </p:cNvSpPr>
              <p:nvPr/>
            </p:nvSpPr>
            <p:spPr bwMode="auto">
              <a:xfrm>
                <a:off x="2885" y="2892"/>
                <a:ext cx="23" cy="28"/>
              </a:xfrm>
              <a:custGeom>
                <a:avLst/>
                <a:gdLst>
                  <a:gd name="T0" fmla="*/ 0 w 23"/>
                  <a:gd name="T1" fmla="*/ 27 h 28"/>
                  <a:gd name="T2" fmla="*/ 0 w 23"/>
                  <a:gd name="T3" fmla="*/ 18 h 28"/>
                  <a:gd name="T4" fmla="*/ 12 w 23"/>
                  <a:gd name="T5" fmla="*/ 0 h 28"/>
                  <a:gd name="T6" fmla="*/ 22 w 23"/>
                  <a:gd name="T7" fmla="*/ 3 h 28"/>
                  <a:gd name="T8" fmla="*/ 14 w 23"/>
                  <a:gd name="T9" fmla="*/ 16 h 28"/>
                  <a:gd name="T10" fmla="*/ 14 w 23"/>
                  <a:gd name="T11" fmla="*/ 16 h 28"/>
                  <a:gd name="T12" fmla="*/ 13 w 23"/>
                  <a:gd name="T13" fmla="*/ 23 h 28"/>
                  <a:gd name="T14" fmla="*/ 0 w 23"/>
                  <a:gd name="T15" fmla="*/ 27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28"/>
                  <a:gd name="T26" fmla="*/ 23 w 23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28">
                    <a:moveTo>
                      <a:pt x="0" y="27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22" y="3"/>
                    </a:lnTo>
                    <a:lnTo>
                      <a:pt x="14" y="16"/>
                    </a:lnTo>
                    <a:lnTo>
                      <a:pt x="13" y="23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>
                <a:off x="2837" y="2908"/>
                <a:ext cx="41" cy="62"/>
              </a:xfrm>
              <a:custGeom>
                <a:avLst/>
                <a:gdLst>
                  <a:gd name="T0" fmla="*/ 20 w 41"/>
                  <a:gd name="T1" fmla="*/ 61 h 62"/>
                  <a:gd name="T2" fmla="*/ 21 w 41"/>
                  <a:gd name="T3" fmla="*/ 56 h 62"/>
                  <a:gd name="T4" fmla="*/ 27 w 41"/>
                  <a:gd name="T5" fmla="*/ 58 h 62"/>
                  <a:gd name="T6" fmla="*/ 33 w 41"/>
                  <a:gd name="T7" fmla="*/ 54 h 62"/>
                  <a:gd name="T8" fmla="*/ 36 w 41"/>
                  <a:gd name="T9" fmla="*/ 49 h 62"/>
                  <a:gd name="T10" fmla="*/ 38 w 41"/>
                  <a:gd name="T11" fmla="*/ 48 h 62"/>
                  <a:gd name="T12" fmla="*/ 38 w 41"/>
                  <a:gd name="T13" fmla="*/ 42 h 62"/>
                  <a:gd name="T14" fmla="*/ 40 w 41"/>
                  <a:gd name="T15" fmla="*/ 39 h 62"/>
                  <a:gd name="T16" fmla="*/ 38 w 41"/>
                  <a:gd name="T17" fmla="*/ 35 h 62"/>
                  <a:gd name="T18" fmla="*/ 32 w 41"/>
                  <a:gd name="T19" fmla="*/ 34 h 62"/>
                  <a:gd name="T20" fmla="*/ 30 w 41"/>
                  <a:gd name="T21" fmla="*/ 31 h 62"/>
                  <a:gd name="T22" fmla="*/ 28 w 41"/>
                  <a:gd name="T23" fmla="*/ 25 h 62"/>
                  <a:gd name="T24" fmla="*/ 24 w 41"/>
                  <a:gd name="T25" fmla="*/ 21 h 62"/>
                  <a:gd name="T26" fmla="*/ 21 w 41"/>
                  <a:gd name="T27" fmla="*/ 19 h 62"/>
                  <a:gd name="T28" fmla="*/ 23 w 41"/>
                  <a:gd name="T29" fmla="*/ 13 h 62"/>
                  <a:gd name="T30" fmla="*/ 21 w 41"/>
                  <a:gd name="T31" fmla="*/ 11 h 62"/>
                  <a:gd name="T32" fmla="*/ 17 w 41"/>
                  <a:gd name="T33" fmla="*/ 4 h 62"/>
                  <a:gd name="T34" fmla="*/ 14 w 41"/>
                  <a:gd name="T35" fmla="*/ 0 h 62"/>
                  <a:gd name="T36" fmla="*/ 12 w 41"/>
                  <a:gd name="T37" fmla="*/ 1 h 62"/>
                  <a:gd name="T38" fmla="*/ 9 w 41"/>
                  <a:gd name="T39" fmla="*/ 0 h 62"/>
                  <a:gd name="T40" fmla="*/ 4 w 41"/>
                  <a:gd name="T41" fmla="*/ 3 h 62"/>
                  <a:gd name="T42" fmla="*/ 6 w 41"/>
                  <a:gd name="T43" fmla="*/ 10 h 62"/>
                  <a:gd name="T44" fmla="*/ 7 w 41"/>
                  <a:gd name="T45" fmla="*/ 12 h 62"/>
                  <a:gd name="T46" fmla="*/ 6 w 41"/>
                  <a:gd name="T47" fmla="*/ 17 h 62"/>
                  <a:gd name="T48" fmla="*/ 3 w 41"/>
                  <a:gd name="T49" fmla="*/ 20 h 62"/>
                  <a:gd name="T50" fmla="*/ 2 w 41"/>
                  <a:gd name="T51" fmla="*/ 28 h 62"/>
                  <a:gd name="T52" fmla="*/ 0 w 41"/>
                  <a:gd name="T53" fmla="*/ 30 h 62"/>
                  <a:gd name="T54" fmla="*/ 0 w 41"/>
                  <a:gd name="T55" fmla="*/ 34 h 62"/>
                  <a:gd name="T56" fmla="*/ 1 w 41"/>
                  <a:gd name="T57" fmla="*/ 37 h 62"/>
                  <a:gd name="T58" fmla="*/ 5 w 41"/>
                  <a:gd name="T59" fmla="*/ 39 h 62"/>
                  <a:gd name="T60" fmla="*/ 7 w 41"/>
                  <a:gd name="T61" fmla="*/ 45 h 62"/>
                  <a:gd name="T62" fmla="*/ 11 w 41"/>
                  <a:gd name="T63" fmla="*/ 47 h 62"/>
                  <a:gd name="T64" fmla="*/ 16 w 41"/>
                  <a:gd name="T65" fmla="*/ 52 h 62"/>
                  <a:gd name="T66" fmla="*/ 20 w 41"/>
                  <a:gd name="T67" fmla="*/ 61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1"/>
                  <a:gd name="T103" fmla="*/ 0 h 62"/>
                  <a:gd name="T104" fmla="*/ 41 w 41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1" h="62">
                    <a:moveTo>
                      <a:pt x="20" y="61"/>
                    </a:moveTo>
                    <a:lnTo>
                      <a:pt x="21" y="56"/>
                    </a:lnTo>
                    <a:lnTo>
                      <a:pt x="27" y="58"/>
                    </a:lnTo>
                    <a:lnTo>
                      <a:pt x="33" y="54"/>
                    </a:lnTo>
                    <a:lnTo>
                      <a:pt x="36" y="49"/>
                    </a:lnTo>
                    <a:lnTo>
                      <a:pt x="38" y="48"/>
                    </a:lnTo>
                    <a:lnTo>
                      <a:pt x="38" y="42"/>
                    </a:lnTo>
                    <a:lnTo>
                      <a:pt x="40" y="39"/>
                    </a:lnTo>
                    <a:lnTo>
                      <a:pt x="38" y="35"/>
                    </a:lnTo>
                    <a:lnTo>
                      <a:pt x="32" y="34"/>
                    </a:lnTo>
                    <a:lnTo>
                      <a:pt x="30" y="31"/>
                    </a:lnTo>
                    <a:lnTo>
                      <a:pt x="28" y="25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4" y="3"/>
                    </a:lnTo>
                    <a:lnTo>
                      <a:pt x="6" y="10"/>
                    </a:lnTo>
                    <a:lnTo>
                      <a:pt x="7" y="12"/>
                    </a:lnTo>
                    <a:lnTo>
                      <a:pt x="6" y="17"/>
                    </a:lnTo>
                    <a:lnTo>
                      <a:pt x="3" y="20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5" y="39"/>
                    </a:lnTo>
                    <a:lnTo>
                      <a:pt x="7" y="45"/>
                    </a:lnTo>
                    <a:lnTo>
                      <a:pt x="11" y="47"/>
                    </a:lnTo>
                    <a:lnTo>
                      <a:pt x="16" y="52"/>
                    </a:lnTo>
                    <a:lnTo>
                      <a:pt x="20" y="6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0" name="Freeform 51"/>
              <p:cNvSpPr>
                <a:spLocks/>
              </p:cNvSpPr>
              <p:nvPr/>
            </p:nvSpPr>
            <p:spPr bwMode="auto">
              <a:xfrm>
                <a:off x="2815" y="2877"/>
                <a:ext cx="23" cy="25"/>
              </a:xfrm>
              <a:custGeom>
                <a:avLst/>
                <a:gdLst>
                  <a:gd name="T0" fmla="*/ 10 w 23"/>
                  <a:gd name="T1" fmla="*/ 24 h 25"/>
                  <a:gd name="T2" fmla="*/ 0 w 23"/>
                  <a:gd name="T3" fmla="*/ 19 h 25"/>
                  <a:gd name="T4" fmla="*/ 1 w 23"/>
                  <a:gd name="T5" fmla="*/ 4 h 25"/>
                  <a:gd name="T6" fmla="*/ 12 w 23"/>
                  <a:gd name="T7" fmla="*/ 0 h 25"/>
                  <a:gd name="T8" fmla="*/ 22 w 23"/>
                  <a:gd name="T9" fmla="*/ 12 h 25"/>
                  <a:gd name="T10" fmla="*/ 10 w 23"/>
                  <a:gd name="T11" fmla="*/ 24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5"/>
                  <a:gd name="T20" fmla="*/ 23 w 2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5">
                    <a:moveTo>
                      <a:pt x="10" y="24"/>
                    </a:moveTo>
                    <a:lnTo>
                      <a:pt x="0" y="19"/>
                    </a:lnTo>
                    <a:lnTo>
                      <a:pt x="1" y="4"/>
                    </a:lnTo>
                    <a:lnTo>
                      <a:pt x="12" y="0"/>
                    </a:lnTo>
                    <a:lnTo>
                      <a:pt x="22" y="12"/>
                    </a:lnTo>
                    <a:lnTo>
                      <a:pt x="10" y="2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3" name="Freeform 54"/>
              <p:cNvSpPr>
                <a:spLocks/>
              </p:cNvSpPr>
              <p:nvPr/>
            </p:nvSpPr>
            <p:spPr bwMode="auto">
              <a:xfrm>
                <a:off x="2828" y="2953"/>
                <a:ext cx="28" cy="23"/>
              </a:xfrm>
              <a:custGeom>
                <a:avLst/>
                <a:gdLst>
                  <a:gd name="T0" fmla="*/ 0 w 28"/>
                  <a:gd name="T1" fmla="*/ 10 h 23"/>
                  <a:gd name="T2" fmla="*/ 6 w 28"/>
                  <a:gd name="T3" fmla="*/ 10 h 23"/>
                  <a:gd name="T4" fmla="*/ 11 w 28"/>
                  <a:gd name="T5" fmla="*/ 11 h 23"/>
                  <a:gd name="T6" fmla="*/ 27 w 28"/>
                  <a:gd name="T7" fmla="*/ 22 h 23"/>
                  <a:gd name="T8" fmla="*/ 16 w 28"/>
                  <a:gd name="T9" fmla="*/ 8 h 23"/>
                  <a:gd name="T10" fmla="*/ 9 w 28"/>
                  <a:gd name="T11" fmla="*/ 0 h 23"/>
                  <a:gd name="T12" fmla="*/ 0 w 28"/>
                  <a:gd name="T13" fmla="*/ 1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23"/>
                  <a:gd name="T23" fmla="*/ 28 w 2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23">
                    <a:moveTo>
                      <a:pt x="0" y="10"/>
                    </a:moveTo>
                    <a:lnTo>
                      <a:pt x="6" y="10"/>
                    </a:lnTo>
                    <a:lnTo>
                      <a:pt x="11" y="11"/>
                    </a:lnTo>
                    <a:lnTo>
                      <a:pt x="27" y="22"/>
                    </a:lnTo>
                    <a:lnTo>
                      <a:pt x="16" y="8"/>
                    </a:lnTo>
                    <a:lnTo>
                      <a:pt x="9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/>
            </p:cNvSpPr>
            <p:nvPr/>
          </p:nvSpPr>
          <p:spPr bwMode="auto">
            <a:xfrm>
              <a:off x="4073262" y="3974983"/>
              <a:ext cx="400058" cy="818753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26" name="Seta para a direita 25"/>
          <p:cNvSpPr/>
          <p:nvPr/>
        </p:nvSpPr>
        <p:spPr bwMode="auto">
          <a:xfrm>
            <a:off x="4355976" y="3758254"/>
            <a:ext cx="576064" cy="36004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Seta para a direita 26"/>
          <p:cNvSpPr/>
          <p:nvPr/>
        </p:nvSpPr>
        <p:spPr bwMode="auto">
          <a:xfrm rot="10800000">
            <a:off x="5580112" y="3758254"/>
            <a:ext cx="576064" cy="36004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/>
          <p:cNvSpPr/>
          <p:nvPr/>
        </p:nvSpPr>
        <p:spPr bwMode="auto">
          <a:xfrm>
            <a:off x="1331640" y="2720685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Elipse 23"/>
          <p:cNvSpPr/>
          <p:nvPr/>
        </p:nvSpPr>
        <p:spPr bwMode="auto">
          <a:xfrm>
            <a:off x="1701205" y="2715352"/>
            <a:ext cx="2736304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Especialmente a parte líquida do planeta (os oceanos)</a:t>
            </a: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6223567" y="3541346"/>
            <a:ext cx="766561" cy="769564"/>
            <a:chOff x="2967" y="1935"/>
            <a:chExt cx="498" cy="505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67" y="1935"/>
              <a:ext cx="250" cy="50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3" name="Grupo 58"/>
          <p:cNvGrpSpPr>
            <a:grpSpLocks/>
          </p:cNvGrpSpPr>
          <p:nvPr/>
        </p:nvGrpSpPr>
        <p:grpSpPr bwMode="auto">
          <a:xfrm>
            <a:off x="1907704" y="2888437"/>
            <a:ext cx="2340000" cy="2340000"/>
            <a:chOff x="4073262" y="3974983"/>
            <a:chExt cx="824179" cy="820855"/>
          </a:xfrm>
        </p:grpSpPr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4073528" y="3976689"/>
              <a:ext cx="823913" cy="819149"/>
              <a:chOff x="2566" y="2524"/>
              <a:chExt cx="519" cy="516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2566" y="2524"/>
                <a:ext cx="519" cy="511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>
                <a:off x="2776" y="2556"/>
                <a:ext cx="253" cy="383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3" h="383">
                    <a:moveTo>
                      <a:pt x="204" y="378"/>
                    </a:moveTo>
                    <a:lnTo>
                      <a:pt x="217" y="382"/>
                    </a:lnTo>
                    <a:lnTo>
                      <a:pt x="225" y="374"/>
                    </a:lnTo>
                    <a:lnTo>
                      <a:pt x="232" y="374"/>
                    </a:lnTo>
                    <a:lnTo>
                      <a:pt x="242" y="358"/>
                    </a:lnTo>
                    <a:lnTo>
                      <a:pt x="252" y="360"/>
                    </a:lnTo>
                    <a:lnTo>
                      <a:pt x="236" y="354"/>
                    </a:lnTo>
                    <a:lnTo>
                      <a:pt x="232" y="355"/>
                    </a:lnTo>
                    <a:lnTo>
                      <a:pt x="225" y="331"/>
                    </a:lnTo>
                    <a:lnTo>
                      <a:pt x="232" y="304"/>
                    </a:lnTo>
                    <a:lnTo>
                      <a:pt x="227" y="293"/>
                    </a:lnTo>
                    <a:lnTo>
                      <a:pt x="235" y="289"/>
                    </a:lnTo>
                    <a:lnTo>
                      <a:pt x="235" y="280"/>
                    </a:lnTo>
                    <a:lnTo>
                      <a:pt x="240" y="271"/>
                    </a:lnTo>
                    <a:lnTo>
                      <a:pt x="245" y="248"/>
                    </a:lnTo>
                    <a:lnTo>
                      <a:pt x="242" y="242"/>
                    </a:lnTo>
                    <a:lnTo>
                      <a:pt x="237" y="229"/>
                    </a:lnTo>
                    <a:lnTo>
                      <a:pt x="239" y="212"/>
                    </a:lnTo>
                    <a:lnTo>
                      <a:pt x="224" y="197"/>
                    </a:lnTo>
                    <a:lnTo>
                      <a:pt x="230" y="211"/>
                    </a:lnTo>
                    <a:lnTo>
                      <a:pt x="229" y="224"/>
                    </a:lnTo>
                    <a:lnTo>
                      <a:pt x="223" y="208"/>
                    </a:lnTo>
                    <a:lnTo>
                      <a:pt x="219" y="198"/>
                    </a:lnTo>
                    <a:lnTo>
                      <a:pt x="213" y="184"/>
                    </a:lnTo>
                    <a:lnTo>
                      <a:pt x="197" y="172"/>
                    </a:lnTo>
                    <a:lnTo>
                      <a:pt x="190" y="170"/>
                    </a:lnTo>
                    <a:lnTo>
                      <a:pt x="184" y="172"/>
                    </a:lnTo>
                    <a:lnTo>
                      <a:pt x="178" y="172"/>
                    </a:lnTo>
                    <a:lnTo>
                      <a:pt x="170" y="160"/>
                    </a:lnTo>
                    <a:lnTo>
                      <a:pt x="163" y="163"/>
                    </a:lnTo>
                    <a:lnTo>
                      <a:pt x="155" y="149"/>
                    </a:lnTo>
                    <a:lnTo>
                      <a:pt x="147" y="149"/>
                    </a:lnTo>
                    <a:lnTo>
                      <a:pt x="139" y="153"/>
                    </a:lnTo>
                    <a:lnTo>
                      <a:pt x="130" y="152"/>
                    </a:lnTo>
                    <a:lnTo>
                      <a:pt x="130" y="133"/>
                    </a:lnTo>
                    <a:lnTo>
                      <a:pt x="135" y="132"/>
                    </a:lnTo>
                    <a:lnTo>
                      <a:pt x="132" y="127"/>
                    </a:lnTo>
                    <a:lnTo>
                      <a:pt x="132" y="119"/>
                    </a:lnTo>
                    <a:lnTo>
                      <a:pt x="133" y="114"/>
                    </a:lnTo>
                    <a:lnTo>
                      <a:pt x="123" y="106"/>
                    </a:lnTo>
                    <a:lnTo>
                      <a:pt x="113" y="97"/>
                    </a:lnTo>
                    <a:lnTo>
                      <a:pt x="108" y="91"/>
                    </a:lnTo>
                    <a:lnTo>
                      <a:pt x="101" y="89"/>
                    </a:lnTo>
                    <a:lnTo>
                      <a:pt x="93" y="90"/>
                    </a:lnTo>
                    <a:lnTo>
                      <a:pt x="85" y="87"/>
                    </a:lnTo>
                    <a:lnTo>
                      <a:pt x="75" y="63"/>
                    </a:lnTo>
                    <a:lnTo>
                      <a:pt x="72" y="57"/>
                    </a:lnTo>
                    <a:lnTo>
                      <a:pt x="69" y="43"/>
                    </a:lnTo>
                    <a:lnTo>
                      <a:pt x="65" y="30"/>
                    </a:lnTo>
                    <a:lnTo>
                      <a:pt x="53" y="21"/>
                    </a:lnTo>
                    <a:lnTo>
                      <a:pt x="46" y="2"/>
                    </a:lnTo>
                    <a:lnTo>
                      <a:pt x="37" y="2"/>
                    </a:lnTo>
                    <a:lnTo>
                      <a:pt x="33" y="6"/>
                    </a:lnTo>
                    <a:lnTo>
                      <a:pt x="32" y="0"/>
                    </a:lnTo>
                    <a:lnTo>
                      <a:pt x="19" y="4"/>
                    </a:lnTo>
                    <a:lnTo>
                      <a:pt x="33" y="8"/>
                    </a:lnTo>
                    <a:lnTo>
                      <a:pt x="32" y="17"/>
                    </a:lnTo>
                    <a:lnTo>
                      <a:pt x="35" y="29"/>
                    </a:lnTo>
                    <a:lnTo>
                      <a:pt x="38" y="36"/>
                    </a:lnTo>
                    <a:lnTo>
                      <a:pt x="33" y="49"/>
                    </a:lnTo>
                    <a:lnTo>
                      <a:pt x="29" y="49"/>
                    </a:lnTo>
                    <a:lnTo>
                      <a:pt x="25" y="58"/>
                    </a:lnTo>
                    <a:lnTo>
                      <a:pt x="32" y="62"/>
                    </a:lnTo>
                    <a:lnTo>
                      <a:pt x="23" y="61"/>
                    </a:lnTo>
                    <a:lnTo>
                      <a:pt x="19" y="73"/>
                    </a:lnTo>
                    <a:lnTo>
                      <a:pt x="18" y="75"/>
                    </a:lnTo>
                    <a:lnTo>
                      <a:pt x="14" y="88"/>
                    </a:lnTo>
                    <a:lnTo>
                      <a:pt x="20" y="91"/>
                    </a:lnTo>
                    <a:lnTo>
                      <a:pt x="12" y="101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5" y="131"/>
                    </a:lnTo>
                    <a:lnTo>
                      <a:pt x="0" y="143"/>
                    </a:lnTo>
                    <a:lnTo>
                      <a:pt x="1" y="156"/>
                    </a:lnTo>
                    <a:lnTo>
                      <a:pt x="4" y="160"/>
                    </a:lnTo>
                    <a:lnTo>
                      <a:pt x="10" y="159"/>
                    </a:lnTo>
                    <a:lnTo>
                      <a:pt x="22" y="161"/>
                    </a:lnTo>
                    <a:lnTo>
                      <a:pt x="32" y="157"/>
                    </a:lnTo>
                    <a:lnTo>
                      <a:pt x="43" y="157"/>
                    </a:lnTo>
                    <a:lnTo>
                      <a:pt x="50" y="153"/>
                    </a:lnTo>
                    <a:lnTo>
                      <a:pt x="52" y="154"/>
                    </a:lnTo>
                    <a:lnTo>
                      <a:pt x="49" y="156"/>
                    </a:lnTo>
                    <a:lnTo>
                      <a:pt x="56" y="165"/>
                    </a:lnTo>
                    <a:lnTo>
                      <a:pt x="61" y="163"/>
                    </a:lnTo>
                    <a:lnTo>
                      <a:pt x="68" y="167"/>
                    </a:lnTo>
                    <a:lnTo>
                      <a:pt x="77" y="166"/>
                    </a:lnTo>
                    <a:lnTo>
                      <a:pt x="92" y="169"/>
                    </a:lnTo>
                    <a:lnTo>
                      <a:pt x="96" y="171"/>
                    </a:lnTo>
                    <a:lnTo>
                      <a:pt x="110" y="166"/>
                    </a:lnTo>
                    <a:lnTo>
                      <a:pt x="112" y="169"/>
                    </a:lnTo>
                    <a:lnTo>
                      <a:pt x="116" y="165"/>
                    </a:lnTo>
                    <a:lnTo>
                      <a:pt x="118" y="170"/>
                    </a:lnTo>
                    <a:lnTo>
                      <a:pt x="132" y="164"/>
                    </a:lnTo>
                    <a:lnTo>
                      <a:pt x="132" y="158"/>
                    </a:lnTo>
                    <a:lnTo>
                      <a:pt x="135" y="157"/>
                    </a:lnTo>
                    <a:lnTo>
                      <a:pt x="138" y="159"/>
                    </a:lnTo>
                    <a:lnTo>
                      <a:pt x="148" y="155"/>
                    </a:lnTo>
                    <a:lnTo>
                      <a:pt x="150" y="156"/>
                    </a:lnTo>
                    <a:lnTo>
                      <a:pt x="155" y="174"/>
                    </a:lnTo>
                    <a:lnTo>
                      <a:pt x="158" y="176"/>
                    </a:lnTo>
                    <a:lnTo>
                      <a:pt x="165" y="176"/>
                    </a:lnTo>
                    <a:lnTo>
                      <a:pt x="168" y="184"/>
                    </a:lnTo>
                    <a:lnTo>
                      <a:pt x="169" y="190"/>
                    </a:lnTo>
                    <a:lnTo>
                      <a:pt x="177" y="187"/>
                    </a:lnTo>
                    <a:lnTo>
                      <a:pt x="183" y="184"/>
                    </a:lnTo>
                    <a:lnTo>
                      <a:pt x="186" y="182"/>
                    </a:lnTo>
                    <a:lnTo>
                      <a:pt x="193" y="187"/>
                    </a:lnTo>
                    <a:lnTo>
                      <a:pt x="195" y="194"/>
                    </a:lnTo>
                    <a:lnTo>
                      <a:pt x="191" y="197"/>
                    </a:lnTo>
                    <a:lnTo>
                      <a:pt x="189" y="198"/>
                    </a:lnTo>
                    <a:lnTo>
                      <a:pt x="190" y="203"/>
                    </a:lnTo>
                    <a:lnTo>
                      <a:pt x="192" y="210"/>
                    </a:lnTo>
                    <a:lnTo>
                      <a:pt x="181" y="214"/>
                    </a:lnTo>
                    <a:lnTo>
                      <a:pt x="176" y="210"/>
                    </a:lnTo>
                    <a:lnTo>
                      <a:pt x="162" y="214"/>
                    </a:lnTo>
                    <a:lnTo>
                      <a:pt x="155" y="202"/>
                    </a:lnTo>
                    <a:lnTo>
                      <a:pt x="150" y="203"/>
                    </a:lnTo>
                    <a:lnTo>
                      <a:pt x="154" y="211"/>
                    </a:lnTo>
                    <a:lnTo>
                      <a:pt x="155" y="217"/>
                    </a:lnTo>
                    <a:lnTo>
                      <a:pt x="145" y="228"/>
                    </a:lnTo>
                    <a:lnTo>
                      <a:pt x="143" y="234"/>
                    </a:lnTo>
                    <a:lnTo>
                      <a:pt x="142" y="239"/>
                    </a:lnTo>
                    <a:lnTo>
                      <a:pt x="141" y="241"/>
                    </a:lnTo>
                    <a:lnTo>
                      <a:pt x="139" y="245"/>
                    </a:lnTo>
                    <a:lnTo>
                      <a:pt x="133" y="248"/>
                    </a:lnTo>
                    <a:lnTo>
                      <a:pt x="135" y="255"/>
                    </a:lnTo>
                    <a:lnTo>
                      <a:pt x="134" y="257"/>
                    </a:lnTo>
                    <a:lnTo>
                      <a:pt x="126" y="263"/>
                    </a:lnTo>
                    <a:lnTo>
                      <a:pt x="118" y="262"/>
                    </a:lnTo>
                    <a:lnTo>
                      <a:pt x="125" y="266"/>
                    </a:lnTo>
                    <a:lnTo>
                      <a:pt x="125" y="278"/>
                    </a:lnTo>
                    <a:lnTo>
                      <a:pt x="116" y="281"/>
                    </a:lnTo>
                    <a:lnTo>
                      <a:pt x="114" y="276"/>
                    </a:lnTo>
                    <a:lnTo>
                      <a:pt x="113" y="272"/>
                    </a:lnTo>
                    <a:lnTo>
                      <a:pt x="104" y="275"/>
                    </a:lnTo>
                    <a:lnTo>
                      <a:pt x="108" y="279"/>
                    </a:lnTo>
                    <a:lnTo>
                      <a:pt x="111" y="283"/>
                    </a:lnTo>
                    <a:lnTo>
                      <a:pt x="115" y="293"/>
                    </a:lnTo>
                    <a:lnTo>
                      <a:pt x="120" y="291"/>
                    </a:lnTo>
                    <a:lnTo>
                      <a:pt x="124" y="299"/>
                    </a:lnTo>
                    <a:lnTo>
                      <a:pt x="127" y="301"/>
                    </a:lnTo>
                    <a:lnTo>
                      <a:pt x="134" y="300"/>
                    </a:lnTo>
                    <a:lnTo>
                      <a:pt x="137" y="305"/>
                    </a:lnTo>
                    <a:lnTo>
                      <a:pt x="140" y="310"/>
                    </a:lnTo>
                    <a:lnTo>
                      <a:pt x="154" y="303"/>
                    </a:lnTo>
                    <a:lnTo>
                      <a:pt x="154" y="300"/>
                    </a:lnTo>
                    <a:lnTo>
                      <a:pt x="150" y="294"/>
                    </a:lnTo>
                    <a:lnTo>
                      <a:pt x="155" y="288"/>
                    </a:lnTo>
                    <a:lnTo>
                      <a:pt x="152" y="281"/>
                    </a:lnTo>
                    <a:lnTo>
                      <a:pt x="155" y="278"/>
                    </a:lnTo>
                    <a:lnTo>
                      <a:pt x="159" y="285"/>
                    </a:lnTo>
                    <a:lnTo>
                      <a:pt x="157" y="289"/>
                    </a:lnTo>
                    <a:lnTo>
                      <a:pt x="166" y="291"/>
                    </a:lnTo>
                    <a:lnTo>
                      <a:pt x="170" y="294"/>
                    </a:lnTo>
                    <a:lnTo>
                      <a:pt x="174" y="302"/>
                    </a:lnTo>
                    <a:lnTo>
                      <a:pt x="168" y="309"/>
                    </a:lnTo>
                    <a:lnTo>
                      <a:pt x="158" y="314"/>
                    </a:lnTo>
                    <a:lnTo>
                      <a:pt x="156" y="320"/>
                    </a:lnTo>
                    <a:lnTo>
                      <a:pt x="150" y="323"/>
                    </a:lnTo>
                    <a:lnTo>
                      <a:pt x="153" y="329"/>
                    </a:lnTo>
                    <a:lnTo>
                      <a:pt x="159" y="329"/>
                    </a:lnTo>
                    <a:lnTo>
                      <a:pt x="160" y="329"/>
                    </a:lnTo>
                    <a:lnTo>
                      <a:pt x="164" y="340"/>
                    </a:lnTo>
                    <a:lnTo>
                      <a:pt x="166" y="329"/>
                    </a:lnTo>
                    <a:lnTo>
                      <a:pt x="171" y="327"/>
                    </a:lnTo>
                    <a:lnTo>
                      <a:pt x="176" y="330"/>
                    </a:lnTo>
                    <a:lnTo>
                      <a:pt x="176" y="331"/>
                    </a:lnTo>
                    <a:lnTo>
                      <a:pt x="181" y="329"/>
                    </a:lnTo>
                    <a:lnTo>
                      <a:pt x="184" y="336"/>
                    </a:lnTo>
                    <a:lnTo>
                      <a:pt x="174" y="332"/>
                    </a:lnTo>
                    <a:lnTo>
                      <a:pt x="172" y="333"/>
                    </a:lnTo>
                    <a:lnTo>
                      <a:pt x="171" y="341"/>
                    </a:lnTo>
                    <a:lnTo>
                      <a:pt x="170" y="346"/>
                    </a:lnTo>
                    <a:lnTo>
                      <a:pt x="178" y="345"/>
                    </a:lnTo>
                    <a:lnTo>
                      <a:pt x="180" y="348"/>
                    </a:lnTo>
                    <a:lnTo>
                      <a:pt x="181" y="342"/>
                    </a:lnTo>
                    <a:lnTo>
                      <a:pt x="184" y="334"/>
                    </a:lnTo>
                    <a:lnTo>
                      <a:pt x="191" y="349"/>
                    </a:lnTo>
                    <a:lnTo>
                      <a:pt x="198" y="351"/>
                    </a:lnTo>
                    <a:lnTo>
                      <a:pt x="204" y="378"/>
                    </a:ln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>
                <a:off x="2631" y="2850"/>
                <a:ext cx="346" cy="190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46" h="190">
                    <a:moveTo>
                      <a:pt x="295" y="164"/>
                    </a:moveTo>
                    <a:lnTo>
                      <a:pt x="307" y="158"/>
                    </a:lnTo>
                    <a:lnTo>
                      <a:pt x="313" y="150"/>
                    </a:lnTo>
                    <a:lnTo>
                      <a:pt x="325" y="144"/>
                    </a:lnTo>
                    <a:lnTo>
                      <a:pt x="321" y="135"/>
                    </a:lnTo>
                    <a:lnTo>
                      <a:pt x="328" y="130"/>
                    </a:lnTo>
                    <a:lnTo>
                      <a:pt x="333" y="125"/>
                    </a:lnTo>
                    <a:lnTo>
                      <a:pt x="335" y="133"/>
                    </a:lnTo>
                    <a:lnTo>
                      <a:pt x="333" y="142"/>
                    </a:lnTo>
                    <a:lnTo>
                      <a:pt x="344" y="133"/>
                    </a:lnTo>
                    <a:lnTo>
                      <a:pt x="345" y="126"/>
                    </a:lnTo>
                    <a:lnTo>
                      <a:pt x="341" y="127"/>
                    </a:lnTo>
                    <a:lnTo>
                      <a:pt x="338" y="120"/>
                    </a:lnTo>
                    <a:lnTo>
                      <a:pt x="342" y="112"/>
                    </a:lnTo>
                    <a:lnTo>
                      <a:pt x="340" y="103"/>
                    </a:lnTo>
                    <a:lnTo>
                      <a:pt x="330" y="100"/>
                    </a:lnTo>
                    <a:lnTo>
                      <a:pt x="343" y="85"/>
                    </a:lnTo>
                    <a:lnTo>
                      <a:pt x="329" y="90"/>
                    </a:lnTo>
                    <a:lnTo>
                      <a:pt x="326" y="98"/>
                    </a:lnTo>
                    <a:lnTo>
                      <a:pt x="314" y="99"/>
                    </a:lnTo>
                    <a:lnTo>
                      <a:pt x="313" y="110"/>
                    </a:lnTo>
                    <a:lnTo>
                      <a:pt x="314" y="112"/>
                    </a:lnTo>
                    <a:lnTo>
                      <a:pt x="308" y="116"/>
                    </a:lnTo>
                    <a:lnTo>
                      <a:pt x="295" y="121"/>
                    </a:lnTo>
                    <a:lnTo>
                      <a:pt x="289" y="122"/>
                    </a:lnTo>
                    <a:lnTo>
                      <a:pt x="279" y="126"/>
                    </a:lnTo>
                    <a:lnTo>
                      <a:pt x="284" y="131"/>
                    </a:lnTo>
                    <a:lnTo>
                      <a:pt x="267" y="140"/>
                    </a:lnTo>
                    <a:lnTo>
                      <a:pt x="265" y="132"/>
                    </a:lnTo>
                    <a:lnTo>
                      <a:pt x="259" y="135"/>
                    </a:lnTo>
                    <a:lnTo>
                      <a:pt x="245" y="133"/>
                    </a:lnTo>
                    <a:lnTo>
                      <a:pt x="254" y="130"/>
                    </a:lnTo>
                    <a:lnTo>
                      <a:pt x="248" y="123"/>
                    </a:lnTo>
                    <a:lnTo>
                      <a:pt x="237" y="128"/>
                    </a:lnTo>
                    <a:lnTo>
                      <a:pt x="227" y="127"/>
                    </a:lnTo>
                    <a:lnTo>
                      <a:pt x="222" y="130"/>
                    </a:lnTo>
                    <a:lnTo>
                      <a:pt x="220" y="135"/>
                    </a:lnTo>
                    <a:lnTo>
                      <a:pt x="219" y="131"/>
                    </a:lnTo>
                    <a:lnTo>
                      <a:pt x="214" y="129"/>
                    </a:lnTo>
                    <a:lnTo>
                      <a:pt x="209" y="132"/>
                    </a:lnTo>
                    <a:lnTo>
                      <a:pt x="207" y="138"/>
                    </a:lnTo>
                    <a:lnTo>
                      <a:pt x="201" y="135"/>
                    </a:lnTo>
                    <a:lnTo>
                      <a:pt x="206" y="133"/>
                    </a:lnTo>
                    <a:lnTo>
                      <a:pt x="215" y="124"/>
                    </a:lnTo>
                    <a:lnTo>
                      <a:pt x="200" y="130"/>
                    </a:lnTo>
                    <a:lnTo>
                      <a:pt x="198" y="126"/>
                    </a:lnTo>
                    <a:lnTo>
                      <a:pt x="199" y="121"/>
                    </a:lnTo>
                    <a:lnTo>
                      <a:pt x="192" y="117"/>
                    </a:lnTo>
                    <a:lnTo>
                      <a:pt x="186" y="114"/>
                    </a:lnTo>
                    <a:lnTo>
                      <a:pt x="184" y="109"/>
                    </a:lnTo>
                    <a:lnTo>
                      <a:pt x="184" y="108"/>
                    </a:lnTo>
                    <a:lnTo>
                      <a:pt x="177" y="105"/>
                    </a:lnTo>
                    <a:lnTo>
                      <a:pt x="171" y="102"/>
                    </a:lnTo>
                    <a:lnTo>
                      <a:pt x="178" y="99"/>
                    </a:lnTo>
                    <a:lnTo>
                      <a:pt x="179" y="102"/>
                    </a:lnTo>
                    <a:lnTo>
                      <a:pt x="184" y="105"/>
                    </a:lnTo>
                    <a:lnTo>
                      <a:pt x="186" y="100"/>
                    </a:lnTo>
                    <a:lnTo>
                      <a:pt x="196" y="95"/>
                    </a:lnTo>
                    <a:lnTo>
                      <a:pt x="191" y="95"/>
                    </a:lnTo>
                    <a:lnTo>
                      <a:pt x="193" y="85"/>
                    </a:lnTo>
                    <a:lnTo>
                      <a:pt x="189" y="81"/>
                    </a:lnTo>
                    <a:lnTo>
                      <a:pt x="182" y="72"/>
                    </a:lnTo>
                    <a:lnTo>
                      <a:pt x="179" y="72"/>
                    </a:lnTo>
                    <a:lnTo>
                      <a:pt x="173" y="61"/>
                    </a:lnTo>
                    <a:lnTo>
                      <a:pt x="169" y="60"/>
                    </a:lnTo>
                    <a:lnTo>
                      <a:pt x="164" y="59"/>
                    </a:lnTo>
                    <a:lnTo>
                      <a:pt x="160" y="63"/>
                    </a:lnTo>
                    <a:lnTo>
                      <a:pt x="154" y="66"/>
                    </a:lnTo>
                    <a:lnTo>
                      <a:pt x="153" y="69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5" y="76"/>
                    </a:lnTo>
                    <a:lnTo>
                      <a:pt x="167" y="76"/>
                    </a:lnTo>
                    <a:lnTo>
                      <a:pt x="170" y="80"/>
                    </a:lnTo>
                    <a:lnTo>
                      <a:pt x="175" y="87"/>
                    </a:lnTo>
                    <a:lnTo>
                      <a:pt x="169" y="83"/>
                    </a:lnTo>
                    <a:lnTo>
                      <a:pt x="166" y="78"/>
                    </a:lnTo>
                    <a:lnTo>
                      <a:pt x="163" y="82"/>
                    </a:lnTo>
                    <a:lnTo>
                      <a:pt x="159" y="88"/>
                    </a:lnTo>
                    <a:lnTo>
                      <a:pt x="159" y="84"/>
                    </a:lnTo>
                    <a:lnTo>
                      <a:pt x="153" y="82"/>
                    </a:lnTo>
                    <a:lnTo>
                      <a:pt x="152" y="75"/>
                    </a:lnTo>
                    <a:lnTo>
                      <a:pt x="147" y="76"/>
                    </a:lnTo>
                    <a:lnTo>
                      <a:pt x="149" y="68"/>
                    </a:lnTo>
                    <a:lnTo>
                      <a:pt x="146" y="68"/>
                    </a:lnTo>
                    <a:lnTo>
                      <a:pt x="149" y="58"/>
                    </a:lnTo>
                    <a:lnTo>
                      <a:pt x="154" y="58"/>
                    </a:lnTo>
                    <a:lnTo>
                      <a:pt x="156" y="64"/>
                    </a:lnTo>
                    <a:lnTo>
                      <a:pt x="157" y="60"/>
                    </a:lnTo>
                    <a:lnTo>
                      <a:pt x="155" y="57"/>
                    </a:lnTo>
                    <a:lnTo>
                      <a:pt x="150" y="55"/>
                    </a:lnTo>
                    <a:lnTo>
                      <a:pt x="151" y="47"/>
                    </a:lnTo>
                    <a:lnTo>
                      <a:pt x="149" y="43"/>
                    </a:lnTo>
                    <a:lnTo>
                      <a:pt x="148" y="31"/>
                    </a:lnTo>
                    <a:lnTo>
                      <a:pt x="150" y="31"/>
                    </a:lnTo>
                    <a:lnTo>
                      <a:pt x="147" y="29"/>
                    </a:lnTo>
                    <a:lnTo>
                      <a:pt x="138" y="33"/>
                    </a:lnTo>
                    <a:lnTo>
                      <a:pt x="136" y="25"/>
                    </a:lnTo>
                    <a:lnTo>
                      <a:pt x="143" y="11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28" y="0"/>
                    </a:lnTo>
                    <a:lnTo>
                      <a:pt x="125" y="4"/>
                    </a:lnTo>
                    <a:lnTo>
                      <a:pt x="122" y="12"/>
                    </a:lnTo>
                    <a:lnTo>
                      <a:pt x="118" y="13"/>
                    </a:lnTo>
                    <a:lnTo>
                      <a:pt x="124" y="17"/>
                    </a:lnTo>
                    <a:lnTo>
                      <a:pt x="125" y="22"/>
                    </a:lnTo>
                    <a:lnTo>
                      <a:pt x="122" y="25"/>
                    </a:lnTo>
                    <a:lnTo>
                      <a:pt x="125" y="34"/>
                    </a:lnTo>
                    <a:lnTo>
                      <a:pt x="123" y="42"/>
                    </a:lnTo>
                    <a:lnTo>
                      <a:pt x="108" y="48"/>
                    </a:lnTo>
                    <a:lnTo>
                      <a:pt x="107" y="45"/>
                    </a:lnTo>
                    <a:lnTo>
                      <a:pt x="106" y="49"/>
                    </a:lnTo>
                    <a:lnTo>
                      <a:pt x="110" y="53"/>
                    </a:lnTo>
                    <a:lnTo>
                      <a:pt x="120" y="49"/>
                    </a:lnTo>
                    <a:lnTo>
                      <a:pt x="124" y="52"/>
                    </a:lnTo>
                    <a:lnTo>
                      <a:pt x="117" y="53"/>
                    </a:lnTo>
                    <a:lnTo>
                      <a:pt x="107" y="58"/>
                    </a:lnTo>
                    <a:lnTo>
                      <a:pt x="95" y="54"/>
                    </a:lnTo>
                    <a:lnTo>
                      <a:pt x="96" y="59"/>
                    </a:lnTo>
                    <a:lnTo>
                      <a:pt x="100" y="67"/>
                    </a:lnTo>
                    <a:lnTo>
                      <a:pt x="98" y="74"/>
                    </a:lnTo>
                    <a:lnTo>
                      <a:pt x="96" y="68"/>
                    </a:lnTo>
                    <a:lnTo>
                      <a:pt x="89" y="65"/>
                    </a:lnTo>
                    <a:lnTo>
                      <a:pt x="82" y="68"/>
                    </a:lnTo>
                    <a:lnTo>
                      <a:pt x="82" y="75"/>
                    </a:lnTo>
                    <a:lnTo>
                      <a:pt x="77" y="84"/>
                    </a:lnTo>
                    <a:lnTo>
                      <a:pt x="69" y="76"/>
                    </a:lnTo>
                    <a:lnTo>
                      <a:pt x="65" y="67"/>
                    </a:lnTo>
                    <a:lnTo>
                      <a:pt x="57" y="67"/>
                    </a:lnTo>
                    <a:lnTo>
                      <a:pt x="51" y="71"/>
                    </a:lnTo>
                    <a:lnTo>
                      <a:pt x="43" y="71"/>
                    </a:lnTo>
                    <a:lnTo>
                      <a:pt x="37" y="75"/>
                    </a:lnTo>
                    <a:lnTo>
                      <a:pt x="33" y="71"/>
                    </a:lnTo>
                    <a:lnTo>
                      <a:pt x="23" y="70"/>
                    </a:lnTo>
                    <a:lnTo>
                      <a:pt x="14" y="70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2" y="87"/>
                    </a:lnTo>
                    <a:lnTo>
                      <a:pt x="4" y="94"/>
                    </a:lnTo>
                    <a:lnTo>
                      <a:pt x="6" y="99"/>
                    </a:lnTo>
                    <a:lnTo>
                      <a:pt x="8" y="106"/>
                    </a:lnTo>
                    <a:lnTo>
                      <a:pt x="14" y="112"/>
                    </a:lnTo>
                    <a:lnTo>
                      <a:pt x="22" y="122"/>
                    </a:lnTo>
                    <a:lnTo>
                      <a:pt x="17" y="120"/>
                    </a:lnTo>
                    <a:lnTo>
                      <a:pt x="29" y="129"/>
                    </a:lnTo>
                    <a:lnTo>
                      <a:pt x="36" y="128"/>
                    </a:lnTo>
                    <a:lnTo>
                      <a:pt x="35" y="122"/>
                    </a:lnTo>
                    <a:lnTo>
                      <a:pt x="41" y="123"/>
                    </a:lnTo>
                    <a:lnTo>
                      <a:pt x="34" y="111"/>
                    </a:lnTo>
                    <a:lnTo>
                      <a:pt x="47" y="106"/>
                    </a:lnTo>
                    <a:lnTo>
                      <a:pt x="54" y="106"/>
                    </a:lnTo>
                    <a:lnTo>
                      <a:pt x="54" y="111"/>
                    </a:lnTo>
                    <a:lnTo>
                      <a:pt x="48" y="114"/>
                    </a:lnTo>
                    <a:lnTo>
                      <a:pt x="44" y="127"/>
                    </a:lnTo>
                    <a:lnTo>
                      <a:pt x="42" y="133"/>
                    </a:lnTo>
                    <a:lnTo>
                      <a:pt x="45" y="141"/>
                    </a:lnTo>
                    <a:lnTo>
                      <a:pt x="51" y="147"/>
                    </a:lnTo>
                    <a:lnTo>
                      <a:pt x="71" y="159"/>
                    </a:lnTo>
                    <a:lnTo>
                      <a:pt x="87" y="168"/>
                    </a:lnTo>
                    <a:lnTo>
                      <a:pt x="99" y="172"/>
                    </a:lnTo>
                    <a:lnTo>
                      <a:pt x="112" y="176"/>
                    </a:lnTo>
                    <a:lnTo>
                      <a:pt x="125" y="180"/>
                    </a:lnTo>
                    <a:lnTo>
                      <a:pt x="137" y="182"/>
                    </a:lnTo>
                    <a:lnTo>
                      <a:pt x="150" y="185"/>
                    </a:lnTo>
                    <a:lnTo>
                      <a:pt x="165" y="188"/>
                    </a:lnTo>
                    <a:lnTo>
                      <a:pt x="181" y="189"/>
                    </a:lnTo>
                    <a:lnTo>
                      <a:pt x="195" y="189"/>
                    </a:lnTo>
                    <a:lnTo>
                      <a:pt x="212" y="188"/>
                    </a:lnTo>
                    <a:lnTo>
                      <a:pt x="224" y="186"/>
                    </a:lnTo>
                    <a:lnTo>
                      <a:pt x="236" y="184"/>
                    </a:lnTo>
                    <a:lnTo>
                      <a:pt x="249" y="181"/>
                    </a:lnTo>
                    <a:lnTo>
                      <a:pt x="261" y="178"/>
                    </a:lnTo>
                    <a:lnTo>
                      <a:pt x="272" y="174"/>
                    </a:lnTo>
                    <a:lnTo>
                      <a:pt x="284" y="170"/>
                    </a:lnTo>
                    <a:lnTo>
                      <a:pt x="295" y="164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6" name="Freeform 47"/>
              <p:cNvSpPr>
                <a:spLocks/>
              </p:cNvSpPr>
              <p:nvPr/>
            </p:nvSpPr>
            <p:spPr bwMode="auto">
              <a:xfrm>
                <a:off x="2569" y="2713"/>
                <a:ext cx="185" cy="219"/>
              </a:xfrm>
              <a:custGeom>
                <a:avLst/>
                <a:gdLst>
                  <a:gd name="T0" fmla="*/ 126 w 185"/>
                  <a:gd name="T1" fmla="*/ 196 h 219"/>
                  <a:gd name="T2" fmla="*/ 139 w 185"/>
                  <a:gd name="T3" fmla="*/ 184 h 219"/>
                  <a:gd name="T4" fmla="*/ 138 w 185"/>
                  <a:gd name="T5" fmla="*/ 175 h 219"/>
                  <a:gd name="T6" fmla="*/ 154 w 185"/>
                  <a:gd name="T7" fmla="*/ 162 h 219"/>
                  <a:gd name="T8" fmla="*/ 173 w 185"/>
                  <a:gd name="T9" fmla="*/ 152 h 219"/>
                  <a:gd name="T10" fmla="*/ 176 w 185"/>
                  <a:gd name="T11" fmla="*/ 139 h 219"/>
                  <a:gd name="T12" fmla="*/ 182 w 185"/>
                  <a:gd name="T13" fmla="*/ 125 h 219"/>
                  <a:gd name="T14" fmla="*/ 179 w 185"/>
                  <a:gd name="T15" fmla="*/ 110 h 219"/>
                  <a:gd name="T16" fmla="*/ 179 w 185"/>
                  <a:gd name="T17" fmla="*/ 97 h 219"/>
                  <a:gd name="T18" fmla="*/ 170 w 185"/>
                  <a:gd name="T19" fmla="*/ 82 h 219"/>
                  <a:gd name="T20" fmla="*/ 156 w 185"/>
                  <a:gd name="T21" fmla="*/ 66 h 219"/>
                  <a:gd name="T22" fmla="*/ 132 w 185"/>
                  <a:gd name="T23" fmla="*/ 61 h 219"/>
                  <a:gd name="T24" fmla="*/ 116 w 185"/>
                  <a:gd name="T25" fmla="*/ 76 h 219"/>
                  <a:gd name="T26" fmla="*/ 108 w 185"/>
                  <a:gd name="T27" fmla="*/ 88 h 219"/>
                  <a:gd name="T28" fmla="*/ 100 w 185"/>
                  <a:gd name="T29" fmla="*/ 89 h 219"/>
                  <a:gd name="T30" fmla="*/ 88 w 185"/>
                  <a:gd name="T31" fmla="*/ 92 h 219"/>
                  <a:gd name="T32" fmla="*/ 80 w 185"/>
                  <a:gd name="T33" fmla="*/ 78 h 219"/>
                  <a:gd name="T34" fmla="*/ 71 w 185"/>
                  <a:gd name="T35" fmla="*/ 76 h 219"/>
                  <a:gd name="T36" fmla="*/ 53 w 185"/>
                  <a:gd name="T37" fmla="*/ 61 h 219"/>
                  <a:gd name="T38" fmla="*/ 54 w 185"/>
                  <a:gd name="T39" fmla="*/ 47 h 219"/>
                  <a:gd name="T40" fmla="*/ 49 w 185"/>
                  <a:gd name="T41" fmla="*/ 36 h 219"/>
                  <a:gd name="T42" fmla="*/ 35 w 185"/>
                  <a:gd name="T43" fmla="*/ 24 h 219"/>
                  <a:gd name="T44" fmla="*/ 24 w 185"/>
                  <a:gd name="T45" fmla="*/ 9 h 219"/>
                  <a:gd name="T46" fmla="*/ 12 w 185"/>
                  <a:gd name="T47" fmla="*/ 2 h 219"/>
                  <a:gd name="T48" fmla="*/ 4 w 185"/>
                  <a:gd name="T49" fmla="*/ 24 h 219"/>
                  <a:gd name="T50" fmla="*/ 0 w 185"/>
                  <a:gd name="T51" fmla="*/ 66 h 219"/>
                  <a:gd name="T52" fmla="*/ 1 w 185"/>
                  <a:gd name="T53" fmla="*/ 107 h 219"/>
                  <a:gd name="T54" fmla="*/ 10 w 185"/>
                  <a:gd name="T55" fmla="*/ 131 h 219"/>
                  <a:gd name="T56" fmla="*/ 14 w 185"/>
                  <a:gd name="T57" fmla="*/ 139 h 219"/>
                  <a:gd name="T58" fmla="*/ 25 w 185"/>
                  <a:gd name="T59" fmla="*/ 169 h 219"/>
                  <a:gd name="T60" fmla="*/ 31 w 185"/>
                  <a:gd name="T61" fmla="*/ 190 h 219"/>
                  <a:gd name="T62" fmla="*/ 34 w 185"/>
                  <a:gd name="T63" fmla="*/ 198 h 219"/>
                  <a:gd name="T64" fmla="*/ 41 w 185"/>
                  <a:gd name="T65" fmla="*/ 208 h 219"/>
                  <a:gd name="T66" fmla="*/ 53 w 185"/>
                  <a:gd name="T67" fmla="*/ 216 h 219"/>
                  <a:gd name="T68" fmla="*/ 58 w 185"/>
                  <a:gd name="T69" fmla="*/ 199 h 219"/>
                  <a:gd name="T70" fmla="*/ 73 w 185"/>
                  <a:gd name="T71" fmla="*/ 195 h 219"/>
                  <a:gd name="T72" fmla="*/ 86 w 185"/>
                  <a:gd name="T73" fmla="*/ 194 h 219"/>
                  <a:gd name="T74" fmla="*/ 99 w 185"/>
                  <a:gd name="T75" fmla="*/ 199 h 219"/>
                  <a:gd name="T76" fmla="*/ 114 w 185"/>
                  <a:gd name="T77" fmla="*/ 201 h 2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5"/>
                  <a:gd name="T118" fmla="*/ 0 h 219"/>
                  <a:gd name="T119" fmla="*/ 185 w 185"/>
                  <a:gd name="T120" fmla="*/ 219 h 2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5" h="219">
                    <a:moveTo>
                      <a:pt x="127" y="201"/>
                    </a:moveTo>
                    <a:lnTo>
                      <a:pt x="126" y="196"/>
                    </a:lnTo>
                    <a:lnTo>
                      <a:pt x="136" y="185"/>
                    </a:lnTo>
                    <a:lnTo>
                      <a:pt x="139" y="184"/>
                    </a:lnTo>
                    <a:lnTo>
                      <a:pt x="140" y="178"/>
                    </a:lnTo>
                    <a:lnTo>
                      <a:pt x="138" y="175"/>
                    </a:lnTo>
                    <a:lnTo>
                      <a:pt x="141" y="169"/>
                    </a:lnTo>
                    <a:lnTo>
                      <a:pt x="154" y="162"/>
                    </a:lnTo>
                    <a:lnTo>
                      <a:pt x="164" y="165"/>
                    </a:lnTo>
                    <a:lnTo>
                      <a:pt x="173" y="152"/>
                    </a:lnTo>
                    <a:lnTo>
                      <a:pt x="174" y="149"/>
                    </a:lnTo>
                    <a:lnTo>
                      <a:pt x="176" y="139"/>
                    </a:lnTo>
                    <a:lnTo>
                      <a:pt x="184" y="136"/>
                    </a:lnTo>
                    <a:lnTo>
                      <a:pt x="182" y="125"/>
                    </a:lnTo>
                    <a:lnTo>
                      <a:pt x="179" y="118"/>
                    </a:lnTo>
                    <a:lnTo>
                      <a:pt x="179" y="110"/>
                    </a:lnTo>
                    <a:lnTo>
                      <a:pt x="180" y="108"/>
                    </a:lnTo>
                    <a:lnTo>
                      <a:pt x="179" y="97"/>
                    </a:lnTo>
                    <a:lnTo>
                      <a:pt x="179" y="88"/>
                    </a:lnTo>
                    <a:lnTo>
                      <a:pt x="170" y="82"/>
                    </a:lnTo>
                    <a:lnTo>
                      <a:pt x="167" y="73"/>
                    </a:lnTo>
                    <a:lnTo>
                      <a:pt x="156" y="66"/>
                    </a:lnTo>
                    <a:lnTo>
                      <a:pt x="139" y="61"/>
                    </a:lnTo>
                    <a:lnTo>
                      <a:pt x="132" y="61"/>
                    </a:lnTo>
                    <a:lnTo>
                      <a:pt x="123" y="71"/>
                    </a:lnTo>
                    <a:lnTo>
                      <a:pt x="116" y="76"/>
                    </a:lnTo>
                    <a:lnTo>
                      <a:pt x="109" y="86"/>
                    </a:lnTo>
                    <a:lnTo>
                      <a:pt x="108" y="88"/>
                    </a:lnTo>
                    <a:lnTo>
                      <a:pt x="105" y="91"/>
                    </a:lnTo>
                    <a:lnTo>
                      <a:pt x="100" y="89"/>
                    </a:lnTo>
                    <a:lnTo>
                      <a:pt x="95" y="94"/>
                    </a:lnTo>
                    <a:lnTo>
                      <a:pt x="88" y="92"/>
                    </a:lnTo>
                    <a:lnTo>
                      <a:pt x="83" y="82"/>
                    </a:lnTo>
                    <a:lnTo>
                      <a:pt x="80" y="78"/>
                    </a:lnTo>
                    <a:lnTo>
                      <a:pt x="77" y="78"/>
                    </a:lnTo>
                    <a:lnTo>
                      <a:pt x="71" y="76"/>
                    </a:lnTo>
                    <a:lnTo>
                      <a:pt x="65" y="74"/>
                    </a:lnTo>
                    <a:lnTo>
                      <a:pt x="53" y="61"/>
                    </a:lnTo>
                    <a:lnTo>
                      <a:pt x="55" y="59"/>
                    </a:lnTo>
                    <a:lnTo>
                      <a:pt x="54" y="47"/>
                    </a:lnTo>
                    <a:lnTo>
                      <a:pt x="54" y="42"/>
                    </a:lnTo>
                    <a:lnTo>
                      <a:pt x="49" y="36"/>
                    </a:lnTo>
                    <a:lnTo>
                      <a:pt x="41" y="31"/>
                    </a:lnTo>
                    <a:lnTo>
                      <a:pt x="35" y="24"/>
                    </a:lnTo>
                    <a:lnTo>
                      <a:pt x="31" y="18"/>
                    </a:lnTo>
                    <a:lnTo>
                      <a:pt x="24" y="9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7" y="7"/>
                    </a:lnTo>
                    <a:lnTo>
                      <a:pt x="4" y="24"/>
                    </a:lnTo>
                    <a:lnTo>
                      <a:pt x="1" y="42"/>
                    </a:lnTo>
                    <a:lnTo>
                      <a:pt x="0" y="66"/>
                    </a:lnTo>
                    <a:lnTo>
                      <a:pt x="0" y="90"/>
                    </a:lnTo>
                    <a:lnTo>
                      <a:pt x="1" y="107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1" y="134"/>
                    </a:lnTo>
                    <a:lnTo>
                      <a:pt x="14" y="139"/>
                    </a:lnTo>
                    <a:lnTo>
                      <a:pt x="23" y="156"/>
                    </a:lnTo>
                    <a:lnTo>
                      <a:pt x="25" y="169"/>
                    </a:lnTo>
                    <a:lnTo>
                      <a:pt x="26" y="181"/>
                    </a:lnTo>
                    <a:lnTo>
                      <a:pt x="31" y="190"/>
                    </a:lnTo>
                    <a:lnTo>
                      <a:pt x="33" y="195"/>
                    </a:lnTo>
                    <a:lnTo>
                      <a:pt x="34" y="198"/>
                    </a:lnTo>
                    <a:lnTo>
                      <a:pt x="39" y="203"/>
                    </a:lnTo>
                    <a:lnTo>
                      <a:pt x="41" y="208"/>
                    </a:lnTo>
                    <a:lnTo>
                      <a:pt x="49" y="218"/>
                    </a:lnTo>
                    <a:lnTo>
                      <a:pt x="53" y="216"/>
                    </a:lnTo>
                    <a:lnTo>
                      <a:pt x="54" y="204"/>
                    </a:lnTo>
                    <a:lnTo>
                      <a:pt x="58" y="199"/>
                    </a:lnTo>
                    <a:lnTo>
                      <a:pt x="63" y="202"/>
                    </a:lnTo>
                    <a:lnTo>
                      <a:pt x="73" y="195"/>
                    </a:lnTo>
                    <a:lnTo>
                      <a:pt x="80" y="198"/>
                    </a:lnTo>
                    <a:lnTo>
                      <a:pt x="86" y="194"/>
                    </a:lnTo>
                    <a:lnTo>
                      <a:pt x="95" y="199"/>
                    </a:lnTo>
                    <a:lnTo>
                      <a:pt x="99" y="199"/>
                    </a:lnTo>
                    <a:lnTo>
                      <a:pt x="106" y="200"/>
                    </a:lnTo>
                    <a:lnTo>
                      <a:pt x="114" y="201"/>
                    </a:lnTo>
                    <a:lnTo>
                      <a:pt x="127" y="20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7" name="Freeform 48"/>
              <p:cNvSpPr>
                <a:spLocks/>
              </p:cNvSpPr>
              <p:nvPr/>
            </p:nvSpPr>
            <p:spPr bwMode="auto">
              <a:xfrm>
                <a:off x="2881" y="2905"/>
                <a:ext cx="27" cy="33"/>
              </a:xfrm>
              <a:custGeom>
                <a:avLst/>
                <a:gdLst>
                  <a:gd name="T0" fmla="*/ 21 w 27"/>
                  <a:gd name="T1" fmla="*/ 32 h 33"/>
                  <a:gd name="T2" fmla="*/ 26 w 27"/>
                  <a:gd name="T3" fmla="*/ 24 h 33"/>
                  <a:gd name="T4" fmla="*/ 19 w 27"/>
                  <a:gd name="T5" fmla="*/ 21 h 33"/>
                  <a:gd name="T6" fmla="*/ 16 w 27"/>
                  <a:gd name="T7" fmla="*/ 22 h 33"/>
                  <a:gd name="T8" fmla="*/ 11 w 27"/>
                  <a:gd name="T9" fmla="*/ 16 h 33"/>
                  <a:gd name="T10" fmla="*/ 12 w 27"/>
                  <a:gd name="T11" fmla="*/ 8 h 33"/>
                  <a:gd name="T12" fmla="*/ 18 w 27"/>
                  <a:gd name="T13" fmla="*/ 4 h 33"/>
                  <a:gd name="T14" fmla="*/ 11 w 27"/>
                  <a:gd name="T15" fmla="*/ 5 h 33"/>
                  <a:gd name="T16" fmla="*/ 2 w 27"/>
                  <a:gd name="T17" fmla="*/ 0 h 33"/>
                  <a:gd name="T18" fmla="*/ 3 w 27"/>
                  <a:gd name="T19" fmla="*/ 3 h 33"/>
                  <a:gd name="T20" fmla="*/ 0 w 27"/>
                  <a:gd name="T21" fmla="*/ 5 h 33"/>
                  <a:gd name="T22" fmla="*/ 3 w 27"/>
                  <a:gd name="T23" fmla="*/ 12 h 33"/>
                  <a:gd name="T24" fmla="*/ 0 w 27"/>
                  <a:gd name="T25" fmla="*/ 10 h 33"/>
                  <a:gd name="T26" fmla="*/ 0 w 27"/>
                  <a:gd name="T27" fmla="*/ 13 h 33"/>
                  <a:gd name="T28" fmla="*/ 4 w 27"/>
                  <a:gd name="T29" fmla="*/ 17 h 33"/>
                  <a:gd name="T30" fmla="*/ 5 w 27"/>
                  <a:gd name="T31" fmla="*/ 23 h 33"/>
                  <a:gd name="T32" fmla="*/ 10 w 27"/>
                  <a:gd name="T33" fmla="*/ 26 h 33"/>
                  <a:gd name="T34" fmla="*/ 12 w 27"/>
                  <a:gd name="T35" fmla="*/ 27 h 33"/>
                  <a:gd name="T36" fmla="*/ 21 w 27"/>
                  <a:gd name="T37" fmla="*/ 32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33"/>
                  <a:gd name="T59" fmla="*/ 27 w 2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33">
                    <a:moveTo>
                      <a:pt x="21" y="32"/>
                    </a:moveTo>
                    <a:lnTo>
                      <a:pt x="26" y="24"/>
                    </a:lnTo>
                    <a:lnTo>
                      <a:pt x="19" y="21"/>
                    </a:lnTo>
                    <a:lnTo>
                      <a:pt x="16" y="22"/>
                    </a:lnTo>
                    <a:lnTo>
                      <a:pt x="11" y="16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11" y="5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5" y="23"/>
                    </a:lnTo>
                    <a:lnTo>
                      <a:pt x="10" y="26"/>
                    </a:lnTo>
                    <a:lnTo>
                      <a:pt x="12" y="27"/>
                    </a:lnTo>
                    <a:lnTo>
                      <a:pt x="21" y="32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8" name="Freeform 49"/>
              <p:cNvSpPr>
                <a:spLocks/>
              </p:cNvSpPr>
              <p:nvPr/>
            </p:nvSpPr>
            <p:spPr bwMode="auto">
              <a:xfrm>
                <a:off x="2885" y="2892"/>
                <a:ext cx="23" cy="28"/>
              </a:xfrm>
              <a:custGeom>
                <a:avLst/>
                <a:gdLst>
                  <a:gd name="T0" fmla="*/ 0 w 23"/>
                  <a:gd name="T1" fmla="*/ 27 h 28"/>
                  <a:gd name="T2" fmla="*/ 0 w 23"/>
                  <a:gd name="T3" fmla="*/ 18 h 28"/>
                  <a:gd name="T4" fmla="*/ 12 w 23"/>
                  <a:gd name="T5" fmla="*/ 0 h 28"/>
                  <a:gd name="T6" fmla="*/ 22 w 23"/>
                  <a:gd name="T7" fmla="*/ 3 h 28"/>
                  <a:gd name="T8" fmla="*/ 14 w 23"/>
                  <a:gd name="T9" fmla="*/ 16 h 28"/>
                  <a:gd name="T10" fmla="*/ 14 w 23"/>
                  <a:gd name="T11" fmla="*/ 16 h 28"/>
                  <a:gd name="T12" fmla="*/ 13 w 23"/>
                  <a:gd name="T13" fmla="*/ 23 h 28"/>
                  <a:gd name="T14" fmla="*/ 0 w 23"/>
                  <a:gd name="T15" fmla="*/ 27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28"/>
                  <a:gd name="T26" fmla="*/ 23 w 23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28">
                    <a:moveTo>
                      <a:pt x="0" y="27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22" y="3"/>
                    </a:lnTo>
                    <a:lnTo>
                      <a:pt x="14" y="16"/>
                    </a:lnTo>
                    <a:lnTo>
                      <a:pt x="13" y="23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>
                <a:off x="2837" y="2908"/>
                <a:ext cx="41" cy="62"/>
              </a:xfrm>
              <a:custGeom>
                <a:avLst/>
                <a:gdLst>
                  <a:gd name="T0" fmla="*/ 20 w 41"/>
                  <a:gd name="T1" fmla="*/ 61 h 62"/>
                  <a:gd name="T2" fmla="*/ 21 w 41"/>
                  <a:gd name="T3" fmla="*/ 56 h 62"/>
                  <a:gd name="T4" fmla="*/ 27 w 41"/>
                  <a:gd name="T5" fmla="*/ 58 h 62"/>
                  <a:gd name="T6" fmla="*/ 33 w 41"/>
                  <a:gd name="T7" fmla="*/ 54 h 62"/>
                  <a:gd name="T8" fmla="*/ 36 w 41"/>
                  <a:gd name="T9" fmla="*/ 49 h 62"/>
                  <a:gd name="T10" fmla="*/ 38 w 41"/>
                  <a:gd name="T11" fmla="*/ 48 h 62"/>
                  <a:gd name="T12" fmla="*/ 38 w 41"/>
                  <a:gd name="T13" fmla="*/ 42 h 62"/>
                  <a:gd name="T14" fmla="*/ 40 w 41"/>
                  <a:gd name="T15" fmla="*/ 39 h 62"/>
                  <a:gd name="T16" fmla="*/ 38 w 41"/>
                  <a:gd name="T17" fmla="*/ 35 h 62"/>
                  <a:gd name="T18" fmla="*/ 32 w 41"/>
                  <a:gd name="T19" fmla="*/ 34 h 62"/>
                  <a:gd name="T20" fmla="*/ 30 w 41"/>
                  <a:gd name="T21" fmla="*/ 31 h 62"/>
                  <a:gd name="T22" fmla="*/ 28 w 41"/>
                  <a:gd name="T23" fmla="*/ 25 h 62"/>
                  <a:gd name="T24" fmla="*/ 24 w 41"/>
                  <a:gd name="T25" fmla="*/ 21 h 62"/>
                  <a:gd name="T26" fmla="*/ 21 w 41"/>
                  <a:gd name="T27" fmla="*/ 19 h 62"/>
                  <a:gd name="T28" fmla="*/ 23 w 41"/>
                  <a:gd name="T29" fmla="*/ 13 h 62"/>
                  <a:gd name="T30" fmla="*/ 21 w 41"/>
                  <a:gd name="T31" fmla="*/ 11 h 62"/>
                  <a:gd name="T32" fmla="*/ 17 w 41"/>
                  <a:gd name="T33" fmla="*/ 4 h 62"/>
                  <a:gd name="T34" fmla="*/ 14 w 41"/>
                  <a:gd name="T35" fmla="*/ 0 h 62"/>
                  <a:gd name="T36" fmla="*/ 12 w 41"/>
                  <a:gd name="T37" fmla="*/ 1 h 62"/>
                  <a:gd name="T38" fmla="*/ 9 w 41"/>
                  <a:gd name="T39" fmla="*/ 0 h 62"/>
                  <a:gd name="T40" fmla="*/ 4 w 41"/>
                  <a:gd name="T41" fmla="*/ 3 h 62"/>
                  <a:gd name="T42" fmla="*/ 6 w 41"/>
                  <a:gd name="T43" fmla="*/ 10 h 62"/>
                  <a:gd name="T44" fmla="*/ 7 w 41"/>
                  <a:gd name="T45" fmla="*/ 12 h 62"/>
                  <a:gd name="T46" fmla="*/ 6 w 41"/>
                  <a:gd name="T47" fmla="*/ 17 h 62"/>
                  <a:gd name="T48" fmla="*/ 3 w 41"/>
                  <a:gd name="T49" fmla="*/ 20 h 62"/>
                  <a:gd name="T50" fmla="*/ 2 w 41"/>
                  <a:gd name="T51" fmla="*/ 28 h 62"/>
                  <a:gd name="T52" fmla="*/ 0 w 41"/>
                  <a:gd name="T53" fmla="*/ 30 h 62"/>
                  <a:gd name="T54" fmla="*/ 0 w 41"/>
                  <a:gd name="T55" fmla="*/ 34 h 62"/>
                  <a:gd name="T56" fmla="*/ 1 w 41"/>
                  <a:gd name="T57" fmla="*/ 37 h 62"/>
                  <a:gd name="T58" fmla="*/ 5 w 41"/>
                  <a:gd name="T59" fmla="*/ 39 h 62"/>
                  <a:gd name="T60" fmla="*/ 7 w 41"/>
                  <a:gd name="T61" fmla="*/ 45 h 62"/>
                  <a:gd name="T62" fmla="*/ 11 w 41"/>
                  <a:gd name="T63" fmla="*/ 47 h 62"/>
                  <a:gd name="T64" fmla="*/ 16 w 41"/>
                  <a:gd name="T65" fmla="*/ 52 h 62"/>
                  <a:gd name="T66" fmla="*/ 20 w 41"/>
                  <a:gd name="T67" fmla="*/ 61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1"/>
                  <a:gd name="T103" fmla="*/ 0 h 62"/>
                  <a:gd name="T104" fmla="*/ 41 w 41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1" h="62">
                    <a:moveTo>
                      <a:pt x="20" y="61"/>
                    </a:moveTo>
                    <a:lnTo>
                      <a:pt x="21" y="56"/>
                    </a:lnTo>
                    <a:lnTo>
                      <a:pt x="27" y="58"/>
                    </a:lnTo>
                    <a:lnTo>
                      <a:pt x="33" y="54"/>
                    </a:lnTo>
                    <a:lnTo>
                      <a:pt x="36" y="49"/>
                    </a:lnTo>
                    <a:lnTo>
                      <a:pt x="38" y="48"/>
                    </a:lnTo>
                    <a:lnTo>
                      <a:pt x="38" y="42"/>
                    </a:lnTo>
                    <a:lnTo>
                      <a:pt x="40" y="39"/>
                    </a:lnTo>
                    <a:lnTo>
                      <a:pt x="38" y="35"/>
                    </a:lnTo>
                    <a:lnTo>
                      <a:pt x="32" y="34"/>
                    </a:lnTo>
                    <a:lnTo>
                      <a:pt x="30" y="31"/>
                    </a:lnTo>
                    <a:lnTo>
                      <a:pt x="28" y="25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4" y="3"/>
                    </a:lnTo>
                    <a:lnTo>
                      <a:pt x="6" y="10"/>
                    </a:lnTo>
                    <a:lnTo>
                      <a:pt x="7" y="12"/>
                    </a:lnTo>
                    <a:lnTo>
                      <a:pt x="6" y="17"/>
                    </a:lnTo>
                    <a:lnTo>
                      <a:pt x="3" y="20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5" y="39"/>
                    </a:lnTo>
                    <a:lnTo>
                      <a:pt x="7" y="45"/>
                    </a:lnTo>
                    <a:lnTo>
                      <a:pt x="11" y="47"/>
                    </a:lnTo>
                    <a:lnTo>
                      <a:pt x="16" y="52"/>
                    </a:lnTo>
                    <a:lnTo>
                      <a:pt x="20" y="6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0" name="Freeform 51"/>
              <p:cNvSpPr>
                <a:spLocks/>
              </p:cNvSpPr>
              <p:nvPr/>
            </p:nvSpPr>
            <p:spPr bwMode="auto">
              <a:xfrm>
                <a:off x="2815" y="2877"/>
                <a:ext cx="23" cy="25"/>
              </a:xfrm>
              <a:custGeom>
                <a:avLst/>
                <a:gdLst>
                  <a:gd name="T0" fmla="*/ 10 w 23"/>
                  <a:gd name="T1" fmla="*/ 24 h 25"/>
                  <a:gd name="T2" fmla="*/ 0 w 23"/>
                  <a:gd name="T3" fmla="*/ 19 h 25"/>
                  <a:gd name="T4" fmla="*/ 1 w 23"/>
                  <a:gd name="T5" fmla="*/ 4 h 25"/>
                  <a:gd name="T6" fmla="*/ 12 w 23"/>
                  <a:gd name="T7" fmla="*/ 0 h 25"/>
                  <a:gd name="T8" fmla="*/ 22 w 23"/>
                  <a:gd name="T9" fmla="*/ 12 h 25"/>
                  <a:gd name="T10" fmla="*/ 10 w 23"/>
                  <a:gd name="T11" fmla="*/ 24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5"/>
                  <a:gd name="T20" fmla="*/ 23 w 2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5">
                    <a:moveTo>
                      <a:pt x="10" y="24"/>
                    </a:moveTo>
                    <a:lnTo>
                      <a:pt x="0" y="19"/>
                    </a:lnTo>
                    <a:lnTo>
                      <a:pt x="1" y="4"/>
                    </a:lnTo>
                    <a:lnTo>
                      <a:pt x="12" y="0"/>
                    </a:lnTo>
                    <a:lnTo>
                      <a:pt x="22" y="12"/>
                    </a:lnTo>
                    <a:lnTo>
                      <a:pt x="10" y="2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3" name="Freeform 54"/>
              <p:cNvSpPr>
                <a:spLocks/>
              </p:cNvSpPr>
              <p:nvPr/>
            </p:nvSpPr>
            <p:spPr bwMode="auto">
              <a:xfrm>
                <a:off x="2828" y="2953"/>
                <a:ext cx="28" cy="23"/>
              </a:xfrm>
              <a:custGeom>
                <a:avLst/>
                <a:gdLst>
                  <a:gd name="T0" fmla="*/ 0 w 28"/>
                  <a:gd name="T1" fmla="*/ 10 h 23"/>
                  <a:gd name="T2" fmla="*/ 6 w 28"/>
                  <a:gd name="T3" fmla="*/ 10 h 23"/>
                  <a:gd name="T4" fmla="*/ 11 w 28"/>
                  <a:gd name="T5" fmla="*/ 11 h 23"/>
                  <a:gd name="T6" fmla="*/ 27 w 28"/>
                  <a:gd name="T7" fmla="*/ 22 h 23"/>
                  <a:gd name="T8" fmla="*/ 16 w 28"/>
                  <a:gd name="T9" fmla="*/ 8 h 23"/>
                  <a:gd name="T10" fmla="*/ 9 w 28"/>
                  <a:gd name="T11" fmla="*/ 0 h 23"/>
                  <a:gd name="T12" fmla="*/ 0 w 28"/>
                  <a:gd name="T13" fmla="*/ 1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23"/>
                  <a:gd name="T23" fmla="*/ 28 w 2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23">
                    <a:moveTo>
                      <a:pt x="0" y="10"/>
                    </a:moveTo>
                    <a:lnTo>
                      <a:pt x="6" y="10"/>
                    </a:lnTo>
                    <a:lnTo>
                      <a:pt x="11" y="11"/>
                    </a:lnTo>
                    <a:lnTo>
                      <a:pt x="27" y="22"/>
                    </a:lnTo>
                    <a:lnTo>
                      <a:pt x="16" y="8"/>
                    </a:lnTo>
                    <a:lnTo>
                      <a:pt x="9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/>
            </p:cNvSpPr>
            <p:nvPr/>
          </p:nvSpPr>
          <p:spPr bwMode="auto">
            <a:xfrm>
              <a:off x="4073262" y="3974983"/>
              <a:ext cx="400058" cy="818753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1" animBg="1"/>
      <p:bldP spid="2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/>
          <p:cNvSpPr/>
          <p:nvPr/>
        </p:nvSpPr>
        <p:spPr bwMode="auto">
          <a:xfrm>
            <a:off x="1754163" y="2934469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33265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Observe o que acontece 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quando a Terra gira...</a:t>
            </a: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6685759" y="3745605"/>
            <a:ext cx="766561" cy="769564"/>
            <a:chOff x="2967" y="1935"/>
            <a:chExt cx="498" cy="505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67" y="1935"/>
              <a:ext cx="250" cy="50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35" name="Grupo 34"/>
          <p:cNvGrpSpPr>
            <a:grpSpLocks noChangeAspect="1"/>
          </p:cNvGrpSpPr>
          <p:nvPr/>
        </p:nvGrpSpPr>
        <p:grpSpPr>
          <a:xfrm>
            <a:off x="2470479" y="3186353"/>
            <a:ext cx="2170543" cy="2169818"/>
            <a:chOff x="2565365" y="3521941"/>
            <a:chExt cx="1188205" cy="1187808"/>
          </a:xfrm>
        </p:grpSpPr>
        <p:sp>
          <p:nvSpPr>
            <p:cNvPr id="30" name="Oval 44"/>
            <p:cNvSpPr>
              <a:spLocks noChangeArrowheads="1"/>
            </p:cNvSpPr>
            <p:nvPr/>
          </p:nvSpPr>
          <p:spPr bwMode="auto">
            <a:xfrm rot="9480000">
              <a:off x="2565365" y="3521941"/>
              <a:ext cx="1188205" cy="1187808"/>
            </a:xfrm>
            <a:prstGeom prst="ellipse">
              <a:avLst/>
            </a:prstGeom>
            <a:solidFill>
              <a:srgbClr val="0066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 rot="2019861">
              <a:off x="2812614" y="3788922"/>
              <a:ext cx="666744" cy="608882"/>
            </a:xfrm>
            <a:custGeom>
              <a:avLst/>
              <a:gdLst>
                <a:gd name="T0" fmla="*/ 313 w 346"/>
                <a:gd name="T1" fmla="*/ 150 h 190"/>
                <a:gd name="T2" fmla="*/ 328 w 346"/>
                <a:gd name="T3" fmla="*/ 130 h 190"/>
                <a:gd name="T4" fmla="*/ 333 w 346"/>
                <a:gd name="T5" fmla="*/ 142 h 190"/>
                <a:gd name="T6" fmla="*/ 341 w 346"/>
                <a:gd name="T7" fmla="*/ 127 h 190"/>
                <a:gd name="T8" fmla="*/ 340 w 346"/>
                <a:gd name="T9" fmla="*/ 103 h 190"/>
                <a:gd name="T10" fmla="*/ 329 w 346"/>
                <a:gd name="T11" fmla="*/ 90 h 190"/>
                <a:gd name="T12" fmla="*/ 313 w 346"/>
                <a:gd name="T13" fmla="*/ 110 h 190"/>
                <a:gd name="T14" fmla="*/ 295 w 346"/>
                <a:gd name="T15" fmla="*/ 121 h 190"/>
                <a:gd name="T16" fmla="*/ 284 w 346"/>
                <a:gd name="T17" fmla="*/ 131 h 190"/>
                <a:gd name="T18" fmla="*/ 259 w 346"/>
                <a:gd name="T19" fmla="*/ 135 h 190"/>
                <a:gd name="T20" fmla="*/ 248 w 346"/>
                <a:gd name="T21" fmla="*/ 123 h 190"/>
                <a:gd name="T22" fmla="*/ 222 w 346"/>
                <a:gd name="T23" fmla="*/ 130 h 190"/>
                <a:gd name="T24" fmla="*/ 214 w 346"/>
                <a:gd name="T25" fmla="*/ 129 h 190"/>
                <a:gd name="T26" fmla="*/ 201 w 346"/>
                <a:gd name="T27" fmla="*/ 135 h 190"/>
                <a:gd name="T28" fmla="*/ 200 w 346"/>
                <a:gd name="T29" fmla="*/ 130 h 190"/>
                <a:gd name="T30" fmla="*/ 192 w 346"/>
                <a:gd name="T31" fmla="*/ 117 h 190"/>
                <a:gd name="T32" fmla="*/ 184 w 346"/>
                <a:gd name="T33" fmla="*/ 108 h 190"/>
                <a:gd name="T34" fmla="*/ 178 w 346"/>
                <a:gd name="T35" fmla="*/ 99 h 190"/>
                <a:gd name="T36" fmla="*/ 186 w 346"/>
                <a:gd name="T37" fmla="*/ 100 h 190"/>
                <a:gd name="T38" fmla="*/ 193 w 346"/>
                <a:gd name="T39" fmla="*/ 85 h 190"/>
                <a:gd name="T40" fmla="*/ 179 w 346"/>
                <a:gd name="T41" fmla="*/ 72 h 190"/>
                <a:gd name="T42" fmla="*/ 164 w 346"/>
                <a:gd name="T43" fmla="*/ 59 h 190"/>
                <a:gd name="T44" fmla="*/ 153 w 346"/>
                <a:gd name="T45" fmla="*/ 69 h 190"/>
                <a:gd name="T46" fmla="*/ 165 w 346"/>
                <a:gd name="T47" fmla="*/ 76 h 190"/>
                <a:gd name="T48" fmla="*/ 175 w 346"/>
                <a:gd name="T49" fmla="*/ 87 h 190"/>
                <a:gd name="T50" fmla="*/ 163 w 346"/>
                <a:gd name="T51" fmla="*/ 82 h 190"/>
                <a:gd name="T52" fmla="*/ 153 w 346"/>
                <a:gd name="T53" fmla="*/ 82 h 190"/>
                <a:gd name="T54" fmla="*/ 149 w 346"/>
                <a:gd name="T55" fmla="*/ 68 h 190"/>
                <a:gd name="T56" fmla="*/ 154 w 346"/>
                <a:gd name="T57" fmla="*/ 58 h 190"/>
                <a:gd name="T58" fmla="*/ 155 w 346"/>
                <a:gd name="T59" fmla="*/ 57 h 190"/>
                <a:gd name="T60" fmla="*/ 149 w 346"/>
                <a:gd name="T61" fmla="*/ 43 h 190"/>
                <a:gd name="T62" fmla="*/ 147 w 346"/>
                <a:gd name="T63" fmla="*/ 29 h 190"/>
                <a:gd name="T64" fmla="*/ 143 w 346"/>
                <a:gd name="T65" fmla="*/ 11 h 190"/>
                <a:gd name="T66" fmla="*/ 128 w 346"/>
                <a:gd name="T67" fmla="*/ 0 h 190"/>
                <a:gd name="T68" fmla="*/ 118 w 346"/>
                <a:gd name="T69" fmla="*/ 13 h 190"/>
                <a:gd name="T70" fmla="*/ 122 w 346"/>
                <a:gd name="T71" fmla="*/ 25 h 190"/>
                <a:gd name="T72" fmla="*/ 108 w 346"/>
                <a:gd name="T73" fmla="*/ 48 h 190"/>
                <a:gd name="T74" fmla="*/ 110 w 346"/>
                <a:gd name="T75" fmla="*/ 53 h 190"/>
                <a:gd name="T76" fmla="*/ 117 w 346"/>
                <a:gd name="T77" fmla="*/ 53 h 190"/>
                <a:gd name="T78" fmla="*/ 96 w 346"/>
                <a:gd name="T79" fmla="*/ 59 h 190"/>
                <a:gd name="T80" fmla="*/ 96 w 346"/>
                <a:gd name="T81" fmla="*/ 68 h 190"/>
                <a:gd name="T82" fmla="*/ 82 w 346"/>
                <a:gd name="T83" fmla="*/ 75 h 190"/>
                <a:gd name="T84" fmla="*/ 65 w 346"/>
                <a:gd name="T85" fmla="*/ 67 h 190"/>
                <a:gd name="T86" fmla="*/ 43 w 346"/>
                <a:gd name="T87" fmla="*/ 71 h 190"/>
                <a:gd name="T88" fmla="*/ 23 w 346"/>
                <a:gd name="T89" fmla="*/ 70 h 190"/>
                <a:gd name="T90" fmla="*/ 0 w 346"/>
                <a:gd name="T91" fmla="*/ 74 h 190"/>
                <a:gd name="T92" fmla="*/ 6 w 346"/>
                <a:gd name="T93" fmla="*/ 99 h 190"/>
                <a:gd name="T94" fmla="*/ 22 w 346"/>
                <a:gd name="T95" fmla="*/ 122 h 190"/>
                <a:gd name="T96" fmla="*/ 36 w 346"/>
                <a:gd name="T97" fmla="*/ 128 h 190"/>
                <a:gd name="T98" fmla="*/ 34 w 346"/>
                <a:gd name="T99" fmla="*/ 111 h 190"/>
                <a:gd name="T100" fmla="*/ 54 w 346"/>
                <a:gd name="T101" fmla="*/ 111 h 190"/>
                <a:gd name="T102" fmla="*/ 42 w 346"/>
                <a:gd name="T103" fmla="*/ 133 h 190"/>
                <a:gd name="T104" fmla="*/ 71 w 346"/>
                <a:gd name="T105" fmla="*/ 159 h 190"/>
                <a:gd name="T106" fmla="*/ 112 w 346"/>
                <a:gd name="T107" fmla="*/ 176 h 190"/>
                <a:gd name="T108" fmla="*/ 150 w 346"/>
                <a:gd name="T109" fmla="*/ 185 h 190"/>
                <a:gd name="T110" fmla="*/ 195 w 346"/>
                <a:gd name="T111" fmla="*/ 189 h 190"/>
                <a:gd name="T112" fmla="*/ 236 w 346"/>
                <a:gd name="T113" fmla="*/ 184 h 190"/>
                <a:gd name="T114" fmla="*/ 272 w 346"/>
                <a:gd name="T115" fmla="*/ 174 h 1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6"/>
                <a:gd name="T175" fmla="*/ 0 h 190"/>
                <a:gd name="T176" fmla="*/ 346 w 346"/>
                <a:gd name="T177" fmla="*/ 190 h 190"/>
                <a:gd name="connsiteX0" fmla="*/ 8526 w 9971"/>
                <a:gd name="connsiteY0" fmla="*/ 8632 h 9947"/>
                <a:gd name="connsiteX1" fmla="*/ 8873 w 9971"/>
                <a:gd name="connsiteY1" fmla="*/ 8316 h 9947"/>
                <a:gd name="connsiteX2" fmla="*/ 9046 w 9971"/>
                <a:gd name="connsiteY2" fmla="*/ 7895 h 9947"/>
                <a:gd name="connsiteX3" fmla="*/ 9393 w 9971"/>
                <a:gd name="connsiteY3" fmla="*/ 7579 h 9947"/>
                <a:gd name="connsiteX4" fmla="*/ 9277 w 9971"/>
                <a:gd name="connsiteY4" fmla="*/ 7105 h 9947"/>
                <a:gd name="connsiteX5" fmla="*/ 9480 w 9971"/>
                <a:gd name="connsiteY5" fmla="*/ 6842 h 9947"/>
                <a:gd name="connsiteX6" fmla="*/ 9624 w 9971"/>
                <a:gd name="connsiteY6" fmla="*/ 6579 h 9947"/>
                <a:gd name="connsiteX7" fmla="*/ 9682 w 9971"/>
                <a:gd name="connsiteY7" fmla="*/ 7000 h 9947"/>
                <a:gd name="connsiteX8" fmla="*/ 9624 w 9971"/>
                <a:gd name="connsiteY8" fmla="*/ 7474 h 9947"/>
                <a:gd name="connsiteX9" fmla="*/ 9942 w 9971"/>
                <a:gd name="connsiteY9" fmla="*/ 7000 h 9947"/>
                <a:gd name="connsiteX10" fmla="*/ 9971 w 9971"/>
                <a:gd name="connsiteY10" fmla="*/ 6632 h 9947"/>
                <a:gd name="connsiteX11" fmla="*/ 9855 w 9971"/>
                <a:gd name="connsiteY11" fmla="*/ 6684 h 9947"/>
                <a:gd name="connsiteX12" fmla="*/ 9769 w 9971"/>
                <a:gd name="connsiteY12" fmla="*/ 6316 h 9947"/>
                <a:gd name="connsiteX13" fmla="*/ 9884 w 9971"/>
                <a:gd name="connsiteY13" fmla="*/ 5895 h 9947"/>
                <a:gd name="connsiteX14" fmla="*/ 9827 w 9971"/>
                <a:gd name="connsiteY14" fmla="*/ 5421 h 9947"/>
                <a:gd name="connsiteX15" fmla="*/ 9538 w 9971"/>
                <a:gd name="connsiteY15" fmla="*/ 5263 h 9947"/>
                <a:gd name="connsiteX16" fmla="*/ 9913 w 9971"/>
                <a:gd name="connsiteY16" fmla="*/ 4474 h 9947"/>
                <a:gd name="connsiteX17" fmla="*/ 9509 w 9971"/>
                <a:gd name="connsiteY17" fmla="*/ 4737 h 9947"/>
                <a:gd name="connsiteX18" fmla="*/ 9422 w 9971"/>
                <a:gd name="connsiteY18" fmla="*/ 5158 h 9947"/>
                <a:gd name="connsiteX19" fmla="*/ 9075 w 9971"/>
                <a:gd name="connsiteY19" fmla="*/ 5211 h 9947"/>
                <a:gd name="connsiteX20" fmla="*/ 9046 w 9971"/>
                <a:gd name="connsiteY20" fmla="*/ 5789 h 9947"/>
                <a:gd name="connsiteX21" fmla="*/ 9075 w 9971"/>
                <a:gd name="connsiteY21" fmla="*/ 5895 h 9947"/>
                <a:gd name="connsiteX22" fmla="*/ 8902 w 9971"/>
                <a:gd name="connsiteY22" fmla="*/ 6105 h 9947"/>
                <a:gd name="connsiteX23" fmla="*/ 8526 w 9971"/>
                <a:gd name="connsiteY23" fmla="*/ 6368 h 9947"/>
                <a:gd name="connsiteX24" fmla="*/ 8353 w 9971"/>
                <a:gd name="connsiteY24" fmla="*/ 6421 h 9947"/>
                <a:gd name="connsiteX25" fmla="*/ 8064 w 9971"/>
                <a:gd name="connsiteY25" fmla="*/ 6632 h 9947"/>
                <a:gd name="connsiteX26" fmla="*/ 8208 w 9971"/>
                <a:gd name="connsiteY26" fmla="*/ 6895 h 9947"/>
                <a:gd name="connsiteX27" fmla="*/ 7717 w 9971"/>
                <a:gd name="connsiteY27" fmla="*/ 7368 h 9947"/>
                <a:gd name="connsiteX28" fmla="*/ 7659 w 9971"/>
                <a:gd name="connsiteY28" fmla="*/ 6947 h 9947"/>
                <a:gd name="connsiteX29" fmla="*/ 7486 w 9971"/>
                <a:gd name="connsiteY29" fmla="*/ 7105 h 9947"/>
                <a:gd name="connsiteX30" fmla="*/ 7081 w 9971"/>
                <a:gd name="connsiteY30" fmla="*/ 7000 h 9947"/>
                <a:gd name="connsiteX31" fmla="*/ 7341 w 9971"/>
                <a:gd name="connsiteY31" fmla="*/ 6842 h 9947"/>
                <a:gd name="connsiteX32" fmla="*/ 7168 w 9971"/>
                <a:gd name="connsiteY32" fmla="*/ 6474 h 9947"/>
                <a:gd name="connsiteX33" fmla="*/ 6850 w 9971"/>
                <a:gd name="connsiteY33" fmla="*/ 6737 h 9947"/>
                <a:gd name="connsiteX34" fmla="*/ 6561 w 9971"/>
                <a:gd name="connsiteY34" fmla="*/ 6684 h 9947"/>
                <a:gd name="connsiteX35" fmla="*/ 6416 w 9971"/>
                <a:gd name="connsiteY35" fmla="*/ 6842 h 9947"/>
                <a:gd name="connsiteX36" fmla="*/ 6358 w 9971"/>
                <a:gd name="connsiteY36" fmla="*/ 7105 h 9947"/>
                <a:gd name="connsiteX37" fmla="*/ 6329 w 9971"/>
                <a:gd name="connsiteY37" fmla="*/ 6895 h 9947"/>
                <a:gd name="connsiteX38" fmla="*/ 6185 w 9971"/>
                <a:gd name="connsiteY38" fmla="*/ 6789 h 9947"/>
                <a:gd name="connsiteX39" fmla="*/ 6040 w 9971"/>
                <a:gd name="connsiteY39" fmla="*/ 6947 h 9947"/>
                <a:gd name="connsiteX40" fmla="*/ 5983 w 9971"/>
                <a:gd name="connsiteY40" fmla="*/ 7263 h 9947"/>
                <a:gd name="connsiteX41" fmla="*/ 5809 w 9971"/>
                <a:gd name="connsiteY41" fmla="*/ 7105 h 9947"/>
                <a:gd name="connsiteX42" fmla="*/ 5954 w 9971"/>
                <a:gd name="connsiteY42" fmla="*/ 7000 h 9947"/>
                <a:gd name="connsiteX43" fmla="*/ 6214 w 9971"/>
                <a:gd name="connsiteY43" fmla="*/ 6526 h 9947"/>
                <a:gd name="connsiteX44" fmla="*/ 5780 w 9971"/>
                <a:gd name="connsiteY44" fmla="*/ 6842 h 9947"/>
                <a:gd name="connsiteX45" fmla="*/ 5723 w 9971"/>
                <a:gd name="connsiteY45" fmla="*/ 6632 h 9947"/>
                <a:gd name="connsiteX46" fmla="*/ 5751 w 9971"/>
                <a:gd name="connsiteY46" fmla="*/ 6368 h 9947"/>
                <a:gd name="connsiteX47" fmla="*/ 5549 w 9971"/>
                <a:gd name="connsiteY47" fmla="*/ 6158 h 9947"/>
                <a:gd name="connsiteX48" fmla="*/ 5376 w 9971"/>
                <a:gd name="connsiteY48" fmla="*/ 6000 h 9947"/>
                <a:gd name="connsiteX49" fmla="*/ 5318 w 9971"/>
                <a:gd name="connsiteY49" fmla="*/ 5737 h 9947"/>
                <a:gd name="connsiteX50" fmla="*/ 5318 w 9971"/>
                <a:gd name="connsiteY50" fmla="*/ 5684 h 9947"/>
                <a:gd name="connsiteX51" fmla="*/ 5116 w 9971"/>
                <a:gd name="connsiteY51" fmla="*/ 5526 h 9947"/>
                <a:gd name="connsiteX52" fmla="*/ 4942 w 9971"/>
                <a:gd name="connsiteY52" fmla="*/ 5368 h 9947"/>
                <a:gd name="connsiteX53" fmla="*/ 5145 w 9971"/>
                <a:gd name="connsiteY53" fmla="*/ 5211 h 9947"/>
                <a:gd name="connsiteX54" fmla="*/ 5173 w 9971"/>
                <a:gd name="connsiteY54" fmla="*/ 5368 h 9947"/>
                <a:gd name="connsiteX55" fmla="*/ 5318 w 9971"/>
                <a:gd name="connsiteY55" fmla="*/ 5526 h 9947"/>
                <a:gd name="connsiteX56" fmla="*/ 5376 w 9971"/>
                <a:gd name="connsiteY56" fmla="*/ 5263 h 9947"/>
                <a:gd name="connsiteX57" fmla="*/ 5665 w 9971"/>
                <a:gd name="connsiteY57" fmla="*/ 5000 h 9947"/>
                <a:gd name="connsiteX58" fmla="*/ 6930 w 9971"/>
                <a:gd name="connsiteY58" fmla="*/ 3288 h 9947"/>
                <a:gd name="connsiteX59" fmla="*/ 5578 w 9971"/>
                <a:gd name="connsiteY59" fmla="*/ 4474 h 9947"/>
                <a:gd name="connsiteX60" fmla="*/ 5462 w 9971"/>
                <a:gd name="connsiteY60" fmla="*/ 4263 h 9947"/>
                <a:gd name="connsiteX61" fmla="*/ 5260 w 9971"/>
                <a:gd name="connsiteY61" fmla="*/ 3789 h 9947"/>
                <a:gd name="connsiteX62" fmla="*/ 5173 w 9971"/>
                <a:gd name="connsiteY62" fmla="*/ 3789 h 9947"/>
                <a:gd name="connsiteX63" fmla="*/ 5000 w 9971"/>
                <a:gd name="connsiteY63" fmla="*/ 3211 h 9947"/>
                <a:gd name="connsiteX64" fmla="*/ 4884 w 9971"/>
                <a:gd name="connsiteY64" fmla="*/ 3158 h 9947"/>
                <a:gd name="connsiteX65" fmla="*/ 4740 w 9971"/>
                <a:gd name="connsiteY65" fmla="*/ 3105 h 9947"/>
                <a:gd name="connsiteX66" fmla="*/ 4624 w 9971"/>
                <a:gd name="connsiteY66" fmla="*/ 3316 h 9947"/>
                <a:gd name="connsiteX67" fmla="*/ 4451 w 9971"/>
                <a:gd name="connsiteY67" fmla="*/ 3474 h 9947"/>
                <a:gd name="connsiteX68" fmla="*/ 4422 w 9971"/>
                <a:gd name="connsiteY68" fmla="*/ 3632 h 9947"/>
                <a:gd name="connsiteX69" fmla="*/ 4566 w 9971"/>
                <a:gd name="connsiteY69" fmla="*/ 3842 h 9947"/>
                <a:gd name="connsiteX70" fmla="*/ 4624 w 9971"/>
                <a:gd name="connsiteY70" fmla="*/ 4000 h 9947"/>
                <a:gd name="connsiteX71" fmla="*/ 4769 w 9971"/>
                <a:gd name="connsiteY71" fmla="*/ 4000 h 9947"/>
                <a:gd name="connsiteX72" fmla="*/ 4827 w 9971"/>
                <a:gd name="connsiteY72" fmla="*/ 4000 h 9947"/>
                <a:gd name="connsiteX73" fmla="*/ 4913 w 9971"/>
                <a:gd name="connsiteY73" fmla="*/ 4211 h 9947"/>
                <a:gd name="connsiteX74" fmla="*/ 5058 w 9971"/>
                <a:gd name="connsiteY74" fmla="*/ 4579 h 9947"/>
                <a:gd name="connsiteX75" fmla="*/ 4884 w 9971"/>
                <a:gd name="connsiteY75" fmla="*/ 4368 h 9947"/>
                <a:gd name="connsiteX76" fmla="*/ 4798 w 9971"/>
                <a:gd name="connsiteY76" fmla="*/ 4105 h 9947"/>
                <a:gd name="connsiteX77" fmla="*/ 4711 w 9971"/>
                <a:gd name="connsiteY77" fmla="*/ 4316 h 9947"/>
                <a:gd name="connsiteX78" fmla="*/ 4595 w 9971"/>
                <a:gd name="connsiteY78" fmla="*/ 4632 h 9947"/>
                <a:gd name="connsiteX79" fmla="*/ 4595 w 9971"/>
                <a:gd name="connsiteY79" fmla="*/ 4421 h 9947"/>
                <a:gd name="connsiteX80" fmla="*/ 4422 w 9971"/>
                <a:gd name="connsiteY80" fmla="*/ 4316 h 9947"/>
                <a:gd name="connsiteX81" fmla="*/ 4393 w 9971"/>
                <a:gd name="connsiteY81" fmla="*/ 3947 h 9947"/>
                <a:gd name="connsiteX82" fmla="*/ 4249 w 9971"/>
                <a:gd name="connsiteY82" fmla="*/ 4000 h 9947"/>
                <a:gd name="connsiteX83" fmla="*/ 4306 w 9971"/>
                <a:gd name="connsiteY83" fmla="*/ 3579 h 9947"/>
                <a:gd name="connsiteX84" fmla="*/ 4220 w 9971"/>
                <a:gd name="connsiteY84" fmla="*/ 3579 h 9947"/>
                <a:gd name="connsiteX85" fmla="*/ 4306 w 9971"/>
                <a:gd name="connsiteY85" fmla="*/ 3053 h 9947"/>
                <a:gd name="connsiteX86" fmla="*/ 4451 w 9971"/>
                <a:gd name="connsiteY86" fmla="*/ 3053 h 9947"/>
                <a:gd name="connsiteX87" fmla="*/ 4509 w 9971"/>
                <a:gd name="connsiteY87" fmla="*/ 3368 h 9947"/>
                <a:gd name="connsiteX88" fmla="*/ 4538 w 9971"/>
                <a:gd name="connsiteY88" fmla="*/ 3158 h 9947"/>
                <a:gd name="connsiteX89" fmla="*/ 4480 w 9971"/>
                <a:gd name="connsiteY89" fmla="*/ 3000 h 9947"/>
                <a:gd name="connsiteX90" fmla="*/ 4335 w 9971"/>
                <a:gd name="connsiteY90" fmla="*/ 2895 h 9947"/>
                <a:gd name="connsiteX91" fmla="*/ 4364 w 9971"/>
                <a:gd name="connsiteY91" fmla="*/ 2474 h 9947"/>
                <a:gd name="connsiteX92" fmla="*/ 4306 w 9971"/>
                <a:gd name="connsiteY92" fmla="*/ 2263 h 9947"/>
                <a:gd name="connsiteX93" fmla="*/ 4277 w 9971"/>
                <a:gd name="connsiteY93" fmla="*/ 1632 h 9947"/>
                <a:gd name="connsiteX94" fmla="*/ 4335 w 9971"/>
                <a:gd name="connsiteY94" fmla="*/ 1632 h 9947"/>
                <a:gd name="connsiteX95" fmla="*/ 4249 w 9971"/>
                <a:gd name="connsiteY95" fmla="*/ 1526 h 9947"/>
                <a:gd name="connsiteX96" fmla="*/ 3988 w 9971"/>
                <a:gd name="connsiteY96" fmla="*/ 1737 h 9947"/>
                <a:gd name="connsiteX97" fmla="*/ 3931 w 9971"/>
                <a:gd name="connsiteY97" fmla="*/ 1316 h 9947"/>
                <a:gd name="connsiteX98" fmla="*/ 4133 w 9971"/>
                <a:gd name="connsiteY98" fmla="*/ 579 h 9947"/>
                <a:gd name="connsiteX99" fmla="*/ 3960 w 9971"/>
                <a:gd name="connsiteY99" fmla="*/ 316 h 9947"/>
                <a:gd name="connsiteX100" fmla="*/ 3960 w 9971"/>
                <a:gd name="connsiteY100" fmla="*/ 211 h 9947"/>
                <a:gd name="connsiteX101" fmla="*/ 3699 w 9971"/>
                <a:gd name="connsiteY101" fmla="*/ 0 h 9947"/>
                <a:gd name="connsiteX102" fmla="*/ 3613 w 9971"/>
                <a:gd name="connsiteY102" fmla="*/ 211 h 9947"/>
                <a:gd name="connsiteX103" fmla="*/ 3526 w 9971"/>
                <a:gd name="connsiteY103" fmla="*/ 632 h 9947"/>
                <a:gd name="connsiteX104" fmla="*/ 3410 w 9971"/>
                <a:gd name="connsiteY104" fmla="*/ 684 h 9947"/>
                <a:gd name="connsiteX105" fmla="*/ 3584 w 9971"/>
                <a:gd name="connsiteY105" fmla="*/ 895 h 9947"/>
                <a:gd name="connsiteX106" fmla="*/ 3613 w 9971"/>
                <a:gd name="connsiteY106" fmla="*/ 1158 h 9947"/>
                <a:gd name="connsiteX107" fmla="*/ 3526 w 9971"/>
                <a:gd name="connsiteY107" fmla="*/ 1316 h 9947"/>
                <a:gd name="connsiteX108" fmla="*/ 3613 w 9971"/>
                <a:gd name="connsiteY108" fmla="*/ 1789 h 9947"/>
                <a:gd name="connsiteX109" fmla="*/ 3555 w 9971"/>
                <a:gd name="connsiteY109" fmla="*/ 2211 h 9947"/>
                <a:gd name="connsiteX110" fmla="*/ 3121 w 9971"/>
                <a:gd name="connsiteY110" fmla="*/ 2526 h 9947"/>
                <a:gd name="connsiteX111" fmla="*/ 3092 w 9971"/>
                <a:gd name="connsiteY111" fmla="*/ 2368 h 9947"/>
                <a:gd name="connsiteX112" fmla="*/ 3064 w 9971"/>
                <a:gd name="connsiteY112" fmla="*/ 2579 h 9947"/>
                <a:gd name="connsiteX113" fmla="*/ 3179 w 9971"/>
                <a:gd name="connsiteY113" fmla="*/ 2789 h 9947"/>
                <a:gd name="connsiteX114" fmla="*/ 3468 w 9971"/>
                <a:gd name="connsiteY114" fmla="*/ 2579 h 9947"/>
                <a:gd name="connsiteX115" fmla="*/ 3584 w 9971"/>
                <a:gd name="connsiteY115" fmla="*/ 2737 h 9947"/>
                <a:gd name="connsiteX116" fmla="*/ 3382 w 9971"/>
                <a:gd name="connsiteY116" fmla="*/ 2789 h 9947"/>
                <a:gd name="connsiteX117" fmla="*/ 3092 w 9971"/>
                <a:gd name="connsiteY117" fmla="*/ 3053 h 9947"/>
                <a:gd name="connsiteX118" fmla="*/ 2746 w 9971"/>
                <a:gd name="connsiteY118" fmla="*/ 2842 h 9947"/>
                <a:gd name="connsiteX119" fmla="*/ 2775 w 9971"/>
                <a:gd name="connsiteY119" fmla="*/ 3105 h 9947"/>
                <a:gd name="connsiteX120" fmla="*/ 2890 w 9971"/>
                <a:gd name="connsiteY120" fmla="*/ 3526 h 9947"/>
                <a:gd name="connsiteX121" fmla="*/ 2832 w 9971"/>
                <a:gd name="connsiteY121" fmla="*/ 3895 h 9947"/>
                <a:gd name="connsiteX122" fmla="*/ 2775 w 9971"/>
                <a:gd name="connsiteY122" fmla="*/ 3579 h 9947"/>
                <a:gd name="connsiteX123" fmla="*/ 2572 w 9971"/>
                <a:gd name="connsiteY123" fmla="*/ 3421 h 9947"/>
                <a:gd name="connsiteX124" fmla="*/ 2370 w 9971"/>
                <a:gd name="connsiteY124" fmla="*/ 3579 h 9947"/>
                <a:gd name="connsiteX125" fmla="*/ 2370 w 9971"/>
                <a:gd name="connsiteY125" fmla="*/ 3947 h 9947"/>
                <a:gd name="connsiteX126" fmla="*/ 2225 w 9971"/>
                <a:gd name="connsiteY126" fmla="*/ 4421 h 9947"/>
                <a:gd name="connsiteX127" fmla="*/ 1994 w 9971"/>
                <a:gd name="connsiteY127" fmla="*/ 4000 h 9947"/>
                <a:gd name="connsiteX128" fmla="*/ 1879 w 9971"/>
                <a:gd name="connsiteY128" fmla="*/ 3526 h 9947"/>
                <a:gd name="connsiteX129" fmla="*/ 1647 w 9971"/>
                <a:gd name="connsiteY129" fmla="*/ 3526 h 9947"/>
                <a:gd name="connsiteX130" fmla="*/ 1474 w 9971"/>
                <a:gd name="connsiteY130" fmla="*/ 3737 h 9947"/>
                <a:gd name="connsiteX131" fmla="*/ 1243 w 9971"/>
                <a:gd name="connsiteY131" fmla="*/ 3737 h 9947"/>
                <a:gd name="connsiteX132" fmla="*/ 1069 w 9971"/>
                <a:gd name="connsiteY132" fmla="*/ 3947 h 9947"/>
                <a:gd name="connsiteX133" fmla="*/ 954 w 9971"/>
                <a:gd name="connsiteY133" fmla="*/ 3737 h 9947"/>
                <a:gd name="connsiteX134" fmla="*/ 665 w 9971"/>
                <a:gd name="connsiteY134" fmla="*/ 3684 h 9947"/>
                <a:gd name="connsiteX135" fmla="*/ 405 w 9971"/>
                <a:gd name="connsiteY135" fmla="*/ 3684 h 9947"/>
                <a:gd name="connsiteX136" fmla="*/ 29 w 9971"/>
                <a:gd name="connsiteY136" fmla="*/ 3421 h 9947"/>
                <a:gd name="connsiteX137" fmla="*/ 0 w 9971"/>
                <a:gd name="connsiteY137" fmla="*/ 3895 h 9947"/>
                <a:gd name="connsiteX138" fmla="*/ 58 w 9971"/>
                <a:gd name="connsiteY138" fmla="*/ 4579 h 9947"/>
                <a:gd name="connsiteX139" fmla="*/ 116 w 9971"/>
                <a:gd name="connsiteY139" fmla="*/ 4947 h 9947"/>
                <a:gd name="connsiteX140" fmla="*/ 173 w 9971"/>
                <a:gd name="connsiteY140" fmla="*/ 5211 h 9947"/>
                <a:gd name="connsiteX141" fmla="*/ 231 w 9971"/>
                <a:gd name="connsiteY141" fmla="*/ 5579 h 9947"/>
                <a:gd name="connsiteX142" fmla="*/ 405 w 9971"/>
                <a:gd name="connsiteY142" fmla="*/ 5895 h 9947"/>
                <a:gd name="connsiteX143" fmla="*/ 636 w 9971"/>
                <a:gd name="connsiteY143" fmla="*/ 6421 h 9947"/>
                <a:gd name="connsiteX144" fmla="*/ 491 w 9971"/>
                <a:gd name="connsiteY144" fmla="*/ 6316 h 9947"/>
                <a:gd name="connsiteX145" fmla="*/ 838 w 9971"/>
                <a:gd name="connsiteY145" fmla="*/ 6789 h 9947"/>
                <a:gd name="connsiteX146" fmla="*/ 1040 w 9971"/>
                <a:gd name="connsiteY146" fmla="*/ 6737 h 9947"/>
                <a:gd name="connsiteX147" fmla="*/ 1012 w 9971"/>
                <a:gd name="connsiteY147" fmla="*/ 6421 h 9947"/>
                <a:gd name="connsiteX148" fmla="*/ 1185 w 9971"/>
                <a:gd name="connsiteY148" fmla="*/ 6474 h 9947"/>
                <a:gd name="connsiteX149" fmla="*/ 983 w 9971"/>
                <a:gd name="connsiteY149" fmla="*/ 5842 h 9947"/>
                <a:gd name="connsiteX150" fmla="*/ 1358 w 9971"/>
                <a:gd name="connsiteY150" fmla="*/ 5579 h 9947"/>
                <a:gd name="connsiteX151" fmla="*/ 1561 w 9971"/>
                <a:gd name="connsiteY151" fmla="*/ 5579 h 9947"/>
                <a:gd name="connsiteX152" fmla="*/ 1561 w 9971"/>
                <a:gd name="connsiteY152" fmla="*/ 5842 h 9947"/>
                <a:gd name="connsiteX153" fmla="*/ 1387 w 9971"/>
                <a:gd name="connsiteY153" fmla="*/ 6000 h 9947"/>
                <a:gd name="connsiteX154" fmla="*/ 1272 w 9971"/>
                <a:gd name="connsiteY154" fmla="*/ 6684 h 9947"/>
                <a:gd name="connsiteX155" fmla="*/ 1214 w 9971"/>
                <a:gd name="connsiteY155" fmla="*/ 7000 h 9947"/>
                <a:gd name="connsiteX156" fmla="*/ 1301 w 9971"/>
                <a:gd name="connsiteY156" fmla="*/ 7421 h 9947"/>
                <a:gd name="connsiteX157" fmla="*/ 1474 w 9971"/>
                <a:gd name="connsiteY157" fmla="*/ 7737 h 9947"/>
                <a:gd name="connsiteX158" fmla="*/ 2052 w 9971"/>
                <a:gd name="connsiteY158" fmla="*/ 8368 h 9947"/>
                <a:gd name="connsiteX159" fmla="*/ 2514 w 9971"/>
                <a:gd name="connsiteY159" fmla="*/ 8842 h 9947"/>
                <a:gd name="connsiteX160" fmla="*/ 2861 w 9971"/>
                <a:gd name="connsiteY160" fmla="*/ 9053 h 9947"/>
                <a:gd name="connsiteX161" fmla="*/ 3237 w 9971"/>
                <a:gd name="connsiteY161" fmla="*/ 9263 h 9947"/>
                <a:gd name="connsiteX162" fmla="*/ 3613 w 9971"/>
                <a:gd name="connsiteY162" fmla="*/ 9474 h 9947"/>
                <a:gd name="connsiteX163" fmla="*/ 3960 w 9971"/>
                <a:gd name="connsiteY163" fmla="*/ 9579 h 9947"/>
                <a:gd name="connsiteX164" fmla="*/ 4335 w 9971"/>
                <a:gd name="connsiteY164" fmla="*/ 9737 h 9947"/>
                <a:gd name="connsiteX165" fmla="*/ 4769 w 9971"/>
                <a:gd name="connsiteY165" fmla="*/ 9895 h 9947"/>
                <a:gd name="connsiteX166" fmla="*/ 5231 w 9971"/>
                <a:gd name="connsiteY166" fmla="*/ 9947 h 9947"/>
                <a:gd name="connsiteX167" fmla="*/ 5636 w 9971"/>
                <a:gd name="connsiteY167" fmla="*/ 9947 h 9947"/>
                <a:gd name="connsiteX168" fmla="*/ 6127 w 9971"/>
                <a:gd name="connsiteY168" fmla="*/ 9895 h 9947"/>
                <a:gd name="connsiteX169" fmla="*/ 6474 w 9971"/>
                <a:gd name="connsiteY169" fmla="*/ 9789 h 9947"/>
                <a:gd name="connsiteX170" fmla="*/ 6821 w 9971"/>
                <a:gd name="connsiteY170" fmla="*/ 9684 h 9947"/>
                <a:gd name="connsiteX171" fmla="*/ 7197 w 9971"/>
                <a:gd name="connsiteY171" fmla="*/ 9526 h 9947"/>
                <a:gd name="connsiteX172" fmla="*/ 7543 w 9971"/>
                <a:gd name="connsiteY172" fmla="*/ 9368 h 9947"/>
                <a:gd name="connsiteX173" fmla="*/ 7861 w 9971"/>
                <a:gd name="connsiteY173" fmla="*/ 9158 h 9947"/>
                <a:gd name="connsiteX174" fmla="*/ 8208 w 9971"/>
                <a:gd name="connsiteY174" fmla="*/ 8947 h 9947"/>
                <a:gd name="connsiteX175" fmla="*/ 8526 w 9971"/>
                <a:gd name="connsiteY175" fmla="*/ 8632 h 9947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2579 w 10000"/>
                <a:gd name="connsiteY123" fmla="*/ 343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8734 w 10000"/>
                <a:gd name="connsiteY45" fmla="*/ 5498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8734 w 10000"/>
                <a:gd name="connsiteY44" fmla="*/ 5498 h 10000"/>
                <a:gd name="connsiteX45" fmla="*/ 8734 w 10000"/>
                <a:gd name="connsiteY45" fmla="*/ 5498 h 10000"/>
                <a:gd name="connsiteX46" fmla="*/ 8607 w 10000"/>
                <a:gd name="connsiteY46" fmla="*/ 5271 h 10000"/>
                <a:gd name="connsiteX47" fmla="*/ 8417 w 10000"/>
                <a:gd name="connsiteY47" fmla="*/ 5422 h 10000"/>
                <a:gd name="connsiteX48" fmla="*/ 8291 w 10000"/>
                <a:gd name="connsiteY48" fmla="*/ 5195 h 10000"/>
                <a:gd name="connsiteX49" fmla="*/ 8164 w 10000"/>
                <a:gd name="connsiteY49" fmla="*/ 4968 h 10000"/>
                <a:gd name="connsiteX50" fmla="*/ 8671 w 10000"/>
                <a:gd name="connsiteY50" fmla="*/ 4893 h 10000"/>
                <a:gd name="connsiteX51" fmla="*/ 8227 w 10000"/>
                <a:gd name="connsiteY51" fmla="*/ 4591 h 10000"/>
                <a:gd name="connsiteX52" fmla="*/ 7657 w 10000"/>
                <a:gd name="connsiteY52" fmla="*/ 5044 h 10000"/>
                <a:gd name="connsiteX53" fmla="*/ 7087 w 10000"/>
                <a:gd name="connsiteY53" fmla="*/ 5497 h 10000"/>
                <a:gd name="connsiteX54" fmla="*/ 8037 w 10000"/>
                <a:gd name="connsiteY54" fmla="*/ 4742 h 10000"/>
                <a:gd name="connsiteX55" fmla="*/ 7531 w 10000"/>
                <a:gd name="connsiteY55" fmla="*/ 4817 h 10000"/>
                <a:gd name="connsiteX56" fmla="*/ 8069 w 10000"/>
                <a:gd name="connsiteY56" fmla="*/ 4826 h 10000"/>
                <a:gd name="connsiteX57" fmla="*/ 6950 w 10000"/>
                <a:gd name="connsiteY57" fmla="*/ 3306 h 10000"/>
                <a:gd name="connsiteX58" fmla="*/ 6962 w 10000"/>
                <a:gd name="connsiteY58" fmla="*/ 3305 h 10000"/>
                <a:gd name="connsiteX59" fmla="*/ 6645 w 10000"/>
                <a:gd name="connsiteY59" fmla="*/ 3230 h 10000"/>
                <a:gd name="connsiteX60" fmla="*/ 6519 w 10000"/>
                <a:gd name="connsiteY60" fmla="*/ 3003 h 10000"/>
                <a:gd name="connsiteX61" fmla="*/ 5949 w 10000"/>
                <a:gd name="connsiteY61" fmla="*/ 2473 h 10000"/>
                <a:gd name="connsiteX62" fmla="*/ 5015 w 10000"/>
                <a:gd name="connsiteY62" fmla="*/ 3228 h 10000"/>
                <a:gd name="connsiteX63" fmla="*/ 4898 w 10000"/>
                <a:gd name="connsiteY63" fmla="*/ 3175 h 10000"/>
                <a:gd name="connsiteX64" fmla="*/ 4754 w 10000"/>
                <a:gd name="connsiteY64" fmla="*/ 3122 h 10000"/>
                <a:gd name="connsiteX65" fmla="*/ 4637 w 10000"/>
                <a:gd name="connsiteY65" fmla="*/ 3334 h 10000"/>
                <a:gd name="connsiteX66" fmla="*/ 4464 w 10000"/>
                <a:gd name="connsiteY66" fmla="*/ 3493 h 10000"/>
                <a:gd name="connsiteX67" fmla="*/ 4435 w 10000"/>
                <a:gd name="connsiteY67" fmla="*/ 3651 h 10000"/>
                <a:gd name="connsiteX68" fmla="*/ 4579 w 10000"/>
                <a:gd name="connsiteY68" fmla="*/ 3862 h 10000"/>
                <a:gd name="connsiteX69" fmla="*/ 4637 w 10000"/>
                <a:gd name="connsiteY69" fmla="*/ 4021 h 10000"/>
                <a:gd name="connsiteX70" fmla="*/ 4783 w 10000"/>
                <a:gd name="connsiteY70" fmla="*/ 4021 h 10000"/>
                <a:gd name="connsiteX71" fmla="*/ 4841 w 10000"/>
                <a:gd name="connsiteY71" fmla="*/ 4021 h 10000"/>
                <a:gd name="connsiteX72" fmla="*/ 4927 w 10000"/>
                <a:gd name="connsiteY72" fmla="*/ 4233 h 10000"/>
                <a:gd name="connsiteX73" fmla="*/ 5073 w 10000"/>
                <a:gd name="connsiteY73" fmla="*/ 4603 h 10000"/>
                <a:gd name="connsiteX74" fmla="*/ 4898 w 10000"/>
                <a:gd name="connsiteY74" fmla="*/ 4391 h 10000"/>
                <a:gd name="connsiteX75" fmla="*/ 4812 w 10000"/>
                <a:gd name="connsiteY75" fmla="*/ 4127 h 10000"/>
                <a:gd name="connsiteX76" fmla="*/ 4725 w 10000"/>
                <a:gd name="connsiteY76" fmla="*/ 4339 h 10000"/>
                <a:gd name="connsiteX77" fmla="*/ 4608 w 10000"/>
                <a:gd name="connsiteY77" fmla="*/ 4657 h 10000"/>
                <a:gd name="connsiteX78" fmla="*/ 4608 w 10000"/>
                <a:gd name="connsiteY78" fmla="*/ 4445 h 10000"/>
                <a:gd name="connsiteX79" fmla="*/ 4435 w 10000"/>
                <a:gd name="connsiteY79" fmla="*/ 4339 h 10000"/>
                <a:gd name="connsiteX80" fmla="*/ 4406 w 10000"/>
                <a:gd name="connsiteY80" fmla="*/ 3968 h 10000"/>
                <a:gd name="connsiteX81" fmla="*/ 4261 w 10000"/>
                <a:gd name="connsiteY81" fmla="*/ 4021 h 10000"/>
                <a:gd name="connsiteX82" fmla="*/ 4319 w 10000"/>
                <a:gd name="connsiteY82" fmla="*/ 3598 h 10000"/>
                <a:gd name="connsiteX83" fmla="*/ 4232 w 10000"/>
                <a:gd name="connsiteY83" fmla="*/ 3598 h 10000"/>
                <a:gd name="connsiteX84" fmla="*/ 4319 w 10000"/>
                <a:gd name="connsiteY84" fmla="*/ 3069 h 10000"/>
                <a:gd name="connsiteX85" fmla="*/ 4464 w 10000"/>
                <a:gd name="connsiteY85" fmla="*/ 3069 h 10000"/>
                <a:gd name="connsiteX86" fmla="*/ 4522 w 10000"/>
                <a:gd name="connsiteY86" fmla="*/ 3386 h 10000"/>
                <a:gd name="connsiteX87" fmla="*/ 4551 w 10000"/>
                <a:gd name="connsiteY87" fmla="*/ 3175 h 10000"/>
                <a:gd name="connsiteX88" fmla="*/ 4493 w 10000"/>
                <a:gd name="connsiteY88" fmla="*/ 3016 h 10000"/>
                <a:gd name="connsiteX89" fmla="*/ 4348 w 10000"/>
                <a:gd name="connsiteY89" fmla="*/ 2910 h 10000"/>
                <a:gd name="connsiteX90" fmla="*/ 4377 w 10000"/>
                <a:gd name="connsiteY90" fmla="*/ 2487 h 10000"/>
                <a:gd name="connsiteX91" fmla="*/ 4319 w 10000"/>
                <a:gd name="connsiteY91" fmla="*/ 2275 h 10000"/>
                <a:gd name="connsiteX92" fmla="*/ 4289 w 10000"/>
                <a:gd name="connsiteY92" fmla="*/ 1641 h 10000"/>
                <a:gd name="connsiteX93" fmla="*/ 4348 w 10000"/>
                <a:gd name="connsiteY93" fmla="*/ 1641 h 10000"/>
                <a:gd name="connsiteX94" fmla="*/ 4261 w 10000"/>
                <a:gd name="connsiteY94" fmla="*/ 1534 h 10000"/>
                <a:gd name="connsiteX95" fmla="*/ 4000 w 10000"/>
                <a:gd name="connsiteY95" fmla="*/ 1746 h 10000"/>
                <a:gd name="connsiteX96" fmla="*/ 3942 w 10000"/>
                <a:gd name="connsiteY96" fmla="*/ 1323 h 10000"/>
                <a:gd name="connsiteX97" fmla="*/ 4145 w 10000"/>
                <a:gd name="connsiteY97" fmla="*/ 582 h 10000"/>
                <a:gd name="connsiteX98" fmla="*/ 3972 w 10000"/>
                <a:gd name="connsiteY98" fmla="*/ 318 h 10000"/>
                <a:gd name="connsiteX99" fmla="*/ 3972 w 10000"/>
                <a:gd name="connsiteY99" fmla="*/ 212 h 10000"/>
                <a:gd name="connsiteX100" fmla="*/ 3710 w 10000"/>
                <a:gd name="connsiteY100" fmla="*/ 0 h 10000"/>
                <a:gd name="connsiteX101" fmla="*/ 3624 w 10000"/>
                <a:gd name="connsiteY101" fmla="*/ 212 h 10000"/>
                <a:gd name="connsiteX102" fmla="*/ 3536 w 10000"/>
                <a:gd name="connsiteY102" fmla="*/ 635 h 10000"/>
                <a:gd name="connsiteX103" fmla="*/ 3420 w 10000"/>
                <a:gd name="connsiteY103" fmla="*/ 688 h 10000"/>
                <a:gd name="connsiteX104" fmla="*/ 3594 w 10000"/>
                <a:gd name="connsiteY104" fmla="*/ 900 h 10000"/>
                <a:gd name="connsiteX105" fmla="*/ 3624 w 10000"/>
                <a:gd name="connsiteY105" fmla="*/ 1164 h 10000"/>
                <a:gd name="connsiteX106" fmla="*/ 3536 w 10000"/>
                <a:gd name="connsiteY106" fmla="*/ 1323 h 10000"/>
                <a:gd name="connsiteX107" fmla="*/ 3624 w 10000"/>
                <a:gd name="connsiteY107" fmla="*/ 1799 h 10000"/>
                <a:gd name="connsiteX108" fmla="*/ 3565 w 10000"/>
                <a:gd name="connsiteY108" fmla="*/ 2223 h 10000"/>
                <a:gd name="connsiteX109" fmla="*/ 3130 w 10000"/>
                <a:gd name="connsiteY109" fmla="*/ 2539 h 10000"/>
                <a:gd name="connsiteX110" fmla="*/ 3101 w 10000"/>
                <a:gd name="connsiteY110" fmla="*/ 2381 h 10000"/>
                <a:gd name="connsiteX111" fmla="*/ 3073 w 10000"/>
                <a:gd name="connsiteY111" fmla="*/ 2593 h 10000"/>
                <a:gd name="connsiteX112" fmla="*/ 3188 w 10000"/>
                <a:gd name="connsiteY112" fmla="*/ 2804 h 10000"/>
                <a:gd name="connsiteX113" fmla="*/ 3478 w 10000"/>
                <a:gd name="connsiteY113" fmla="*/ 2593 h 10000"/>
                <a:gd name="connsiteX114" fmla="*/ 3594 w 10000"/>
                <a:gd name="connsiteY114" fmla="*/ 2752 h 10000"/>
                <a:gd name="connsiteX115" fmla="*/ 3392 w 10000"/>
                <a:gd name="connsiteY115" fmla="*/ 2804 h 10000"/>
                <a:gd name="connsiteX116" fmla="*/ 1349 w 10000"/>
                <a:gd name="connsiteY116" fmla="*/ 2289 h 10000"/>
                <a:gd name="connsiteX117" fmla="*/ 2754 w 10000"/>
                <a:gd name="connsiteY117" fmla="*/ 2857 h 10000"/>
                <a:gd name="connsiteX118" fmla="*/ 1630 w 10000"/>
                <a:gd name="connsiteY118" fmla="*/ 1022 h 10000"/>
                <a:gd name="connsiteX119" fmla="*/ 2656 w 10000"/>
                <a:gd name="connsiteY119" fmla="*/ 247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971 w 10000"/>
                <a:gd name="connsiteY41" fmla="*/ 7037 h 10000"/>
                <a:gd name="connsiteX42" fmla="*/ 6232 w 10000"/>
                <a:gd name="connsiteY42" fmla="*/ 6561 h 10000"/>
                <a:gd name="connsiteX43" fmla="*/ 8734 w 10000"/>
                <a:gd name="connsiteY43" fmla="*/ 5498 h 10000"/>
                <a:gd name="connsiteX44" fmla="*/ 8734 w 10000"/>
                <a:gd name="connsiteY44" fmla="*/ 5498 h 10000"/>
                <a:gd name="connsiteX45" fmla="*/ 8607 w 10000"/>
                <a:gd name="connsiteY45" fmla="*/ 5271 h 10000"/>
                <a:gd name="connsiteX46" fmla="*/ 8417 w 10000"/>
                <a:gd name="connsiteY46" fmla="*/ 5422 h 10000"/>
                <a:gd name="connsiteX47" fmla="*/ 8291 w 10000"/>
                <a:gd name="connsiteY47" fmla="*/ 5195 h 10000"/>
                <a:gd name="connsiteX48" fmla="*/ 8164 w 10000"/>
                <a:gd name="connsiteY48" fmla="*/ 4968 h 10000"/>
                <a:gd name="connsiteX49" fmla="*/ 8671 w 10000"/>
                <a:gd name="connsiteY49" fmla="*/ 4893 h 10000"/>
                <a:gd name="connsiteX50" fmla="*/ 8227 w 10000"/>
                <a:gd name="connsiteY50" fmla="*/ 4591 h 10000"/>
                <a:gd name="connsiteX51" fmla="*/ 7657 w 10000"/>
                <a:gd name="connsiteY51" fmla="*/ 5044 h 10000"/>
                <a:gd name="connsiteX52" fmla="*/ 7087 w 10000"/>
                <a:gd name="connsiteY52" fmla="*/ 5497 h 10000"/>
                <a:gd name="connsiteX53" fmla="*/ 8037 w 10000"/>
                <a:gd name="connsiteY53" fmla="*/ 4742 h 10000"/>
                <a:gd name="connsiteX54" fmla="*/ 7531 w 10000"/>
                <a:gd name="connsiteY54" fmla="*/ 4817 h 10000"/>
                <a:gd name="connsiteX55" fmla="*/ 8069 w 10000"/>
                <a:gd name="connsiteY55" fmla="*/ 4826 h 10000"/>
                <a:gd name="connsiteX56" fmla="*/ 6950 w 10000"/>
                <a:gd name="connsiteY56" fmla="*/ 3306 h 10000"/>
                <a:gd name="connsiteX57" fmla="*/ 6962 w 10000"/>
                <a:gd name="connsiteY57" fmla="*/ 3305 h 10000"/>
                <a:gd name="connsiteX58" fmla="*/ 6645 w 10000"/>
                <a:gd name="connsiteY58" fmla="*/ 3230 h 10000"/>
                <a:gd name="connsiteX59" fmla="*/ 6519 w 10000"/>
                <a:gd name="connsiteY59" fmla="*/ 3003 h 10000"/>
                <a:gd name="connsiteX60" fmla="*/ 5949 w 10000"/>
                <a:gd name="connsiteY60" fmla="*/ 2473 h 10000"/>
                <a:gd name="connsiteX61" fmla="*/ 5015 w 10000"/>
                <a:gd name="connsiteY61" fmla="*/ 3228 h 10000"/>
                <a:gd name="connsiteX62" fmla="*/ 4898 w 10000"/>
                <a:gd name="connsiteY62" fmla="*/ 3175 h 10000"/>
                <a:gd name="connsiteX63" fmla="*/ 4754 w 10000"/>
                <a:gd name="connsiteY63" fmla="*/ 3122 h 10000"/>
                <a:gd name="connsiteX64" fmla="*/ 4637 w 10000"/>
                <a:gd name="connsiteY64" fmla="*/ 3334 h 10000"/>
                <a:gd name="connsiteX65" fmla="*/ 4464 w 10000"/>
                <a:gd name="connsiteY65" fmla="*/ 3493 h 10000"/>
                <a:gd name="connsiteX66" fmla="*/ 4435 w 10000"/>
                <a:gd name="connsiteY66" fmla="*/ 3651 h 10000"/>
                <a:gd name="connsiteX67" fmla="*/ 4579 w 10000"/>
                <a:gd name="connsiteY67" fmla="*/ 3862 h 10000"/>
                <a:gd name="connsiteX68" fmla="*/ 4637 w 10000"/>
                <a:gd name="connsiteY68" fmla="*/ 4021 h 10000"/>
                <a:gd name="connsiteX69" fmla="*/ 4783 w 10000"/>
                <a:gd name="connsiteY69" fmla="*/ 4021 h 10000"/>
                <a:gd name="connsiteX70" fmla="*/ 4841 w 10000"/>
                <a:gd name="connsiteY70" fmla="*/ 4021 h 10000"/>
                <a:gd name="connsiteX71" fmla="*/ 4927 w 10000"/>
                <a:gd name="connsiteY71" fmla="*/ 4233 h 10000"/>
                <a:gd name="connsiteX72" fmla="*/ 5073 w 10000"/>
                <a:gd name="connsiteY72" fmla="*/ 4603 h 10000"/>
                <a:gd name="connsiteX73" fmla="*/ 4898 w 10000"/>
                <a:gd name="connsiteY73" fmla="*/ 4391 h 10000"/>
                <a:gd name="connsiteX74" fmla="*/ 4812 w 10000"/>
                <a:gd name="connsiteY74" fmla="*/ 4127 h 10000"/>
                <a:gd name="connsiteX75" fmla="*/ 4725 w 10000"/>
                <a:gd name="connsiteY75" fmla="*/ 4339 h 10000"/>
                <a:gd name="connsiteX76" fmla="*/ 4608 w 10000"/>
                <a:gd name="connsiteY76" fmla="*/ 4657 h 10000"/>
                <a:gd name="connsiteX77" fmla="*/ 4608 w 10000"/>
                <a:gd name="connsiteY77" fmla="*/ 4445 h 10000"/>
                <a:gd name="connsiteX78" fmla="*/ 4435 w 10000"/>
                <a:gd name="connsiteY78" fmla="*/ 4339 h 10000"/>
                <a:gd name="connsiteX79" fmla="*/ 4406 w 10000"/>
                <a:gd name="connsiteY79" fmla="*/ 3968 h 10000"/>
                <a:gd name="connsiteX80" fmla="*/ 4261 w 10000"/>
                <a:gd name="connsiteY80" fmla="*/ 4021 h 10000"/>
                <a:gd name="connsiteX81" fmla="*/ 4319 w 10000"/>
                <a:gd name="connsiteY81" fmla="*/ 3598 h 10000"/>
                <a:gd name="connsiteX82" fmla="*/ 4232 w 10000"/>
                <a:gd name="connsiteY82" fmla="*/ 3598 h 10000"/>
                <a:gd name="connsiteX83" fmla="*/ 4319 w 10000"/>
                <a:gd name="connsiteY83" fmla="*/ 3069 h 10000"/>
                <a:gd name="connsiteX84" fmla="*/ 4464 w 10000"/>
                <a:gd name="connsiteY84" fmla="*/ 3069 h 10000"/>
                <a:gd name="connsiteX85" fmla="*/ 4522 w 10000"/>
                <a:gd name="connsiteY85" fmla="*/ 3386 h 10000"/>
                <a:gd name="connsiteX86" fmla="*/ 4551 w 10000"/>
                <a:gd name="connsiteY86" fmla="*/ 3175 h 10000"/>
                <a:gd name="connsiteX87" fmla="*/ 4493 w 10000"/>
                <a:gd name="connsiteY87" fmla="*/ 3016 h 10000"/>
                <a:gd name="connsiteX88" fmla="*/ 4348 w 10000"/>
                <a:gd name="connsiteY88" fmla="*/ 2910 h 10000"/>
                <a:gd name="connsiteX89" fmla="*/ 4377 w 10000"/>
                <a:gd name="connsiteY89" fmla="*/ 2487 h 10000"/>
                <a:gd name="connsiteX90" fmla="*/ 4319 w 10000"/>
                <a:gd name="connsiteY90" fmla="*/ 2275 h 10000"/>
                <a:gd name="connsiteX91" fmla="*/ 4289 w 10000"/>
                <a:gd name="connsiteY91" fmla="*/ 1641 h 10000"/>
                <a:gd name="connsiteX92" fmla="*/ 4348 w 10000"/>
                <a:gd name="connsiteY92" fmla="*/ 1641 h 10000"/>
                <a:gd name="connsiteX93" fmla="*/ 4261 w 10000"/>
                <a:gd name="connsiteY93" fmla="*/ 1534 h 10000"/>
                <a:gd name="connsiteX94" fmla="*/ 4000 w 10000"/>
                <a:gd name="connsiteY94" fmla="*/ 1746 h 10000"/>
                <a:gd name="connsiteX95" fmla="*/ 3942 w 10000"/>
                <a:gd name="connsiteY95" fmla="*/ 1323 h 10000"/>
                <a:gd name="connsiteX96" fmla="*/ 4145 w 10000"/>
                <a:gd name="connsiteY96" fmla="*/ 582 h 10000"/>
                <a:gd name="connsiteX97" fmla="*/ 3972 w 10000"/>
                <a:gd name="connsiteY97" fmla="*/ 318 h 10000"/>
                <a:gd name="connsiteX98" fmla="*/ 3972 w 10000"/>
                <a:gd name="connsiteY98" fmla="*/ 212 h 10000"/>
                <a:gd name="connsiteX99" fmla="*/ 3710 w 10000"/>
                <a:gd name="connsiteY99" fmla="*/ 0 h 10000"/>
                <a:gd name="connsiteX100" fmla="*/ 3624 w 10000"/>
                <a:gd name="connsiteY100" fmla="*/ 212 h 10000"/>
                <a:gd name="connsiteX101" fmla="*/ 3536 w 10000"/>
                <a:gd name="connsiteY101" fmla="*/ 635 h 10000"/>
                <a:gd name="connsiteX102" fmla="*/ 3420 w 10000"/>
                <a:gd name="connsiteY102" fmla="*/ 688 h 10000"/>
                <a:gd name="connsiteX103" fmla="*/ 3594 w 10000"/>
                <a:gd name="connsiteY103" fmla="*/ 900 h 10000"/>
                <a:gd name="connsiteX104" fmla="*/ 3624 w 10000"/>
                <a:gd name="connsiteY104" fmla="*/ 1164 h 10000"/>
                <a:gd name="connsiteX105" fmla="*/ 3536 w 10000"/>
                <a:gd name="connsiteY105" fmla="*/ 1323 h 10000"/>
                <a:gd name="connsiteX106" fmla="*/ 3624 w 10000"/>
                <a:gd name="connsiteY106" fmla="*/ 1799 h 10000"/>
                <a:gd name="connsiteX107" fmla="*/ 3565 w 10000"/>
                <a:gd name="connsiteY107" fmla="*/ 2223 h 10000"/>
                <a:gd name="connsiteX108" fmla="*/ 3130 w 10000"/>
                <a:gd name="connsiteY108" fmla="*/ 2539 h 10000"/>
                <a:gd name="connsiteX109" fmla="*/ 3101 w 10000"/>
                <a:gd name="connsiteY109" fmla="*/ 2381 h 10000"/>
                <a:gd name="connsiteX110" fmla="*/ 3073 w 10000"/>
                <a:gd name="connsiteY110" fmla="*/ 2593 h 10000"/>
                <a:gd name="connsiteX111" fmla="*/ 3188 w 10000"/>
                <a:gd name="connsiteY111" fmla="*/ 2804 h 10000"/>
                <a:gd name="connsiteX112" fmla="*/ 3478 w 10000"/>
                <a:gd name="connsiteY112" fmla="*/ 2593 h 10000"/>
                <a:gd name="connsiteX113" fmla="*/ 3594 w 10000"/>
                <a:gd name="connsiteY113" fmla="*/ 2752 h 10000"/>
                <a:gd name="connsiteX114" fmla="*/ 3392 w 10000"/>
                <a:gd name="connsiteY114" fmla="*/ 2804 h 10000"/>
                <a:gd name="connsiteX115" fmla="*/ 1349 w 10000"/>
                <a:gd name="connsiteY115" fmla="*/ 2289 h 10000"/>
                <a:gd name="connsiteX116" fmla="*/ 2754 w 10000"/>
                <a:gd name="connsiteY116" fmla="*/ 2857 h 10000"/>
                <a:gd name="connsiteX117" fmla="*/ 1630 w 10000"/>
                <a:gd name="connsiteY117" fmla="*/ 1022 h 10000"/>
                <a:gd name="connsiteX118" fmla="*/ 2656 w 10000"/>
                <a:gd name="connsiteY118" fmla="*/ 2472 h 10000"/>
                <a:gd name="connsiteX119" fmla="*/ 2898 w 10000"/>
                <a:gd name="connsiteY119" fmla="*/ 3545 h 10000"/>
                <a:gd name="connsiteX120" fmla="*/ 2840 w 10000"/>
                <a:gd name="connsiteY120" fmla="*/ 3916 h 10000"/>
                <a:gd name="connsiteX121" fmla="*/ 1349 w 10000"/>
                <a:gd name="connsiteY121" fmla="*/ 2289 h 10000"/>
                <a:gd name="connsiteX122" fmla="*/ 1349 w 10000"/>
                <a:gd name="connsiteY122" fmla="*/ 2289 h 10000"/>
                <a:gd name="connsiteX123" fmla="*/ 2377 w 10000"/>
                <a:gd name="connsiteY123" fmla="*/ 3598 h 10000"/>
                <a:gd name="connsiteX124" fmla="*/ 2377 w 10000"/>
                <a:gd name="connsiteY124" fmla="*/ 3968 h 10000"/>
                <a:gd name="connsiteX125" fmla="*/ 2231 w 10000"/>
                <a:gd name="connsiteY125" fmla="*/ 4445 h 10000"/>
                <a:gd name="connsiteX126" fmla="*/ 2000 w 10000"/>
                <a:gd name="connsiteY126" fmla="*/ 4021 h 10000"/>
                <a:gd name="connsiteX127" fmla="*/ 1884 w 10000"/>
                <a:gd name="connsiteY127" fmla="*/ 3545 h 10000"/>
                <a:gd name="connsiteX128" fmla="*/ 1652 w 10000"/>
                <a:gd name="connsiteY128" fmla="*/ 3545 h 10000"/>
                <a:gd name="connsiteX129" fmla="*/ 1478 w 10000"/>
                <a:gd name="connsiteY129" fmla="*/ 3757 h 10000"/>
                <a:gd name="connsiteX130" fmla="*/ 1247 w 10000"/>
                <a:gd name="connsiteY130" fmla="*/ 3757 h 10000"/>
                <a:gd name="connsiteX131" fmla="*/ 1072 w 10000"/>
                <a:gd name="connsiteY131" fmla="*/ 3968 h 10000"/>
                <a:gd name="connsiteX132" fmla="*/ 957 w 10000"/>
                <a:gd name="connsiteY132" fmla="*/ 3757 h 10000"/>
                <a:gd name="connsiteX133" fmla="*/ 667 w 10000"/>
                <a:gd name="connsiteY133" fmla="*/ 3704 h 10000"/>
                <a:gd name="connsiteX134" fmla="*/ 406 w 10000"/>
                <a:gd name="connsiteY134" fmla="*/ 3704 h 10000"/>
                <a:gd name="connsiteX135" fmla="*/ 29 w 10000"/>
                <a:gd name="connsiteY135" fmla="*/ 3439 h 10000"/>
                <a:gd name="connsiteX136" fmla="*/ 0 w 10000"/>
                <a:gd name="connsiteY136" fmla="*/ 3916 h 10000"/>
                <a:gd name="connsiteX137" fmla="*/ 58 w 10000"/>
                <a:gd name="connsiteY137" fmla="*/ 4603 h 10000"/>
                <a:gd name="connsiteX138" fmla="*/ 116 w 10000"/>
                <a:gd name="connsiteY138" fmla="*/ 4973 h 10000"/>
                <a:gd name="connsiteX139" fmla="*/ 174 w 10000"/>
                <a:gd name="connsiteY139" fmla="*/ 5239 h 10000"/>
                <a:gd name="connsiteX140" fmla="*/ 232 w 10000"/>
                <a:gd name="connsiteY140" fmla="*/ 5609 h 10000"/>
                <a:gd name="connsiteX141" fmla="*/ 406 w 10000"/>
                <a:gd name="connsiteY141" fmla="*/ 5926 h 10000"/>
                <a:gd name="connsiteX142" fmla="*/ 638 w 10000"/>
                <a:gd name="connsiteY142" fmla="*/ 6455 h 10000"/>
                <a:gd name="connsiteX143" fmla="*/ 492 w 10000"/>
                <a:gd name="connsiteY143" fmla="*/ 6350 h 10000"/>
                <a:gd name="connsiteX144" fmla="*/ 840 w 10000"/>
                <a:gd name="connsiteY144" fmla="*/ 6825 h 10000"/>
                <a:gd name="connsiteX145" fmla="*/ 1043 w 10000"/>
                <a:gd name="connsiteY145" fmla="*/ 6773 h 10000"/>
                <a:gd name="connsiteX146" fmla="*/ 1015 w 10000"/>
                <a:gd name="connsiteY146" fmla="*/ 6455 h 10000"/>
                <a:gd name="connsiteX147" fmla="*/ 1188 w 10000"/>
                <a:gd name="connsiteY147" fmla="*/ 6508 h 10000"/>
                <a:gd name="connsiteX148" fmla="*/ 986 w 10000"/>
                <a:gd name="connsiteY148" fmla="*/ 5873 h 10000"/>
                <a:gd name="connsiteX149" fmla="*/ 1362 w 10000"/>
                <a:gd name="connsiteY149" fmla="*/ 5609 h 10000"/>
                <a:gd name="connsiteX150" fmla="*/ 1566 w 10000"/>
                <a:gd name="connsiteY150" fmla="*/ 5609 h 10000"/>
                <a:gd name="connsiteX151" fmla="*/ 1566 w 10000"/>
                <a:gd name="connsiteY151" fmla="*/ 5873 h 10000"/>
                <a:gd name="connsiteX152" fmla="*/ 1391 w 10000"/>
                <a:gd name="connsiteY152" fmla="*/ 6032 h 10000"/>
                <a:gd name="connsiteX153" fmla="*/ 1276 w 10000"/>
                <a:gd name="connsiteY153" fmla="*/ 6720 h 10000"/>
                <a:gd name="connsiteX154" fmla="*/ 1218 w 10000"/>
                <a:gd name="connsiteY154" fmla="*/ 7037 h 10000"/>
                <a:gd name="connsiteX155" fmla="*/ 1305 w 10000"/>
                <a:gd name="connsiteY155" fmla="*/ 7461 h 10000"/>
                <a:gd name="connsiteX156" fmla="*/ 1478 w 10000"/>
                <a:gd name="connsiteY156" fmla="*/ 7778 h 10000"/>
                <a:gd name="connsiteX157" fmla="*/ 2058 w 10000"/>
                <a:gd name="connsiteY157" fmla="*/ 8413 h 10000"/>
                <a:gd name="connsiteX158" fmla="*/ 2521 w 10000"/>
                <a:gd name="connsiteY158" fmla="*/ 8889 h 10000"/>
                <a:gd name="connsiteX159" fmla="*/ 2869 w 10000"/>
                <a:gd name="connsiteY159" fmla="*/ 9101 h 10000"/>
                <a:gd name="connsiteX160" fmla="*/ 3246 w 10000"/>
                <a:gd name="connsiteY160" fmla="*/ 9312 h 10000"/>
                <a:gd name="connsiteX161" fmla="*/ 3624 w 10000"/>
                <a:gd name="connsiteY161" fmla="*/ 9524 h 10000"/>
                <a:gd name="connsiteX162" fmla="*/ 3972 w 10000"/>
                <a:gd name="connsiteY162" fmla="*/ 9630 h 10000"/>
                <a:gd name="connsiteX163" fmla="*/ 4348 w 10000"/>
                <a:gd name="connsiteY163" fmla="*/ 9789 h 10000"/>
                <a:gd name="connsiteX164" fmla="*/ 4783 w 10000"/>
                <a:gd name="connsiteY164" fmla="*/ 9948 h 10000"/>
                <a:gd name="connsiteX165" fmla="*/ 5246 w 10000"/>
                <a:gd name="connsiteY165" fmla="*/ 10000 h 10000"/>
                <a:gd name="connsiteX166" fmla="*/ 5652 w 10000"/>
                <a:gd name="connsiteY166" fmla="*/ 10000 h 10000"/>
                <a:gd name="connsiteX167" fmla="*/ 6145 w 10000"/>
                <a:gd name="connsiteY167" fmla="*/ 9948 h 10000"/>
                <a:gd name="connsiteX168" fmla="*/ 6493 w 10000"/>
                <a:gd name="connsiteY168" fmla="*/ 9841 h 10000"/>
                <a:gd name="connsiteX169" fmla="*/ 6841 w 10000"/>
                <a:gd name="connsiteY169" fmla="*/ 9736 h 10000"/>
                <a:gd name="connsiteX170" fmla="*/ 7218 w 10000"/>
                <a:gd name="connsiteY170" fmla="*/ 9577 h 10000"/>
                <a:gd name="connsiteX171" fmla="*/ 7565 w 10000"/>
                <a:gd name="connsiteY171" fmla="*/ 9418 h 10000"/>
                <a:gd name="connsiteX172" fmla="*/ 7884 w 10000"/>
                <a:gd name="connsiteY172" fmla="*/ 9207 h 10000"/>
                <a:gd name="connsiteX173" fmla="*/ 8232 w 10000"/>
                <a:gd name="connsiteY173" fmla="*/ 8995 h 10000"/>
                <a:gd name="connsiteX174" fmla="*/ 8551 w 10000"/>
                <a:gd name="connsiteY17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5971 w 10000"/>
                <a:gd name="connsiteY40" fmla="*/ 7037 h 10000"/>
                <a:gd name="connsiteX41" fmla="*/ 6232 w 10000"/>
                <a:gd name="connsiteY41" fmla="*/ 6561 h 10000"/>
                <a:gd name="connsiteX42" fmla="*/ 8734 w 10000"/>
                <a:gd name="connsiteY42" fmla="*/ 5498 h 10000"/>
                <a:gd name="connsiteX43" fmla="*/ 8734 w 10000"/>
                <a:gd name="connsiteY43" fmla="*/ 5498 h 10000"/>
                <a:gd name="connsiteX44" fmla="*/ 8607 w 10000"/>
                <a:gd name="connsiteY44" fmla="*/ 5271 h 10000"/>
                <a:gd name="connsiteX45" fmla="*/ 8417 w 10000"/>
                <a:gd name="connsiteY45" fmla="*/ 5422 h 10000"/>
                <a:gd name="connsiteX46" fmla="*/ 8291 w 10000"/>
                <a:gd name="connsiteY46" fmla="*/ 5195 h 10000"/>
                <a:gd name="connsiteX47" fmla="*/ 8164 w 10000"/>
                <a:gd name="connsiteY47" fmla="*/ 4968 h 10000"/>
                <a:gd name="connsiteX48" fmla="*/ 8671 w 10000"/>
                <a:gd name="connsiteY48" fmla="*/ 4893 h 10000"/>
                <a:gd name="connsiteX49" fmla="*/ 8227 w 10000"/>
                <a:gd name="connsiteY49" fmla="*/ 4591 h 10000"/>
                <a:gd name="connsiteX50" fmla="*/ 7657 w 10000"/>
                <a:gd name="connsiteY50" fmla="*/ 5044 h 10000"/>
                <a:gd name="connsiteX51" fmla="*/ 7087 w 10000"/>
                <a:gd name="connsiteY51" fmla="*/ 5497 h 10000"/>
                <a:gd name="connsiteX52" fmla="*/ 8037 w 10000"/>
                <a:gd name="connsiteY52" fmla="*/ 4742 h 10000"/>
                <a:gd name="connsiteX53" fmla="*/ 7531 w 10000"/>
                <a:gd name="connsiteY53" fmla="*/ 4817 h 10000"/>
                <a:gd name="connsiteX54" fmla="*/ 8069 w 10000"/>
                <a:gd name="connsiteY54" fmla="*/ 4826 h 10000"/>
                <a:gd name="connsiteX55" fmla="*/ 6950 w 10000"/>
                <a:gd name="connsiteY55" fmla="*/ 3306 h 10000"/>
                <a:gd name="connsiteX56" fmla="*/ 6962 w 10000"/>
                <a:gd name="connsiteY56" fmla="*/ 3305 h 10000"/>
                <a:gd name="connsiteX57" fmla="*/ 6645 w 10000"/>
                <a:gd name="connsiteY57" fmla="*/ 3230 h 10000"/>
                <a:gd name="connsiteX58" fmla="*/ 6519 w 10000"/>
                <a:gd name="connsiteY58" fmla="*/ 3003 h 10000"/>
                <a:gd name="connsiteX59" fmla="*/ 5949 w 10000"/>
                <a:gd name="connsiteY59" fmla="*/ 2473 h 10000"/>
                <a:gd name="connsiteX60" fmla="*/ 5015 w 10000"/>
                <a:gd name="connsiteY60" fmla="*/ 3228 h 10000"/>
                <a:gd name="connsiteX61" fmla="*/ 4898 w 10000"/>
                <a:gd name="connsiteY61" fmla="*/ 3175 h 10000"/>
                <a:gd name="connsiteX62" fmla="*/ 4754 w 10000"/>
                <a:gd name="connsiteY62" fmla="*/ 3122 h 10000"/>
                <a:gd name="connsiteX63" fmla="*/ 4637 w 10000"/>
                <a:gd name="connsiteY63" fmla="*/ 3334 h 10000"/>
                <a:gd name="connsiteX64" fmla="*/ 4464 w 10000"/>
                <a:gd name="connsiteY64" fmla="*/ 3493 h 10000"/>
                <a:gd name="connsiteX65" fmla="*/ 4435 w 10000"/>
                <a:gd name="connsiteY65" fmla="*/ 3651 h 10000"/>
                <a:gd name="connsiteX66" fmla="*/ 4579 w 10000"/>
                <a:gd name="connsiteY66" fmla="*/ 3862 h 10000"/>
                <a:gd name="connsiteX67" fmla="*/ 4637 w 10000"/>
                <a:gd name="connsiteY67" fmla="*/ 4021 h 10000"/>
                <a:gd name="connsiteX68" fmla="*/ 4783 w 10000"/>
                <a:gd name="connsiteY68" fmla="*/ 4021 h 10000"/>
                <a:gd name="connsiteX69" fmla="*/ 4841 w 10000"/>
                <a:gd name="connsiteY69" fmla="*/ 4021 h 10000"/>
                <a:gd name="connsiteX70" fmla="*/ 4927 w 10000"/>
                <a:gd name="connsiteY70" fmla="*/ 4233 h 10000"/>
                <a:gd name="connsiteX71" fmla="*/ 5073 w 10000"/>
                <a:gd name="connsiteY71" fmla="*/ 4603 h 10000"/>
                <a:gd name="connsiteX72" fmla="*/ 4898 w 10000"/>
                <a:gd name="connsiteY72" fmla="*/ 4391 h 10000"/>
                <a:gd name="connsiteX73" fmla="*/ 4812 w 10000"/>
                <a:gd name="connsiteY73" fmla="*/ 4127 h 10000"/>
                <a:gd name="connsiteX74" fmla="*/ 4725 w 10000"/>
                <a:gd name="connsiteY74" fmla="*/ 4339 h 10000"/>
                <a:gd name="connsiteX75" fmla="*/ 4608 w 10000"/>
                <a:gd name="connsiteY75" fmla="*/ 4657 h 10000"/>
                <a:gd name="connsiteX76" fmla="*/ 4608 w 10000"/>
                <a:gd name="connsiteY76" fmla="*/ 4445 h 10000"/>
                <a:gd name="connsiteX77" fmla="*/ 4435 w 10000"/>
                <a:gd name="connsiteY77" fmla="*/ 4339 h 10000"/>
                <a:gd name="connsiteX78" fmla="*/ 4406 w 10000"/>
                <a:gd name="connsiteY78" fmla="*/ 3968 h 10000"/>
                <a:gd name="connsiteX79" fmla="*/ 4261 w 10000"/>
                <a:gd name="connsiteY79" fmla="*/ 4021 h 10000"/>
                <a:gd name="connsiteX80" fmla="*/ 4319 w 10000"/>
                <a:gd name="connsiteY80" fmla="*/ 3598 h 10000"/>
                <a:gd name="connsiteX81" fmla="*/ 4232 w 10000"/>
                <a:gd name="connsiteY81" fmla="*/ 3598 h 10000"/>
                <a:gd name="connsiteX82" fmla="*/ 4319 w 10000"/>
                <a:gd name="connsiteY82" fmla="*/ 3069 h 10000"/>
                <a:gd name="connsiteX83" fmla="*/ 4464 w 10000"/>
                <a:gd name="connsiteY83" fmla="*/ 3069 h 10000"/>
                <a:gd name="connsiteX84" fmla="*/ 4522 w 10000"/>
                <a:gd name="connsiteY84" fmla="*/ 3386 h 10000"/>
                <a:gd name="connsiteX85" fmla="*/ 4551 w 10000"/>
                <a:gd name="connsiteY85" fmla="*/ 3175 h 10000"/>
                <a:gd name="connsiteX86" fmla="*/ 4493 w 10000"/>
                <a:gd name="connsiteY86" fmla="*/ 3016 h 10000"/>
                <a:gd name="connsiteX87" fmla="*/ 4348 w 10000"/>
                <a:gd name="connsiteY87" fmla="*/ 2910 h 10000"/>
                <a:gd name="connsiteX88" fmla="*/ 4377 w 10000"/>
                <a:gd name="connsiteY88" fmla="*/ 2487 h 10000"/>
                <a:gd name="connsiteX89" fmla="*/ 4319 w 10000"/>
                <a:gd name="connsiteY89" fmla="*/ 2275 h 10000"/>
                <a:gd name="connsiteX90" fmla="*/ 4289 w 10000"/>
                <a:gd name="connsiteY90" fmla="*/ 1641 h 10000"/>
                <a:gd name="connsiteX91" fmla="*/ 4348 w 10000"/>
                <a:gd name="connsiteY91" fmla="*/ 1641 h 10000"/>
                <a:gd name="connsiteX92" fmla="*/ 4261 w 10000"/>
                <a:gd name="connsiteY92" fmla="*/ 1534 h 10000"/>
                <a:gd name="connsiteX93" fmla="*/ 4000 w 10000"/>
                <a:gd name="connsiteY93" fmla="*/ 1746 h 10000"/>
                <a:gd name="connsiteX94" fmla="*/ 3942 w 10000"/>
                <a:gd name="connsiteY94" fmla="*/ 1323 h 10000"/>
                <a:gd name="connsiteX95" fmla="*/ 4145 w 10000"/>
                <a:gd name="connsiteY95" fmla="*/ 582 h 10000"/>
                <a:gd name="connsiteX96" fmla="*/ 3972 w 10000"/>
                <a:gd name="connsiteY96" fmla="*/ 318 h 10000"/>
                <a:gd name="connsiteX97" fmla="*/ 3972 w 10000"/>
                <a:gd name="connsiteY97" fmla="*/ 212 h 10000"/>
                <a:gd name="connsiteX98" fmla="*/ 3710 w 10000"/>
                <a:gd name="connsiteY98" fmla="*/ 0 h 10000"/>
                <a:gd name="connsiteX99" fmla="*/ 3624 w 10000"/>
                <a:gd name="connsiteY99" fmla="*/ 212 h 10000"/>
                <a:gd name="connsiteX100" fmla="*/ 3536 w 10000"/>
                <a:gd name="connsiteY100" fmla="*/ 635 h 10000"/>
                <a:gd name="connsiteX101" fmla="*/ 3420 w 10000"/>
                <a:gd name="connsiteY101" fmla="*/ 688 h 10000"/>
                <a:gd name="connsiteX102" fmla="*/ 3594 w 10000"/>
                <a:gd name="connsiteY102" fmla="*/ 900 h 10000"/>
                <a:gd name="connsiteX103" fmla="*/ 3624 w 10000"/>
                <a:gd name="connsiteY103" fmla="*/ 1164 h 10000"/>
                <a:gd name="connsiteX104" fmla="*/ 3536 w 10000"/>
                <a:gd name="connsiteY104" fmla="*/ 1323 h 10000"/>
                <a:gd name="connsiteX105" fmla="*/ 3624 w 10000"/>
                <a:gd name="connsiteY105" fmla="*/ 1799 h 10000"/>
                <a:gd name="connsiteX106" fmla="*/ 3565 w 10000"/>
                <a:gd name="connsiteY106" fmla="*/ 2223 h 10000"/>
                <a:gd name="connsiteX107" fmla="*/ 3130 w 10000"/>
                <a:gd name="connsiteY107" fmla="*/ 2539 h 10000"/>
                <a:gd name="connsiteX108" fmla="*/ 3101 w 10000"/>
                <a:gd name="connsiteY108" fmla="*/ 2381 h 10000"/>
                <a:gd name="connsiteX109" fmla="*/ 3073 w 10000"/>
                <a:gd name="connsiteY109" fmla="*/ 2593 h 10000"/>
                <a:gd name="connsiteX110" fmla="*/ 3188 w 10000"/>
                <a:gd name="connsiteY110" fmla="*/ 2804 h 10000"/>
                <a:gd name="connsiteX111" fmla="*/ 3478 w 10000"/>
                <a:gd name="connsiteY111" fmla="*/ 2593 h 10000"/>
                <a:gd name="connsiteX112" fmla="*/ 3594 w 10000"/>
                <a:gd name="connsiteY112" fmla="*/ 2752 h 10000"/>
                <a:gd name="connsiteX113" fmla="*/ 3392 w 10000"/>
                <a:gd name="connsiteY113" fmla="*/ 2804 h 10000"/>
                <a:gd name="connsiteX114" fmla="*/ 1349 w 10000"/>
                <a:gd name="connsiteY114" fmla="*/ 2289 h 10000"/>
                <a:gd name="connsiteX115" fmla="*/ 2754 w 10000"/>
                <a:gd name="connsiteY115" fmla="*/ 2857 h 10000"/>
                <a:gd name="connsiteX116" fmla="*/ 1630 w 10000"/>
                <a:gd name="connsiteY116" fmla="*/ 1022 h 10000"/>
                <a:gd name="connsiteX117" fmla="*/ 2656 w 10000"/>
                <a:gd name="connsiteY117" fmla="*/ 2472 h 10000"/>
                <a:gd name="connsiteX118" fmla="*/ 2898 w 10000"/>
                <a:gd name="connsiteY118" fmla="*/ 3545 h 10000"/>
                <a:gd name="connsiteX119" fmla="*/ 2840 w 10000"/>
                <a:gd name="connsiteY119" fmla="*/ 3916 h 10000"/>
                <a:gd name="connsiteX120" fmla="*/ 1349 w 10000"/>
                <a:gd name="connsiteY120" fmla="*/ 2289 h 10000"/>
                <a:gd name="connsiteX121" fmla="*/ 1349 w 10000"/>
                <a:gd name="connsiteY121" fmla="*/ 2289 h 10000"/>
                <a:gd name="connsiteX122" fmla="*/ 2377 w 10000"/>
                <a:gd name="connsiteY122" fmla="*/ 3598 h 10000"/>
                <a:gd name="connsiteX123" fmla="*/ 2377 w 10000"/>
                <a:gd name="connsiteY123" fmla="*/ 3968 h 10000"/>
                <a:gd name="connsiteX124" fmla="*/ 2231 w 10000"/>
                <a:gd name="connsiteY124" fmla="*/ 4445 h 10000"/>
                <a:gd name="connsiteX125" fmla="*/ 2000 w 10000"/>
                <a:gd name="connsiteY125" fmla="*/ 4021 h 10000"/>
                <a:gd name="connsiteX126" fmla="*/ 1884 w 10000"/>
                <a:gd name="connsiteY126" fmla="*/ 3545 h 10000"/>
                <a:gd name="connsiteX127" fmla="*/ 1652 w 10000"/>
                <a:gd name="connsiteY127" fmla="*/ 3545 h 10000"/>
                <a:gd name="connsiteX128" fmla="*/ 1478 w 10000"/>
                <a:gd name="connsiteY128" fmla="*/ 3757 h 10000"/>
                <a:gd name="connsiteX129" fmla="*/ 1247 w 10000"/>
                <a:gd name="connsiteY129" fmla="*/ 3757 h 10000"/>
                <a:gd name="connsiteX130" fmla="*/ 1072 w 10000"/>
                <a:gd name="connsiteY130" fmla="*/ 3968 h 10000"/>
                <a:gd name="connsiteX131" fmla="*/ 957 w 10000"/>
                <a:gd name="connsiteY131" fmla="*/ 3757 h 10000"/>
                <a:gd name="connsiteX132" fmla="*/ 667 w 10000"/>
                <a:gd name="connsiteY132" fmla="*/ 3704 h 10000"/>
                <a:gd name="connsiteX133" fmla="*/ 406 w 10000"/>
                <a:gd name="connsiteY133" fmla="*/ 3704 h 10000"/>
                <a:gd name="connsiteX134" fmla="*/ 29 w 10000"/>
                <a:gd name="connsiteY134" fmla="*/ 3439 h 10000"/>
                <a:gd name="connsiteX135" fmla="*/ 0 w 10000"/>
                <a:gd name="connsiteY135" fmla="*/ 3916 h 10000"/>
                <a:gd name="connsiteX136" fmla="*/ 58 w 10000"/>
                <a:gd name="connsiteY136" fmla="*/ 4603 h 10000"/>
                <a:gd name="connsiteX137" fmla="*/ 116 w 10000"/>
                <a:gd name="connsiteY137" fmla="*/ 4973 h 10000"/>
                <a:gd name="connsiteX138" fmla="*/ 174 w 10000"/>
                <a:gd name="connsiteY138" fmla="*/ 5239 h 10000"/>
                <a:gd name="connsiteX139" fmla="*/ 232 w 10000"/>
                <a:gd name="connsiteY139" fmla="*/ 5609 h 10000"/>
                <a:gd name="connsiteX140" fmla="*/ 406 w 10000"/>
                <a:gd name="connsiteY140" fmla="*/ 5926 h 10000"/>
                <a:gd name="connsiteX141" fmla="*/ 638 w 10000"/>
                <a:gd name="connsiteY141" fmla="*/ 6455 h 10000"/>
                <a:gd name="connsiteX142" fmla="*/ 492 w 10000"/>
                <a:gd name="connsiteY142" fmla="*/ 6350 h 10000"/>
                <a:gd name="connsiteX143" fmla="*/ 840 w 10000"/>
                <a:gd name="connsiteY143" fmla="*/ 6825 h 10000"/>
                <a:gd name="connsiteX144" fmla="*/ 1043 w 10000"/>
                <a:gd name="connsiteY144" fmla="*/ 6773 h 10000"/>
                <a:gd name="connsiteX145" fmla="*/ 1015 w 10000"/>
                <a:gd name="connsiteY145" fmla="*/ 6455 h 10000"/>
                <a:gd name="connsiteX146" fmla="*/ 1188 w 10000"/>
                <a:gd name="connsiteY146" fmla="*/ 6508 h 10000"/>
                <a:gd name="connsiteX147" fmla="*/ 986 w 10000"/>
                <a:gd name="connsiteY147" fmla="*/ 5873 h 10000"/>
                <a:gd name="connsiteX148" fmla="*/ 1362 w 10000"/>
                <a:gd name="connsiteY148" fmla="*/ 5609 h 10000"/>
                <a:gd name="connsiteX149" fmla="*/ 1566 w 10000"/>
                <a:gd name="connsiteY149" fmla="*/ 5609 h 10000"/>
                <a:gd name="connsiteX150" fmla="*/ 1566 w 10000"/>
                <a:gd name="connsiteY150" fmla="*/ 5873 h 10000"/>
                <a:gd name="connsiteX151" fmla="*/ 1391 w 10000"/>
                <a:gd name="connsiteY151" fmla="*/ 6032 h 10000"/>
                <a:gd name="connsiteX152" fmla="*/ 1276 w 10000"/>
                <a:gd name="connsiteY152" fmla="*/ 6720 h 10000"/>
                <a:gd name="connsiteX153" fmla="*/ 1218 w 10000"/>
                <a:gd name="connsiteY153" fmla="*/ 7037 h 10000"/>
                <a:gd name="connsiteX154" fmla="*/ 1305 w 10000"/>
                <a:gd name="connsiteY154" fmla="*/ 7461 h 10000"/>
                <a:gd name="connsiteX155" fmla="*/ 1478 w 10000"/>
                <a:gd name="connsiteY155" fmla="*/ 7778 h 10000"/>
                <a:gd name="connsiteX156" fmla="*/ 2058 w 10000"/>
                <a:gd name="connsiteY156" fmla="*/ 8413 h 10000"/>
                <a:gd name="connsiteX157" fmla="*/ 2521 w 10000"/>
                <a:gd name="connsiteY157" fmla="*/ 8889 h 10000"/>
                <a:gd name="connsiteX158" fmla="*/ 2869 w 10000"/>
                <a:gd name="connsiteY158" fmla="*/ 9101 h 10000"/>
                <a:gd name="connsiteX159" fmla="*/ 3246 w 10000"/>
                <a:gd name="connsiteY159" fmla="*/ 9312 h 10000"/>
                <a:gd name="connsiteX160" fmla="*/ 3624 w 10000"/>
                <a:gd name="connsiteY160" fmla="*/ 9524 h 10000"/>
                <a:gd name="connsiteX161" fmla="*/ 3972 w 10000"/>
                <a:gd name="connsiteY161" fmla="*/ 9630 h 10000"/>
                <a:gd name="connsiteX162" fmla="*/ 4348 w 10000"/>
                <a:gd name="connsiteY162" fmla="*/ 9789 h 10000"/>
                <a:gd name="connsiteX163" fmla="*/ 4783 w 10000"/>
                <a:gd name="connsiteY163" fmla="*/ 9948 h 10000"/>
                <a:gd name="connsiteX164" fmla="*/ 5246 w 10000"/>
                <a:gd name="connsiteY164" fmla="*/ 10000 h 10000"/>
                <a:gd name="connsiteX165" fmla="*/ 5652 w 10000"/>
                <a:gd name="connsiteY165" fmla="*/ 10000 h 10000"/>
                <a:gd name="connsiteX166" fmla="*/ 6145 w 10000"/>
                <a:gd name="connsiteY166" fmla="*/ 9948 h 10000"/>
                <a:gd name="connsiteX167" fmla="*/ 6493 w 10000"/>
                <a:gd name="connsiteY167" fmla="*/ 9841 h 10000"/>
                <a:gd name="connsiteX168" fmla="*/ 6841 w 10000"/>
                <a:gd name="connsiteY168" fmla="*/ 9736 h 10000"/>
                <a:gd name="connsiteX169" fmla="*/ 7218 w 10000"/>
                <a:gd name="connsiteY169" fmla="*/ 9577 h 10000"/>
                <a:gd name="connsiteX170" fmla="*/ 7565 w 10000"/>
                <a:gd name="connsiteY170" fmla="*/ 9418 h 10000"/>
                <a:gd name="connsiteX171" fmla="*/ 7884 w 10000"/>
                <a:gd name="connsiteY171" fmla="*/ 9207 h 10000"/>
                <a:gd name="connsiteX172" fmla="*/ 8232 w 10000"/>
                <a:gd name="connsiteY172" fmla="*/ 8995 h 10000"/>
                <a:gd name="connsiteX173" fmla="*/ 8551 w 10000"/>
                <a:gd name="connsiteY17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232 w 10000"/>
                <a:gd name="connsiteY40" fmla="*/ 6561 h 10000"/>
                <a:gd name="connsiteX41" fmla="*/ 8734 w 10000"/>
                <a:gd name="connsiteY41" fmla="*/ 5498 h 10000"/>
                <a:gd name="connsiteX42" fmla="*/ 8734 w 10000"/>
                <a:gd name="connsiteY42" fmla="*/ 5498 h 10000"/>
                <a:gd name="connsiteX43" fmla="*/ 8607 w 10000"/>
                <a:gd name="connsiteY43" fmla="*/ 5271 h 10000"/>
                <a:gd name="connsiteX44" fmla="*/ 8417 w 10000"/>
                <a:gd name="connsiteY44" fmla="*/ 5422 h 10000"/>
                <a:gd name="connsiteX45" fmla="*/ 8291 w 10000"/>
                <a:gd name="connsiteY45" fmla="*/ 5195 h 10000"/>
                <a:gd name="connsiteX46" fmla="*/ 8164 w 10000"/>
                <a:gd name="connsiteY46" fmla="*/ 4968 h 10000"/>
                <a:gd name="connsiteX47" fmla="*/ 8671 w 10000"/>
                <a:gd name="connsiteY47" fmla="*/ 4893 h 10000"/>
                <a:gd name="connsiteX48" fmla="*/ 8227 w 10000"/>
                <a:gd name="connsiteY48" fmla="*/ 4591 h 10000"/>
                <a:gd name="connsiteX49" fmla="*/ 7657 w 10000"/>
                <a:gd name="connsiteY49" fmla="*/ 5044 h 10000"/>
                <a:gd name="connsiteX50" fmla="*/ 7087 w 10000"/>
                <a:gd name="connsiteY50" fmla="*/ 5497 h 10000"/>
                <a:gd name="connsiteX51" fmla="*/ 8037 w 10000"/>
                <a:gd name="connsiteY51" fmla="*/ 4742 h 10000"/>
                <a:gd name="connsiteX52" fmla="*/ 7531 w 10000"/>
                <a:gd name="connsiteY52" fmla="*/ 4817 h 10000"/>
                <a:gd name="connsiteX53" fmla="*/ 8069 w 10000"/>
                <a:gd name="connsiteY53" fmla="*/ 4826 h 10000"/>
                <a:gd name="connsiteX54" fmla="*/ 6950 w 10000"/>
                <a:gd name="connsiteY54" fmla="*/ 3306 h 10000"/>
                <a:gd name="connsiteX55" fmla="*/ 6962 w 10000"/>
                <a:gd name="connsiteY55" fmla="*/ 3305 h 10000"/>
                <a:gd name="connsiteX56" fmla="*/ 6645 w 10000"/>
                <a:gd name="connsiteY56" fmla="*/ 3230 h 10000"/>
                <a:gd name="connsiteX57" fmla="*/ 6519 w 10000"/>
                <a:gd name="connsiteY57" fmla="*/ 3003 h 10000"/>
                <a:gd name="connsiteX58" fmla="*/ 5949 w 10000"/>
                <a:gd name="connsiteY58" fmla="*/ 2473 h 10000"/>
                <a:gd name="connsiteX59" fmla="*/ 5015 w 10000"/>
                <a:gd name="connsiteY59" fmla="*/ 3228 h 10000"/>
                <a:gd name="connsiteX60" fmla="*/ 4898 w 10000"/>
                <a:gd name="connsiteY60" fmla="*/ 3175 h 10000"/>
                <a:gd name="connsiteX61" fmla="*/ 4754 w 10000"/>
                <a:gd name="connsiteY61" fmla="*/ 3122 h 10000"/>
                <a:gd name="connsiteX62" fmla="*/ 4637 w 10000"/>
                <a:gd name="connsiteY62" fmla="*/ 3334 h 10000"/>
                <a:gd name="connsiteX63" fmla="*/ 4464 w 10000"/>
                <a:gd name="connsiteY63" fmla="*/ 3493 h 10000"/>
                <a:gd name="connsiteX64" fmla="*/ 4435 w 10000"/>
                <a:gd name="connsiteY64" fmla="*/ 3651 h 10000"/>
                <a:gd name="connsiteX65" fmla="*/ 4579 w 10000"/>
                <a:gd name="connsiteY65" fmla="*/ 3862 h 10000"/>
                <a:gd name="connsiteX66" fmla="*/ 4637 w 10000"/>
                <a:gd name="connsiteY66" fmla="*/ 4021 h 10000"/>
                <a:gd name="connsiteX67" fmla="*/ 4783 w 10000"/>
                <a:gd name="connsiteY67" fmla="*/ 4021 h 10000"/>
                <a:gd name="connsiteX68" fmla="*/ 4841 w 10000"/>
                <a:gd name="connsiteY68" fmla="*/ 4021 h 10000"/>
                <a:gd name="connsiteX69" fmla="*/ 4927 w 10000"/>
                <a:gd name="connsiteY69" fmla="*/ 4233 h 10000"/>
                <a:gd name="connsiteX70" fmla="*/ 5073 w 10000"/>
                <a:gd name="connsiteY70" fmla="*/ 4603 h 10000"/>
                <a:gd name="connsiteX71" fmla="*/ 4898 w 10000"/>
                <a:gd name="connsiteY71" fmla="*/ 4391 h 10000"/>
                <a:gd name="connsiteX72" fmla="*/ 4812 w 10000"/>
                <a:gd name="connsiteY72" fmla="*/ 4127 h 10000"/>
                <a:gd name="connsiteX73" fmla="*/ 4725 w 10000"/>
                <a:gd name="connsiteY73" fmla="*/ 4339 h 10000"/>
                <a:gd name="connsiteX74" fmla="*/ 4608 w 10000"/>
                <a:gd name="connsiteY74" fmla="*/ 4657 h 10000"/>
                <a:gd name="connsiteX75" fmla="*/ 4608 w 10000"/>
                <a:gd name="connsiteY75" fmla="*/ 4445 h 10000"/>
                <a:gd name="connsiteX76" fmla="*/ 4435 w 10000"/>
                <a:gd name="connsiteY76" fmla="*/ 4339 h 10000"/>
                <a:gd name="connsiteX77" fmla="*/ 4406 w 10000"/>
                <a:gd name="connsiteY77" fmla="*/ 3968 h 10000"/>
                <a:gd name="connsiteX78" fmla="*/ 4261 w 10000"/>
                <a:gd name="connsiteY78" fmla="*/ 4021 h 10000"/>
                <a:gd name="connsiteX79" fmla="*/ 4319 w 10000"/>
                <a:gd name="connsiteY79" fmla="*/ 3598 h 10000"/>
                <a:gd name="connsiteX80" fmla="*/ 4232 w 10000"/>
                <a:gd name="connsiteY80" fmla="*/ 3598 h 10000"/>
                <a:gd name="connsiteX81" fmla="*/ 4319 w 10000"/>
                <a:gd name="connsiteY81" fmla="*/ 3069 h 10000"/>
                <a:gd name="connsiteX82" fmla="*/ 4464 w 10000"/>
                <a:gd name="connsiteY82" fmla="*/ 3069 h 10000"/>
                <a:gd name="connsiteX83" fmla="*/ 4522 w 10000"/>
                <a:gd name="connsiteY83" fmla="*/ 3386 h 10000"/>
                <a:gd name="connsiteX84" fmla="*/ 4551 w 10000"/>
                <a:gd name="connsiteY84" fmla="*/ 3175 h 10000"/>
                <a:gd name="connsiteX85" fmla="*/ 4493 w 10000"/>
                <a:gd name="connsiteY85" fmla="*/ 3016 h 10000"/>
                <a:gd name="connsiteX86" fmla="*/ 4348 w 10000"/>
                <a:gd name="connsiteY86" fmla="*/ 2910 h 10000"/>
                <a:gd name="connsiteX87" fmla="*/ 4377 w 10000"/>
                <a:gd name="connsiteY87" fmla="*/ 2487 h 10000"/>
                <a:gd name="connsiteX88" fmla="*/ 4319 w 10000"/>
                <a:gd name="connsiteY88" fmla="*/ 2275 h 10000"/>
                <a:gd name="connsiteX89" fmla="*/ 4289 w 10000"/>
                <a:gd name="connsiteY89" fmla="*/ 1641 h 10000"/>
                <a:gd name="connsiteX90" fmla="*/ 4348 w 10000"/>
                <a:gd name="connsiteY90" fmla="*/ 1641 h 10000"/>
                <a:gd name="connsiteX91" fmla="*/ 4261 w 10000"/>
                <a:gd name="connsiteY91" fmla="*/ 1534 h 10000"/>
                <a:gd name="connsiteX92" fmla="*/ 4000 w 10000"/>
                <a:gd name="connsiteY92" fmla="*/ 1746 h 10000"/>
                <a:gd name="connsiteX93" fmla="*/ 3942 w 10000"/>
                <a:gd name="connsiteY93" fmla="*/ 1323 h 10000"/>
                <a:gd name="connsiteX94" fmla="*/ 4145 w 10000"/>
                <a:gd name="connsiteY94" fmla="*/ 582 h 10000"/>
                <a:gd name="connsiteX95" fmla="*/ 3972 w 10000"/>
                <a:gd name="connsiteY95" fmla="*/ 318 h 10000"/>
                <a:gd name="connsiteX96" fmla="*/ 3972 w 10000"/>
                <a:gd name="connsiteY96" fmla="*/ 212 h 10000"/>
                <a:gd name="connsiteX97" fmla="*/ 3710 w 10000"/>
                <a:gd name="connsiteY97" fmla="*/ 0 h 10000"/>
                <a:gd name="connsiteX98" fmla="*/ 3624 w 10000"/>
                <a:gd name="connsiteY98" fmla="*/ 212 h 10000"/>
                <a:gd name="connsiteX99" fmla="*/ 3536 w 10000"/>
                <a:gd name="connsiteY99" fmla="*/ 635 h 10000"/>
                <a:gd name="connsiteX100" fmla="*/ 3420 w 10000"/>
                <a:gd name="connsiteY100" fmla="*/ 688 h 10000"/>
                <a:gd name="connsiteX101" fmla="*/ 3594 w 10000"/>
                <a:gd name="connsiteY101" fmla="*/ 900 h 10000"/>
                <a:gd name="connsiteX102" fmla="*/ 3624 w 10000"/>
                <a:gd name="connsiteY102" fmla="*/ 1164 h 10000"/>
                <a:gd name="connsiteX103" fmla="*/ 3536 w 10000"/>
                <a:gd name="connsiteY103" fmla="*/ 1323 h 10000"/>
                <a:gd name="connsiteX104" fmla="*/ 3624 w 10000"/>
                <a:gd name="connsiteY104" fmla="*/ 1799 h 10000"/>
                <a:gd name="connsiteX105" fmla="*/ 3565 w 10000"/>
                <a:gd name="connsiteY105" fmla="*/ 2223 h 10000"/>
                <a:gd name="connsiteX106" fmla="*/ 3130 w 10000"/>
                <a:gd name="connsiteY106" fmla="*/ 2539 h 10000"/>
                <a:gd name="connsiteX107" fmla="*/ 3101 w 10000"/>
                <a:gd name="connsiteY107" fmla="*/ 2381 h 10000"/>
                <a:gd name="connsiteX108" fmla="*/ 3073 w 10000"/>
                <a:gd name="connsiteY108" fmla="*/ 2593 h 10000"/>
                <a:gd name="connsiteX109" fmla="*/ 3188 w 10000"/>
                <a:gd name="connsiteY109" fmla="*/ 2804 h 10000"/>
                <a:gd name="connsiteX110" fmla="*/ 3478 w 10000"/>
                <a:gd name="connsiteY110" fmla="*/ 2593 h 10000"/>
                <a:gd name="connsiteX111" fmla="*/ 3594 w 10000"/>
                <a:gd name="connsiteY111" fmla="*/ 2752 h 10000"/>
                <a:gd name="connsiteX112" fmla="*/ 3392 w 10000"/>
                <a:gd name="connsiteY112" fmla="*/ 2804 h 10000"/>
                <a:gd name="connsiteX113" fmla="*/ 1349 w 10000"/>
                <a:gd name="connsiteY113" fmla="*/ 2289 h 10000"/>
                <a:gd name="connsiteX114" fmla="*/ 2754 w 10000"/>
                <a:gd name="connsiteY114" fmla="*/ 2857 h 10000"/>
                <a:gd name="connsiteX115" fmla="*/ 1630 w 10000"/>
                <a:gd name="connsiteY115" fmla="*/ 1022 h 10000"/>
                <a:gd name="connsiteX116" fmla="*/ 2656 w 10000"/>
                <a:gd name="connsiteY116" fmla="*/ 2472 h 10000"/>
                <a:gd name="connsiteX117" fmla="*/ 2898 w 10000"/>
                <a:gd name="connsiteY117" fmla="*/ 3545 h 10000"/>
                <a:gd name="connsiteX118" fmla="*/ 2840 w 10000"/>
                <a:gd name="connsiteY118" fmla="*/ 3916 h 10000"/>
                <a:gd name="connsiteX119" fmla="*/ 1349 w 10000"/>
                <a:gd name="connsiteY119" fmla="*/ 2289 h 10000"/>
                <a:gd name="connsiteX120" fmla="*/ 1349 w 10000"/>
                <a:gd name="connsiteY120" fmla="*/ 2289 h 10000"/>
                <a:gd name="connsiteX121" fmla="*/ 2377 w 10000"/>
                <a:gd name="connsiteY121" fmla="*/ 3598 h 10000"/>
                <a:gd name="connsiteX122" fmla="*/ 2377 w 10000"/>
                <a:gd name="connsiteY122" fmla="*/ 3968 h 10000"/>
                <a:gd name="connsiteX123" fmla="*/ 2231 w 10000"/>
                <a:gd name="connsiteY123" fmla="*/ 4445 h 10000"/>
                <a:gd name="connsiteX124" fmla="*/ 2000 w 10000"/>
                <a:gd name="connsiteY124" fmla="*/ 4021 h 10000"/>
                <a:gd name="connsiteX125" fmla="*/ 1884 w 10000"/>
                <a:gd name="connsiteY125" fmla="*/ 3545 h 10000"/>
                <a:gd name="connsiteX126" fmla="*/ 1652 w 10000"/>
                <a:gd name="connsiteY126" fmla="*/ 3545 h 10000"/>
                <a:gd name="connsiteX127" fmla="*/ 1478 w 10000"/>
                <a:gd name="connsiteY127" fmla="*/ 3757 h 10000"/>
                <a:gd name="connsiteX128" fmla="*/ 1247 w 10000"/>
                <a:gd name="connsiteY128" fmla="*/ 3757 h 10000"/>
                <a:gd name="connsiteX129" fmla="*/ 1072 w 10000"/>
                <a:gd name="connsiteY129" fmla="*/ 3968 h 10000"/>
                <a:gd name="connsiteX130" fmla="*/ 957 w 10000"/>
                <a:gd name="connsiteY130" fmla="*/ 3757 h 10000"/>
                <a:gd name="connsiteX131" fmla="*/ 667 w 10000"/>
                <a:gd name="connsiteY131" fmla="*/ 3704 h 10000"/>
                <a:gd name="connsiteX132" fmla="*/ 406 w 10000"/>
                <a:gd name="connsiteY132" fmla="*/ 3704 h 10000"/>
                <a:gd name="connsiteX133" fmla="*/ 29 w 10000"/>
                <a:gd name="connsiteY133" fmla="*/ 3439 h 10000"/>
                <a:gd name="connsiteX134" fmla="*/ 0 w 10000"/>
                <a:gd name="connsiteY134" fmla="*/ 3916 h 10000"/>
                <a:gd name="connsiteX135" fmla="*/ 58 w 10000"/>
                <a:gd name="connsiteY135" fmla="*/ 4603 h 10000"/>
                <a:gd name="connsiteX136" fmla="*/ 116 w 10000"/>
                <a:gd name="connsiteY136" fmla="*/ 4973 h 10000"/>
                <a:gd name="connsiteX137" fmla="*/ 174 w 10000"/>
                <a:gd name="connsiteY137" fmla="*/ 5239 h 10000"/>
                <a:gd name="connsiteX138" fmla="*/ 232 w 10000"/>
                <a:gd name="connsiteY138" fmla="*/ 5609 h 10000"/>
                <a:gd name="connsiteX139" fmla="*/ 406 w 10000"/>
                <a:gd name="connsiteY139" fmla="*/ 5926 h 10000"/>
                <a:gd name="connsiteX140" fmla="*/ 638 w 10000"/>
                <a:gd name="connsiteY140" fmla="*/ 6455 h 10000"/>
                <a:gd name="connsiteX141" fmla="*/ 492 w 10000"/>
                <a:gd name="connsiteY141" fmla="*/ 6350 h 10000"/>
                <a:gd name="connsiteX142" fmla="*/ 840 w 10000"/>
                <a:gd name="connsiteY142" fmla="*/ 6825 h 10000"/>
                <a:gd name="connsiteX143" fmla="*/ 1043 w 10000"/>
                <a:gd name="connsiteY143" fmla="*/ 6773 h 10000"/>
                <a:gd name="connsiteX144" fmla="*/ 1015 w 10000"/>
                <a:gd name="connsiteY144" fmla="*/ 6455 h 10000"/>
                <a:gd name="connsiteX145" fmla="*/ 1188 w 10000"/>
                <a:gd name="connsiteY145" fmla="*/ 6508 h 10000"/>
                <a:gd name="connsiteX146" fmla="*/ 986 w 10000"/>
                <a:gd name="connsiteY146" fmla="*/ 5873 h 10000"/>
                <a:gd name="connsiteX147" fmla="*/ 1362 w 10000"/>
                <a:gd name="connsiteY147" fmla="*/ 5609 h 10000"/>
                <a:gd name="connsiteX148" fmla="*/ 1566 w 10000"/>
                <a:gd name="connsiteY148" fmla="*/ 5609 h 10000"/>
                <a:gd name="connsiteX149" fmla="*/ 1566 w 10000"/>
                <a:gd name="connsiteY149" fmla="*/ 5873 h 10000"/>
                <a:gd name="connsiteX150" fmla="*/ 1391 w 10000"/>
                <a:gd name="connsiteY150" fmla="*/ 6032 h 10000"/>
                <a:gd name="connsiteX151" fmla="*/ 1276 w 10000"/>
                <a:gd name="connsiteY151" fmla="*/ 6720 h 10000"/>
                <a:gd name="connsiteX152" fmla="*/ 1218 w 10000"/>
                <a:gd name="connsiteY152" fmla="*/ 7037 h 10000"/>
                <a:gd name="connsiteX153" fmla="*/ 1305 w 10000"/>
                <a:gd name="connsiteY153" fmla="*/ 7461 h 10000"/>
                <a:gd name="connsiteX154" fmla="*/ 1478 w 10000"/>
                <a:gd name="connsiteY154" fmla="*/ 7778 h 10000"/>
                <a:gd name="connsiteX155" fmla="*/ 2058 w 10000"/>
                <a:gd name="connsiteY155" fmla="*/ 8413 h 10000"/>
                <a:gd name="connsiteX156" fmla="*/ 2521 w 10000"/>
                <a:gd name="connsiteY156" fmla="*/ 8889 h 10000"/>
                <a:gd name="connsiteX157" fmla="*/ 2869 w 10000"/>
                <a:gd name="connsiteY157" fmla="*/ 9101 h 10000"/>
                <a:gd name="connsiteX158" fmla="*/ 3246 w 10000"/>
                <a:gd name="connsiteY158" fmla="*/ 9312 h 10000"/>
                <a:gd name="connsiteX159" fmla="*/ 3624 w 10000"/>
                <a:gd name="connsiteY159" fmla="*/ 9524 h 10000"/>
                <a:gd name="connsiteX160" fmla="*/ 3972 w 10000"/>
                <a:gd name="connsiteY160" fmla="*/ 9630 h 10000"/>
                <a:gd name="connsiteX161" fmla="*/ 4348 w 10000"/>
                <a:gd name="connsiteY161" fmla="*/ 9789 h 10000"/>
                <a:gd name="connsiteX162" fmla="*/ 4783 w 10000"/>
                <a:gd name="connsiteY162" fmla="*/ 9948 h 10000"/>
                <a:gd name="connsiteX163" fmla="*/ 5246 w 10000"/>
                <a:gd name="connsiteY163" fmla="*/ 10000 h 10000"/>
                <a:gd name="connsiteX164" fmla="*/ 5652 w 10000"/>
                <a:gd name="connsiteY164" fmla="*/ 10000 h 10000"/>
                <a:gd name="connsiteX165" fmla="*/ 6145 w 10000"/>
                <a:gd name="connsiteY165" fmla="*/ 9948 h 10000"/>
                <a:gd name="connsiteX166" fmla="*/ 6493 w 10000"/>
                <a:gd name="connsiteY166" fmla="*/ 9841 h 10000"/>
                <a:gd name="connsiteX167" fmla="*/ 6841 w 10000"/>
                <a:gd name="connsiteY167" fmla="*/ 9736 h 10000"/>
                <a:gd name="connsiteX168" fmla="*/ 7218 w 10000"/>
                <a:gd name="connsiteY168" fmla="*/ 9577 h 10000"/>
                <a:gd name="connsiteX169" fmla="*/ 7565 w 10000"/>
                <a:gd name="connsiteY169" fmla="*/ 9418 h 10000"/>
                <a:gd name="connsiteX170" fmla="*/ 7884 w 10000"/>
                <a:gd name="connsiteY170" fmla="*/ 9207 h 10000"/>
                <a:gd name="connsiteX171" fmla="*/ 8232 w 10000"/>
                <a:gd name="connsiteY171" fmla="*/ 8995 h 10000"/>
                <a:gd name="connsiteX172" fmla="*/ 8551 w 10000"/>
                <a:gd name="connsiteY17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8734 w 10000"/>
                <a:gd name="connsiteY40" fmla="*/ 5498 h 10000"/>
                <a:gd name="connsiteX41" fmla="*/ 8734 w 10000"/>
                <a:gd name="connsiteY41" fmla="*/ 5498 h 10000"/>
                <a:gd name="connsiteX42" fmla="*/ 8607 w 10000"/>
                <a:gd name="connsiteY42" fmla="*/ 5271 h 10000"/>
                <a:gd name="connsiteX43" fmla="*/ 8417 w 10000"/>
                <a:gd name="connsiteY43" fmla="*/ 5422 h 10000"/>
                <a:gd name="connsiteX44" fmla="*/ 8291 w 10000"/>
                <a:gd name="connsiteY44" fmla="*/ 5195 h 10000"/>
                <a:gd name="connsiteX45" fmla="*/ 8164 w 10000"/>
                <a:gd name="connsiteY45" fmla="*/ 4968 h 10000"/>
                <a:gd name="connsiteX46" fmla="*/ 8671 w 10000"/>
                <a:gd name="connsiteY46" fmla="*/ 4893 h 10000"/>
                <a:gd name="connsiteX47" fmla="*/ 8227 w 10000"/>
                <a:gd name="connsiteY47" fmla="*/ 4591 h 10000"/>
                <a:gd name="connsiteX48" fmla="*/ 7657 w 10000"/>
                <a:gd name="connsiteY48" fmla="*/ 5044 h 10000"/>
                <a:gd name="connsiteX49" fmla="*/ 7087 w 10000"/>
                <a:gd name="connsiteY49" fmla="*/ 5497 h 10000"/>
                <a:gd name="connsiteX50" fmla="*/ 8037 w 10000"/>
                <a:gd name="connsiteY50" fmla="*/ 4742 h 10000"/>
                <a:gd name="connsiteX51" fmla="*/ 7531 w 10000"/>
                <a:gd name="connsiteY51" fmla="*/ 4817 h 10000"/>
                <a:gd name="connsiteX52" fmla="*/ 8069 w 10000"/>
                <a:gd name="connsiteY52" fmla="*/ 4826 h 10000"/>
                <a:gd name="connsiteX53" fmla="*/ 6950 w 10000"/>
                <a:gd name="connsiteY53" fmla="*/ 3306 h 10000"/>
                <a:gd name="connsiteX54" fmla="*/ 6962 w 10000"/>
                <a:gd name="connsiteY54" fmla="*/ 3305 h 10000"/>
                <a:gd name="connsiteX55" fmla="*/ 6645 w 10000"/>
                <a:gd name="connsiteY55" fmla="*/ 3230 h 10000"/>
                <a:gd name="connsiteX56" fmla="*/ 6519 w 10000"/>
                <a:gd name="connsiteY56" fmla="*/ 3003 h 10000"/>
                <a:gd name="connsiteX57" fmla="*/ 5949 w 10000"/>
                <a:gd name="connsiteY57" fmla="*/ 2473 h 10000"/>
                <a:gd name="connsiteX58" fmla="*/ 5015 w 10000"/>
                <a:gd name="connsiteY58" fmla="*/ 3228 h 10000"/>
                <a:gd name="connsiteX59" fmla="*/ 4898 w 10000"/>
                <a:gd name="connsiteY59" fmla="*/ 3175 h 10000"/>
                <a:gd name="connsiteX60" fmla="*/ 4754 w 10000"/>
                <a:gd name="connsiteY60" fmla="*/ 3122 h 10000"/>
                <a:gd name="connsiteX61" fmla="*/ 4637 w 10000"/>
                <a:gd name="connsiteY61" fmla="*/ 3334 h 10000"/>
                <a:gd name="connsiteX62" fmla="*/ 4464 w 10000"/>
                <a:gd name="connsiteY62" fmla="*/ 3493 h 10000"/>
                <a:gd name="connsiteX63" fmla="*/ 4435 w 10000"/>
                <a:gd name="connsiteY63" fmla="*/ 3651 h 10000"/>
                <a:gd name="connsiteX64" fmla="*/ 4579 w 10000"/>
                <a:gd name="connsiteY64" fmla="*/ 3862 h 10000"/>
                <a:gd name="connsiteX65" fmla="*/ 4637 w 10000"/>
                <a:gd name="connsiteY65" fmla="*/ 4021 h 10000"/>
                <a:gd name="connsiteX66" fmla="*/ 4783 w 10000"/>
                <a:gd name="connsiteY66" fmla="*/ 4021 h 10000"/>
                <a:gd name="connsiteX67" fmla="*/ 4841 w 10000"/>
                <a:gd name="connsiteY67" fmla="*/ 4021 h 10000"/>
                <a:gd name="connsiteX68" fmla="*/ 4927 w 10000"/>
                <a:gd name="connsiteY68" fmla="*/ 4233 h 10000"/>
                <a:gd name="connsiteX69" fmla="*/ 5073 w 10000"/>
                <a:gd name="connsiteY69" fmla="*/ 4603 h 10000"/>
                <a:gd name="connsiteX70" fmla="*/ 4898 w 10000"/>
                <a:gd name="connsiteY70" fmla="*/ 4391 h 10000"/>
                <a:gd name="connsiteX71" fmla="*/ 4812 w 10000"/>
                <a:gd name="connsiteY71" fmla="*/ 4127 h 10000"/>
                <a:gd name="connsiteX72" fmla="*/ 4725 w 10000"/>
                <a:gd name="connsiteY72" fmla="*/ 4339 h 10000"/>
                <a:gd name="connsiteX73" fmla="*/ 4608 w 10000"/>
                <a:gd name="connsiteY73" fmla="*/ 4657 h 10000"/>
                <a:gd name="connsiteX74" fmla="*/ 4608 w 10000"/>
                <a:gd name="connsiteY74" fmla="*/ 4445 h 10000"/>
                <a:gd name="connsiteX75" fmla="*/ 4435 w 10000"/>
                <a:gd name="connsiteY75" fmla="*/ 4339 h 10000"/>
                <a:gd name="connsiteX76" fmla="*/ 4406 w 10000"/>
                <a:gd name="connsiteY76" fmla="*/ 3968 h 10000"/>
                <a:gd name="connsiteX77" fmla="*/ 4261 w 10000"/>
                <a:gd name="connsiteY77" fmla="*/ 4021 h 10000"/>
                <a:gd name="connsiteX78" fmla="*/ 4319 w 10000"/>
                <a:gd name="connsiteY78" fmla="*/ 3598 h 10000"/>
                <a:gd name="connsiteX79" fmla="*/ 4232 w 10000"/>
                <a:gd name="connsiteY79" fmla="*/ 3598 h 10000"/>
                <a:gd name="connsiteX80" fmla="*/ 4319 w 10000"/>
                <a:gd name="connsiteY80" fmla="*/ 3069 h 10000"/>
                <a:gd name="connsiteX81" fmla="*/ 4464 w 10000"/>
                <a:gd name="connsiteY81" fmla="*/ 3069 h 10000"/>
                <a:gd name="connsiteX82" fmla="*/ 4522 w 10000"/>
                <a:gd name="connsiteY82" fmla="*/ 3386 h 10000"/>
                <a:gd name="connsiteX83" fmla="*/ 4551 w 10000"/>
                <a:gd name="connsiteY83" fmla="*/ 3175 h 10000"/>
                <a:gd name="connsiteX84" fmla="*/ 4493 w 10000"/>
                <a:gd name="connsiteY84" fmla="*/ 3016 h 10000"/>
                <a:gd name="connsiteX85" fmla="*/ 4348 w 10000"/>
                <a:gd name="connsiteY85" fmla="*/ 2910 h 10000"/>
                <a:gd name="connsiteX86" fmla="*/ 4377 w 10000"/>
                <a:gd name="connsiteY86" fmla="*/ 2487 h 10000"/>
                <a:gd name="connsiteX87" fmla="*/ 4319 w 10000"/>
                <a:gd name="connsiteY87" fmla="*/ 2275 h 10000"/>
                <a:gd name="connsiteX88" fmla="*/ 4289 w 10000"/>
                <a:gd name="connsiteY88" fmla="*/ 1641 h 10000"/>
                <a:gd name="connsiteX89" fmla="*/ 4348 w 10000"/>
                <a:gd name="connsiteY89" fmla="*/ 1641 h 10000"/>
                <a:gd name="connsiteX90" fmla="*/ 4261 w 10000"/>
                <a:gd name="connsiteY90" fmla="*/ 1534 h 10000"/>
                <a:gd name="connsiteX91" fmla="*/ 4000 w 10000"/>
                <a:gd name="connsiteY91" fmla="*/ 1746 h 10000"/>
                <a:gd name="connsiteX92" fmla="*/ 3942 w 10000"/>
                <a:gd name="connsiteY92" fmla="*/ 1323 h 10000"/>
                <a:gd name="connsiteX93" fmla="*/ 4145 w 10000"/>
                <a:gd name="connsiteY93" fmla="*/ 582 h 10000"/>
                <a:gd name="connsiteX94" fmla="*/ 3972 w 10000"/>
                <a:gd name="connsiteY94" fmla="*/ 318 h 10000"/>
                <a:gd name="connsiteX95" fmla="*/ 3972 w 10000"/>
                <a:gd name="connsiteY95" fmla="*/ 212 h 10000"/>
                <a:gd name="connsiteX96" fmla="*/ 3710 w 10000"/>
                <a:gd name="connsiteY96" fmla="*/ 0 h 10000"/>
                <a:gd name="connsiteX97" fmla="*/ 3624 w 10000"/>
                <a:gd name="connsiteY97" fmla="*/ 212 h 10000"/>
                <a:gd name="connsiteX98" fmla="*/ 3536 w 10000"/>
                <a:gd name="connsiteY98" fmla="*/ 635 h 10000"/>
                <a:gd name="connsiteX99" fmla="*/ 3420 w 10000"/>
                <a:gd name="connsiteY99" fmla="*/ 688 h 10000"/>
                <a:gd name="connsiteX100" fmla="*/ 3594 w 10000"/>
                <a:gd name="connsiteY100" fmla="*/ 900 h 10000"/>
                <a:gd name="connsiteX101" fmla="*/ 3624 w 10000"/>
                <a:gd name="connsiteY101" fmla="*/ 1164 h 10000"/>
                <a:gd name="connsiteX102" fmla="*/ 3536 w 10000"/>
                <a:gd name="connsiteY102" fmla="*/ 1323 h 10000"/>
                <a:gd name="connsiteX103" fmla="*/ 3624 w 10000"/>
                <a:gd name="connsiteY103" fmla="*/ 1799 h 10000"/>
                <a:gd name="connsiteX104" fmla="*/ 3565 w 10000"/>
                <a:gd name="connsiteY104" fmla="*/ 2223 h 10000"/>
                <a:gd name="connsiteX105" fmla="*/ 3130 w 10000"/>
                <a:gd name="connsiteY105" fmla="*/ 2539 h 10000"/>
                <a:gd name="connsiteX106" fmla="*/ 3101 w 10000"/>
                <a:gd name="connsiteY106" fmla="*/ 2381 h 10000"/>
                <a:gd name="connsiteX107" fmla="*/ 3073 w 10000"/>
                <a:gd name="connsiteY107" fmla="*/ 2593 h 10000"/>
                <a:gd name="connsiteX108" fmla="*/ 3188 w 10000"/>
                <a:gd name="connsiteY108" fmla="*/ 2804 h 10000"/>
                <a:gd name="connsiteX109" fmla="*/ 3478 w 10000"/>
                <a:gd name="connsiteY109" fmla="*/ 2593 h 10000"/>
                <a:gd name="connsiteX110" fmla="*/ 3594 w 10000"/>
                <a:gd name="connsiteY110" fmla="*/ 2752 h 10000"/>
                <a:gd name="connsiteX111" fmla="*/ 3392 w 10000"/>
                <a:gd name="connsiteY111" fmla="*/ 2804 h 10000"/>
                <a:gd name="connsiteX112" fmla="*/ 1349 w 10000"/>
                <a:gd name="connsiteY112" fmla="*/ 2289 h 10000"/>
                <a:gd name="connsiteX113" fmla="*/ 2754 w 10000"/>
                <a:gd name="connsiteY113" fmla="*/ 2857 h 10000"/>
                <a:gd name="connsiteX114" fmla="*/ 1630 w 10000"/>
                <a:gd name="connsiteY114" fmla="*/ 1022 h 10000"/>
                <a:gd name="connsiteX115" fmla="*/ 2656 w 10000"/>
                <a:gd name="connsiteY115" fmla="*/ 2472 h 10000"/>
                <a:gd name="connsiteX116" fmla="*/ 2898 w 10000"/>
                <a:gd name="connsiteY116" fmla="*/ 3545 h 10000"/>
                <a:gd name="connsiteX117" fmla="*/ 2840 w 10000"/>
                <a:gd name="connsiteY117" fmla="*/ 3916 h 10000"/>
                <a:gd name="connsiteX118" fmla="*/ 1349 w 10000"/>
                <a:gd name="connsiteY118" fmla="*/ 2289 h 10000"/>
                <a:gd name="connsiteX119" fmla="*/ 1349 w 10000"/>
                <a:gd name="connsiteY119" fmla="*/ 2289 h 10000"/>
                <a:gd name="connsiteX120" fmla="*/ 2377 w 10000"/>
                <a:gd name="connsiteY120" fmla="*/ 3598 h 10000"/>
                <a:gd name="connsiteX121" fmla="*/ 2377 w 10000"/>
                <a:gd name="connsiteY121" fmla="*/ 3968 h 10000"/>
                <a:gd name="connsiteX122" fmla="*/ 2231 w 10000"/>
                <a:gd name="connsiteY122" fmla="*/ 4445 h 10000"/>
                <a:gd name="connsiteX123" fmla="*/ 2000 w 10000"/>
                <a:gd name="connsiteY123" fmla="*/ 4021 h 10000"/>
                <a:gd name="connsiteX124" fmla="*/ 1884 w 10000"/>
                <a:gd name="connsiteY124" fmla="*/ 3545 h 10000"/>
                <a:gd name="connsiteX125" fmla="*/ 1652 w 10000"/>
                <a:gd name="connsiteY125" fmla="*/ 3545 h 10000"/>
                <a:gd name="connsiteX126" fmla="*/ 1478 w 10000"/>
                <a:gd name="connsiteY126" fmla="*/ 3757 h 10000"/>
                <a:gd name="connsiteX127" fmla="*/ 1247 w 10000"/>
                <a:gd name="connsiteY127" fmla="*/ 3757 h 10000"/>
                <a:gd name="connsiteX128" fmla="*/ 1072 w 10000"/>
                <a:gd name="connsiteY128" fmla="*/ 3968 h 10000"/>
                <a:gd name="connsiteX129" fmla="*/ 957 w 10000"/>
                <a:gd name="connsiteY129" fmla="*/ 3757 h 10000"/>
                <a:gd name="connsiteX130" fmla="*/ 667 w 10000"/>
                <a:gd name="connsiteY130" fmla="*/ 3704 h 10000"/>
                <a:gd name="connsiteX131" fmla="*/ 406 w 10000"/>
                <a:gd name="connsiteY131" fmla="*/ 3704 h 10000"/>
                <a:gd name="connsiteX132" fmla="*/ 29 w 10000"/>
                <a:gd name="connsiteY132" fmla="*/ 3439 h 10000"/>
                <a:gd name="connsiteX133" fmla="*/ 0 w 10000"/>
                <a:gd name="connsiteY133" fmla="*/ 3916 h 10000"/>
                <a:gd name="connsiteX134" fmla="*/ 58 w 10000"/>
                <a:gd name="connsiteY134" fmla="*/ 4603 h 10000"/>
                <a:gd name="connsiteX135" fmla="*/ 116 w 10000"/>
                <a:gd name="connsiteY135" fmla="*/ 4973 h 10000"/>
                <a:gd name="connsiteX136" fmla="*/ 174 w 10000"/>
                <a:gd name="connsiteY136" fmla="*/ 5239 h 10000"/>
                <a:gd name="connsiteX137" fmla="*/ 232 w 10000"/>
                <a:gd name="connsiteY137" fmla="*/ 5609 h 10000"/>
                <a:gd name="connsiteX138" fmla="*/ 406 w 10000"/>
                <a:gd name="connsiteY138" fmla="*/ 5926 h 10000"/>
                <a:gd name="connsiteX139" fmla="*/ 638 w 10000"/>
                <a:gd name="connsiteY139" fmla="*/ 6455 h 10000"/>
                <a:gd name="connsiteX140" fmla="*/ 492 w 10000"/>
                <a:gd name="connsiteY140" fmla="*/ 6350 h 10000"/>
                <a:gd name="connsiteX141" fmla="*/ 840 w 10000"/>
                <a:gd name="connsiteY141" fmla="*/ 6825 h 10000"/>
                <a:gd name="connsiteX142" fmla="*/ 1043 w 10000"/>
                <a:gd name="connsiteY142" fmla="*/ 6773 h 10000"/>
                <a:gd name="connsiteX143" fmla="*/ 1015 w 10000"/>
                <a:gd name="connsiteY143" fmla="*/ 6455 h 10000"/>
                <a:gd name="connsiteX144" fmla="*/ 1188 w 10000"/>
                <a:gd name="connsiteY144" fmla="*/ 6508 h 10000"/>
                <a:gd name="connsiteX145" fmla="*/ 986 w 10000"/>
                <a:gd name="connsiteY145" fmla="*/ 5873 h 10000"/>
                <a:gd name="connsiteX146" fmla="*/ 1362 w 10000"/>
                <a:gd name="connsiteY146" fmla="*/ 5609 h 10000"/>
                <a:gd name="connsiteX147" fmla="*/ 1566 w 10000"/>
                <a:gd name="connsiteY147" fmla="*/ 5609 h 10000"/>
                <a:gd name="connsiteX148" fmla="*/ 1566 w 10000"/>
                <a:gd name="connsiteY148" fmla="*/ 5873 h 10000"/>
                <a:gd name="connsiteX149" fmla="*/ 1391 w 10000"/>
                <a:gd name="connsiteY149" fmla="*/ 6032 h 10000"/>
                <a:gd name="connsiteX150" fmla="*/ 1276 w 10000"/>
                <a:gd name="connsiteY150" fmla="*/ 6720 h 10000"/>
                <a:gd name="connsiteX151" fmla="*/ 1218 w 10000"/>
                <a:gd name="connsiteY151" fmla="*/ 7037 h 10000"/>
                <a:gd name="connsiteX152" fmla="*/ 1305 w 10000"/>
                <a:gd name="connsiteY152" fmla="*/ 7461 h 10000"/>
                <a:gd name="connsiteX153" fmla="*/ 1478 w 10000"/>
                <a:gd name="connsiteY153" fmla="*/ 7778 h 10000"/>
                <a:gd name="connsiteX154" fmla="*/ 2058 w 10000"/>
                <a:gd name="connsiteY154" fmla="*/ 8413 h 10000"/>
                <a:gd name="connsiteX155" fmla="*/ 2521 w 10000"/>
                <a:gd name="connsiteY155" fmla="*/ 8889 h 10000"/>
                <a:gd name="connsiteX156" fmla="*/ 2869 w 10000"/>
                <a:gd name="connsiteY156" fmla="*/ 9101 h 10000"/>
                <a:gd name="connsiteX157" fmla="*/ 3246 w 10000"/>
                <a:gd name="connsiteY157" fmla="*/ 9312 h 10000"/>
                <a:gd name="connsiteX158" fmla="*/ 3624 w 10000"/>
                <a:gd name="connsiteY158" fmla="*/ 9524 h 10000"/>
                <a:gd name="connsiteX159" fmla="*/ 3972 w 10000"/>
                <a:gd name="connsiteY159" fmla="*/ 9630 h 10000"/>
                <a:gd name="connsiteX160" fmla="*/ 4348 w 10000"/>
                <a:gd name="connsiteY160" fmla="*/ 9789 h 10000"/>
                <a:gd name="connsiteX161" fmla="*/ 4783 w 10000"/>
                <a:gd name="connsiteY161" fmla="*/ 9948 h 10000"/>
                <a:gd name="connsiteX162" fmla="*/ 5246 w 10000"/>
                <a:gd name="connsiteY162" fmla="*/ 10000 h 10000"/>
                <a:gd name="connsiteX163" fmla="*/ 5652 w 10000"/>
                <a:gd name="connsiteY163" fmla="*/ 10000 h 10000"/>
                <a:gd name="connsiteX164" fmla="*/ 6145 w 10000"/>
                <a:gd name="connsiteY164" fmla="*/ 9948 h 10000"/>
                <a:gd name="connsiteX165" fmla="*/ 6493 w 10000"/>
                <a:gd name="connsiteY165" fmla="*/ 9841 h 10000"/>
                <a:gd name="connsiteX166" fmla="*/ 6841 w 10000"/>
                <a:gd name="connsiteY166" fmla="*/ 9736 h 10000"/>
                <a:gd name="connsiteX167" fmla="*/ 7218 w 10000"/>
                <a:gd name="connsiteY167" fmla="*/ 9577 h 10000"/>
                <a:gd name="connsiteX168" fmla="*/ 7565 w 10000"/>
                <a:gd name="connsiteY168" fmla="*/ 9418 h 10000"/>
                <a:gd name="connsiteX169" fmla="*/ 7884 w 10000"/>
                <a:gd name="connsiteY169" fmla="*/ 9207 h 10000"/>
                <a:gd name="connsiteX170" fmla="*/ 8232 w 10000"/>
                <a:gd name="connsiteY170" fmla="*/ 8995 h 10000"/>
                <a:gd name="connsiteX171" fmla="*/ 8551 w 10000"/>
                <a:gd name="connsiteY17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8734 w 10000"/>
                <a:gd name="connsiteY39" fmla="*/ 5498 h 10000"/>
                <a:gd name="connsiteX40" fmla="*/ 8734 w 10000"/>
                <a:gd name="connsiteY40" fmla="*/ 5498 h 10000"/>
                <a:gd name="connsiteX41" fmla="*/ 8607 w 10000"/>
                <a:gd name="connsiteY41" fmla="*/ 5271 h 10000"/>
                <a:gd name="connsiteX42" fmla="*/ 8417 w 10000"/>
                <a:gd name="connsiteY42" fmla="*/ 5422 h 10000"/>
                <a:gd name="connsiteX43" fmla="*/ 8291 w 10000"/>
                <a:gd name="connsiteY43" fmla="*/ 5195 h 10000"/>
                <a:gd name="connsiteX44" fmla="*/ 8164 w 10000"/>
                <a:gd name="connsiteY44" fmla="*/ 4968 h 10000"/>
                <a:gd name="connsiteX45" fmla="*/ 8671 w 10000"/>
                <a:gd name="connsiteY45" fmla="*/ 4893 h 10000"/>
                <a:gd name="connsiteX46" fmla="*/ 8227 w 10000"/>
                <a:gd name="connsiteY46" fmla="*/ 4591 h 10000"/>
                <a:gd name="connsiteX47" fmla="*/ 7657 w 10000"/>
                <a:gd name="connsiteY47" fmla="*/ 5044 h 10000"/>
                <a:gd name="connsiteX48" fmla="*/ 7087 w 10000"/>
                <a:gd name="connsiteY48" fmla="*/ 5497 h 10000"/>
                <a:gd name="connsiteX49" fmla="*/ 8037 w 10000"/>
                <a:gd name="connsiteY49" fmla="*/ 4742 h 10000"/>
                <a:gd name="connsiteX50" fmla="*/ 7531 w 10000"/>
                <a:gd name="connsiteY50" fmla="*/ 4817 h 10000"/>
                <a:gd name="connsiteX51" fmla="*/ 8069 w 10000"/>
                <a:gd name="connsiteY51" fmla="*/ 4826 h 10000"/>
                <a:gd name="connsiteX52" fmla="*/ 6950 w 10000"/>
                <a:gd name="connsiteY52" fmla="*/ 3306 h 10000"/>
                <a:gd name="connsiteX53" fmla="*/ 6962 w 10000"/>
                <a:gd name="connsiteY53" fmla="*/ 3305 h 10000"/>
                <a:gd name="connsiteX54" fmla="*/ 6645 w 10000"/>
                <a:gd name="connsiteY54" fmla="*/ 3230 h 10000"/>
                <a:gd name="connsiteX55" fmla="*/ 6519 w 10000"/>
                <a:gd name="connsiteY55" fmla="*/ 3003 h 10000"/>
                <a:gd name="connsiteX56" fmla="*/ 5949 w 10000"/>
                <a:gd name="connsiteY56" fmla="*/ 2473 h 10000"/>
                <a:gd name="connsiteX57" fmla="*/ 5015 w 10000"/>
                <a:gd name="connsiteY57" fmla="*/ 3228 h 10000"/>
                <a:gd name="connsiteX58" fmla="*/ 4898 w 10000"/>
                <a:gd name="connsiteY58" fmla="*/ 3175 h 10000"/>
                <a:gd name="connsiteX59" fmla="*/ 4754 w 10000"/>
                <a:gd name="connsiteY59" fmla="*/ 3122 h 10000"/>
                <a:gd name="connsiteX60" fmla="*/ 4637 w 10000"/>
                <a:gd name="connsiteY60" fmla="*/ 3334 h 10000"/>
                <a:gd name="connsiteX61" fmla="*/ 4464 w 10000"/>
                <a:gd name="connsiteY61" fmla="*/ 3493 h 10000"/>
                <a:gd name="connsiteX62" fmla="*/ 4435 w 10000"/>
                <a:gd name="connsiteY62" fmla="*/ 3651 h 10000"/>
                <a:gd name="connsiteX63" fmla="*/ 4579 w 10000"/>
                <a:gd name="connsiteY63" fmla="*/ 3862 h 10000"/>
                <a:gd name="connsiteX64" fmla="*/ 4637 w 10000"/>
                <a:gd name="connsiteY64" fmla="*/ 4021 h 10000"/>
                <a:gd name="connsiteX65" fmla="*/ 4783 w 10000"/>
                <a:gd name="connsiteY65" fmla="*/ 4021 h 10000"/>
                <a:gd name="connsiteX66" fmla="*/ 4841 w 10000"/>
                <a:gd name="connsiteY66" fmla="*/ 4021 h 10000"/>
                <a:gd name="connsiteX67" fmla="*/ 4927 w 10000"/>
                <a:gd name="connsiteY67" fmla="*/ 4233 h 10000"/>
                <a:gd name="connsiteX68" fmla="*/ 5073 w 10000"/>
                <a:gd name="connsiteY68" fmla="*/ 4603 h 10000"/>
                <a:gd name="connsiteX69" fmla="*/ 4898 w 10000"/>
                <a:gd name="connsiteY69" fmla="*/ 4391 h 10000"/>
                <a:gd name="connsiteX70" fmla="*/ 4812 w 10000"/>
                <a:gd name="connsiteY70" fmla="*/ 4127 h 10000"/>
                <a:gd name="connsiteX71" fmla="*/ 4725 w 10000"/>
                <a:gd name="connsiteY71" fmla="*/ 4339 h 10000"/>
                <a:gd name="connsiteX72" fmla="*/ 4608 w 10000"/>
                <a:gd name="connsiteY72" fmla="*/ 4657 h 10000"/>
                <a:gd name="connsiteX73" fmla="*/ 4608 w 10000"/>
                <a:gd name="connsiteY73" fmla="*/ 4445 h 10000"/>
                <a:gd name="connsiteX74" fmla="*/ 4435 w 10000"/>
                <a:gd name="connsiteY74" fmla="*/ 4339 h 10000"/>
                <a:gd name="connsiteX75" fmla="*/ 4406 w 10000"/>
                <a:gd name="connsiteY75" fmla="*/ 3968 h 10000"/>
                <a:gd name="connsiteX76" fmla="*/ 4261 w 10000"/>
                <a:gd name="connsiteY76" fmla="*/ 4021 h 10000"/>
                <a:gd name="connsiteX77" fmla="*/ 4319 w 10000"/>
                <a:gd name="connsiteY77" fmla="*/ 3598 h 10000"/>
                <a:gd name="connsiteX78" fmla="*/ 4232 w 10000"/>
                <a:gd name="connsiteY78" fmla="*/ 3598 h 10000"/>
                <a:gd name="connsiteX79" fmla="*/ 4319 w 10000"/>
                <a:gd name="connsiteY79" fmla="*/ 3069 h 10000"/>
                <a:gd name="connsiteX80" fmla="*/ 4464 w 10000"/>
                <a:gd name="connsiteY80" fmla="*/ 3069 h 10000"/>
                <a:gd name="connsiteX81" fmla="*/ 4522 w 10000"/>
                <a:gd name="connsiteY81" fmla="*/ 3386 h 10000"/>
                <a:gd name="connsiteX82" fmla="*/ 4551 w 10000"/>
                <a:gd name="connsiteY82" fmla="*/ 3175 h 10000"/>
                <a:gd name="connsiteX83" fmla="*/ 4493 w 10000"/>
                <a:gd name="connsiteY83" fmla="*/ 3016 h 10000"/>
                <a:gd name="connsiteX84" fmla="*/ 4348 w 10000"/>
                <a:gd name="connsiteY84" fmla="*/ 2910 h 10000"/>
                <a:gd name="connsiteX85" fmla="*/ 4377 w 10000"/>
                <a:gd name="connsiteY85" fmla="*/ 2487 h 10000"/>
                <a:gd name="connsiteX86" fmla="*/ 4319 w 10000"/>
                <a:gd name="connsiteY86" fmla="*/ 2275 h 10000"/>
                <a:gd name="connsiteX87" fmla="*/ 4289 w 10000"/>
                <a:gd name="connsiteY87" fmla="*/ 1641 h 10000"/>
                <a:gd name="connsiteX88" fmla="*/ 4348 w 10000"/>
                <a:gd name="connsiteY88" fmla="*/ 1641 h 10000"/>
                <a:gd name="connsiteX89" fmla="*/ 4261 w 10000"/>
                <a:gd name="connsiteY89" fmla="*/ 1534 h 10000"/>
                <a:gd name="connsiteX90" fmla="*/ 4000 w 10000"/>
                <a:gd name="connsiteY90" fmla="*/ 1746 h 10000"/>
                <a:gd name="connsiteX91" fmla="*/ 3942 w 10000"/>
                <a:gd name="connsiteY91" fmla="*/ 1323 h 10000"/>
                <a:gd name="connsiteX92" fmla="*/ 4145 w 10000"/>
                <a:gd name="connsiteY92" fmla="*/ 582 h 10000"/>
                <a:gd name="connsiteX93" fmla="*/ 3972 w 10000"/>
                <a:gd name="connsiteY93" fmla="*/ 318 h 10000"/>
                <a:gd name="connsiteX94" fmla="*/ 3972 w 10000"/>
                <a:gd name="connsiteY94" fmla="*/ 212 h 10000"/>
                <a:gd name="connsiteX95" fmla="*/ 3710 w 10000"/>
                <a:gd name="connsiteY95" fmla="*/ 0 h 10000"/>
                <a:gd name="connsiteX96" fmla="*/ 3624 w 10000"/>
                <a:gd name="connsiteY96" fmla="*/ 212 h 10000"/>
                <a:gd name="connsiteX97" fmla="*/ 3536 w 10000"/>
                <a:gd name="connsiteY97" fmla="*/ 635 h 10000"/>
                <a:gd name="connsiteX98" fmla="*/ 3420 w 10000"/>
                <a:gd name="connsiteY98" fmla="*/ 688 h 10000"/>
                <a:gd name="connsiteX99" fmla="*/ 3594 w 10000"/>
                <a:gd name="connsiteY99" fmla="*/ 900 h 10000"/>
                <a:gd name="connsiteX100" fmla="*/ 3624 w 10000"/>
                <a:gd name="connsiteY100" fmla="*/ 1164 h 10000"/>
                <a:gd name="connsiteX101" fmla="*/ 3536 w 10000"/>
                <a:gd name="connsiteY101" fmla="*/ 1323 h 10000"/>
                <a:gd name="connsiteX102" fmla="*/ 3624 w 10000"/>
                <a:gd name="connsiteY102" fmla="*/ 1799 h 10000"/>
                <a:gd name="connsiteX103" fmla="*/ 3565 w 10000"/>
                <a:gd name="connsiteY103" fmla="*/ 2223 h 10000"/>
                <a:gd name="connsiteX104" fmla="*/ 3130 w 10000"/>
                <a:gd name="connsiteY104" fmla="*/ 2539 h 10000"/>
                <a:gd name="connsiteX105" fmla="*/ 3101 w 10000"/>
                <a:gd name="connsiteY105" fmla="*/ 2381 h 10000"/>
                <a:gd name="connsiteX106" fmla="*/ 3073 w 10000"/>
                <a:gd name="connsiteY106" fmla="*/ 2593 h 10000"/>
                <a:gd name="connsiteX107" fmla="*/ 3188 w 10000"/>
                <a:gd name="connsiteY107" fmla="*/ 2804 h 10000"/>
                <a:gd name="connsiteX108" fmla="*/ 3478 w 10000"/>
                <a:gd name="connsiteY108" fmla="*/ 2593 h 10000"/>
                <a:gd name="connsiteX109" fmla="*/ 3594 w 10000"/>
                <a:gd name="connsiteY109" fmla="*/ 2752 h 10000"/>
                <a:gd name="connsiteX110" fmla="*/ 3392 w 10000"/>
                <a:gd name="connsiteY110" fmla="*/ 2804 h 10000"/>
                <a:gd name="connsiteX111" fmla="*/ 1349 w 10000"/>
                <a:gd name="connsiteY111" fmla="*/ 2289 h 10000"/>
                <a:gd name="connsiteX112" fmla="*/ 2754 w 10000"/>
                <a:gd name="connsiteY112" fmla="*/ 2857 h 10000"/>
                <a:gd name="connsiteX113" fmla="*/ 1630 w 10000"/>
                <a:gd name="connsiteY113" fmla="*/ 1022 h 10000"/>
                <a:gd name="connsiteX114" fmla="*/ 2656 w 10000"/>
                <a:gd name="connsiteY114" fmla="*/ 2472 h 10000"/>
                <a:gd name="connsiteX115" fmla="*/ 2898 w 10000"/>
                <a:gd name="connsiteY115" fmla="*/ 3545 h 10000"/>
                <a:gd name="connsiteX116" fmla="*/ 2840 w 10000"/>
                <a:gd name="connsiteY116" fmla="*/ 3916 h 10000"/>
                <a:gd name="connsiteX117" fmla="*/ 1349 w 10000"/>
                <a:gd name="connsiteY117" fmla="*/ 2289 h 10000"/>
                <a:gd name="connsiteX118" fmla="*/ 1349 w 10000"/>
                <a:gd name="connsiteY118" fmla="*/ 2289 h 10000"/>
                <a:gd name="connsiteX119" fmla="*/ 2377 w 10000"/>
                <a:gd name="connsiteY119" fmla="*/ 3598 h 10000"/>
                <a:gd name="connsiteX120" fmla="*/ 2377 w 10000"/>
                <a:gd name="connsiteY120" fmla="*/ 3968 h 10000"/>
                <a:gd name="connsiteX121" fmla="*/ 2231 w 10000"/>
                <a:gd name="connsiteY121" fmla="*/ 4445 h 10000"/>
                <a:gd name="connsiteX122" fmla="*/ 2000 w 10000"/>
                <a:gd name="connsiteY122" fmla="*/ 4021 h 10000"/>
                <a:gd name="connsiteX123" fmla="*/ 1884 w 10000"/>
                <a:gd name="connsiteY123" fmla="*/ 3545 h 10000"/>
                <a:gd name="connsiteX124" fmla="*/ 1652 w 10000"/>
                <a:gd name="connsiteY124" fmla="*/ 3545 h 10000"/>
                <a:gd name="connsiteX125" fmla="*/ 1478 w 10000"/>
                <a:gd name="connsiteY125" fmla="*/ 3757 h 10000"/>
                <a:gd name="connsiteX126" fmla="*/ 1247 w 10000"/>
                <a:gd name="connsiteY126" fmla="*/ 3757 h 10000"/>
                <a:gd name="connsiteX127" fmla="*/ 1072 w 10000"/>
                <a:gd name="connsiteY127" fmla="*/ 3968 h 10000"/>
                <a:gd name="connsiteX128" fmla="*/ 957 w 10000"/>
                <a:gd name="connsiteY128" fmla="*/ 3757 h 10000"/>
                <a:gd name="connsiteX129" fmla="*/ 667 w 10000"/>
                <a:gd name="connsiteY129" fmla="*/ 3704 h 10000"/>
                <a:gd name="connsiteX130" fmla="*/ 406 w 10000"/>
                <a:gd name="connsiteY130" fmla="*/ 3704 h 10000"/>
                <a:gd name="connsiteX131" fmla="*/ 29 w 10000"/>
                <a:gd name="connsiteY131" fmla="*/ 3439 h 10000"/>
                <a:gd name="connsiteX132" fmla="*/ 0 w 10000"/>
                <a:gd name="connsiteY132" fmla="*/ 3916 h 10000"/>
                <a:gd name="connsiteX133" fmla="*/ 58 w 10000"/>
                <a:gd name="connsiteY133" fmla="*/ 4603 h 10000"/>
                <a:gd name="connsiteX134" fmla="*/ 116 w 10000"/>
                <a:gd name="connsiteY134" fmla="*/ 4973 h 10000"/>
                <a:gd name="connsiteX135" fmla="*/ 174 w 10000"/>
                <a:gd name="connsiteY135" fmla="*/ 5239 h 10000"/>
                <a:gd name="connsiteX136" fmla="*/ 232 w 10000"/>
                <a:gd name="connsiteY136" fmla="*/ 5609 h 10000"/>
                <a:gd name="connsiteX137" fmla="*/ 406 w 10000"/>
                <a:gd name="connsiteY137" fmla="*/ 5926 h 10000"/>
                <a:gd name="connsiteX138" fmla="*/ 638 w 10000"/>
                <a:gd name="connsiteY138" fmla="*/ 6455 h 10000"/>
                <a:gd name="connsiteX139" fmla="*/ 492 w 10000"/>
                <a:gd name="connsiteY139" fmla="*/ 6350 h 10000"/>
                <a:gd name="connsiteX140" fmla="*/ 840 w 10000"/>
                <a:gd name="connsiteY140" fmla="*/ 6825 h 10000"/>
                <a:gd name="connsiteX141" fmla="*/ 1043 w 10000"/>
                <a:gd name="connsiteY141" fmla="*/ 6773 h 10000"/>
                <a:gd name="connsiteX142" fmla="*/ 1015 w 10000"/>
                <a:gd name="connsiteY142" fmla="*/ 6455 h 10000"/>
                <a:gd name="connsiteX143" fmla="*/ 1188 w 10000"/>
                <a:gd name="connsiteY143" fmla="*/ 6508 h 10000"/>
                <a:gd name="connsiteX144" fmla="*/ 986 w 10000"/>
                <a:gd name="connsiteY144" fmla="*/ 5873 h 10000"/>
                <a:gd name="connsiteX145" fmla="*/ 1362 w 10000"/>
                <a:gd name="connsiteY145" fmla="*/ 5609 h 10000"/>
                <a:gd name="connsiteX146" fmla="*/ 1566 w 10000"/>
                <a:gd name="connsiteY146" fmla="*/ 5609 h 10000"/>
                <a:gd name="connsiteX147" fmla="*/ 1566 w 10000"/>
                <a:gd name="connsiteY147" fmla="*/ 5873 h 10000"/>
                <a:gd name="connsiteX148" fmla="*/ 1391 w 10000"/>
                <a:gd name="connsiteY148" fmla="*/ 6032 h 10000"/>
                <a:gd name="connsiteX149" fmla="*/ 1276 w 10000"/>
                <a:gd name="connsiteY149" fmla="*/ 6720 h 10000"/>
                <a:gd name="connsiteX150" fmla="*/ 1218 w 10000"/>
                <a:gd name="connsiteY150" fmla="*/ 7037 h 10000"/>
                <a:gd name="connsiteX151" fmla="*/ 1305 w 10000"/>
                <a:gd name="connsiteY151" fmla="*/ 7461 h 10000"/>
                <a:gd name="connsiteX152" fmla="*/ 1478 w 10000"/>
                <a:gd name="connsiteY152" fmla="*/ 7778 h 10000"/>
                <a:gd name="connsiteX153" fmla="*/ 2058 w 10000"/>
                <a:gd name="connsiteY153" fmla="*/ 8413 h 10000"/>
                <a:gd name="connsiteX154" fmla="*/ 2521 w 10000"/>
                <a:gd name="connsiteY154" fmla="*/ 8889 h 10000"/>
                <a:gd name="connsiteX155" fmla="*/ 2869 w 10000"/>
                <a:gd name="connsiteY155" fmla="*/ 9101 h 10000"/>
                <a:gd name="connsiteX156" fmla="*/ 3246 w 10000"/>
                <a:gd name="connsiteY156" fmla="*/ 9312 h 10000"/>
                <a:gd name="connsiteX157" fmla="*/ 3624 w 10000"/>
                <a:gd name="connsiteY157" fmla="*/ 9524 h 10000"/>
                <a:gd name="connsiteX158" fmla="*/ 3972 w 10000"/>
                <a:gd name="connsiteY158" fmla="*/ 9630 h 10000"/>
                <a:gd name="connsiteX159" fmla="*/ 4348 w 10000"/>
                <a:gd name="connsiteY159" fmla="*/ 9789 h 10000"/>
                <a:gd name="connsiteX160" fmla="*/ 4783 w 10000"/>
                <a:gd name="connsiteY160" fmla="*/ 9948 h 10000"/>
                <a:gd name="connsiteX161" fmla="*/ 5246 w 10000"/>
                <a:gd name="connsiteY161" fmla="*/ 10000 h 10000"/>
                <a:gd name="connsiteX162" fmla="*/ 5652 w 10000"/>
                <a:gd name="connsiteY162" fmla="*/ 10000 h 10000"/>
                <a:gd name="connsiteX163" fmla="*/ 6145 w 10000"/>
                <a:gd name="connsiteY163" fmla="*/ 9948 h 10000"/>
                <a:gd name="connsiteX164" fmla="*/ 6493 w 10000"/>
                <a:gd name="connsiteY164" fmla="*/ 9841 h 10000"/>
                <a:gd name="connsiteX165" fmla="*/ 6841 w 10000"/>
                <a:gd name="connsiteY165" fmla="*/ 9736 h 10000"/>
                <a:gd name="connsiteX166" fmla="*/ 7218 w 10000"/>
                <a:gd name="connsiteY166" fmla="*/ 9577 h 10000"/>
                <a:gd name="connsiteX167" fmla="*/ 7565 w 10000"/>
                <a:gd name="connsiteY167" fmla="*/ 9418 h 10000"/>
                <a:gd name="connsiteX168" fmla="*/ 7884 w 10000"/>
                <a:gd name="connsiteY168" fmla="*/ 9207 h 10000"/>
                <a:gd name="connsiteX169" fmla="*/ 8232 w 10000"/>
                <a:gd name="connsiteY169" fmla="*/ 8995 h 10000"/>
                <a:gd name="connsiteX170" fmla="*/ 8551 w 10000"/>
                <a:gd name="connsiteY17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203 w 10000"/>
                <a:gd name="connsiteY37" fmla="*/ 6825 h 10000"/>
                <a:gd name="connsiteX38" fmla="*/ 8734 w 10000"/>
                <a:gd name="connsiteY38" fmla="*/ 5498 h 10000"/>
                <a:gd name="connsiteX39" fmla="*/ 8734 w 10000"/>
                <a:gd name="connsiteY39" fmla="*/ 5498 h 10000"/>
                <a:gd name="connsiteX40" fmla="*/ 8607 w 10000"/>
                <a:gd name="connsiteY40" fmla="*/ 5271 h 10000"/>
                <a:gd name="connsiteX41" fmla="*/ 8417 w 10000"/>
                <a:gd name="connsiteY41" fmla="*/ 5422 h 10000"/>
                <a:gd name="connsiteX42" fmla="*/ 8291 w 10000"/>
                <a:gd name="connsiteY42" fmla="*/ 5195 h 10000"/>
                <a:gd name="connsiteX43" fmla="*/ 8164 w 10000"/>
                <a:gd name="connsiteY43" fmla="*/ 4968 h 10000"/>
                <a:gd name="connsiteX44" fmla="*/ 8671 w 10000"/>
                <a:gd name="connsiteY44" fmla="*/ 4893 h 10000"/>
                <a:gd name="connsiteX45" fmla="*/ 8227 w 10000"/>
                <a:gd name="connsiteY45" fmla="*/ 4591 h 10000"/>
                <a:gd name="connsiteX46" fmla="*/ 7657 w 10000"/>
                <a:gd name="connsiteY46" fmla="*/ 5044 h 10000"/>
                <a:gd name="connsiteX47" fmla="*/ 7087 w 10000"/>
                <a:gd name="connsiteY47" fmla="*/ 5497 h 10000"/>
                <a:gd name="connsiteX48" fmla="*/ 8037 w 10000"/>
                <a:gd name="connsiteY48" fmla="*/ 4742 h 10000"/>
                <a:gd name="connsiteX49" fmla="*/ 7531 w 10000"/>
                <a:gd name="connsiteY49" fmla="*/ 4817 h 10000"/>
                <a:gd name="connsiteX50" fmla="*/ 8069 w 10000"/>
                <a:gd name="connsiteY50" fmla="*/ 4826 h 10000"/>
                <a:gd name="connsiteX51" fmla="*/ 6950 w 10000"/>
                <a:gd name="connsiteY51" fmla="*/ 3306 h 10000"/>
                <a:gd name="connsiteX52" fmla="*/ 6962 w 10000"/>
                <a:gd name="connsiteY52" fmla="*/ 3305 h 10000"/>
                <a:gd name="connsiteX53" fmla="*/ 6645 w 10000"/>
                <a:gd name="connsiteY53" fmla="*/ 3230 h 10000"/>
                <a:gd name="connsiteX54" fmla="*/ 6519 w 10000"/>
                <a:gd name="connsiteY54" fmla="*/ 3003 h 10000"/>
                <a:gd name="connsiteX55" fmla="*/ 5949 w 10000"/>
                <a:gd name="connsiteY55" fmla="*/ 2473 h 10000"/>
                <a:gd name="connsiteX56" fmla="*/ 5015 w 10000"/>
                <a:gd name="connsiteY56" fmla="*/ 3228 h 10000"/>
                <a:gd name="connsiteX57" fmla="*/ 4898 w 10000"/>
                <a:gd name="connsiteY57" fmla="*/ 3175 h 10000"/>
                <a:gd name="connsiteX58" fmla="*/ 4754 w 10000"/>
                <a:gd name="connsiteY58" fmla="*/ 3122 h 10000"/>
                <a:gd name="connsiteX59" fmla="*/ 4637 w 10000"/>
                <a:gd name="connsiteY59" fmla="*/ 3334 h 10000"/>
                <a:gd name="connsiteX60" fmla="*/ 4464 w 10000"/>
                <a:gd name="connsiteY60" fmla="*/ 3493 h 10000"/>
                <a:gd name="connsiteX61" fmla="*/ 4435 w 10000"/>
                <a:gd name="connsiteY61" fmla="*/ 3651 h 10000"/>
                <a:gd name="connsiteX62" fmla="*/ 4579 w 10000"/>
                <a:gd name="connsiteY62" fmla="*/ 3862 h 10000"/>
                <a:gd name="connsiteX63" fmla="*/ 4637 w 10000"/>
                <a:gd name="connsiteY63" fmla="*/ 4021 h 10000"/>
                <a:gd name="connsiteX64" fmla="*/ 4783 w 10000"/>
                <a:gd name="connsiteY64" fmla="*/ 4021 h 10000"/>
                <a:gd name="connsiteX65" fmla="*/ 4841 w 10000"/>
                <a:gd name="connsiteY65" fmla="*/ 4021 h 10000"/>
                <a:gd name="connsiteX66" fmla="*/ 4927 w 10000"/>
                <a:gd name="connsiteY66" fmla="*/ 4233 h 10000"/>
                <a:gd name="connsiteX67" fmla="*/ 5073 w 10000"/>
                <a:gd name="connsiteY67" fmla="*/ 4603 h 10000"/>
                <a:gd name="connsiteX68" fmla="*/ 4898 w 10000"/>
                <a:gd name="connsiteY68" fmla="*/ 4391 h 10000"/>
                <a:gd name="connsiteX69" fmla="*/ 4812 w 10000"/>
                <a:gd name="connsiteY69" fmla="*/ 4127 h 10000"/>
                <a:gd name="connsiteX70" fmla="*/ 4725 w 10000"/>
                <a:gd name="connsiteY70" fmla="*/ 4339 h 10000"/>
                <a:gd name="connsiteX71" fmla="*/ 4608 w 10000"/>
                <a:gd name="connsiteY71" fmla="*/ 4657 h 10000"/>
                <a:gd name="connsiteX72" fmla="*/ 4608 w 10000"/>
                <a:gd name="connsiteY72" fmla="*/ 4445 h 10000"/>
                <a:gd name="connsiteX73" fmla="*/ 4435 w 10000"/>
                <a:gd name="connsiteY73" fmla="*/ 4339 h 10000"/>
                <a:gd name="connsiteX74" fmla="*/ 4406 w 10000"/>
                <a:gd name="connsiteY74" fmla="*/ 3968 h 10000"/>
                <a:gd name="connsiteX75" fmla="*/ 4261 w 10000"/>
                <a:gd name="connsiteY75" fmla="*/ 4021 h 10000"/>
                <a:gd name="connsiteX76" fmla="*/ 4319 w 10000"/>
                <a:gd name="connsiteY76" fmla="*/ 3598 h 10000"/>
                <a:gd name="connsiteX77" fmla="*/ 4232 w 10000"/>
                <a:gd name="connsiteY77" fmla="*/ 3598 h 10000"/>
                <a:gd name="connsiteX78" fmla="*/ 4319 w 10000"/>
                <a:gd name="connsiteY78" fmla="*/ 3069 h 10000"/>
                <a:gd name="connsiteX79" fmla="*/ 4464 w 10000"/>
                <a:gd name="connsiteY79" fmla="*/ 3069 h 10000"/>
                <a:gd name="connsiteX80" fmla="*/ 4522 w 10000"/>
                <a:gd name="connsiteY80" fmla="*/ 3386 h 10000"/>
                <a:gd name="connsiteX81" fmla="*/ 4551 w 10000"/>
                <a:gd name="connsiteY81" fmla="*/ 3175 h 10000"/>
                <a:gd name="connsiteX82" fmla="*/ 4493 w 10000"/>
                <a:gd name="connsiteY82" fmla="*/ 3016 h 10000"/>
                <a:gd name="connsiteX83" fmla="*/ 4348 w 10000"/>
                <a:gd name="connsiteY83" fmla="*/ 2910 h 10000"/>
                <a:gd name="connsiteX84" fmla="*/ 4377 w 10000"/>
                <a:gd name="connsiteY84" fmla="*/ 2487 h 10000"/>
                <a:gd name="connsiteX85" fmla="*/ 4319 w 10000"/>
                <a:gd name="connsiteY85" fmla="*/ 2275 h 10000"/>
                <a:gd name="connsiteX86" fmla="*/ 4289 w 10000"/>
                <a:gd name="connsiteY86" fmla="*/ 1641 h 10000"/>
                <a:gd name="connsiteX87" fmla="*/ 4348 w 10000"/>
                <a:gd name="connsiteY87" fmla="*/ 1641 h 10000"/>
                <a:gd name="connsiteX88" fmla="*/ 4261 w 10000"/>
                <a:gd name="connsiteY88" fmla="*/ 1534 h 10000"/>
                <a:gd name="connsiteX89" fmla="*/ 4000 w 10000"/>
                <a:gd name="connsiteY89" fmla="*/ 1746 h 10000"/>
                <a:gd name="connsiteX90" fmla="*/ 3942 w 10000"/>
                <a:gd name="connsiteY90" fmla="*/ 1323 h 10000"/>
                <a:gd name="connsiteX91" fmla="*/ 4145 w 10000"/>
                <a:gd name="connsiteY91" fmla="*/ 582 h 10000"/>
                <a:gd name="connsiteX92" fmla="*/ 3972 w 10000"/>
                <a:gd name="connsiteY92" fmla="*/ 318 h 10000"/>
                <a:gd name="connsiteX93" fmla="*/ 3972 w 10000"/>
                <a:gd name="connsiteY93" fmla="*/ 212 h 10000"/>
                <a:gd name="connsiteX94" fmla="*/ 3710 w 10000"/>
                <a:gd name="connsiteY94" fmla="*/ 0 h 10000"/>
                <a:gd name="connsiteX95" fmla="*/ 3624 w 10000"/>
                <a:gd name="connsiteY95" fmla="*/ 212 h 10000"/>
                <a:gd name="connsiteX96" fmla="*/ 3536 w 10000"/>
                <a:gd name="connsiteY96" fmla="*/ 635 h 10000"/>
                <a:gd name="connsiteX97" fmla="*/ 3420 w 10000"/>
                <a:gd name="connsiteY97" fmla="*/ 688 h 10000"/>
                <a:gd name="connsiteX98" fmla="*/ 3594 w 10000"/>
                <a:gd name="connsiteY98" fmla="*/ 900 h 10000"/>
                <a:gd name="connsiteX99" fmla="*/ 3624 w 10000"/>
                <a:gd name="connsiteY99" fmla="*/ 1164 h 10000"/>
                <a:gd name="connsiteX100" fmla="*/ 3536 w 10000"/>
                <a:gd name="connsiteY100" fmla="*/ 1323 h 10000"/>
                <a:gd name="connsiteX101" fmla="*/ 3624 w 10000"/>
                <a:gd name="connsiteY101" fmla="*/ 1799 h 10000"/>
                <a:gd name="connsiteX102" fmla="*/ 3565 w 10000"/>
                <a:gd name="connsiteY102" fmla="*/ 2223 h 10000"/>
                <a:gd name="connsiteX103" fmla="*/ 3130 w 10000"/>
                <a:gd name="connsiteY103" fmla="*/ 2539 h 10000"/>
                <a:gd name="connsiteX104" fmla="*/ 3101 w 10000"/>
                <a:gd name="connsiteY104" fmla="*/ 2381 h 10000"/>
                <a:gd name="connsiteX105" fmla="*/ 3073 w 10000"/>
                <a:gd name="connsiteY105" fmla="*/ 2593 h 10000"/>
                <a:gd name="connsiteX106" fmla="*/ 3188 w 10000"/>
                <a:gd name="connsiteY106" fmla="*/ 2804 h 10000"/>
                <a:gd name="connsiteX107" fmla="*/ 3478 w 10000"/>
                <a:gd name="connsiteY107" fmla="*/ 2593 h 10000"/>
                <a:gd name="connsiteX108" fmla="*/ 3594 w 10000"/>
                <a:gd name="connsiteY108" fmla="*/ 2752 h 10000"/>
                <a:gd name="connsiteX109" fmla="*/ 3392 w 10000"/>
                <a:gd name="connsiteY109" fmla="*/ 2804 h 10000"/>
                <a:gd name="connsiteX110" fmla="*/ 1349 w 10000"/>
                <a:gd name="connsiteY110" fmla="*/ 2289 h 10000"/>
                <a:gd name="connsiteX111" fmla="*/ 2754 w 10000"/>
                <a:gd name="connsiteY111" fmla="*/ 2857 h 10000"/>
                <a:gd name="connsiteX112" fmla="*/ 1630 w 10000"/>
                <a:gd name="connsiteY112" fmla="*/ 1022 h 10000"/>
                <a:gd name="connsiteX113" fmla="*/ 2656 w 10000"/>
                <a:gd name="connsiteY113" fmla="*/ 2472 h 10000"/>
                <a:gd name="connsiteX114" fmla="*/ 2898 w 10000"/>
                <a:gd name="connsiteY114" fmla="*/ 3545 h 10000"/>
                <a:gd name="connsiteX115" fmla="*/ 2840 w 10000"/>
                <a:gd name="connsiteY115" fmla="*/ 3916 h 10000"/>
                <a:gd name="connsiteX116" fmla="*/ 1349 w 10000"/>
                <a:gd name="connsiteY116" fmla="*/ 2289 h 10000"/>
                <a:gd name="connsiteX117" fmla="*/ 1349 w 10000"/>
                <a:gd name="connsiteY117" fmla="*/ 2289 h 10000"/>
                <a:gd name="connsiteX118" fmla="*/ 2377 w 10000"/>
                <a:gd name="connsiteY118" fmla="*/ 3598 h 10000"/>
                <a:gd name="connsiteX119" fmla="*/ 2377 w 10000"/>
                <a:gd name="connsiteY119" fmla="*/ 3968 h 10000"/>
                <a:gd name="connsiteX120" fmla="*/ 2231 w 10000"/>
                <a:gd name="connsiteY120" fmla="*/ 4445 h 10000"/>
                <a:gd name="connsiteX121" fmla="*/ 2000 w 10000"/>
                <a:gd name="connsiteY121" fmla="*/ 4021 h 10000"/>
                <a:gd name="connsiteX122" fmla="*/ 1884 w 10000"/>
                <a:gd name="connsiteY122" fmla="*/ 3545 h 10000"/>
                <a:gd name="connsiteX123" fmla="*/ 1652 w 10000"/>
                <a:gd name="connsiteY123" fmla="*/ 3545 h 10000"/>
                <a:gd name="connsiteX124" fmla="*/ 1478 w 10000"/>
                <a:gd name="connsiteY124" fmla="*/ 3757 h 10000"/>
                <a:gd name="connsiteX125" fmla="*/ 1247 w 10000"/>
                <a:gd name="connsiteY125" fmla="*/ 3757 h 10000"/>
                <a:gd name="connsiteX126" fmla="*/ 1072 w 10000"/>
                <a:gd name="connsiteY126" fmla="*/ 3968 h 10000"/>
                <a:gd name="connsiteX127" fmla="*/ 957 w 10000"/>
                <a:gd name="connsiteY127" fmla="*/ 3757 h 10000"/>
                <a:gd name="connsiteX128" fmla="*/ 667 w 10000"/>
                <a:gd name="connsiteY128" fmla="*/ 3704 h 10000"/>
                <a:gd name="connsiteX129" fmla="*/ 406 w 10000"/>
                <a:gd name="connsiteY129" fmla="*/ 3704 h 10000"/>
                <a:gd name="connsiteX130" fmla="*/ 29 w 10000"/>
                <a:gd name="connsiteY130" fmla="*/ 3439 h 10000"/>
                <a:gd name="connsiteX131" fmla="*/ 0 w 10000"/>
                <a:gd name="connsiteY131" fmla="*/ 3916 h 10000"/>
                <a:gd name="connsiteX132" fmla="*/ 58 w 10000"/>
                <a:gd name="connsiteY132" fmla="*/ 4603 h 10000"/>
                <a:gd name="connsiteX133" fmla="*/ 116 w 10000"/>
                <a:gd name="connsiteY133" fmla="*/ 4973 h 10000"/>
                <a:gd name="connsiteX134" fmla="*/ 174 w 10000"/>
                <a:gd name="connsiteY134" fmla="*/ 5239 h 10000"/>
                <a:gd name="connsiteX135" fmla="*/ 232 w 10000"/>
                <a:gd name="connsiteY135" fmla="*/ 5609 h 10000"/>
                <a:gd name="connsiteX136" fmla="*/ 406 w 10000"/>
                <a:gd name="connsiteY136" fmla="*/ 5926 h 10000"/>
                <a:gd name="connsiteX137" fmla="*/ 638 w 10000"/>
                <a:gd name="connsiteY137" fmla="*/ 6455 h 10000"/>
                <a:gd name="connsiteX138" fmla="*/ 492 w 10000"/>
                <a:gd name="connsiteY138" fmla="*/ 6350 h 10000"/>
                <a:gd name="connsiteX139" fmla="*/ 840 w 10000"/>
                <a:gd name="connsiteY139" fmla="*/ 6825 h 10000"/>
                <a:gd name="connsiteX140" fmla="*/ 1043 w 10000"/>
                <a:gd name="connsiteY140" fmla="*/ 6773 h 10000"/>
                <a:gd name="connsiteX141" fmla="*/ 1015 w 10000"/>
                <a:gd name="connsiteY141" fmla="*/ 6455 h 10000"/>
                <a:gd name="connsiteX142" fmla="*/ 1188 w 10000"/>
                <a:gd name="connsiteY142" fmla="*/ 6508 h 10000"/>
                <a:gd name="connsiteX143" fmla="*/ 986 w 10000"/>
                <a:gd name="connsiteY143" fmla="*/ 5873 h 10000"/>
                <a:gd name="connsiteX144" fmla="*/ 1362 w 10000"/>
                <a:gd name="connsiteY144" fmla="*/ 5609 h 10000"/>
                <a:gd name="connsiteX145" fmla="*/ 1566 w 10000"/>
                <a:gd name="connsiteY145" fmla="*/ 5609 h 10000"/>
                <a:gd name="connsiteX146" fmla="*/ 1566 w 10000"/>
                <a:gd name="connsiteY146" fmla="*/ 5873 h 10000"/>
                <a:gd name="connsiteX147" fmla="*/ 1391 w 10000"/>
                <a:gd name="connsiteY147" fmla="*/ 6032 h 10000"/>
                <a:gd name="connsiteX148" fmla="*/ 1276 w 10000"/>
                <a:gd name="connsiteY148" fmla="*/ 6720 h 10000"/>
                <a:gd name="connsiteX149" fmla="*/ 1218 w 10000"/>
                <a:gd name="connsiteY149" fmla="*/ 7037 h 10000"/>
                <a:gd name="connsiteX150" fmla="*/ 1305 w 10000"/>
                <a:gd name="connsiteY150" fmla="*/ 7461 h 10000"/>
                <a:gd name="connsiteX151" fmla="*/ 1478 w 10000"/>
                <a:gd name="connsiteY151" fmla="*/ 7778 h 10000"/>
                <a:gd name="connsiteX152" fmla="*/ 2058 w 10000"/>
                <a:gd name="connsiteY152" fmla="*/ 8413 h 10000"/>
                <a:gd name="connsiteX153" fmla="*/ 2521 w 10000"/>
                <a:gd name="connsiteY153" fmla="*/ 8889 h 10000"/>
                <a:gd name="connsiteX154" fmla="*/ 2869 w 10000"/>
                <a:gd name="connsiteY154" fmla="*/ 9101 h 10000"/>
                <a:gd name="connsiteX155" fmla="*/ 3246 w 10000"/>
                <a:gd name="connsiteY155" fmla="*/ 9312 h 10000"/>
                <a:gd name="connsiteX156" fmla="*/ 3624 w 10000"/>
                <a:gd name="connsiteY156" fmla="*/ 9524 h 10000"/>
                <a:gd name="connsiteX157" fmla="*/ 3972 w 10000"/>
                <a:gd name="connsiteY157" fmla="*/ 9630 h 10000"/>
                <a:gd name="connsiteX158" fmla="*/ 4348 w 10000"/>
                <a:gd name="connsiteY158" fmla="*/ 9789 h 10000"/>
                <a:gd name="connsiteX159" fmla="*/ 4783 w 10000"/>
                <a:gd name="connsiteY159" fmla="*/ 9948 h 10000"/>
                <a:gd name="connsiteX160" fmla="*/ 5246 w 10000"/>
                <a:gd name="connsiteY160" fmla="*/ 10000 h 10000"/>
                <a:gd name="connsiteX161" fmla="*/ 5652 w 10000"/>
                <a:gd name="connsiteY161" fmla="*/ 10000 h 10000"/>
                <a:gd name="connsiteX162" fmla="*/ 6145 w 10000"/>
                <a:gd name="connsiteY162" fmla="*/ 9948 h 10000"/>
                <a:gd name="connsiteX163" fmla="*/ 6493 w 10000"/>
                <a:gd name="connsiteY163" fmla="*/ 9841 h 10000"/>
                <a:gd name="connsiteX164" fmla="*/ 6841 w 10000"/>
                <a:gd name="connsiteY164" fmla="*/ 9736 h 10000"/>
                <a:gd name="connsiteX165" fmla="*/ 7218 w 10000"/>
                <a:gd name="connsiteY165" fmla="*/ 9577 h 10000"/>
                <a:gd name="connsiteX166" fmla="*/ 7565 w 10000"/>
                <a:gd name="connsiteY166" fmla="*/ 9418 h 10000"/>
                <a:gd name="connsiteX167" fmla="*/ 7884 w 10000"/>
                <a:gd name="connsiteY167" fmla="*/ 9207 h 10000"/>
                <a:gd name="connsiteX168" fmla="*/ 8232 w 10000"/>
                <a:gd name="connsiteY168" fmla="*/ 8995 h 10000"/>
                <a:gd name="connsiteX169" fmla="*/ 8551 w 10000"/>
                <a:gd name="connsiteY16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8734 w 10000"/>
                <a:gd name="connsiteY37" fmla="*/ 5498 h 10000"/>
                <a:gd name="connsiteX38" fmla="*/ 8734 w 10000"/>
                <a:gd name="connsiteY38" fmla="*/ 5498 h 10000"/>
                <a:gd name="connsiteX39" fmla="*/ 8607 w 10000"/>
                <a:gd name="connsiteY39" fmla="*/ 5271 h 10000"/>
                <a:gd name="connsiteX40" fmla="*/ 8417 w 10000"/>
                <a:gd name="connsiteY40" fmla="*/ 5422 h 10000"/>
                <a:gd name="connsiteX41" fmla="*/ 8291 w 10000"/>
                <a:gd name="connsiteY41" fmla="*/ 5195 h 10000"/>
                <a:gd name="connsiteX42" fmla="*/ 8164 w 10000"/>
                <a:gd name="connsiteY42" fmla="*/ 4968 h 10000"/>
                <a:gd name="connsiteX43" fmla="*/ 8671 w 10000"/>
                <a:gd name="connsiteY43" fmla="*/ 4893 h 10000"/>
                <a:gd name="connsiteX44" fmla="*/ 8227 w 10000"/>
                <a:gd name="connsiteY44" fmla="*/ 4591 h 10000"/>
                <a:gd name="connsiteX45" fmla="*/ 7657 w 10000"/>
                <a:gd name="connsiteY45" fmla="*/ 5044 h 10000"/>
                <a:gd name="connsiteX46" fmla="*/ 7087 w 10000"/>
                <a:gd name="connsiteY46" fmla="*/ 5497 h 10000"/>
                <a:gd name="connsiteX47" fmla="*/ 8037 w 10000"/>
                <a:gd name="connsiteY47" fmla="*/ 4742 h 10000"/>
                <a:gd name="connsiteX48" fmla="*/ 7531 w 10000"/>
                <a:gd name="connsiteY48" fmla="*/ 4817 h 10000"/>
                <a:gd name="connsiteX49" fmla="*/ 8069 w 10000"/>
                <a:gd name="connsiteY49" fmla="*/ 4826 h 10000"/>
                <a:gd name="connsiteX50" fmla="*/ 6950 w 10000"/>
                <a:gd name="connsiteY50" fmla="*/ 3306 h 10000"/>
                <a:gd name="connsiteX51" fmla="*/ 6962 w 10000"/>
                <a:gd name="connsiteY51" fmla="*/ 3305 h 10000"/>
                <a:gd name="connsiteX52" fmla="*/ 6645 w 10000"/>
                <a:gd name="connsiteY52" fmla="*/ 3230 h 10000"/>
                <a:gd name="connsiteX53" fmla="*/ 6519 w 10000"/>
                <a:gd name="connsiteY53" fmla="*/ 3003 h 10000"/>
                <a:gd name="connsiteX54" fmla="*/ 5949 w 10000"/>
                <a:gd name="connsiteY54" fmla="*/ 2473 h 10000"/>
                <a:gd name="connsiteX55" fmla="*/ 5015 w 10000"/>
                <a:gd name="connsiteY55" fmla="*/ 3228 h 10000"/>
                <a:gd name="connsiteX56" fmla="*/ 4898 w 10000"/>
                <a:gd name="connsiteY56" fmla="*/ 3175 h 10000"/>
                <a:gd name="connsiteX57" fmla="*/ 4754 w 10000"/>
                <a:gd name="connsiteY57" fmla="*/ 3122 h 10000"/>
                <a:gd name="connsiteX58" fmla="*/ 4637 w 10000"/>
                <a:gd name="connsiteY58" fmla="*/ 3334 h 10000"/>
                <a:gd name="connsiteX59" fmla="*/ 4464 w 10000"/>
                <a:gd name="connsiteY59" fmla="*/ 3493 h 10000"/>
                <a:gd name="connsiteX60" fmla="*/ 4435 w 10000"/>
                <a:gd name="connsiteY60" fmla="*/ 3651 h 10000"/>
                <a:gd name="connsiteX61" fmla="*/ 4579 w 10000"/>
                <a:gd name="connsiteY61" fmla="*/ 3862 h 10000"/>
                <a:gd name="connsiteX62" fmla="*/ 4637 w 10000"/>
                <a:gd name="connsiteY62" fmla="*/ 4021 h 10000"/>
                <a:gd name="connsiteX63" fmla="*/ 4783 w 10000"/>
                <a:gd name="connsiteY63" fmla="*/ 4021 h 10000"/>
                <a:gd name="connsiteX64" fmla="*/ 4841 w 10000"/>
                <a:gd name="connsiteY64" fmla="*/ 4021 h 10000"/>
                <a:gd name="connsiteX65" fmla="*/ 4927 w 10000"/>
                <a:gd name="connsiteY65" fmla="*/ 4233 h 10000"/>
                <a:gd name="connsiteX66" fmla="*/ 5073 w 10000"/>
                <a:gd name="connsiteY66" fmla="*/ 4603 h 10000"/>
                <a:gd name="connsiteX67" fmla="*/ 4898 w 10000"/>
                <a:gd name="connsiteY67" fmla="*/ 4391 h 10000"/>
                <a:gd name="connsiteX68" fmla="*/ 4812 w 10000"/>
                <a:gd name="connsiteY68" fmla="*/ 4127 h 10000"/>
                <a:gd name="connsiteX69" fmla="*/ 4725 w 10000"/>
                <a:gd name="connsiteY69" fmla="*/ 4339 h 10000"/>
                <a:gd name="connsiteX70" fmla="*/ 4608 w 10000"/>
                <a:gd name="connsiteY70" fmla="*/ 4657 h 10000"/>
                <a:gd name="connsiteX71" fmla="*/ 4608 w 10000"/>
                <a:gd name="connsiteY71" fmla="*/ 4445 h 10000"/>
                <a:gd name="connsiteX72" fmla="*/ 4435 w 10000"/>
                <a:gd name="connsiteY72" fmla="*/ 4339 h 10000"/>
                <a:gd name="connsiteX73" fmla="*/ 4406 w 10000"/>
                <a:gd name="connsiteY73" fmla="*/ 3968 h 10000"/>
                <a:gd name="connsiteX74" fmla="*/ 4261 w 10000"/>
                <a:gd name="connsiteY74" fmla="*/ 4021 h 10000"/>
                <a:gd name="connsiteX75" fmla="*/ 4319 w 10000"/>
                <a:gd name="connsiteY75" fmla="*/ 3598 h 10000"/>
                <a:gd name="connsiteX76" fmla="*/ 4232 w 10000"/>
                <a:gd name="connsiteY76" fmla="*/ 3598 h 10000"/>
                <a:gd name="connsiteX77" fmla="*/ 4319 w 10000"/>
                <a:gd name="connsiteY77" fmla="*/ 3069 h 10000"/>
                <a:gd name="connsiteX78" fmla="*/ 4464 w 10000"/>
                <a:gd name="connsiteY78" fmla="*/ 3069 h 10000"/>
                <a:gd name="connsiteX79" fmla="*/ 4522 w 10000"/>
                <a:gd name="connsiteY79" fmla="*/ 3386 h 10000"/>
                <a:gd name="connsiteX80" fmla="*/ 4551 w 10000"/>
                <a:gd name="connsiteY80" fmla="*/ 3175 h 10000"/>
                <a:gd name="connsiteX81" fmla="*/ 4493 w 10000"/>
                <a:gd name="connsiteY81" fmla="*/ 3016 h 10000"/>
                <a:gd name="connsiteX82" fmla="*/ 4348 w 10000"/>
                <a:gd name="connsiteY82" fmla="*/ 2910 h 10000"/>
                <a:gd name="connsiteX83" fmla="*/ 4377 w 10000"/>
                <a:gd name="connsiteY83" fmla="*/ 2487 h 10000"/>
                <a:gd name="connsiteX84" fmla="*/ 4319 w 10000"/>
                <a:gd name="connsiteY84" fmla="*/ 2275 h 10000"/>
                <a:gd name="connsiteX85" fmla="*/ 4289 w 10000"/>
                <a:gd name="connsiteY85" fmla="*/ 1641 h 10000"/>
                <a:gd name="connsiteX86" fmla="*/ 4348 w 10000"/>
                <a:gd name="connsiteY86" fmla="*/ 1641 h 10000"/>
                <a:gd name="connsiteX87" fmla="*/ 4261 w 10000"/>
                <a:gd name="connsiteY87" fmla="*/ 1534 h 10000"/>
                <a:gd name="connsiteX88" fmla="*/ 4000 w 10000"/>
                <a:gd name="connsiteY88" fmla="*/ 1746 h 10000"/>
                <a:gd name="connsiteX89" fmla="*/ 3942 w 10000"/>
                <a:gd name="connsiteY89" fmla="*/ 1323 h 10000"/>
                <a:gd name="connsiteX90" fmla="*/ 4145 w 10000"/>
                <a:gd name="connsiteY90" fmla="*/ 582 h 10000"/>
                <a:gd name="connsiteX91" fmla="*/ 3972 w 10000"/>
                <a:gd name="connsiteY91" fmla="*/ 318 h 10000"/>
                <a:gd name="connsiteX92" fmla="*/ 3972 w 10000"/>
                <a:gd name="connsiteY92" fmla="*/ 212 h 10000"/>
                <a:gd name="connsiteX93" fmla="*/ 3710 w 10000"/>
                <a:gd name="connsiteY93" fmla="*/ 0 h 10000"/>
                <a:gd name="connsiteX94" fmla="*/ 3624 w 10000"/>
                <a:gd name="connsiteY94" fmla="*/ 212 h 10000"/>
                <a:gd name="connsiteX95" fmla="*/ 3536 w 10000"/>
                <a:gd name="connsiteY95" fmla="*/ 635 h 10000"/>
                <a:gd name="connsiteX96" fmla="*/ 3420 w 10000"/>
                <a:gd name="connsiteY96" fmla="*/ 688 h 10000"/>
                <a:gd name="connsiteX97" fmla="*/ 3594 w 10000"/>
                <a:gd name="connsiteY97" fmla="*/ 900 h 10000"/>
                <a:gd name="connsiteX98" fmla="*/ 3624 w 10000"/>
                <a:gd name="connsiteY98" fmla="*/ 1164 h 10000"/>
                <a:gd name="connsiteX99" fmla="*/ 3536 w 10000"/>
                <a:gd name="connsiteY99" fmla="*/ 1323 h 10000"/>
                <a:gd name="connsiteX100" fmla="*/ 3624 w 10000"/>
                <a:gd name="connsiteY100" fmla="*/ 1799 h 10000"/>
                <a:gd name="connsiteX101" fmla="*/ 3565 w 10000"/>
                <a:gd name="connsiteY101" fmla="*/ 2223 h 10000"/>
                <a:gd name="connsiteX102" fmla="*/ 3130 w 10000"/>
                <a:gd name="connsiteY102" fmla="*/ 2539 h 10000"/>
                <a:gd name="connsiteX103" fmla="*/ 3101 w 10000"/>
                <a:gd name="connsiteY103" fmla="*/ 2381 h 10000"/>
                <a:gd name="connsiteX104" fmla="*/ 3073 w 10000"/>
                <a:gd name="connsiteY104" fmla="*/ 2593 h 10000"/>
                <a:gd name="connsiteX105" fmla="*/ 3188 w 10000"/>
                <a:gd name="connsiteY105" fmla="*/ 2804 h 10000"/>
                <a:gd name="connsiteX106" fmla="*/ 3478 w 10000"/>
                <a:gd name="connsiteY106" fmla="*/ 2593 h 10000"/>
                <a:gd name="connsiteX107" fmla="*/ 3594 w 10000"/>
                <a:gd name="connsiteY107" fmla="*/ 2752 h 10000"/>
                <a:gd name="connsiteX108" fmla="*/ 3392 w 10000"/>
                <a:gd name="connsiteY108" fmla="*/ 2804 h 10000"/>
                <a:gd name="connsiteX109" fmla="*/ 1349 w 10000"/>
                <a:gd name="connsiteY109" fmla="*/ 2289 h 10000"/>
                <a:gd name="connsiteX110" fmla="*/ 2754 w 10000"/>
                <a:gd name="connsiteY110" fmla="*/ 2857 h 10000"/>
                <a:gd name="connsiteX111" fmla="*/ 1630 w 10000"/>
                <a:gd name="connsiteY111" fmla="*/ 1022 h 10000"/>
                <a:gd name="connsiteX112" fmla="*/ 2656 w 10000"/>
                <a:gd name="connsiteY112" fmla="*/ 2472 h 10000"/>
                <a:gd name="connsiteX113" fmla="*/ 2898 w 10000"/>
                <a:gd name="connsiteY113" fmla="*/ 3545 h 10000"/>
                <a:gd name="connsiteX114" fmla="*/ 2840 w 10000"/>
                <a:gd name="connsiteY114" fmla="*/ 3916 h 10000"/>
                <a:gd name="connsiteX115" fmla="*/ 1349 w 10000"/>
                <a:gd name="connsiteY115" fmla="*/ 2289 h 10000"/>
                <a:gd name="connsiteX116" fmla="*/ 1349 w 10000"/>
                <a:gd name="connsiteY116" fmla="*/ 2289 h 10000"/>
                <a:gd name="connsiteX117" fmla="*/ 2377 w 10000"/>
                <a:gd name="connsiteY117" fmla="*/ 3598 h 10000"/>
                <a:gd name="connsiteX118" fmla="*/ 2377 w 10000"/>
                <a:gd name="connsiteY118" fmla="*/ 3968 h 10000"/>
                <a:gd name="connsiteX119" fmla="*/ 2231 w 10000"/>
                <a:gd name="connsiteY119" fmla="*/ 4445 h 10000"/>
                <a:gd name="connsiteX120" fmla="*/ 2000 w 10000"/>
                <a:gd name="connsiteY120" fmla="*/ 4021 h 10000"/>
                <a:gd name="connsiteX121" fmla="*/ 1884 w 10000"/>
                <a:gd name="connsiteY121" fmla="*/ 3545 h 10000"/>
                <a:gd name="connsiteX122" fmla="*/ 1652 w 10000"/>
                <a:gd name="connsiteY122" fmla="*/ 3545 h 10000"/>
                <a:gd name="connsiteX123" fmla="*/ 1478 w 10000"/>
                <a:gd name="connsiteY123" fmla="*/ 3757 h 10000"/>
                <a:gd name="connsiteX124" fmla="*/ 1247 w 10000"/>
                <a:gd name="connsiteY124" fmla="*/ 3757 h 10000"/>
                <a:gd name="connsiteX125" fmla="*/ 1072 w 10000"/>
                <a:gd name="connsiteY125" fmla="*/ 3968 h 10000"/>
                <a:gd name="connsiteX126" fmla="*/ 957 w 10000"/>
                <a:gd name="connsiteY126" fmla="*/ 3757 h 10000"/>
                <a:gd name="connsiteX127" fmla="*/ 667 w 10000"/>
                <a:gd name="connsiteY127" fmla="*/ 3704 h 10000"/>
                <a:gd name="connsiteX128" fmla="*/ 406 w 10000"/>
                <a:gd name="connsiteY128" fmla="*/ 3704 h 10000"/>
                <a:gd name="connsiteX129" fmla="*/ 29 w 10000"/>
                <a:gd name="connsiteY129" fmla="*/ 3439 h 10000"/>
                <a:gd name="connsiteX130" fmla="*/ 0 w 10000"/>
                <a:gd name="connsiteY130" fmla="*/ 3916 h 10000"/>
                <a:gd name="connsiteX131" fmla="*/ 58 w 10000"/>
                <a:gd name="connsiteY131" fmla="*/ 4603 h 10000"/>
                <a:gd name="connsiteX132" fmla="*/ 116 w 10000"/>
                <a:gd name="connsiteY132" fmla="*/ 4973 h 10000"/>
                <a:gd name="connsiteX133" fmla="*/ 174 w 10000"/>
                <a:gd name="connsiteY133" fmla="*/ 5239 h 10000"/>
                <a:gd name="connsiteX134" fmla="*/ 232 w 10000"/>
                <a:gd name="connsiteY134" fmla="*/ 5609 h 10000"/>
                <a:gd name="connsiteX135" fmla="*/ 406 w 10000"/>
                <a:gd name="connsiteY135" fmla="*/ 5926 h 10000"/>
                <a:gd name="connsiteX136" fmla="*/ 638 w 10000"/>
                <a:gd name="connsiteY136" fmla="*/ 6455 h 10000"/>
                <a:gd name="connsiteX137" fmla="*/ 492 w 10000"/>
                <a:gd name="connsiteY137" fmla="*/ 6350 h 10000"/>
                <a:gd name="connsiteX138" fmla="*/ 840 w 10000"/>
                <a:gd name="connsiteY138" fmla="*/ 6825 h 10000"/>
                <a:gd name="connsiteX139" fmla="*/ 1043 w 10000"/>
                <a:gd name="connsiteY139" fmla="*/ 6773 h 10000"/>
                <a:gd name="connsiteX140" fmla="*/ 1015 w 10000"/>
                <a:gd name="connsiteY140" fmla="*/ 6455 h 10000"/>
                <a:gd name="connsiteX141" fmla="*/ 1188 w 10000"/>
                <a:gd name="connsiteY141" fmla="*/ 6508 h 10000"/>
                <a:gd name="connsiteX142" fmla="*/ 986 w 10000"/>
                <a:gd name="connsiteY142" fmla="*/ 5873 h 10000"/>
                <a:gd name="connsiteX143" fmla="*/ 1362 w 10000"/>
                <a:gd name="connsiteY143" fmla="*/ 5609 h 10000"/>
                <a:gd name="connsiteX144" fmla="*/ 1566 w 10000"/>
                <a:gd name="connsiteY144" fmla="*/ 5609 h 10000"/>
                <a:gd name="connsiteX145" fmla="*/ 1566 w 10000"/>
                <a:gd name="connsiteY145" fmla="*/ 5873 h 10000"/>
                <a:gd name="connsiteX146" fmla="*/ 1391 w 10000"/>
                <a:gd name="connsiteY146" fmla="*/ 6032 h 10000"/>
                <a:gd name="connsiteX147" fmla="*/ 1276 w 10000"/>
                <a:gd name="connsiteY147" fmla="*/ 6720 h 10000"/>
                <a:gd name="connsiteX148" fmla="*/ 1218 w 10000"/>
                <a:gd name="connsiteY148" fmla="*/ 7037 h 10000"/>
                <a:gd name="connsiteX149" fmla="*/ 1305 w 10000"/>
                <a:gd name="connsiteY149" fmla="*/ 7461 h 10000"/>
                <a:gd name="connsiteX150" fmla="*/ 1478 w 10000"/>
                <a:gd name="connsiteY150" fmla="*/ 7778 h 10000"/>
                <a:gd name="connsiteX151" fmla="*/ 2058 w 10000"/>
                <a:gd name="connsiteY151" fmla="*/ 8413 h 10000"/>
                <a:gd name="connsiteX152" fmla="*/ 2521 w 10000"/>
                <a:gd name="connsiteY152" fmla="*/ 8889 h 10000"/>
                <a:gd name="connsiteX153" fmla="*/ 2869 w 10000"/>
                <a:gd name="connsiteY153" fmla="*/ 9101 h 10000"/>
                <a:gd name="connsiteX154" fmla="*/ 3246 w 10000"/>
                <a:gd name="connsiteY154" fmla="*/ 9312 h 10000"/>
                <a:gd name="connsiteX155" fmla="*/ 3624 w 10000"/>
                <a:gd name="connsiteY155" fmla="*/ 9524 h 10000"/>
                <a:gd name="connsiteX156" fmla="*/ 3972 w 10000"/>
                <a:gd name="connsiteY156" fmla="*/ 9630 h 10000"/>
                <a:gd name="connsiteX157" fmla="*/ 4348 w 10000"/>
                <a:gd name="connsiteY157" fmla="*/ 9789 h 10000"/>
                <a:gd name="connsiteX158" fmla="*/ 4783 w 10000"/>
                <a:gd name="connsiteY158" fmla="*/ 9948 h 10000"/>
                <a:gd name="connsiteX159" fmla="*/ 5246 w 10000"/>
                <a:gd name="connsiteY159" fmla="*/ 10000 h 10000"/>
                <a:gd name="connsiteX160" fmla="*/ 5652 w 10000"/>
                <a:gd name="connsiteY160" fmla="*/ 10000 h 10000"/>
                <a:gd name="connsiteX161" fmla="*/ 6145 w 10000"/>
                <a:gd name="connsiteY161" fmla="*/ 9948 h 10000"/>
                <a:gd name="connsiteX162" fmla="*/ 6493 w 10000"/>
                <a:gd name="connsiteY162" fmla="*/ 9841 h 10000"/>
                <a:gd name="connsiteX163" fmla="*/ 6841 w 10000"/>
                <a:gd name="connsiteY163" fmla="*/ 9736 h 10000"/>
                <a:gd name="connsiteX164" fmla="*/ 7218 w 10000"/>
                <a:gd name="connsiteY164" fmla="*/ 9577 h 10000"/>
                <a:gd name="connsiteX165" fmla="*/ 7565 w 10000"/>
                <a:gd name="connsiteY165" fmla="*/ 9418 h 10000"/>
                <a:gd name="connsiteX166" fmla="*/ 7884 w 10000"/>
                <a:gd name="connsiteY166" fmla="*/ 9207 h 10000"/>
                <a:gd name="connsiteX167" fmla="*/ 8232 w 10000"/>
                <a:gd name="connsiteY167" fmla="*/ 8995 h 10000"/>
                <a:gd name="connsiteX168" fmla="*/ 8551 w 10000"/>
                <a:gd name="connsiteY16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376 w 10000"/>
                <a:gd name="connsiteY35" fmla="*/ 7143 h 10000"/>
                <a:gd name="connsiteX36" fmla="*/ 8734 w 10000"/>
                <a:gd name="connsiteY36" fmla="*/ 5498 h 10000"/>
                <a:gd name="connsiteX37" fmla="*/ 8734 w 10000"/>
                <a:gd name="connsiteY37" fmla="*/ 5498 h 10000"/>
                <a:gd name="connsiteX38" fmla="*/ 8607 w 10000"/>
                <a:gd name="connsiteY38" fmla="*/ 5271 h 10000"/>
                <a:gd name="connsiteX39" fmla="*/ 8417 w 10000"/>
                <a:gd name="connsiteY39" fmla="*/ 5422 h 10000"/>
                <a:gd name="connsiteX40" fmla="*/ 8291 w 10000"/>
                <a:gd name="connsiteY40" fmla="*/ 5195 h 10000"/>
                <a:gd name="connsiteX41" fmla="*/ 8164 w 10000"/>
                <a:gd name="connsiteY41" fmla="*/ 4968 h 10000"/>
                <a:gd name="connsiteX42" fmla="*/ 8671 w 10000"/>
                <a:gd name="connsiteY42" fmla="*/ 4893 h 10000"/>
                <a:gd name="connsiteX43" fmla="*/ 8227 w 10000"/>
                <a:gd name="connsiteY43" fmla="*/ 4591 h 10000"/>
                <a:gd name="connsiteX44" fmla="*/ 7657 w 10000"/>
                <a:gd name="connsiteY44" fmla="*/ 5044 h 10000"/>
                <a:gd name="connsiteX45" fmla="*/ 7087 w 10000"/>
                <a:gd name="connsiteY45" fmla="*/ 5497 h 10000"/>
                <a:gd name="connsiteX46" fmla="*/ 8037 w 10000"/>
                <a:gd name="connsiteY46" fmla="*/ 4742 h 10000"/>
                <a:gd name="connsiteX47" fmla="*/ 7531 w 10000"/>
                <a:gd name="connsiteY47" fmla="*/ 4817 h 10000"/>
                <a:gd name="connsiteX48" fmla="*/ 8069 w 10000"/>
                <a:gd name="connsiteY48" fmla="*/ 4826 h 10000"/>
                <a:gd name="connsiteX49" fmla="*/ 6950 w 10000"/>
                <a:gd name="connsiteY49" fmla="*/ 3306 h 10000"/>
                <a:gd name="connsiteX50" fmla="*/ 6962 w 10000"/>
                <a:gd name="connsiteY50" fmla="*/ 3305 h 10000"/>
                <a:gd name="connsiteX51" fmla="*/ 6645 w 10000"/>
                <a:gd name="connsiteY51" fmla="*/ 3230 h 10000"/>
                <a:gd name="connsiteX52" fmla="*/ 6519 w 10000"/>
                <a:gd name="connsiteY52" fmla="*/ 3003 h 10000"/>
                <a:gd name="connsiteX53" fmla="*/ 5949 w 10000"/>
                <a:gd name="connsiteY53" fmla="*/ 2473 h 10000"/>
                <a:gd name="connsiteX54" fmla="*/ 5015 w 10000"/>
                <a:gd name="connsiteY54" fmla="*/ 3228 h 10000"/>
                <a:gd name="connsiteX55" fmla="*/ 4898 w 10000"/>
                <a:gd name="connsiteY55" fmla="*/ 3175 h 10000"/>
                <a:gd name="connsiteX56" fmla="*/ 4754 w 10000"/>
                <a:gd name="connsiteY56" fmla="*/ 3122 h 10000"/>
                <a:gd name="connsiteX57" fmla="*/ 4637 w 10000"/>
                <a:gd name="connsiteY57" fmla="*/ 3334 h 10000"/>
                <a:gd name="connsiteX58" fmla="*/ 4464 w 10000"/>
                <a:gd name="connsiteY58" fmla="*/ 3493 h 10000"/>
                <a:gd name="connsiteX59" fmla="*/ 4435 w 10000"/>
                <a:gd name="connsiteY59" fmla="*/ 3651 h 10000"/>
                <a:gd name="connsiteX60" fmla="*/ 4579 w 10000"/>
                <a:gd name="connsiteY60" fmla="*/ 3862 h 10000"/>
                <a:gd name="connsiteX61" fmla="*/ 4637 w 10000"/>
                <a:gd name="connsiteY61" fmla="*/ 4021 h 10000"/>
                <a:gd name="connsiteX62" fmla="*/ 4783 w 10000"/>
                <a:gd name="connsiteY62" fmla="*/ 4021 h 10000"/>
                <a:gd name="connsiteX63" fmla="*/ 4841 w 10000"/>
                <a:gd name="connsiteY63" fmla="*/ 4021 h 10000"/>
                <a:gd name="connsiteX64" fmla="*/ 4927 w 10000"/>
                <a:gd name="connsiteY64" fmla="*/ 4233 h 10000"/>
                <a:gd name="connsiteX65" fmla="*/ 5073 w 10000"/>
                <a:gd name="connsiteY65" fmla="*/ 4603 h 10000"/>
                <a:gd name="connsiteX66" fmla="*/ 4898 w 10000"/>
                <a:gd name="connsiteY66" fmla="*/ 4391 h 10000"/>
                <a:gd name="connsiteX67" fmla="*/ 4812 w 10000"/>
                <a:gd name="connsiteY67" fmla="*/ 4127 h 10000"/>
                <a:gd name="connsiteX68" fmla="*/ 4725 w 10000"/>
                <a:gd name="connsiteY68" fmla="*/ 4339 h 10000"/>
                <a:gd name="connsiteX69" fmla="*/ 4608 w 10000"/>
                <a:gd name="connsiteY69" fmla="*/ 4657 h 10000"/>
                <a:gd name="connsiteX70" fmla="*/ 4608 w 10000"/>
                <a:gd name="connsiteY70" fmla="*/ 4445 h 10000"/>
                <a:gd name="connsiteX71" fmla="*/ 4435 w 10000"/>
                <a:gd name="connsiteY71" fmla="*/ 4339 h 10000"/>
                <a:gd name="connsiteX72" fmla="*/ 4406 w 10000"/>
                <a:gd name="connsiteY72" fmla="*/ 3968 h 10000"/>
                <a:gd name="connsiteX73" fmla="*/ 4261 w 10000"/>
                <a:gd name="connsiteY73" fmla="*/ 4021 h 10000"/>
                <a:gd name="connsiteX74" fmla="*/ 4319 w 10000"/>
                <a:gd name="connsiteY74" fmla="*/ 3598 h 10000"/>
                <a:gd name="connsiteX75" fmla="*/ 4232 w 10000"/>
                <a:gd name="connsiteY75" fmla="*/ 3598 h 10000"/>
                <a:gd name="connsiteX76" fmla="*/ 4319 w 10000"/>
                <a:gd name="connsiteY76" fmla="*/ 3069 h 10000"/>
                <a:gd name="connsiteX77" fmla="*/ 4464 w 10000"/>
                <a:gd name="connsiteY77" fmla="*/ 3069 h 10000"/>
                <a:gd name="connsiteX78" fmla="*/ 4522 w 10000"/>
                <a:gd name="connsiteY78" fmla="*/ 3386 h 10000"/>
                <a:gd name="connsiteX79" fmla="*/ 4551 w 10000"/>
                <a:gd name="connsiteY79" fmla="*/ 3175 h 10000"/>
                <a:gd name="connsiteX80" fmla="*/ 4493 w 10000"/>
                <a:gd name="connsiteY80" fmla="*/ 3016 h 10000"/>
                <a:gd name="connsiteX81" fmla="*/ 4348 w 10000"/>
                <a:gd name="connsiteY81" fmla="*/ 2910 h 10000"/>
                <a:gd name="connsiteX82" fmla="*/ 4377 w 10000"/>
                <a:gd name="connsiteY82" fmla="*/ 2487 h 10000"/>
                <a:gd name="connsiteX83" fmla="*/ 4319 w 10000"/>
                <a:gd name="connsiteY83" fmla="*/ 2275 h 10000"/>
                <a:gd name="connsiteX84" fmla="*/ 4289 w 10000"/>
                <a:gd name="connsiteY84" fmla="*/ 1641 h 10000"/>
                <a:gd name="connsiteX85" fmla="*/ 4348 w 10000"/>
                <a:gd name="connsiteY85" fmla="*/ 1641 h 10000"/>
                <a:gd name="connsiteX86" fmla="*/ 4261 w 10000"/>
                <a:gd name="connsiteY86" fmla="*/ 1534 h 10000"/>
                <a:gd name="connsiteX87" fmla="*/ 4000 w 10000"/>
                <a:gd name="connsiteY87" fmla="*/ 1746 h 10000"/>
                <a:gd name="connsiteX88" fmla="*/ 3942 w 10000"/>
                <a:gd name="connsiteY88" fmla="*/ 1323 h 10000"/>
                <a:gd name="connsiteX89" fmla="*/ 4145 w 10000"/>
                <a:gd name="connsiteY89" fmla="*/ 582 h 10000"/>
                <a:gd name="connsiteX90" fmla="*/ 3972 w 10000"/>
                <a:gd name="connsiteY90" fmla="*/ 318 h 10000"/>
                <a:gd name="connsiteX91" fmla="*/ 3972 w 10000"/>
                <a:gd name="connsiteY91" fmla="*/ 212 h 10000"/>
                <a:gd name="connsiteX92" fmla="*/ 3710 w 10000"/>
                <a:gd name="connsiteY92" fmla="*/ 0 h 10000"/>
                <a:gd name="connsiteX93" fmla="*/ 3624 w 10000"/>
                <a:gd name="connsiteY93" fmla="*/ 212 h 10000"/>
                <a:gd name="connsiteX94" fmla="*/ 3536 w 10000"/>
                <a:gd name="connsiteY94" fmla="*/ 635 h 10000"/>
                <a:gd name="connsiteX95" fmla="*/ 3420 w 10000"/>
                <a:gd name="connsiteY95" fmla="*/ 688 h 10000"/>
                <a:gd name="connsiteX96" fmla="*/ 3594 w 10000"/>
                <a:gd name="connsiteY96" fmla="*/ 900 h 10000"/>
                <a:gd name="connsiteX97" fmla="*/ 3624 w 10000"/>
                <a:gd name="connsiteY97" fmla="*/ 1164 h 10000"/>
                <a:gd name="connsiteX98" fmla="*/ 3536 w 10000"/>
                <a:gd name="connsiteY98" fmla="*/ 1323 h 10000"/>
                <a:gd name="connsiteX99" fmla="*/ 3624 w 10000"/>
                <a:gd name="connsiteY99" fmla="*/ 1799 h 10000"/>
                <a:gd name="connsiteX100" fmla="*/ 3565 w 10000"/>
                <a:gd name="connsiteY100" fmla="*/ 2223 h 10000"/>
                <a:gd name="connsiteX101" fmla="*/ 3130 w 10000"/>
                <a:gd name="connsiteY101" fmla="*/ 2539 h 10000"/>
                <a:gd name="connsiteX102" fmla="*/ 3101 w 10000"/>
                <a:gd name="connsiteY102" fmla="*/ 2381 h 10000"/>
                <a:gd name="connsiteX103" fmla="*/ 3073 w 10000"/>
                <a:gd name="connsiteY103" fmla="*/ 2593 h 10000"/>
                <a:gd name="connsiteX104" fmla="*/ 3188 w 10000"/>
                <a:gd name="connsiteY104" fmla="*/ 2804 h 10000"/>
                <a:gd name="connsiteX105" fmla="*/ 3478 w 10000"/>
                <a:gd name="connsiteY105" fmla="*/ 2593 h 10000"/>
                <a:gd name="connsiteX106" fmla="*/ 3594 w 10000"/>
                <a:gd name="connsiteY106" fmla="*/ 2752 h 10000"/>
                <a:gd name="connsiteX107" fmla="*/ 3392 w 10000"/>
                <a:gd name="connsiteY107" fmla="*/ 2804 h 10000"/>
                <a:gd name="connsiteX108" fmla="*/ 1349 w 10000"/>
                <a:gd name="connsiteY108" fmla="*/ 2289 h 10000"/>
                <a:gd name="connsiteX109" fmla="*/ 2754 w 10000"/>
                <a:gd name="connsiteY109" fmla="*/ 2857 h 10000"/>
                <a:gd name="connsiteX110" fmla="*/ 1630 w 10000"/>
                <a:gd name="connsiteY110" fmla="*/ 1022 h 10000"/>
                <a:gd name="connsiteX111" fmla="*/ 2656 w 10000"/>
                <a:gd name="connsiteY111" fmla="*/ 2472 h 10000"/>
                <a:gd name="connsiteX112" fmla="*/ 2898 w 10000"/>
                <a:gd name="connsiteY112" fmla="*/ 3545 h 10000"/>
                <a:gd name="connsiteX113" fmla="*/ 2840 w 10000"/>
                <a:gd name="connsiteY113" fmla="*/ 3916 h 10000"/>
                <a:gd name="connsiteX114" fmla="*/ 1349 w 10000"/>
                <a:gd name="connsiteY114" fmla="*/ 2289 h 10000"/>
                <a:gd name="connsiteX115" fmla="*/ 1349 w 10000"/>
                <a:gd name="connsiteY115" fmla="*/ 2289 h 10000"/>
                <a:gd name="connsiteX116" fmla="*/ 2377 w 10000"/>
                <a:gd name="connsiteY116" fmla="*/ 3598 h 10000"/>
                <a:gd name="connsiteX117" fmla="*/ 2377 w 10000"/>
                <a:gd name="connsiteY117" fmla="*/ 3968 h 10000"/>
                <a:gd name="connsiteX118" fmla="*/ 2231 w 10000"/>
                <a:gd name="connsiteY118" fmla="*/ 4445 h 10000"/>
                <a:gd name="connsiteX119" fmla="*/ 2000 w 10000"/>
                <a:gd name="connsiteY119" fmla="*/ 4021 h 10000"/>
                <a:gd name="connsiteX120" fmla="*/ 1884 w 10000"/>
                <a:gd name="connsiteY120" fmla="*/ 3545 h 10000"/>
                <a:gd name="connsiteX121" fmla="*/ 1652 w 10000"/>
                <a:gd name="connsiteY121" fmla="*/ 3545 h 10000"/>
                <a:gd name="connsiteX122" fmla="*/ 1478 w 10000"/>
                <a:gd name="connsiteY122" fmla="*/ 3757 h 10000"/>
                <a:gd name="connsiteX123" fmla="*/ 1247 w 10000"/>
                <a:gd name="connsiteY123" fmla="*/ 3757 h 10000"/>
                <a:gd name="connsiteX124" fmla="*/ 1072 w 10000"/>
                <a:gd name="connsiteY124" fmla="*/ 3968 h 10000"/>
                <a:gd name="connsiteX125" fmla="*/ 957 w 10000"/>
                <a:gd name="connsiteY125" fmla="*/ 3757 h 10000"/>
                <a:gd name="connsiteX126" fmla="*/ 667 w 10000"/>
                <a:gd name="connsiteY126" fmla="*/ 3704 h 10000"/>
                <a:gd name="connsiteX127" fmla="*/ 406 w 10000"/>
                <a:gd name="connsiteY127" fmla="*/ 3704 h 10000"/>
                <a:gd name="connsiteX128" fmla="*/ 29 w 10000"/>
                <a:gd name="connsiteY128" fmla="*/ 3439 h 10000"/>
                <a:gd name="connsiteX129" fmla="*/ 0 w 10000"/>
                <a:gd name="connsiteY129" fmla="*/ 3916 h 10000"/>
                <a:gd name="connsiteX130" fmla="*/ 58 w 10000"/>
                <a:gd name="connsiteY130" fmla="*/ 4603 h 10000"/>
                <a:gd name="connsiteX131" fmla="*/ 116 w 10000"/>
                <a:gd name="connsiteY131" fmla="*/ 4973 h 10000"/>
                <a:gd name="connsiteX132" fmla="*/ 174 w 10000"/>
                <a:gd name="connsiteY132" fmla="*/ 5239 h 10000"/>
                <a:gd name="connsiteX133" fmla="*/ 232 w 10000"/>
                <a:gd name="connsiteY133" fmla="*/ 5609 h 10000"/>
                <a:gd name="connsiteX134" fmla="*/ 406 w 10000"/>
                <a:gd name="connsiteY134" fmla="*/ 5926 h 10000"/>
                <a:gd name="connsiteX135" fmla="*/ 638 w 10000"/>
                <a:gd name="connsiteY135" fmla="*/ 6455 h 10000"/>
                <a:gd name="connsiteX136" fmla="*/ 492 w 10000"/>
                <a:gd name="connsiteY136" fmla="*/ 6350 h 10000"/>
                <a:gd name="connsiteX137" fmla="*/ 840 w 10000"/>
                <a:gd name="connsiteY137" fmla="*/ 6825 h 10000"/>
                <a:gd name="connsiteX138" fmla="*/ 1043 w 10000"/>
                <a:gd name="connsiteY138" fmla="*/ 6773 h 10000"/>
                <a:gd name="connsiteX139" fmla="*/ 1015 w 10000"/>
                <a:gd name="connsiteY139" fmla="*/ 6455 h 10000"/>
                <a:gd name="connsiteX140" fmla="*/ 1188 w 10000"/>
                <a:gd name="connsiteY140" fmla="*/ 6508 h 10000"/>
                <a:gd name="connsiteX141" fmla="*/ 986 w 10000"/>
                <a:gd name="connsiteY141" fmla="*/ 5873 h 10000"/>
                <a:gd name="connsiteX142" fmla="*/ 1362 w 10000"/>
                <a:gd name="connsiteY142" fmla="*/ 5609 h 10000"/>
                <a:gd name="connsiteX143" fmla="*/ 1566 w 10000"/>
                <a:gd name="connsiteY143" fmla="*/ 5609 h 10000"/>
                <a:gd name="connsiteX144" fmla="*/ 1566 w 10000"/>
                <a:gd name="connsiteY144" fmla="*/ 5873 h 10000"/>
                <a:gd name="connsiteX145" fmla="*/ 1391 w 10000"/>
                <a:gd name="connsiteY145" fmla="*/ 6032 h 10000"/>
                <a:gd name="connsiteX146" fmla="*/ 1276 w 10000"/>
                <a:gd name="connsiteY146" fmla="*/ 6720 h 10000"/>
                <a:gd name="connsiteX147" fmla="*/ 1218 w 10000"/>
                <a:gd name="connsiteY147" fmla="*/ 7037 h 10000"/>
                <a:gd name="connsiteX148" fmla="*/ 1305 w 10000"/>
                <a:gd name="connsiteY148" fmla="*/ 7461 h 10000"/>
                <a:gd name="connsiteX149" fmla="*/ 1478 w 10000"/>
                <a:gd name="connsiteY149" fmla="*/ 7778 h 10000"/>
                <a:gd name="connsiteX150" fmla="*/ 2058 w 10000"/>
                <a:gd name="connsiteY150" fmla="*/ 8413 h 10000"/>
                <a:gd name="connsiteX151" fmla="*/ 2521 w 10000"/>
                <a:gd name="connsiteY151" fmla="*/ 8889 h 10000"/>
                <a:gd name="connsiteX152" fmla="*/ 2869 w 10000"/>
                <a:gd name="connsiteY152" fmla="*/ 9101 h 10000"/>
                <a:gd name="connsiteX153" fmla="*/ 3246 w 10000"/>
                <a:gd name="connsiteY153" fmla="*/ 9312 h 10000"/>
                <a:gd name="connsiteX154" fmla="*/ 3624 w 10000"/>
                <a:gd name="connsiteY154" fmla="*/ 9524 h 10000"/>
                <a:gd name="connsiteX155" fmla="*/ 3972 w 10000"/>
                <a:gd name="connsiteY155" fmla="*/ 9630 h 10000"/>
                <a:gd name="connsiteX156" fmla="*/ 4348 w 10000"/>
                <a:gd name="connsiteY156" fmla="*/ 9789 h 10000"/>
                <a:gd name="connsiteX157" fmla="*/ 4783 w 10000"/>
                <a:gd name="connsiteY157" fmla="*/ 9948 h 10000"/>
                <a:gd name="connsiteX158" fmla="*/ 5246 w 10000"/>
                <a:gd name="connsiteY158" fmla="*/ 10000 h 10000"/>
                <a:gd name="connsiteX159" fmla="*/ 5652 w 10000"/>
                <a:gd name="connsiteY159" fmla="*/ 10000 h 10000"/>
                <a:gd name="connsiteX160" fmla="*/ 6145 w 10000"/>
                <a:gd name="connsiteY160" fmla="*/ 9948 h 10000"/>
                <a:gd name="connsiteX161" fmla="*/ 6493 w 10000"/>
                <a:gd name="connsiteY161" fmla="*/ 9841 h 10000"/>
                <a:gd name="connsiteX162" fmla="*/ 6841 w 10000"/>
                <a:gd name="connsiteY162" fmla="*/ 9736 h 10000"/>
                <a:gd name="connsiteX163" fmla="*/ 7218 w 10000"/>
                <a:gd name="connsiteY163" fmla="*/ 9577 h 10000"/>
                <a:gd name="connsiteX164" fmla="*/ 7565 w 10000"/>
                <a:gd name="connsiteY164" fmla="*/ 9418 h 10000"/>
                <a:gd name="connsiteX165" fmla="*/ 7884 w 10000"/>
                <a:gd name="connsiteY165" fmla="*/ 9207 h 10000"/>
                <a:gd name="connsiteX166" fmla="*/ 8232 w 10000"/>
                <a:gd name="connsiteY166" fmla="*/ 8995 h 10000"/>
                <a:gd name="connsiteX167" fmla="*/ 8551 w 10000"/>
                <a:gd name="connsiteY16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8734 w 10000"/>
                <a:gd name="connsiteY35" fmla="*/ 5498 h 10000"/>
                <a:gd name="connsiteX36" fmla="*/ 8734 w 10000"/>
                <a:gd name="connsiteY36" fmla="*/ 5498 h 10000"/>
                <a:gd name="connsiteX37" fmla="*/ 8607 w 10000"/>
                <a:gd name="connsiteY37" fmla="*/ 5271 h 10000"/>
                <a:gd name="connsiteX38" fmla="*/ 8417 w 10000"/>
                <a:gd name="connsiteY38" fmla="*/ 5422 h 10000"/>
                <a:gd name="connsiteX39" fmla="*/ 8291 w 10000"/>
                <a:gd name="connsiteY39" fmla="*/ 5195 h 10000"/>
                <a:gd name="connsiteX40" fmla="*/ 8164 w 10000"/>
                <a:gd name="connsiteY40" fmla="*/ 4968 h 10000"/>
                <a:gd name="connsiteX41" fmla="*/ 8671 w 10000"/>
                <a:gd name="connsiteY41" fmla="*/ 4893 h 10000"/>
                <a:gd name="connsiteX42" fmla="*/ 8227 w 10000"/>
                <a:gd name="connsiteY42" fmla="*/ 4591 h 10000"/>
                <a:gd name="connsiteX43" fmla="*/ 7657 w 10000"/>
                <a:gd name="connsiteY43" fmla="*/ 5044 h 10000"/>
                <a:gd name="connsiteX44" fmla="*/ 7087 w 10000"/>
                <a:gd name="connsiteY44" fmla="*/ 5497 h 10000"/>
                <a:gd name="connsiteX45" fmla="*/ 8037 w 10000"/>
                <a:gd name="connsiteY45" fmla="*/ 4742 h 10000"/>
                <a:gd name="connsiteX46" fmla="*/ 7531 w 10000"/>
                <a:gd name="connsiteY46" fmla="*/ 4817 h 10000"/>
                <a:gd name="connsiteX47" fmla="*/ 8069 w 10000"/>
                <a:gd name="connsiteY47" fmla="*/ 4826 h 10000"/>
                <a:gd name="connsiteX48" fmla="*/ 6950 w 10000"/>
                <a:gd name="connsiteY48" fmla="*/ 3306 h 10000"/>
                <a:gd name="connsiteX49" fmla="*/ 6962 w 10000"/>
                <a:gd name="connsiteY49" fmla="*/ 3305 h 10000"/>
                <a:gd name="connsiteX50" fmla="*/ 6645 w 10000"/>
                <a:gd name="connsiteY50" fmla="*/ 3230 h 10000"/>
                <a:gd name="connsiteX51" fmla="*/ 6519 w 10000"/>
                <a:gd name="connsiteY51" fmla="*/ 3003 h 10000"/>
                <a:gd name="connsiteX52" fmla="*/ 5949 w 10000"/>
                <a:gd name="connsiteY52" fmla="*/ 2473 h 10000"/>
                <a:gd name="connsiteX53" fmla="*/ 5015 w 10000"/>
                <a:gd name="connsiteY53" fmla="*/ 3228 h 10000"/>
                <a:gd name="connsiteX54" fmla="*/ 4898 w 10000"/>
                <a:gd name="connsiteY54" fmla="*/ 3175 h 10000"/>
                <a:gd name="connsiteX55" fmla="*/ 4754 w 10000"/>
                <a:gd name="connsiteY55" fmla="*/ 3122 h 10000"/>
                <a:gd name="connsiteX56" fmla="*/ 4637 w 10000"/>
                <a:gd name="connsiteY56" fmla="*/ 3334 h 10000"/>
                <a:gd name="connsiteX57" fmla="*/ 4464 w 10000"/>
                <a:gd name="connsiteY57" fmla="*/ 3493 h 10000"/>
                <a:gd name="connsiteX58" fmla="*/ 4435 w 10000"/>
                <a:gd name="connsiteY58" fmla="*/ 3651 h 10000"/>
                <a:gd name="connsiteX59" fmla="*/ 4579 w 10000"/>
                <a:gd name="connsiteY59" fmla="*/ 3862 h 10000"/>
                <a:gd name="connsiteX60" fmla="*/ 4637 w 10000"/>
                <a:gd name="connsiteY60" fmla="*/ 4021 h 10000"/>
                <a:gd name="connsiteX61" fmla="*/ 4783 w 10000"/>
                <a:gd name="connsiteY61" fmla="*/ 4021 h 10000"/>
                <a:gd name="connsiteX62" fmla="*/ 4841 w 10000"/>
                <a:gd name="connsiteY62" fmla="*/ 4021 h 10000"/>
                <a:gd name="connsiteX63" fmla="*/ 4927 w 10000"/>
                <a:gd name="connsiteY63" fmla="*/ 4233 h 10000"/>
                <a:gd name="connsiteX64" fmla="*/ 5073 w 10000"/>
                <a:gd name="connsiteY64" fmla="*/ 4603 h 10000"/>
                <a:gd name="connsiteX65" fmla="*/ 4898 w 10000"/>
                <a:gd name="connsiteY65" fmla="*/ 4391 h 10000"/>
                <a:gd name="connsiteX66" fmla="*/ 4812 w 10000"/>
                <a:gd name="connsiteY66" fmla="*/ 4127 h 10000"/>
                <a:gd name="connsiteX67" fmla="*/ 4725 w 10000"/>
                <a:gd name="connsiteY67" fmla="*/ 4339 h 10000"/>
                <a:gd name="connsiteX68" fmla="*/ 4608 w 10000"/>
                <a:gd name="connsiteY68" fmla="*/ 4657 h 10000"/>
                <a:gd name="connsiteX69" fmla="*/ 4608 w 10000"/>
                <a:gd name="connsiteY69" fmla="*/ 4445 h 10000"/>
                <a:gd name="connsiteX70" fmla="*/ 4435 w 10000"/>
                <a:gd name="connsiteY70" fmla="*/ 4339 h 10000"/>
                <a:gd name="connsiteX71" fmla="*/ 4406 w 10000"/>
                <a:gd name="connsiteY71" fmla="*/ 3968 h 10000"/>
                <a:gd name="connsiteX72" fmla="*/ 4261 w 10000"/>
                <a:gd name="connsiteY72" fmla="*/ 4021 h 10000"/>
                <a:gd name="connsiteX73" fmla="*/ 4319 w 10000"/>
                <a:gd name="connsiteY73" fmla="*/ 3598 h 10000"/>
                <a:gd name="connsiteX74" fmla="*/ 4232 w 10000"/>
                <a:gd name="connsiteY74" fmla="*/ 3598 h 10000"/>
                <a:gd name="connsiteX75" fmla="*/ 4319 w 10000"/>
                <a:gd name="connsiteY75" fmla="*/ 3069 h 10000"/>
                <a:gd name="connsiteX76" fmla="*/ 4464 w 10000"/>
                <a:gd name="connsiteY76" fmla="*/ 3069 h 10000"/>
                <a:gd name="connsiteX77" fmla="*/ 4522 w 10000"/>
                <a:gd name="connsiteY77" fmla="*/ 3386 h 10000"/>
                <a:gd name="connsiteX78" fmla="*/ 4551 w 10000"/>
                <a:gd name="connsiteY78" fmla="*/ 3175 h 10000"/>
                <a:gd name="connsiteX79" fmla="*/ 4493 w 10000"/>
                <a:gd name="connsiteY79" fmla="*/ 3016 h 10000"/>
                <a:gd name="connsiteX80" fmla="*/ 4348 w 10000"/>
                <a:gd name="connsiteY80" fmla="*/ 2910 h 10000"/>
                <a:gd name="connsiteX81" fmla="*/ 4377 w 10000"/>
                <a:gd name="connsiteY81" fmla="*/ 2487 h 10000"/>
                <a:gd name="connsiteX82" fmla="*/ 4319 w 10000"/>
                <a:gd name="connsiteY82" fmla="*/ 2275 h 10000"/>
                <a:gd name="connsiteX83" fmla="*/ 4289 w 10000"/>
                <a:gd name="connsiteY83" fmla="*/ 1641 h 10000"/>
                <a:gd name="connsiteX84" fmla="*/ 4348 w 10000"/>
                <a:gd name="connsiteY84" fmla="*/ 1641 h 10000"/>
                <a:gd name="connsiteX85" fmla="*/ 4261 w 10000"/>
                <a:gd name="connsiteY85" fmla="*/ 1534 h 10000"/>
                <a:gd name="connsiteX86" fmla="*/ 4000 w 10000"/>
                <a:gd name="connsiteY86" fmla="*/ 1746 h 10000"/>
                <a:gd name="connsiteX87" fmla="*/ 3942 w 10000"/>
                <a:gd name="connsiteY87" fmla="*/ 1323 h 10000"/>
                <a:gd name="connsiteX88" fmla="*/ 4145 w 10000"/>
                <a:gd name="connsiteY88" fmla="*/ 582 h 10000"/>
                <a:gd name="connsiteX89" fmla="*/ 3972 w 10000"/>
                <a:gd name="connsiteY89" fmla="*/ 318 h 10000"/>
                <a:gd name="connsiteX90" fmla="*/ 3972 w 10000"/>
                <a:gd name="connsiteY90" fmla="*/ 212 h 10000"/>
                <a:gd name="connsiteX91" fmla="*/ 3710 w 10000"/>
                <a:gd name="connsiteY91" fmla="*/ 0 h 10000"/>
                <a:gd name="connsiteX92" fmla="*/ 3624 w 10000"/>
                <a:gd name="connsiteY92" fmla="*/ 212 h 10000"/>
                <a:gd name="connsiteX93" fmla="*/ 3536 w 10000"/>
                <a:gd name="connsiteY93" fmla="*/ 635 h 10000"/>
                <a:gd name="connsiteX94" fmla="*/ 3420 w 10000"/>
                <a:gd name="connsiteY94" fmla="*/ 688 h 10000"/>
                <a:gd name="connsiteX95" fmla="*/ 3594 w 10000"/>
                <a:gd name="connsiteY95" fmla="*/ 900 h 10000"/>
                <a:gd name="connsiteX96" fmla="*/ 3624 w 10000"/>
                <a:gd name="connsiteY96" fmla="*/ 1164 h 10000"/>
                <a:gd name="connsiteX97" fmla="*/ 3536 w 10000"/>
                <a:gd name="connsiteY97" fmla="*/ 1323 h 10000"/>
                <a:gd name="connsiteX98" fmla="*/ 3624 w 10000"/>
                <a:gd name="connsiteY98" fmla="*/ 1799 h 10000"/>
                <a:gd name="connsiteX99" fmla="*/ 3565 w 10000"/>
                <a:gd name="connsiteY99" fmla="*/ 2223 h 10000"/>
                <a:gd name="connsiteX100" fmla="*/ 3130 w 10000"/>
                <a:gd name="connsiteY100" fmla="*/ 2539 h 10000"/>
                <a:gd name="connsiteX101" fmla="*/ 3101 w 10000"/>
                <a:gd name="connsiteY101" fmla="*/ 2381 h 10000"/>
                <a:gd name="connsiteX102" fmla="*/ 3073 w 10000"/>
                <a:gd name="connsiteY102" fmla="*/ 2593 h 10000"/>
                <a:gd name="connsiteX103" fmla="*/ 3188 w 10000"/>
                <a:gd name="connsiteY103" fmla="*/ 2804 h 10000"/>
                <a:gd name="connsiteX104" fmla="*/ 3478 w 10000"/>
                <a:gd name="connsiteY104" fmla="*/ 2593 h 10000"/>
                <a:gd name="connsiteX105" fmla="*/ 3594 w 10000"/>
                <a:gd name="connsiteY105" fmla="*/ 2752 h 10000"/>
                <a:gd name="connsiteX106" fmla="*/ 3392 w 10000"/>
                <a:gd name="connsiteY106" fmla="*/ 2804 h 10000"/>
                <a:gd name="connsiteX107" fmla="*/ 1349 w 10000"/>
                <a:gd name="connsiteY107" fmla="*/ 2289 h 10000"/>
                <a:gd name="connsiteX108" fmla="*/ 2754 w 10000"/>
                <a:gd name="connsiteY108" fmla="*/ 2857 h 10000"/>
                <a:gd name="connsiteX109" fmla="*/ 1630 w 10000"/>
                <a:gd name="connsiteY109" fmla="*/ 1022 h 10000"/>
                <a:gd name="connsiteX110" fmla="*/ 2656 w 10000"/>
                <a:gd name="connsiteY110" fmla="*/ 2472 h 10000"/>
                <a:gd name="connsiteX111" fmla="*/ 2898 w 10000"/>
                <a:gd name="connsiteY111" fmla="*/ 3545 h 10000"/>
                <a:gd name="connsiteX112" fmla="*/ 2840 w 10000"/>
                <a:gd name="connsiteY112" fmla="*/ 3916 h 10000"/>
                <a:gd name="connsiteX113" fmla="*/ 1349 w 10000"/>
                <a:gd name="connsiteY113" fmla="*/ 2289 h 10000"/>
                <a:gd name="connsiteX114" fmla="*/ 1349 w 10000"/>
                <a:gd name="connsiteY114" fmla="*/ 2289 h 10000"/>
                <a:gd name="connsiteX115" fmla="*/ 2377 w 10000"/>
                <a:gd name="connsiteY115" fmla="*/ 3598 h 10000"/>
                <a:gd name="connsiteX116" fmla="*/ 2377 w 10000"/>
                <a:gd name="connsiteY116" fmla="*/ 3968 h 10000"/>
                <a:gd name="connsiteX117" fmla="*/ 2231 w 10000"/>
                <a:gd name="connsiteY117" fmla="*/ 4445 h 10000"/>
                <a:gd name="connsiteX118" fmla="*/ 2000 w 10000"/>
                <a:gd name="connsiteY118" fmla="*/ 4021 h 10000"/>
                <a:gd name="connsiteX119" fmla="*/ 1884 w 10000"/>
                <a:gd name="connsiteY119" fmla="*/ 3545 h 10000"/>
                <a:gd name="connsiteX120" fmla="*/ 1652 w 10000"/>
                <a:gd name="connsiteY120" fmla="*/ 3545 h 10000"/>
                <a:gd name="connsiteX121" fmla="*/ 1478 w 10000"/>
                <a:gd name="connsiteY121" fmla="*/ 3757 h 10000"/>
                <a:gd name="connsiteX122" fmla="*/ 1247 w 10000"/>
                <a:gd name="connsiteY122" fmla="*/ 3757 h 10000"/>
                <a:gd name="connsiteX123" fmla="*/ 1072 w 10000"/>
                <a:gd name="connsiteY123" fmla="*/ 3968 h 10000"/>
                <a:gd name="connsiteX124" fmla="*/ 957 w 10000"/>
                <a:gd name="connsiteY124" fmla="*/ 3757 h 10000"/>
                <a:gd name="connsiteX125" fmla="*/ 667 w 10000"/>
                <a:gd name="connsiteY125" fmla="*/ 3704 h 10000"/>
                <a:gd name="connsiteX126" fmla="*/ 406 w 10000"/>
                <a:gd name="connsiteY126" fmla="*/ 3704 h 10000"/>
                <a:gd name="connsiteX127" fmla="*/ 29 w 10000"/>
                <a:gd name="connsiteY127" fmla="*/ 3439 h 10000"/>
                <a:gd name="connsiteX128" fmla="*/ 0 w 10000"/>
                <a:gd name="connsiteY128" fmla="*/ 3916 h 10000"/>
                <a:gd name="connsiteX129" fmla="*/ 58 w 10000"/>
                <a:gd name="connsiteY129" fmla="*/ 4603 h 10000"/>
                <a:gd name="connsiteX130" fmla="*/ 116 w 10000"/>
                <a:gd name="connsiteY130" fmla="*/ 4973 h 10000"/>
                <a:gd name="connsiteX131" fmla="*/ 174 w 10000"/>
                <a:gd name="connsiteY131" fmla="*/ 5239 h 10000"/>
                <a:gd name="connsiteX132" fmla="*/ 232 w 10000"/>
                <a:gd name="connsiteY132" fmla="*/ 5609 h 10000"/>
                <a:gd name="connsiteX133" fmla="*/ 406 w 10000"/>
                <a:gd name="connsiteY133" fmla="*/ 5926 h 10000"/>
                <a:gd name="connsiteX134" fmla="*/ 638 w 10000"/>
                <a:gd name="connsiteY134" fmla="*/ 6455 h 10000"/>
                <a:gd name="connsiteX135" fmla="*/ 492 w 10000"/>
                <a:gd name="connsiteY135" fmla="*/ 6350 h 10000"/>
                <a:gd name="connsiteX136" fmla="*/ 840 w 10000"/>
                <a:gd name="connsiteY136" fmla="*/ 6825 h 10000"/>
                <a:gd name="connsiteX137" fmla="*/ 1043 w 10000"/>
                <a:gd name="connsiteY137" fmla="*/ 6773 h 10000"/>
                <a:gd name="connsiteX138" fmla="*/ 1015 w 10000"/>
                <a:gd name="connsiteY138" fmla="*/ 6455 h 10000"/>
                <a:gd name="connsiteX139" fmla="*/ 1188 w 10000"/>
                <a:gd name="connsiteY139" fmla="*/ 6508 h 10000"/>
                <a:gd name="connsiteX140" fmla="*/ 986 w 10000"/>
                <a:gd name="connsiteY140" fmla="*/ 5873 h 10000"/>
                <a:gd name="connsiteX141" fmla="*/ 1362 w 10000"/>
                <a:gd name="connsiteY141" fmla="*/ 5609 h 10000"/>
                <a:gd name="connsiteX142" fmla="*/ 1566 w 10000"/>
                <a:gd name="connsiteY142" fmla="*/ 5609 h 10000"/>
                <a:gd name="connsiteX143" fmla="*/ 1566 w 10000"/>
                <a:gd name="connsiteY143" fmla="*/ 5873 h 10000"/>
                <a:gd name="connsiteX144" fmla="*/ 1391 w 10000"/>
                <a:gd name="connsiteY144" fmla="*/ 6032 h 10000"/>
                <a:gd name="connsiteX145" fmla="*/ 1276 w 10000"/>
                <a:gd name="connsiteY145" fmla="*/ 6720 h 10000"/>
                <a:gd name="connsiteX146" fmla="*/ 1218 w 10000"/>
                <a:gd name="connsiteY146" fmla="*/ 7037 h 10000"/>
                <a:gd name="connsiteX147" fmla="*/ 1305 w 10000"/>
                <a:gd name="connsiteY147" fmla="*/ 7461 h 10000"/>
                <a:gd name="connsiteX148" fmla="*/ 1478 w 10000"/>
                <a:gd name="connsiteY148" fmla="*/ 7778 h 10000"/>
                <a:gd name="connsiteX149" fmla="*/ 2058 w 10000"/>
                <a:gd name="connsiteY149" fmla="*/ 8413 h 10000"/>
                <a:gd name="connsiteX150" fmla="*/ 2521 w 10000"/>
                <a:gd name="connsiteY150" fmla="*/ 8889 h 10000"/>
                <a:gd name="connsiteX151" fmla="*/ 2869 w 10000"/>
                <a:gd name="connsiteY151" fmla="*/ 9101 h 10000"/>
                <a:gd name="connsiteX152" fmla="*/ 3246 w 10000"/>
                <a:gd name="connsiteY152" fmla="*/ 9312 h 10000"/>
                <a:gd name="connsiteX153" fmla="*/ 3624 w 10000"/>
                <a:gd name="connsiteY153" fmla="*/ 9524 h 10000"/>
                <a:gd name="connsiteX154" fmla="*/ 3972 w 10000"/>
                <a:gd name="connsiteY154" fmla="*/ 9630 h 10000"/>
                <a:gd name="connsiteX155" fmla="*/ 4348 w 10000"/>
                <a:gd name="connsiteY155" fmla="*/ 9789 h 10000"/>
                <a:gd name="connsiteX156" fmla="*/ 4783 w 10000"/>
                <a:gd name="connsiteY156" fmla="*/ 9948 h 10000"/>
                <a:gd name="connsiteX157" fmla="*/ 5246 w 10000"/>
                <a:gd name="connsiteY157" fmla="*/ 10000 h 10000"/>
                <a:gd name="connsiteX158" fmla="*/ 5652 w 10000"/>
                <a:gd name="connsiteY158" fmla="*/ 10000 h 10000"/>
                <a:gd name="connsiteX159" fmla="*/ 6145 w 10000"/>
                <a:gd name="connsiteY159" fmla="*/ 9948 h 10000"/>
                <a:gd name="connsiteX160" fmla="*/ 6493 w 10000"/>
                <a:gd name="connsiteY160" fmla="*/ 9841 h 10000"/>
                <a:gd name="connsiteX161" fmla="*/ 6841 w 10000"/>
                <a:gd name="connsiteY161" fmla="*/ 9736 h 10000"/>
                <a:gd name="connsiteX162" fmla="*/ 7218 w 10000"/>
                <a:gd name="connsiteY162" fmla="*/ 9577 h 10000"/>
                <a:gd name="connsiteX163" fmla="*/ 7565 w 10000"/>
                <a:gd name="connsiteY163" fmla="*/ 9418 h 10000"/>
                <a:gd name="connsiteX164" fmla="*/ 7884 w 10000"/>
                <a:gd name="connsiteY164" fmla="*/ 9207 h 10000"/>
                <a:gd name="connsiteX165" fmla="*/ 8232 w 10000"/>
                <a:gd name="connsiteY165" fmla="*/ 8995 h 10000"/>
                <a:gd name="connsiteX166" fmla="*/ 8551 w 10000"/>
                <a:gd name="connsiteY16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8734 w 10000"/>
                <a:gd name="connsiteY34" fmla="*/ 5498 h 10000"/>
                <a:gd name="connsiteX35" fmla="*/ 8734 w 10000"/>
                <a:gd name="connsiteY35" fmla="*/ 5498 h 10000"/>
                <a:gd name="connsiteX36" fmla="*/ 8607 w 10000"/>
                <a:gd name="connsiteY36" fmla="*/ 5271 h 10000"/>
                <a:gd name="connsiteX37" fmla="*/ 8417 w 10000"/>
                <a:gd name="connsiteY37" fmla="*/ 5422 h 10000"/>
                <a:gd name="connsiteX38" fmla="*/ 8291 w 10000"/>
                <a:gd name="connsiteY38" fmla="*/ 5195 h 10000"/>
                <a:gd name="connsiteX39" fmla="*/ 8164 w 10000"/>
                <a:gd name="connsiteY39" fmla="*/ 4968 h 10000"/>
                <a:gd name="connsiteX40" fmla="*/ 8671 w 10000"/>
                <a:gd name="connsiteY40" fmla="*/ 4893 h 10000"/>
                <a:gd name="connsiteX41" fmla="*/ 8227 w 10000"/>
                <a:gd name="connsiteY41" fmla="*/ 4591 h 10000"/>
                <a:gd name="connsiteX42" fmla="*/ 7657 w 10000"/>
                <a:gd name="connsiteY42" fmla="*/ 5044 h 10000"/>
                <a:gd name="connsiteX43" fmla="*/ 7087 w 10000"/>
                <a:gd name="connsiteY43" fmla="*/ 5497 h 10000"/>
                <a:gd name="connsiteX44" fmla="*/ 8037 w 10000"/>
                <a:gd name="connsiteY44" fmla="*/ 4742 h 10000"/>
                <a:gd name="connsiteX45" fmla="*/ 7531 w 10000"/>
                <a:gd name="connsiteY45" fmla="*/ 4817 h 10000"/>
                <a:gd name="connsiteX46" fmla="*/ 8069 w 10000"/>
                <a:gd name="connsiteY46" fmla="*/ 4826 h 10000"/>
                <a:gd name="connsiteX47" fmla="*/ 6950 w 10000"/>
                <a:gd name="connsiteY47" fmla="*/ 3306 h 10000"/>
                <a:gd name="connsiteX48" fmla="*/ 6962 w 10000"/>
                <a:gd name="connsiteY48" fmla="*/ 3305 h 10000"/>
                <a:gd name="connsiteX49" fmla="*/ 6645 w 10000"/>
                <a:gd name="connsiteY49" fmla="*/ 3230 h 10000"/>
                <a:gd name="connsiteX50" fmla="*/ 6519 w 10000"/>
                <a:gd name="connsiteY50" fmla="*/ 3003 h 10000"/>
                <a:gd name="connsiteX51" fmla="*/ 5949 w 10000"/>
                <a:gd name="connsiteY51" fmla="*/ 2473 h 10000"/>
                <a:gd name="connsiteX52" fmla="*/ 5015 w 10000"/>
                <a:gd name="connsiteY52" fmla="*/ 3228 h 10000"/>
                <a:gd name="connsiteX53" fmla="*/ 4898 w 10000"/>
                <a:gd name="connsiteY53" fmla="*/ 3175 h 10000"/>
                <a:gd name="connsiteX54" fmla="*/ 4754 w 10000"/>
                <a:gd name="connsiteY54" fmla="*/ 3122 h 10000"/>
                <a:gd name="connsiteX55" fmla="*/ 4637 w 10000"/>
                <a:gd name="connsiteY55" fmla="*/ 3334 h 10000"/>
                <a:gd name="connsiteX56" fmla="*/ 4464 w 10000"/>
                <a:gd name="connsiteY56" fmla="*/ 3493 h 10000"/>
                <a:gd name="connsiteX57" fmla="*/ 4435 w 10000"/>
                <a:gd name="connsiteY57" fmla="*/ 3651 h 10000"/>
                <a:gd name="connsiteX58" fmla="*/ 4579 w 10000"/>
                <a:gd name="connsiteY58" fmla="*/ 3862 h 10000"/>
                <a:gd name="connsiteX59" fmla="*/ 4637 w 10000"/>
                <a:gd name="connsiteY59" fmla="*/ 4021 h 10000"/>
                <a:gd name="connsiteX60" fmla="*/ 4783 w 10000"/>
                <a:gd name="connsiteY60" fmla="*/ 4021 h 10000"/>
                <a:gd name="connsiteX61" fmla="*/ 4841 w 10000"/>
                <a:gd name="connsiteY61" fmla="*/ 4021 h 10000"/>
                <a:gd name="connsiteX62" fmla="*/ 4927 w 10000"/>
                <a:gd name="connsiteY62" fmla="*/ 4233 h 10000"/>
                <a:gd name="connsiteX63" fmla="*/ 5073 w 10000"/>
                <a:gd name="connsiteY63" fmla="*/ 4603 h 10000"/>
                <a:gd name="connsiteX64" fmla="*/ 4898 w 10000"/>
                <a:gd name="connsiteY64" fmla="*/ 4391 h 10000"/>
                <a:gd name="connsiteX65" fmla="*/ 4812 w 10000"/>
                <a:gd name="connsiteY65" fmla="*/ 4127 h 10000"/>
                <a:gd name="connsiteX66" fmla="*/ 4725 w 10000"/>
                <a:gd name="connsiteY66" fmla="*/ 4339 h 10000"/>
                <a:gd name="connsiteX67" fmla="*/ 4608 w 10000"/>
                <a:gd name="connsiteY67" fmla="*/ 4657 h 10000"/>
                <a:gd name="connsiteX68" fmla="*/ 4608 w 10000"/>
                <a:gd name="connsiteY68" fmla="*/ 4445 h 10000"/>
                <a:gd name="connsiteX69" fmla="*/ 4435 w 10000"/>
                <a:gd name="connsiteY69" fmla="*/ 4339 h 10000"/>
                <a:gd name="connsiteX70" fmla="*/ 4406 w 10000"/>
                <a:gd name="connsiteY70" fmla="*/ 3968 h 10000"/>
                <a:gd name="connsiteX71" fmla="*/ 4261 w 10000"/>
                <a:gd name="connsiteY71" fmla="*/ 4021 h 10000"/>
                <a:gd name="connsiteX72" fmla="*/ 4319 w 10000"/>
                <a:gd name="connsiteY72" fmla="*/ 3598 h 10000"/>
                <a:gd name="connsiteX73" fmla="*/ 4232 w 10000"/>
                <a:gd name="connsiteY73" fmla="*/ 3598 h 10000"/>
                <a:gd name="connsiteX74" fmla="*/ 4319 w 10000"/>
                <a:gd name="connsiteY74" fmla="*/ 3069 h 10000"/>
                <a:gd name="connsiteX75" fmla="*/ 4464 w 10000"/>
                <a:gd name="connsiteY75" fmla="*/ 3069 h 10000"/>
                <a:gd name="connsiteX76" fmla="*/ 4522 w 10000"/>
                <a:gd name="connsiteY76" fmla="*/ 3386 h 10000"/>
                <a:gd name="connsiteX77" fmla="*/ 4551 w 10000"/>
                <a:gd name="connsiteY77" fmla="*/ 3175 h 10000"/>
                <a:gd name="connsiteX78" fmla="*/ 4493 w 10000"/>
                <a:gd name="connsiteY78" fmla="*/ 3016 h 10000"/>
                <a:gd name="connsiteX79" fmla="*/ 4348 w 10000"/>
                <a:gd name="connsiteY79" fmla="*/ 2910 h 10000"/>
                <a:gd name="connsiteX80" fmla="*/ 4377 w 10000"/>
                <a:gd name="connsiteY80" fmla="*/ 2487 h 10000"/>
                <a:gd name="connsiteX81" fmla="*/ 4319 w 10000"/>
                <a:gd name="connsiteY81" fmla="*/ 2275 h 10000"/>
                <a:gd name="connsiteX82" fmla="*/ 4289 w 10000"/>
                <a:gd name="connsiteY82" fmla="*/ 1641 h 10000"/>
                <a:gd name="connsiteX83" fmla="*/ 4348 w 10000"/>
                <a:gd name="connsiteY83" fmla="*/ 1641 h 10000"/>
                <a:gd name="connsiteX84" fmla="*/ 4261 w 10000"/>
                <a:gd name="connsiteY84" fmla="*/ 1534 h 10000"/>
                <a:gd name="connsiteX85" fmla="*/ 4000 w 10000"/>
                <a:gd name="connsiteY85" fmla="*/ 1746 h 10000"/>
                <a:gd name="connsiteX86" fmla="*/ 3942 w 10000"/>
                <a:gd name="connsiteY86" fmla="*/ 1323 h 10000"/>
                <a:gd name="connsiteX87" fmla="*/ 4145 w 10000"/>
                <a:gd name="connsiteY87" fmla="*/ 582 h 10000"/>
                <a:gd name="connsiteX88" fmla="*/ 3972 w 10000"/>
                <a:gd name="connsiteY88" fmla="*/ 318 h 10000"/>
                <a:gd name="connsiteX89" fmla="*/ 3972 w 10000"/>
                <a:gd name="connsiteY89" fmla="*/ 212 h 10000"/>
                <a:gd name="connsiteX90" fmla="*/ 3710 w 10000"/>
                <a:gd name="connsiteY90" fmla="*/ 0 h 10000"/>
                <a:gd name="connsiteX91" fmla="*/ 3624 w 10000"/>
                <a:gd name="connsiteY91" fmla="*/ 212 h 10000"/>
                <a:gd name="connsiteX92" fmla="*/ 3536 w 10000"/>
                <a:gd name="connsiteY92" fmla="*/ 635 h 10000"/>
                <a:gd name="connsiteX93" fmla="*/ 3420 w 10000"/>
                <a:gd name="connsiteY93" fmla="*/ 688 h 10000"/>
                <a:gd name="connsiteX94" fmla="*/ 3594 w 10000"/>
                <a:gd name="connsiteY94" fmla="*/ 900 h 10000"/>
                <a:gd name="connsiteX95" fmla="*/ 3624 w 10000"/>
                <a:gd name="connsiteY95" fmla="*/ 1164 h 10000"/>
                <a:gd name="connsiteX96" fmla="*/ 3536 w 10000"/>
                <a:gd name="connsiteY96" fmla="*/ 1323 h 10000"/>
                <a:gd name="connsiteX97" fmla="*/ 3624 w 10000"/>
                <a:gd name="connsiteY97" fmla="*/ 1799 h 10000"/>
                <a:gd name="connsiteX98" fmla="*/ 3565 w 10000"/>
                <a:gd name="connsiteY98" fmla="*/ 2223 h 10000"/>
                <a:gd name="connsiteX99" fmla="*/ 3130 w 10000"/>
                <a:gd name="connsiteY99" fmla="*/ 2539 h 10000"/>
                <a:gd name="connsiteX100" fmla="*/ 3101 w 10000"/>
                <a:gd name="connsiteY100" fmla="*/ 2381 h 10000"/>
                <a:gd name="connsiteX101" fmla="*/ 3073 w 10000"/>
                <a:gd name="connsiteY101" fmla="*/ 2593 h 10000"/>
                <a:gd name="connsiteX102" fmla="*/ 3188 w 10000"/>
                <a:gd name="connsiteY102" fmla="*/ 2804 h 10000"/>
                <a:gd name="connsiteX103" fmla="*/ 3478 w 10000"/>
                <a:gd name="connsiteY103" fmla="*/ 2593 h 10000"/>
                <a:gd name="connsiteX104" fmla="*/ 3594 w 10000"/>
                <a:gd name="connsiteY104" fmla="*/ 2752 h 10000"/>
                <a:gd name="connsiteX105" fmla="*/ 3392 w 10000"/>
                <a:gd name="connsiteY105" fmla="*/ 2804 h 10000"/>
                <a:gd name="connsiteX106" fmla="*/ 1349 w 10000"/>
                <a:gd name="connsiteY106" fmla="*/ 2289 h 10000"/>
                <a:gd name="connsiteX107" fmla="*/ 2754 w 10000"/>
                <a:gd name="connsiteY107" fmla="*/ 2857 h 10000"/>
                <a:gd name="connsiteX108" fmla="*/ 1630 w 10000"/>
                <a:gd name="connsiteY108" fmla="*/ 1022 h 10000"/>
                <a:gd name="connsiteX109" fmla="*/ 2656 w 10000"/>
                <a:gd name="connsiteY109" fmla="*/ 2472 h 10000"/>
                <a:gd name="connsiteX110" fmla="*/ 2898 w 10000"/>
                <a:gd name="connsiteY110" fmla="*/ 3545 h 10000"/>
                <a:gd name="connsiteX111" fmla="*/ 2840 w 10000"/>
                <a:gd name="connsiteY111" fmla="*/ 3916 h 10000"/>
                <a:gd name="connsiteX112" fmla="*/ 1349 w 10000"/>
                <a:gd name="connsiteY112" fmla="*/ 2289 h 10000"/>
                <a:gd name="connsiteX113" fmla="*/ 1349 w 10000"/>
                <a:gd name="connsiteY113" fmla="*/ 2289 h 10000"/>
                <a:gd name="connsiteX114" fmla="*/ 2377 w 10000"/>
                <a:gd name="connsiteY114" fmla="*/ 3598 h 10000"/>
                <a:gd name="connsiteX115" fmla="*/ 2377 w 10000"/>
                <a:gd name="connsiteY115" fmla="*/ 3968 h 10000"/>
                <a:gd name="connsiteX116" fmla="*/ 2231 w 10000"/>
                <a:gd name="connsiteY116" fmla="*/ 4445 h 10000"/>
                <a:gd name="connsiteX117" fmla="*/ 2000 w 10000"/>
                <a:gd name="connsiteY117" fmla="*/ 4021 h 10000"/>
                <a:gd name="connsiteX118" fmla="*/ 1884 w 10000"/>
                <a:gd name="connsiteY118" fmla="*/ 3545 h 10000"/>
                <a:gd name="connsiteX119" fmla="*/ 1652 w 10000"/>
                <a:gd name="connsiteY119" fmla="*/ 3545 h 10000"/>
                <a:gd name="connsiteX120" fmla="*/ 1478 w 10000"/>
                <a:gd name="connsiteY120" fmla="*/ 3757 h 10000"/>
                <a:gd name="connsiteX121" fmla="*/ 1247 w 10000"/>
                <a:gd name="connsiteY121" fmla="*/ 3757 h 10000"/>
                <a:gd name="connsiteX122" fmla="*/ 1072 w 10000"/>
                <a:gd name="connsiteY122" fmla="*/ 3968 h 10000"/>
                <a:gd name="connsiteX123" fmla="*/ 957 w 10000"/>
                <a:gd name="connsiteY123" fmla="*/ 3757 h 10000"/>
                <a:gd name="connsiteX124" fmla="*/ 667 w 10000"/>
                <a:gd name="connsiteY124" fmla="*/ 3704 h 10000"/>
                <a:gd name="connsiteX125" fmla="*/ 406 w 10000"/>
                <a:gd name="connsiteY125" fmla="*/ 3704 h 10000"/>
                <a:gd name="connsiteX126" fmla="*/ 29 w 10000"/>
                <a:gd name="connsiteY126" fmla="*/ 3439 h 10000"/>
                <a:gd name="connsiteX127" fmla="*/ 0 w 10000"/>
                <a:gd name="connsiteY127" fmla="*/ 3916 h 10000"/>
                <a:gd name="connsiteX128" fmla="*/ 58 w 10000"/>
                <a:gd name="connsiteY128" fmla="*/ 4603 h 10000"/>
                <a:gd name="connsiteX129" fmla="*/ 116 w 10000"/>
                <a:gd name="connsiteY129" fmla="*/ 4973 h 10000"/>
                <a:gd name="connsiteX130" fmla="*/ 174 w 10000"/>
                <a:gd name="connsiteY130" fmla="*/ 5239 h 10000"/>
                <a:gd name="connsiteX131" fmla="*/ 232 w 10000"/>
                <a:gd name="connsiteY131" fmla="*/ 5609 h 10000"/>
                <a:gd name="connsiteX132" fmla="*/ 406 w 10000"/>
                <a:gd name="connsiteY132" fmla="*/ 5926 h 10000"/>
                <a:gd name="connsiteX133" fmla="*/ 638 w 10000"/>
                <a:gd name="connsiteY133" fmla="*/ 6455 h 10000"/>
                <a:gd name="connsiteX134" fmla="*/ 492 w 10000"/>
                <a:gd name="connsiteY134" fmla="*/ 6350 h 10000"/>
                <a:gd name="connsiteX135" fmla="*/ 840 w 10000"/>
                <a:gd name="connsiteY135" fmla="*/ 6825 h 10000"/>
                <a:gd name="connsiteX136" fmla="*/ 1043 w 10000"/>
                <a:gd name="connsiteY136" fmla="*/ 6773 h 10000"/>
                <a:gd name="connsiteX137" fmla="*/ 1015 w 10000"/>
                <a:gd name="connsiteY137" fmla="*/ 6455 h 10000"/>
                <a:gd name="connsiteX138" fmla="*/ 1188 w 10000"/>
                <a:gd name="connsiteY138" fmla="*/ 6508 h 10000"/>
                <a:gd name="connsiteX139" fmla="*/ 986 w 10000"/>
                <a:gd name="connsiteY139" fmla="*/ 5873 h 10000"/>
                <a:gd name="connsiteX140" fmla="*/ 1362 w 10000"/>
                <a:gd name="connsiteY140" fmla="*/ 5609 h 10000"/>
                <a:gd name="connsiteX141" fmla="*/ 1566 w 10000"/>
                <a:gd name="connsiteY141" fmla="*/ 5609 h 10000"/>
                <a:gd name="connsiteX142" fmla="*/ 1566 w 10000"/>
                <a:gd name="connsiteY142" fmla="*/ 5873 h 10000"/>
                <a:gd name="connsiteX143" fmla="*/ 1391 w 10000"/>
                <a:gd name="connsiteY143" fmla="*/ 6032 h 10000"/>
                <a:gd name="connsiteX144" fmla="*/ 1276 w 10000"/>
                <a:gd name="connsiteY144" fmla="*/ 6720 h 10000"/>
                <a:gd name="connsiteX145" fmla="*/ 1218 w 10000"/>
                <a:gd name="connsiteY145" fmla="*/ 7037 h 10000"/>
                <a:gd name="connsiteX146" fmla="*/ 1305 w 10000"/>
                <a:gd name="connsiteY146" fmla="*/ 7461 h 10000"/>
                <a:gd name="connsiteX147" fmla="*/ 1478 w 10000"/>
                <a:gd name="connsiteY147" fmla="*/ 7778 h 10000"/>
                <a:gd name="connsiteX148" fmla="*/ 2058 w 10000"/>
                <a:gd name="connsiteY148" fmla="*/ 8413 h 10000"/>
                <a:gd name="connsiteX149" fmla="*/ 2521 w 10000"/>
                <a:gd name="connsiteY149" fmla="*/ 8889 h 10000"/>
                <a:gd name="connsiteX150" fmla="*/ 2869 w 10000"/>
                <a:gd name="connsiteY150" fmla="*/ 9101 h 10000"/>
                <a:gd name="connsiteX151" fmla="*/ 3246 w 10000"/>
                <a:gd name="connsiteY151" fmla="*/ 9312 h 10000"/>
                <a:gd name="connsiteX152" fmla="*/ 3624 w 10000"/>
                <a:gd name="connsiteY152" fmla="*/ 9524 h 10000"/>
                <a:gd name="connsiteX153" fmla="*/ 3972 w 10000"/>
                <a:gd name="connsiteY153" fmla="*/ 9630 h 10000"/>
                <a:gd name="connsiteX154" fmla="*/ 4348 w 10000"/>
                <a:gd name="connsiteY154" fmla="*/ 9789 h 10000"/>
                <a:gd name="connsiteX155" fmla="*/ 4783 w 10000"/>
                <a:gd name="connsiteY155" fmla="*/ 9948 h 10000"/>
                <a:gd name="connsiteX156" fmla="*/ 5246 w 10000"/>
                <a:gd name="connsiteY156" fmla="*/ 10000 h 10000"/>
                <a:gd name="connsiteX157" fmla="*/ 5652 w 10000"/>
                <a:gd name="connsiteY157" fmla="*/ 10000 h 10000"/>
                <a:gd name="connsiteX158" fmla="*/ 6145 w 10000"/>
                <a:gd name="connsiteY158" fmla="*/ 9948 h 10000"/>
                <a:gd name="connsiteX159" fmla="*/ 6493 w 10000"/>
                <a:gd name="connsiteY159" fmla="*/ 9841 h 10000"/>
                <a:gd name="connsiteX160" fmla="*/ 6841 w 10000"/>
                <a:gd name="connsiteY160" fmla="*/ 9736 h 10000"/>
                <a:gd name="connsiteX161" fmla="*/ 7218 w 10000"/>
                <a:gd name="connsiteY161" fmla="*/ 9577 h 10000"/>
                <a:gd name="connsiteX162" fmla="*/ 7565 w 10000"/>
                <a:gd name="connsiteY162" fmla="*/ 9418 h 10000"/>
                <a:gd name="connsiteX163" fmla="*/ 7884 w 10000"/>
                <a:gd name="connsiteY163" fmla="*/ 9207 h 10000"/>
                <a:gd name="connsiteX164" fmla="*/ 8232 w 10000"/>
                <a:gd name="connsiteY164" fmla="*/ 8995 h 10000"/>
                <a:gd name="connsiteX165" fmla="*/ 8551 w 10000"/>
                <a:gd name="connsiteY16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6870 w 10000"/>
                <a:gd name="connsiteY32" fmla="*/ 6773 h 10000"/>
                <a:gd name="connsiteX33" fmla="*/ 8734 w 10000"/>
                <a:gd name="connsiteY33" fmla="*/ 5498 h 10000"/>
                <a:gd name="connsiteX34" fmla="*/ 8734 w 10000"/>
                <a:gd name="connsiteY34" fmla="*/ 5498 h 10000"/>
                <a:gd name="connsiteX35" fmla="*/ 8607 w 10000"/>
                <a:gd name="connsiteY35" fmla="*/ 5271 h 10000"/>
                <a:gd name="connsiteX36" fmla="*/ 8417 w 10000"/>
                <a:gd name="connsiteY36" fmla="*/ 5422 h 10000"/>
                <a:gd name="connsiteX37" fmla="*/ 8291 w 10000"/>
                <a:gd name="connsiteY37" fmla="*/ 5195 h 10000"/>
                <a:gd name="connsiteX38" fmla="*/ 8164 w 10000"/>
                <a:gd name="connsiteY38" fmla="*/ 4968 h 10000"/>
                <a:gd name="connsiteX39" fmla="*/ 8671 w 10000"/>
                <a:gd name="connsiteY39" fmla="*/ 4893 h 10000"/>
                <a:gd name="connsiteX40" fmla="*/ 8227 w 10000"/>
                <a:gd name="connsiteY40" fmla="*/ 4591 h 10000"/>
                <a:gd name="connsiteX41" fmla="*/ 7657 w 10000"/>
                <a:gd name="connsiteY41" fmla="*/ 5044 h 10000"/>
                <a:gd name="connsiteX42" fmla="*/ 7087 w 10000"/>
                <a:gd name="connsiteY42" fmla="*/ 5497 h 10000"/>
                <a:gd name="connsiteX43" fmla="*/ 8037 w 10000"/>
                <a:gd name="connsiteY43" fmla="*/ 4742 h 10000"/>
                <a:gd name="connsiteX44" fmla="*/ 7531 w 10000"/>
                <a:gd name="connsiteY44" fmla="*/ 4817 h 10000"/>
                <a:gd name="connsiteX45" fmla="*/ 8069 w 10000"/>
                <a:gd name="connsiteY45" fmla="*/ 4826 h 10000"/>
                <a:gd name="connsiteX46" fmla="*/ 6950 w 10000"/>
                <a:gd name="connsiteY46" fmla="*/ 3306 h 10000"/>
                <a:gd name="connsiteX47" fmla="*/ 6962 w 10000"/>
                <a:gd name="connsiteY47" fmla="*/ 3305 h 10000"/>
                <a:gd name="connsiteX48" fmla="*/ 6645 w 10000"/>
                <a:gd name="connsiteY48" fmla="*/ 3230 h 10000"/>
                <a:gd name="connsiteX49" fmla="*/ 6519 w 10000"/>
                <a:gd name="connsiteY49" fmla="*/ 3003 h 10000"/>
                <a:gd name="connsiteX50" fmla="*/ 5949 w 10000"/>
                <a:gd name="connsiteY50" fmla="*/ 2473 h 10000"/>
                <a:gd name="connsiteX51" fmla="*/ 5015 w 10000"/>
                <a:gd name="connsiteY51" fmla="*/ 3228 h 10000"/>
                <a:gd name="connsiteX52" fmla="*/ 4898 w 10000"/>
                <a:gd name="connsiteY52" fmla="*/ 3175 h 10000"/>
                <a:gd name="connsiteX53" fmla="*/ 4754 w 10000"/>
                <a:gd name="connsiteY53" fmla="*/ 3122 h 10000"/>
                <a:gd name="connsiteX54" fmla="*/ 4637 w 10000"/>
                <a:gd name="connsiteY54" fmla="*/ 3334 h 10000"/>
                <a:gd name="connsiteX55" fmla="*/ 4464 w 10000"/>
                <a:gd name="connsiteY55" fmla="*/ 3493 h 10000"/>
                <a:gd name="connsiteX56" fmla="*/ 4435 w 10000"/>
                <a:gd name="connsiteY56" fmla="*/ 3651 h 10000"/>
                <a:gd name="connsiteX57" fmla="*/ 4579 w 10000"/>
                <a:gd name="connsiteY57" fmla="*/ 3862 h 10000"/>
                <a:gd name="connsiteX58" fmla="*/ 4637 w 10000"/>
                <a:gd name="connsiteY58" fmla="*/ 4021 h 10000"/>
                <a:gd name="connsiteX59" fmla="*/ 4783 w 10000"/>
                <a:gd name="connsiteY59" fmla="*/ 4021 h 10000"/>
                <a:gd name="connsiteX60" fmla="*/ 4841 w 10000"/>
                <a:gd name="connsiteY60" fmla="*/ 4021 h 10000"/>
                <a:gd name="connsiteX61" fmla="*/ 4927 w 10000"/>
                <a:gd name="connsiteY61" fmla="*/ 4233 h 10000"/>
                <a:gd name="connsiteX62" fmla="*/ 5073 w 10000"/>
                <a:gd name="connsiteY62" fmla="*/ 4603 h 10000"/>
                <a:gd name="connsiteX63" fmla="*/ 4898 w 10000"/>
                <a:gd name="connsiteY63" fmla="*/ 4391 h 10000"/>
                <a:gd name="connsiteX64" fmla="*/ 4812 w 10000"/>
                <a:gd name="connsiteY64" fmla="*/ 4127 h 10000"/>
                <a:gd name="connsiteX65" fmla="*/ 4725 w 10000"/>
                <a:gd name="connsiteY65" fmla="*/ 4339 h 10000"/>
                <a:gd name="connsiteX66" fmla="*/ 4608 w 10000"/>
                <a:gd name="connsiteY66" fmla="*/ 4657 h 10000"/>
                <a:gd name="connsiteX67" fmla="*/ 4608 w 10000"/>
                <a:gd name="connsiteY67" fmla="*/ 4445 h 10000"/>
                <a:gd name="connsiteX68" fmla="*/ 4435 w 10000"/>
                <a:gd name="connsiteY68" fmla="*/ 4339 h 10000"/>
                <a:gd name="connsiteX69" fmla="*/ 4406 w 10000"/>
                <a:gd name="connsiteY69" fmla="*/ 3968 h 10000"/>
                <a:gd name="connsiteX70" fmla="*/ 4261 w 10000"/>
                <a:gd name="connsiteY70" fmla="*/ 4021 h 10000"/>
                <a:gd name="connsiteX71" fmla="*/ 4319 w 10000"/>
                <a:gd name="connsiteY71" fmla="*/ 3598 h 10000"/>
                <a:gd name="connsiteX72" fmla="*/ 4232 w 10000"/>
                <a:gd name="connsiteY72" fmla="*/ 3598 h 10000"/>
                <a:gd name="connsiteX73" fmla="*/ 4319 w 10000"/>
                <a:gd name="connsiteY73" fmla="*/ 3069 h 10000"/>
                <a:gd name="connsiteX74" fmla="*/ 4464 w 10000"/>
                <a:gd name="connsiteY74" fmla="*/ 3069 h 10000"/>
                <a:gd name="connsiteX75" fmla="*/ 4522 w 10000"/>
                <a:gd name="connsiteY75" fmla="*/ 3386 h 10000"/>
                <a:gd name="connsiteX76" fmla="*/ 4551 w 10000"/>
                <a:gd name="connsiteY76" fmla="*/ 3175 h 10000"/>
                <a:gd name="connsiteX77" fmla="*/ 4493 w 10000"/>
                <a:gd name="connsiteY77" fmla="*/ 3016 h 10000"/>
                <a:gd name="connsiteX78" fmla="*/ 4348 w 10000"/>
                <a:gd name="connsiteY78" fmla="*/ 2910 h 10000"/>
                <a:gd name="connsiteX79" fmla="*/ 4377 w 10000"/>
                <a:gd name="connsiteY79" fmla="*/ 2487 h 10000"/>
                <a:gd name="connsiteX80" fmla="*/ 4319 w 10000"/>
                <a:gd name="connsiteY80" fmla="*/ 2275 h 10000"/>
                <a:gd name="connsiteX81" fmla="*/ 4289 w 10000"/>
                <a:gd name="connsiteY81" fmla="*/ 1641 h 10000"/>
                <a:gd name="connsiteX82" fmla="*/ 4348 w 10000"/>
                <a:gd name="connsiteY82" fmla="*/ 1641 h 10000"/>
                <a:gd name="connsiteX83" fmla="*/ 4261 w 10000"/>
                <a:gd name="connsiteY83" fmla="*/ 1534 h 10000"/>
                <a:gd name="connsiteX84" fmla="*/ 4000 w 10000"/>
                <a:gd name="connsiteY84" fmla="*/ 1746 h 10000"/>
                <a:gd name="connsiteX85" fmla="*/ 3942 w 10000"/>
                <a:gd name="connsiteY85" fmla="*/ 1323 h 10000"/>
                <a:gd name="connsiteX86" fmla="*/ 4145 w 10000"/>
                <a:gd name="connsiteY86" fmla="*/ 582 h 10000"/>
                <a:gd name="connsiteX87" fmla="*/ 3972 w 10000"/>
                <a:gd name="connsiteY87" fmla="*/ 318 h 10000"/>
                <a:gd name="connsiteX88" fmla="*/ 3972 w 10000"/>
                <a:gd name="connsiteY88" fmla="*/ 212 h 10000"/>
                <a:gd name="connsiteX89" fmla="*/ 3710 w 10000"/>
                <a:gd name="connsiteY89" fmla="*/ 0 h 10000"/>
                <a:gd name="connsiteX90" fmla="*/ 3624 w 10000"/>
                <a:gd name="connsiteY90" fmla="*/ 212 h 10000"/>
                <a:gd name="connsiteX91" fmla="*/ 3536 w 10000"/>
                <a:gd name="connsiteY91" fmla="*/ 635 h 10000"/>
                <a:gd name="connsiteX92" fmla="*/ 3420 w 10000"/>
                <a:gd name="connsiteY92" fmla="*/ 688 h 10000"/>
                <a:gd name="connsiteX93" fmla="*/ 3594 w 10000"/>
                <a:gd name="connsiteY93" fmla="*/ 900 h 10000"/>
                <a:gd name="connsiteX94" fmla="*/ 3624 w 10000"/>
                <a:gd name="connsiteY94" fmla="*/ 1164 h 10000"/>
                <a:gd name="connsiteX95" fmla="*/ 3536 w 10000"/>
                <a:gd name="connsiteY95" fmla="*/ 1323 h 10000"/>
                <a:gd name="connsiteX96" fmla="*/ 3624 w 10000"/>
                <a:gd name="connsiteY96" fmla="*/ 1799 h 10000"/>
                <a:gd name="connsiteX97" fmla="*/ 3565 w 10000"/>
                <a:gd name="connsiteY97" fmla="*/ 2223 h 10000"/>
                <a:gd name="connsiteX98" fmla="*/ 3130 w 10000"/>
                <a:gd name="connsiteY98" fmla="*/ 2539 h 10000"/>
                <a:gd name="connsiteX99" fmla="*/ 3101 w 10000"/>
                <a:gd name="connsiteY99" fmla="*/ 2381 h 10000"/>
                <a:gd name="connsiteX100" fmla="*/ 3073 w 10000"/>
                <a:gd name="connsiteY100" fmla="*/ 2593 h 10000"/>
                <a:gd name="connsiteX101" fmla="*/ 3188 w 10000"/>
                <a:gd name="connsiteY101" fmla="*/ 2804 h 10000"/>
                <a:gd name="connsiteX102" fmla="*/ 3478 w 10000"/>
                <a:gd name="connsiteY102" fmla="*/ 2593 h 10000"/>
                <a:gd name="connsiteX103" fmla="*/ 3594 w 10000"/>
                <a:gd name="connsiteY103" fmla="*/ 2752 h 10000"/>
                <a:gd name="connsiteX104" fmla="*/ 3392 w 10000"/>
                <a:gd name="connsiteY104" fmla="*/ 2804 h 10000"/>
                <a:gd name="connsiteX105" fmla="*/ 1349 w 10000"/>
                <a:gd name="connsiteY105" fmla="*/ 2289 h 10000"/>
                <a:gd name="connsiteX106" fmla="*/ 2754 w 10000"/>
                <a:gd name="connsiteY106" fmla="*/ 2857 h 10000"/>
                <a:gd name="connsiteX107" fmla="*/ 1630 w 10000"/>
                <a:gd name="connsiteY107" fmla="*/ 1022 h 10000"/>
                <a:gd name="connsiteX108" fmla="*/ 2656 w 10000"/>
                <a:gd name="connsiteY108" fmla="*/ 2472 h 10000"/>
                <a:gd name="connsiteX109" fmla="*/ 2898 w 10000"/>
                <a:gd name="connsiteY109" fmla="*/ 3545 h 10000"/>
                <a:gd name="connsiteX110" fmla="*/ 2840 w 10000"/>
                <a:gd name="connsiteY110" fmla="*/ 3916 h 10000"/>
                <a:gd name="connsiteX111" fmla="*/ 1349 w 10000"/>
                <a:gd name="connsiteY111" fmla="*/ 2289 h 10000"/>
                <a:gd name="connsiteX112" fmla="*/ 1349 w 10000"/>
                <a:gd name="connsiteY112" fmla="*/ 2289 h 10000"/>
                <a:gd name="connsiteX113" fmla="*/ 2377 w 10000"/>
                <a:gd name="connsiteY113" fmla="*/ 3598 h 10000"/>
                <a:gd name="connsiteX114" fmla="*/ 2377 w 10000"/>
                <a:gd name="connsiteY114" fmla="*/ 3968 h 10000"/>
                <a:gd name="connsiteX115" fmla="*/ 2231 w 10000"/>
                <a:gd name="connsiteY115" fmla="*/ 4445 h 10000"/>
                <a:gd name="connsiteX116" fmla="*/ 2000 w 10000"/>
                <a:gd name="connsiteY116" fmla="*/ 4021 h 10000"/>
                <a:gd name="connsiteX117" fmla="*/ 1884 w 10000"/>
                <a:gd name="connsiteY117" fmla="*/ 3545 h 10000"/>
                <a:gd name="connsiteX118" fmla="*/ 1652 w 10000"/>
                <a:gd name="connsiteY118" fmla="*/ 3545 h 10000"/>
                <a:gd name="connsiteX119" fmla="*/ 1478 w 10000"/>
                <a:gd name="connsiteY119" fmla="*/ 3757 h 10000"/>
                <a:gd name="connsiteX120" fmla="*/ 1247 w 10000"/>
                <a:gd name="connsiteY120" fmla="*/ 3757 h 10000"/>
                <a:gd name="connsiteX121" fmla="*/ 1072 w 10000"/>
                <a:gd name="connsiteY121" fmla="*/ 3968 h 10000"/>
                <a:gd name="connsiteX122" fmla="*/ 957 w 10000"/>
                <a:gd name="connsiteY122" fmla="*/ 3757 h 10000"/>
                <a:gd name="connsiteX123" fmla="*/ 667 w 10000"/>
                <a:gd name="connsiteY123" fmla="*/ 3704 h 10000"/>
                <a:gd name="connsiteX124" fmla="*/ 406 w 10000"/>
                <a:gd name="connsiteY124" fmla="*/ 3704 h 10000"/>
                <a:gd name="connsiteX125" fmla="*/ 29 w 10000"/>
                <a:gd name="connsiteY125" fmla="*/ 3439 h 10000"/>
                <a:gd name="connsiteX126" fmla="*/ 0 w 10000"/>
                <a:gd name="connsiteY126" fmla="*/ 3916 h 10000"/>
                <a:gd name="connsiteX127" fmla="*/ 58 w 10000"/>
                <a:gd name="connsiteY127" fmla="*/ 4603 h 10000"/>
                <a:gd name="connsiteX128" fmla="*/ 116 w 10000"/>
                <a:gd name="connsiteY128" fmla="*/ 4973 h 10000"/>
                <a:gd name="connsiteX129" fmla="*/ 174 w 10000"/>
                <a:gd name="connsiteY129" fmla="*/ 5239 h 10000"/>
                <a:gd name="connsiteX130" fmla="*/ 232 w 10000"/>
                <a:gd name="connsiteY130" fmla="*/ 5609 h 10000"/>
                <a:gd name="connsiteX131" fmla="*/ 406 w 10000"/>
                <a:gd name="connsiteY131" fmla="*/ 5926 h 10000"/>
                <a:gd name="connsiteX132" fmla="*/ 638 w 10000"/>
                <a:gd name="connsiteY132" fmla="*/ 6455 h 10000"/>
                <a:gd name="connsiteX133" fmla="*/ 492 w 10000"/>
                <a:gd name="connsiteY133" fmla="*/ 6350 h 10000"/>
                <a:gd name="connsiteX134" fmla="*/ 840 w 10000"/>
                <a:gd name="connsiteY134" fmla="*/ 6825 h 10000"/>
                <a:gd name="connsiteX135" fmla="*/ 1043 w 10000"/>
                <a:gd name="connsiteY135" fmla="*/ 6773 h 10000"/>
                <a:gd name="connsiteX136" fmla="*/ 1015 w 10000"/>
                <a:gd name="connsiteY136" fmla="*/ 6455 h 10000"/>
                <a:gd name="connsiteX137" fmla="*/ 1188 w 10000"/>
                <a:gd name="connsiteY137" fmla="*/ 6508 h 10000"/>
                <a:gd name="connsiteX138" fmla="*/ 986 w 10000"/>
                <a:gd name="connsiteY138" fmla="*/ 5873 h 10000"/>
                <a:gd name="connsiteX139" fmla="*/ 1362 w 10000"/>
                <a:gd name="connsiteY139" fmla="*/ 5609 h 10000"/>
                <a:gd name="connsiteX140" fmla="*/ 1566 w 10000"/>
                <a:gd name="connsiteY140" fmla="*/ 5609 h 10000"/>
                <a:gd name="connsiteX141" fmla="*/ 1566 w 10000"/>
                <a:gd name="connsiteY141" fmla="*/ 5873 h 10000"/>
                <a:gd name="connsiteX142" fmla="*/ 1391 w 10000"/>
                <a:gd name="connsiteY142" fmla="*/ 6032 h 10000"/>
                <a:gd name="connsiteX143" fmla="*/ 1276 w 10000"/>
                <a:gd name="connsiteY143" fmla="*/ 6720 h 10000"/>
                <a:gd name="connsiteX144" fmla="*/ 1218 w 10000"/>
                <a:gd name="connsiteY144" fmla="*/ 7037 h 10000"/>
                <a:gd name="connsiteX145" fmla="*/ 1305 w 10000"/>
                <a:gd name="connsiteY145" fmla="*/ 7461 h 10000"/>
                <a:gd name="connsiteX146" fmla="*/ 1478 w 10000"/>
                <a:gd name="connsiteY146" fmla="*/ 7778 h 10000"/>
                <a:gd name="connsiteX147" fmla="*/ 2058 w 10000"/>
                <a:gd name="connsiteY147" fmla="*/ 8413 h 10000"/>
                <a:gd name="connsiteX148" fmla="*/ 2521 w 10000"/>
                <a:gd name="connsiteY148" fmla="*/ 8889 h 10000"/>
                <a:gd name="connsiteX149" fmla="*/ 2869 w 10000"/>
                <a:gd name="connsiteY149" fmla="*/ 9101 h 10000"/>
                <a:gd name="connsiteX150" fmla="*/ 3246 w 10000"/>
                <a:gd name="connsiteY150" fmla="*/ 9312 h 10000"/>
                <a:gd name="connsiteX151" fmla="*/ 3624 w 10000"/>
                <a:gd name="connsiteY151" fmla="*/ 9524 h 10000"/>
                <a:gd name="connsiteX152" fmla="*/ 3972 w 10000"/>
                <a:gd name="connsiteY152" fmla="*/ 9630 h 10000"/>
                <a:gd name="connsiteX153" fmla="*/ 4348 w 10000"/>
                <a:gd name="connsiteY153" fmla="*/ 9789 h 10000"/>
                <a:gd name="connsiteX154" fmla="*/ 4783 w 10000"/>
                <a:gd name="connsiteY154" fmla="*/ 9948 h 10000"/>
                <a:gd name="connsiteX155" fmla="*/ 5246 w 10000"/>
                <a:gd name="connsiteY155" fmla="*/ 10000 h 10000"/>
                <a:gd name="connsiteX156" fmla="*/ 5652 w 10000"/>
                <a:gd name="connsiteY156" fmla="*/ 10000 h 10000"/>
                <a:gd name="connsiteX157" fmla="*/ 6145 w 10000"/>
                <a:gd name="connsiteY157" fmla="*/ 9948 h 10000"/>
                <a:gd name="connsiteX158" fmla="*/ 6493 w 10000"/>
                <a:gd name="connsiteY158" fmla="*/ 9841 h 10000"/>
                <a:gd name="connsiteX159" fmla="*/ 6841 w 10000"/>
                <a:gd name="connsiteY159" fmla="*/ 9736 h 10000"/>
                <a:gd name="connsiteX160" fmla="*/ 7218 w 10000"/>
                <a:gd name="connsiteY160" fmla="*/ 9577 h 10000"/>
                <a:gd name="connsiteX161" fmla="*/ 7565 w 10000"/>
                <a:gd name="connsiteY161" fmla="*/ 9418 h 10000"/>
                <a:gd name="connsiteX162" fmla="*/ 7884 w 10000"/>
                <a:gd name="connsiteY162" fmla="*/ 9207 h 10000"/>
                <a:gd name="connsiteX163" fmla="*/ 8232 w 10000"/>
                <a:gd name="connsiteY163" fmla="*/ 8995 h 10000"/>
                <a:gd name="connsiteX164" fmla="*/ 8551 w 10000"/>
                <a:gd name="connsiteY16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8734 w 10000"/>
                <a:gd name="connsiteY32" fmla="*/ 5498 h 10000"/>
                <a:gd name="connsiteX33" fmla="*/ 8734 w 10000"/>
                <a:gd name="connsiteY33" fmla="*/ 5498 h 10000"/>
                <a:gd name="connsiteX34" fmla="*/ 8607 w 10000"/>
                <a:gd name="connsiteY34" fmla="*/ 5271 h 10000"/>
                <a:gd name="connsiteX35" fmla="*/ 8417 w 10000"/>
                <a:gd name="connsiteY35" fmla="*/ 5422 h 10000"/>
                <a:gd name="connsiteX36" fmla="*/ 8291 w 10000"/>
                <a:gd name="connsiteY36" fmla="*/ 5195 h 10000"/>
                <a:gd name="connsiteX37" fmla="*/ 8164 w 10000"/>
                <a:gd name="connsiteY37" fmla="*/ 4968 h 10000"/>
                <a:gd name="connsiteX38" fmla="*/ 8671 w 10000"/>
                <a:gd name="connsiteY38" fmla="*/ 4893 h 10000"/>
                <a:gd name="connsiteX39" fmla="*/ 8227 w 10000"/>
                <a:gd name="connsiteY39" fmla="*/ 4591 h 10000"/>
                <a:gd name="connsiteX40" fmla="*/ 7657 w 10000"/>
                <a:gd name="connsiteY40" fmla="*/ 5044 h 10000"/>
                <a:gd name="connsiteX41" fmla="*/ 7087 w 10000"/>
                <a:gd name="connsiteY41" fmla="*/ 5497 h 10000"/>
                <a:gd name="connsiteX42" fmla="*/ 8037 w 10000"/>
                <a:gd name="connsiteY42" fmla="*/ 4742 h 10000"/>
                <a:gd name="connsiteX43" fmla="*/ 7531 w 10000"/>
                <a:gd name="connsiteY43" fmla="*/ 4817 h 10000"/>
                <a:gd name="connsiteX44" fmla="*/ 8069 w 10000"/>
                <a:gd name="connsiteY44" fmla="*/ 4826 h 10000"/>
                <a:gd name="connsiteX45" fmla="*/ 6950 w 10000"/>
                <a:gd name="connsiteY45" fmla="*/ 3306 h 10000"/>
                <a:gd name="connsiteX46" fmla="*/ 6962 w 10000"/>
                <a:gd name="connsiteY46" fmla="*/ 3305 h 10000"/>
                <a:gd name="connsiteX47" fmla="*/ 6645 w 10000"/>
                <a:gd name="connsiteY47" fmla="*/ 3230 h 10000"/>
                <a:gd name="connsiteX48" fmla="*/ 6519 w 10000"/>
                <a:gd name="connsiteY48" fmla="*/ 3003 h 10000"/>
                <a:gd name="connsiteX49" fmla="*/ 5949 w 10000"/>
                <a:gd name="connsiteY49" fmla="*/ 2473 h 10000"/>
                <a:gd name="connsiteX50" fmla="*/ 5015 w 10000"/>
                <a:gd name="connsiteY50" fmla="*/ 3228 h 10000"/>
                <a:gd name="connsiteX51" fmla="*/ 4898 w 10000"/>
                <a:gd name="connsiteY51" fmla="*/ 3175 h 10000"/>
                <a:gd name="connsiteX52" fmla="*/ 4754 w 10000"/>
                <a:gd name="connsiteY52" fmla="*/ 3122 h 10000"/>
                <a:gd name="connsiteX53" fmla="*/ 4637 w 10000"/>
                <a:gd name="connsiteY53" fmla="*/ 3334 h 10000"/>
                <a:gd name="connsiteX54" fmla="*/ 4464 w 10000"/>
                <a:gd name="connsiteY54" fmla="*/ 3493 h 10000"/>
                <a:gd name="connsiteX55" fmla="*/ 4435 w 10000"/>
                <a:gd name="connsiteY55" fmla="*/ 3651 h 10000"/>
                <a:gd name="connsiteX56" fmla="*/ 4579 w 10000"/>
                <a:gd name="connsiteY56" fmla="*/ 3862 h 10000"/>
                <a:gd name="connsiteX57" fmla="*/ 4637 w 10000"/>
                <a:gd name="connsiteY57" fmla="*/ 4021 h 10000"/>
                <a:gd name="connsiteX58" fmla="*/ 4783 w 10000"/>
                <a:gd name="connsiteY58" fmla="*/ 4021 h 10000"/>
                <a:gd name="connsiteX59" fmla="*/ 4841 w 10000"/>
                <a:gd name="connsiteY59" fmla="*/ 4021 h 10000"/>
                <a:gd name="connsiteX60" fmla="*/ 4927 w 10000"/>
                <a:gd name="connsiteY60" fmla="*/ 4233 h 10000"/>
                <a:gd name="connsiteX61" fmla="*/ 5073 w 10000"/>
                <a:gd name="connsiteY61" fmla="*/ 4603 h 10000"/>
                <a:gd name="connsiteX62" fmla="*/ 4898 w 10000"/>
                <a:gd name="connsiteY62" fmla="*/ 4391 h 10000"/>
                <a:gd name="connsiteX63" fmla="*/ 4812 w 10000"/>
                <a:gd name="connsiteY63" fmla="*/ 4127 h 10000"/>
                <a:gd name="connsiteX64" fmla="*/ 4725 w 10000"/>
                <a:gd name="connsiteY64" fmla="*/ 4339 h 10000"/>
                <a:gd name="connsiteX65" fmla="*/ 4608 w 10000"/>
                <a:gd name="connsiteY65" fmla="*/ 4657 h 10000"/>
                <a:gd name="connsiteX66" fmla="*/ 4608 w 10000"/>
                <a:gd name="connsiteY66" fmla="*/ 4445 h 10000"/>
                <a:gd name="connsiteX67" fmla="*/ 4435 w 10000"/>
                <a:gd name="connsiteY67" fmla="*/ 4339 h 10000"/>
                <a:gd name="connsiteX68" fmla="*/ 4406 w 10000"/>
                <a:gd name="connsiteY68" fmla="*/ 3968 h 10000"/>
                <a:gd name="connsiteX69" fmla="*/ 4261 w 10000"/>
                <a:gd name="connsiteY69" fmla="*/ 4021 h 10000"/>
                <a:gd name="connsiteX70" fmla="*/ 4319 w 10000"/>
                <a:gd name="connsiteY70" fmla="*/ 3598 h 10000"/>
                <a:gd name="connsiteX71" fmla="*/ 4232 w 10000"/>
                <a:gd name="connsiteY71" fmla="*/ 3598 h 10000"/>
                <a:gd name="connsiteX72" fmla="*/ 4319 w 10000"/>
                <a:gd name="connsiteY72" fmla="*/ 3069 h 10000"/>
                <a:gd name="connsiteX73" fmla="*/ 4464 w 10000"/>
                <a:gd name="connsiteY73" fmla="*/ 3069 h 10000"/>
                <a:gd name="connsiteX74" fmla="*/ 4522 w 10000"/>
                <a:gd name="connsiteY74" fmla="*/ 3386 h 10000"/>
                <a:gd name="connsiteX75" fmla="*/ 4551 w 10000"/>
                <a:gd name="connsiteY75" fmla="*/ 3175 h 10000"/>
                <a:gd name="connsiteX76" fmla="*/ 4493 w 10000"/>
                <a:gd name="connsiteY76" fmla="*/ 3016 h 10000"/>
                <a:gd name="connsiteX77" fmla="*/ 4348 w 10000"/>
                <a:gd name="connsiteY77" fmla="*/ 2910 h 10000"/>
                <a:gd name="connsiteX78" fmla="*/ 4377 w 10000"/>
                <a:gd name="connsiteY78" fmla="*/ 2487 h 10000"/>
                <a:gd name="connsiteX79" fmla="*/ 4319 w 10000"/>
                <a:gd name="connsiteY79" fmla="*/ 2275 h 10000"/>
                <a:gd name="connsiteX80" fmla="*/ 4289 w 10000"/>
                <a:gd name="connsiteY80" fmla="*/ 1641 h 10000"/>
                <a:gd name="connsiteX81" fmla="*/ 4348 w 10000"/>
                <a:gd name="connsiteY81" fmla="*/ 1641 h 10000"/>
                <a:gd name="connsiteX82" fmla="*/ 4261 w 10000"/>
                <a:gd name="connsiteY82" fmla="*/ 1534 h 10000"/>
                <a:gd name="connsiteX83" fmla="*/ 4000 w 10000"/>
                <a:gd name="connsiteY83" fmla="*/ 1746 h 10000"/>
                <a:gd name="connsiteX84" fmla="*/ 3942 w 10000"/>
                <a:gd name="connsiteY84" fmla="*/ 1323 h 10000"/>
                <a:gd name="connsiteX85" fmla="*/ 4145 w 10000"/>
                <a:gd name="connsiteY85" fmla="*/ 582 h 10000"/>
                <a:gd name="connsiteX86" fmla="*/ 3972 w 10000"/>
                <a:gd name="connsiteY86" fmla="*/ 318 h 10000"/>
                <a:gd name="connsiteX87" fmla="*/ 3972 w 10000"/>
                <a:gd name="connsiteY87" fmla="*/ 212 h 10000"/>
                <a:gd name="connsiteX88" fmla="*/ 3710 w 10000"/>
                <a:gd name="connsiteY88" fmla="*/ 0 h 10000"/>
                <a:gd name="connsiteX89" fmla="*/ 3624 w 10000"/>
                <a:gd name="connsiteY89" fmla="*/ 212 h 10000"/>
                <a:gd name="connsiteX90" fmla="*/ 3536 w 10000"/>
                <a:gd name="connsiteY90" fmla="*/ 635 h 10000"/>
                <a:gd name="connsiteX91" fmla="*/ 3420 w 10000"/>
                <a:gd name="connsiteY91" fmla="*/ 688 h 10000"/>
                <a:gd name="connsiteX92" fmla="*/ 3594 w 10000"/>
                <a:gd name="connsiteY92" fmla="*/ 900 h 10000"/>
                <a:gd name="connsiteX93" fmla="*/ 3624 w 10000"/>
                <a:gd name="connsiteY93" fmla="*/ 1164 h 10000"/>
                <a:gd name="connsiteX94" fmla="*/ 3536 w 10000"/>
                <a:gd name="connsiteY94" fmla="*/ 1323 h 10000"/>
                <a:gd name="connsiteX95" fmla="*/ 3624 w 10000"/>
                <a:gd name="connsiteY95" fmla="*/ 1799 h 10000"/>
                <a:gd name="connsiteX96" fmla="*/ 3565 w 10000"/>
                <a:gd name="connsiteY96" fmla="*/ 2223 h 10000"/>
                <a:gd name="connsiteX97" fmla="*/ 3130 w 10000"/>
                <a:gd name="connsiteY97" fmla="*/ 2539 h 10000"/>
                <a:gd name="connsiteX98" fmla="*/ 3101 w 10000"/>
                <a:gd name="connsiteY98" fmla="*/ 2381 h 10000"/>
                <a:gd name="connsiteX99" fmla="*/ 3073 w 10000"/>
                <a:gd name="connsiteY99" fmla="*/ 2593 h 10000"/>
                <a:gd name="connsiteX100" fmla="*/ 3188 w 10000"/>
                <a:gd name="connsiteY100" fmla="*/ 2804 h 10000"/>
                <a:gd name="connsiteX101" fmla="*/ 3478 w 10000"/>
                <a:gd name="connsiteY101" fmla="*/ 2593 h 10000"/>
                <a:gd name="connsiteX102" fmla="*/ 3594 w 10000"/>
                <a:gd name="connsiteY102" fmla="*/ 2752 h 10000"/>
                <a:gd name="connsiteX103" fmla="*/ 3392 w 10000"/>
                <a:gd name="connsiteY103" fmla="*/ 2804 h 10000"/>
                <a:gd name="connsiteX104" fmla="*/ 1349 w 10000"/>
                <a:gd name="connsiteY104" fmla="*/ 2289 h 10000"/>
                <a:gd name="connsiteX105" fmla="*/ 2754 w 10000"/>
                <a:gd name="connsiteY105" fmla="*/ 2857 h 10000"/>
                <a:gd name="connsiteX106" fmla="*/ 1630 w 10000"/>
                <a:gd name="connsiteY106" fmla="*/ 1022 h 10000"/>
                <a:gd name="connsiteX107" fmla="*/ 2656 w 10000"/>
                <a:gd name="connsiteY107" fmla="*/ 2472 h 10000"/>
                <a:gd name="connsiteX108" fmla="*/ 2898 w 10000"/>
                <a:gd name="connsiteY108" fmla="*/ 3545 h 10000"/>
                <a:gd name="connsiteX109" fmla="*/ 2840 w 10000"/>
                <a:gd name="connsiteY109" fmla="*/ 3916 h 10000"/>
                <a:gd name="connsiteX110" fmla="*/ 1349 w 10000"/>
                <a:gd name="connsiteY110" fmla="*/ 2289 h 10000"/>
                <a:gd name="connsiteX111" fmla="*/ 1349 w 10000"/>
                <a:gd name="connsiteY111" fmla="*/ 2289 h 10000"/>
                <a:gd name="connsiteX112" fmla="*/ 2377 w 10000"/>
                <a:gd name="connsiteY112" fmla="*/ 3598 h 10000"/>
                <a:gd name="connsiteX113" fmla="*/ 2377 w 10000"/>
                <a:gd name="connsiteY113" fmla="*/ 3968 h 10000"/>
                <a:gd name="connsiteX114" fmla="*/ 2231 w 10000"/>
                <a:gd name="connsiteY114" fmla="*/ 4445 h 10000"/>
                <a:gd name="connsiteX115" fmla="*/ 2000 w 10000"/>
                <a:gd name="connsiteY115" fmla="*/ 4021 h 10000"/>
                <a:gd name="connsiteX116" fmla="*/ 1884 w 10000"/>
                <a:gd name="connsiteY116" fmla="*/ 3545 h 10000"/>
                <a:gd name="connsiteX117" fmla="*/ 1652 w 10000"/>
                <a:gd name="connsiteY117" fmla="*/ 3545 h 10000"/>
                <a:gd name="connsiteX118" fmla="*/ 1478 w 10000"/>
                <a:gd name="connsiteY118" fmla="*/ 3757 h 10000"/>
                <a:gd name="connsiteX119" fmla="*/ 1247 w 10000"/>
                <a:gd name="connsiteY119" fmla="*/ 3757 h 10000"/>
                <a:gd name="connsiteX120" fmla="*/ 1072 w 10000"/>
                <a:gd name="connsiteY120" fmla="*/ 3968 h 10000"/>
                <a:gd name="connsiteX121" fmla="*/ 957 w 10000"/>
                <a:gd name="connsiteY121" fmla="*/ 3757 h 10000"/>
                <a:gd name="connsiteX122" fmla="*/ 667 w 10000"/>
                <a:gd name="connsiteY122" fmla="*/ 3704 h 10000"/>
                <a:gd name="connsiteX123" fmla="*/ 406 w 10000"/>
                <a:gd name="connsiteY123" fmla="*/ 3704 h 10000"/>
                <a:gd name="connsiteX124" fmla="*/ 29 w 10000"/>
                <a:gd name="connsiteY124" fmla="*/ 3439 h 10000"/>
                <a:gd name="connsiteX125" fmla="*/ 0 w 10000"/>
                <a:gd name="connsiteY125" fmla="*/ 3916 h 10000"/>
                <a:gd name="connsiteX126" fmla="*/ 58 w 10000"/>
                <a:gd name="connsiteY126" fmla="*/ 4603 h 10000"/>
                <a:gd name="connsiteX127" fmla="*/ 116 w 10000"/>
                <a:gd name="connsiteY127" fmla="*/ 4973 h 10000"/>
                <a:gd name="connsiteX128" fmla="*/ 174 w 10000"/>
                <a:gd name="connsiteY128" fmla="*/ 5239 h 10000"/>
                <a:gd name="connsiteX129" fmla="*/ 232 w 10000"/>
                <a:gd name="connsiteY129" fmla="*/ 5609 h 10000"/>
                <a:gd name="connsiteX130" fmla="*/ 406 w 10000"/>
                <a:gd name="connsiteY130" fmla="*/ 5926 h 10000"/>
                <a:gd name="connsiteX131" fmla="*/ 638 w 10000"/>
                <a:gd name="connsiteY131" fmla="*/ 6455 h 10000"/>
                <a:gd name="connsiteX132" fmla="*/ 492 w 10000"/>
                <a:gd name="connsiteY132" fmla="*/ 6350 h 10000"/>
                <a:gd name="connsiteX133" fmla="*/ 840 w 10000"/>
                <a:gd name="connsiteY133" fmla="*/ 6825 h 10000"/>
                <a:gd name="connsiteX134" fmla="*/ 1043 w 10000"/>
                <a:gd name="connsiteY134" fmla="*/ 6773 h 10000"/>
                <a:gd name="connsiteX135" fmla="*/ 1015 w 10000"/>
                <a:gd name="connsiteY135" fmla="*/ 6455 h 10000"/>
                <a:gd name="connsiteX136" fmla="*/ 1188 w 10000"/>
                <a:gd name="connsiteY136" fmla="*/ 6508 h 10000"/>
                <a:gd name="connsiteX137" fmla="*/ 986 w 10000"/>
                <a:gd name="connsiteY137" fmla="*/ 5873 h 10000"/>
                <a:gd name="connsiteX138" fmla="*/ 1362 w 10000"/>
                <a:gd name="connsiteY138" fmla="*/ 5609 h 10000"/>
                <a:gd name="connsiteX139" fmla="*/ 1566 w 10000"/>
                <a:gd name="connsiteY139" fmla="*/ 5609 h 10000"/>
                <a:gd name="connsiteX140" fmla="*/ 1566 w 10000"/>
                <a:gd name="connsiteY140" fmla="*/ 5873 h 10000"/>
                <a:gd name="connsiteX141" fmla="*/ 1391 w 10000"/>
                <a:gd name="connsiteY141" fmla="*/ 6032 h 10000"/>
                <a:gd name="connsiteX142" fmla="*/ 1276 w 10000"/>
                <a:gd name="connsiteY142" fmla="*/ 6720 h 10000"/>
                <a:gd name="connsiteX143" fmla="*/ 1218 w 10000"/>
                <a:gd name="connsiteY143" fmla="*/ 7037 h 10000"/>
                <a:gd name="connsiteX144" fmla="*/ 1305 w 10000"/>
                <a:gd name="connsiteY144" fmla="*/ 7461 h 10000"/>
                <a:gd name="connsiteX145" fmla="*/ 1478 w 10000"/>
                <a:gd name="connsiteY145" fmla="*/ 7778 h 10000"/>
                <a:gd name="connsiteX146" fmla="*/ 2058 w 10000"/>
                <a:gd name="connsiteY146" fmla="*/ 8413 h 10000"/>
                <a:gd name="connsiteX147" fmla="*/ 2521 w 10000"/>
                <a:gd name="connsiteY147" fmla="*/ 8889 h 10000"/>
                <a:gd name="connsiteX148" fmla="*/ 2869 w 10000"/>
                <a:gd name="connsiteY148" fmla="*/ 9101 h 10000"/>
                <a:gd name="connsiteX149" fmla="*/ 3246 w 10000"/>
                <a:gd name="connsiteY149" fmla="*/ 9312 h 10000"/>
                <a:gd name="connsiteX150" fmla="*/ 3624 w 10000"/>
                <a:gd name="connsiteY150" fmla="*/ 9524 h 10000"/>
                <a:gd name="connsiteX151" fmla="*/ 3972 w 10000"/>
                <a:gd name="connsiteY151" fmla="*/ 9630 h 10000"/>
                <a:gd name="connsiteX152" fmla="*/ 4348 w 10000"/>
                <a:gd name="connsiteY152" fmla="*/ 9789 h 10000"/>
                <a:gd name="connsiteX153" fmla="*/ 4783 w 10000"/>
                <a:gd name="connsiteY153" fmla="*/ 9948 h 10000"/>
                <a:gd name="connsiteX154" fmla="*/ 5246 w 10000"/>
                <a:gd name="connsiteY154" fmla="*/ 10000 h 10000"/>
                <a:gd name="connsiteX155" fmla="*/ 5652 w 10000"/>
                <a:gd name="connsiteY155" fmla="*/ 10000 h 10000"/>
                <a:gd name="connsiteX156" fmla="*/ 6145 w 10000"/>
                <a:gd name="connsiteY156" fmla="*/ 9948 h 10000"/>
                <a:gd name="connsiteX157" fmla="*/ 6493 w 10000"/>
                <a:gd name="connsiteY157" fmla="*/ 9841 h 10000"/>
                <a:gd name="connsiteX158" fmla="*/ 6841 w 10000"/>
                <a:gd name="connsiteY158" fmla="*/ 9736 h 10000"/>
                <a:gd name="connsiteX159" fmla="*/ 7218 w 10000"/>
                <a:gd name="connsiteY159" fmla="*/ 9577 h 10000"/>
                <a:gd name="connsiteX160" fmla="*/ 7565 w 10000"/>
                <a:gd name="connsiteY160" fmla="*/ 9418 h 10000"/>
                <a:gd name="connsiteX161" fmla="*/ 7884 w 10000"/>
                <a:gd name="connsiteY161" fmla="*/ 9207 h 10000"/>
                <a:gd name="connsiteX162" fmla="*/ 8232 w 10000"/>
                <a:gd name="connsiteY162" fmla="*/ 8995 h 10000"/>
                <a:gd name="connsiteX163" fmla="*/ 8551 w 10000"/>
                <a:gd name="connsiteY16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8734 w 10000"/>
                <a:gd name="connsiteY31" fmla="*/ 5498 h 10000"/>
                <a:gd name="connsiteX32" fmla="*/ 8734 w 10000"/>
                <a:gd name="connsiteY32" fmla="*/ 5498 h 10000"/>
                <a:gd name="connsiteX33" fmla="*/ 8607 w 10000"/>
                <a:gd name="connsiteY33" fmla="*/ 5271 h 10000"/>
                <a:gd name="connsiteX34" fmla="*/ 8417 w 10000"/>
                <a:gd name="connsiteY34" fmla="*/ 5422 h 10000"/>
                <a:gd name="connsiteX35" fmla="*/ 8291 w 10000"/>
                <a:gd name="connsiteY35" fmla="*/ 5195 h 10000"/>
                <a:gd name="connsiteX36" fmla="*/ 8164 w 10000"/>
                <a:gd name="connsiteY36" fmla="*/ 4968 h 10000"/>
                <a:gd name="connsiteX37" fmla="*/ 8671 w 10000"/>
                <a:gd name="connsiteY37" fmla="*/ 4893 h 10000"/>
                <a:gd name="connsiteX38" fmla="*/ 8227 w 10000"/>
                <a:gd name="connsiteY38" fmla="*/ 4591 h 10000"/>
                <a:gd name="connsiteX39" fmla="*/ 7657 w 10000"/>
                <a:gd name="connsiteY39" fmla="*/ 5044 h 10000"/>
                <a:gd name="connsiteX40" fmla="*/ 7087 w 10000"/>
                <a:gd name="connsiteY40" fmla="*/ 5497 h 10000"/>
                <a:gd name="connsiteX41" fmla="*/ 8037 w 10000"/>
                <a:gd name="connsiteY41" fmla="*/ 4742 h 10000"/>
                <a:gd name="connsiteX42" fmla="*/ 7531 w 10000"/>
                <a:gd name="connsiteY42" fmla="*/ 4817 h 10000"/>
                <a:gd name="connsiteX43" fmla="*/ 8069 w 10000"/>
                <a:gd name="connsiteY43" fmla="*/ 4826 h 10000"/>
                <a:gd name="connsiteX44" fmla="*/ 6950 w 10000"/>
                <a:gd name="connsiteY44" fmla="*/ 3306 h 10000"/>
                <a:gd name="connsiteX45" fmla="*/ 6962 w 10000"/>
                <a:gd name="connsiteY45" fmla="*/ 3305 h 10000"/>
                <a:gd name="connsiteX46" fmla="*/ 6645 w 10000"/>
                <a:gd name="connsiteY46" fmla="*/ 3230 h 10000"/>
                <a:gd name="connsiteX47" fmla="*/ 6519 w 10000"/>
                <a:gd name="connsiteY47" fmla="*/ 3003 h 10000"/>
                <a:gd name="connsiteX48" fmla="*/ 5949 w 10000"/>
                <a:gd name="connsiteY48" fmla="*/ 2473 h 10000"/>
                <a:gd name="connsiteX49" fmla="*/ 5015 w 10000"/>
                <a:gd name="connsiteY49" fmla="*/ 3228 h 10000"/>
                <a:gd name="connsiteX50" fmla="*/ 4898 w 10000"/>
                <a:gd name="connsiteY50" fmla="*/ 3175 h 10000"/>
                <a:gd name="connsiteX51" fmla="*/ 4754 w 10000"/>
                <a:gd name="connsiteY51" fmla="*/ 3122 h 10000"/>
                <a:gd name="connsiteX52" fmla="*/ 4637 w 10000"/>
                <a:gd name="connsiteY52" fmla="*/ 3334 h 10000"/>
                <a:gd name="connsiteX53" fmla="*/ 4464 w 10000"/>
                <a:gd name="connsiteY53" fmla="*/ 3493 h 10000"/>
                <a:gd name="connsiteX54" fmla="*/ 4435 w 10000"/>
                <a:gd name="connsiteY54" fmla="*/ 3651 h 10000"/>
                <a:gd name="connsiteX55" fmla="*/ 4579 w 10000"/>
                <a:gd name="connsiteY55" fmla="*/ 3862 h 10000"/>
                <a:gd name="connsiteX56" fmla="*/ 4637 w 10000"/>
                <a:gd name="connsiteY56" fmla="*/ 4021 h 10000"/>
                <a:gd name="connsiteX57" fmla="*/ 4783 w 10000"/>
                <a:gd name="connsiteY57" fmla="*/ 4021 h 10000"/>
                <a:gd name="connsiteX58" fmla="*/ 4841 w 10000"/>
                <a:gd name="connsiteY58" fmla="*/ 4021 h 10000"/>
                <a:gd name="connsiteX59" fmla="*/ 4927 w 10000"/>
                <a:gd name="connsiteY59" fmla="*/ 4233 h 10000"/>
                <a:gd name="connsiteX60" fmla="*/ 5073 w 10000"/>
                <a:gd name="connsiteY60" fmla="*/ 4603 h 10000"/>
                <a:gd name="connsiteX61" fmla="*/ 4898 w 10000"/>
                <a:gd name="connsiteY61" fmla="*/ 4391 h 10000"/>
                <a:gd name="connsiteX62" fmla="*/ 4812 w 10000"/>
                <a:gd name="connsiteY62" fmla="*/ 4127 h 10000"/>
                <a:gd name="connsiteX63" fmla="*/ 4725 w 10000"/>
                <a:gd name="connsiteY63" fmla="*/ 4339 h 10000"/>
                <a:gd name="connsiteX64" fmla="*/ 4608 w 10000"/>
                <a:gd name="connsiteY64" fmla="*/ 4657 h 10000"/>
                <a:gd name="connsiteX65" fmla="*/ 4608 w 10000"/>
                <a:gd name="connsiteY65" fmla="*/ 4445 h 10000"/>
                <a:gd name="connsiteX66" fmla="*/ 4435 w 10000"/>
                <a:gd name="connsiteY66" fmla="*/ 4339 h 10000"/>
                <a:gd name="connsiteX67" fmla="*/ 4406 w 10000"/>
                <a:gd name="connsiteY67" fmla="*/ 3968 h 10000"/>
                <a:gd name="connsiteX68" fmla="*/ 4261 w 10000"/>
                <a:gd name="connsiteY68" fmla="*/ 4021 h 10000"/>
                <a:gd name="connsiteX69" fmla="*/ 4319 w 10000"/>
                <a:gd name="connsiteY69" fmla="*/ 3598 h 10000"/>
                <a:gd name="connsiteX70" fmla="*/ 4232 w 10000"/>
                <a:gd name="connsiteY70" fmla="*/ 3598 h 10000"/>
                <a:gd name="connsiteX71" fmla="*/ 4319 w 10000"/>
                <a:gd name="connsiteY71" fmla="*/ 3069 h 10000"/>
                <a:gd name="connsiteX72" fmla="*/ 4464 w 10000"/>
                <a:gd name="connsiteY72" fmla="*/ 3069 h 10000"/>
                <a:gd name="connsiteX73" fmla="*/ 4522 w 10000"/>
                <a:gd name="connsiteY73" fmla="*/ 3386 h 10000"/>
                <a:gd name="connsiteX74" fmla="*/ 4551 w 10000"/>
                <a:gd name="connsiteY74" fmla="*/ 3175 h 10000"/>
                <a:gd name="connsiteX75" fmla="*/ 4493 w 10000"/>
                <a:gd name="connsiteY75" fmla="*/ 3016 h 10000"/>
                <a:gd name="connsiteX76" fmla="*/ 4348 w 10000"/>
                <a:gd name="connsiteY76" fmla="*/ 2910 h 10000"/>
                <a:gd name="connsiteX77" fmla="*/ 4377 w 10000"/>
                <a:gd name="connsiteY77" fmla="*/ 2487 h 10000"/>
                <a:gd name="connsiteX78" fmla="*/ 4319 w 10000"/>
                <a:gd name="connsiteY78" fmla="*/ 2275 h 10000"/>
                <a:gd name="connsiteX79" fmla="*/ 4289 w 10000"/>
                <a:gd name="connsiteY79" fmla="*/ 1641 h 10000"/>
                <a:gd name="connsiteX80" fmla="*/ 4348 w 10000"/>
                <a:gd name="connsiteY80" fmla="*/ 1641 h 10000"/>
                <a:gd name="connsiteX81" fmla="*/ 4261 w 10000"/>
                <a:gd name="connsiteY81" fmla="*/ 1534 h 10000"/>
                <a:gd name="connsiteX82" fmla="*/ 4000 w 10000"/>
                <a:gd name="connsiteY82" fmla="*/ 1746 h 10000"/>
                <a:gd name="connsiteX83" fmla="*/ 3942 w 10000"/>
                <a:gd name="connsiteY83" fmla="*/ 1323 h 10000"/>
                <a:gd name="connsiteX84" fmla="*/ 4145 w 10000"/>
                <a:gd name="connsiteY84" fmla="*/ 582 h 10000"/>
                <a:gd name="connsiteX85" fmla="*/ 3972 w 10000"/>
                <a:gd name="connsiteY85" fmla="*/ 318 h 10000"/>
                <a:gd name="connsiteX86" fmla="*/ 3972 w 10000"/>
                <a:gd name="connsiteY86" fmla="*/ 212 h 10000"/>
                <a:gd name="connsiteX87" fmla="*/ 3710 w 10000"/>
                <a:gd name="connsiteY87" fmla="*/ 0 h 10000"/>
                <a:gd name="connsiteX88" fmla="*/ 3624 w 10000"/>
                <a:gd name="connsiteY88" fmla="*/ 212 h 10000"/>
                <a:gd name="connsiteX89" fmla="*/ 3536 w 10000"/>
                <a:gd name="connsiteY89" fmla="*/ 635 h 10000"/>
                <a:gd name="connsiteX90" fmla="*/ 3420 w 10000"/>
                <a:gd name="connsiteY90" fmla="*/ 688 h 10000"/>
                <a:gd name="connsiteX91" fmla="*/ 3594 w 10000"/>
                <a:gd name="connsiteY91" fmla="*/ 900 h 10000"/>
                <a:gd name="connsiteX92" fmla="*/ 3624 w 10000"/>
                <a:gd name="connsiteY92" fmla="*/ 1164 h 10000"/>
                <a:gd name="connsiteX93" fmla="*/ 3536 w 10000"/>
                <a:gd name="connsiteY93" fmla="*/ 1323 h 10000"/>
                <a:gd name="connsiteX94" fmla="*/ 3624 w 10000"/>
                <a:gd name="connsiteY94" fmla="*/ 1799 h 10000"/>
                <a:gd name="connsiteX95" fmla="*/ 3565 w 10000"/>
                <a:gd name="connsiteY95" fmla="*/ 2223 h 10000"/>
                <a:gd name="connsiteX96" fmla="*/ 3130 w 10000"/>
                <a:gd name="connsiteY96" fmla="*/ 2539 h 10000"/>
                <a:gd name="connsiteX97" fmla="*/ 3101 w 10000"/>
                <a:gd name="connsiteY97" fmla="*/ 2381 h 10000"/>
                <a:gd name="connsiteX98" fmla="*/ 3073 w 10000"/>
                <a:gd name="connsiteY98" fmla="*/ 2593 h 10000"/>
                <a:gd name="connsiteX99" fmla="*/ 3188 w 10000"/>
                <a:gd name="connsiteY99" fmla="*/ 2804 h 10000"/>
                <a:gd name="connsiteX100" fmla="*/ 3478 w 10000"/>
                <a:gd name="connsiteY100" fmla="*/ 2593 h 10000"/>
                <a:gd name="connsiteX101" fmla="*/ 3594 w 10000"/>
                <a:gd name="connsiteY101" fmla="*/ 2752 h 10000"/>
                <a:gd name="connsiteX102" fmla="*/ 3392 w 10000"/>
                <a:gd name="connsiteY102" fmla="*/ 2804 h 10000"/>
                <a:gd name="connsiteX103" fmla="*/ 1349 w 10000"/>
                <a:gd name="connsiteY103" fmla="*/ 2289 h 10000"/>
                <a:gd name="connsiteX104" fmla="*/ 2754 w 10000"/>
                <a:gd name="connsiteY104" fmla="*/ 2857 h 10000"/>
                <a:gd name="connsiteX105" fmla="*/ 1630 w 10000"/>
                <a:gd name="connsiteY105" fmla="*/ 1022 h 10000"/>
                <a:gd name="connsiteX106" fmla="*/ 2656 w 10000"/>
                <a:gd name="connsiteY106" fmla="*/ 2472 h 10000"/>
                <a:gd name="connsiteX107" fmla="*/ 2898 w 10000"/>
                <a:gd name="connsiteY107" fmla="*/ 3545 h 10000"/>
                <a:gd name="connsiteX108" fmla="*/ 2840 w 10000"/>
                <a:gd name="connsiteY108" fmla="*/ 3916 h 10000"/>
                <a:gd name="connsiteX109" fmla="*/ 1349 w 10000"/>
                <a:gd name="connsiteY109" fmla="*/ 2289 h 10000"/>
                <a:gd name="connsiteX110" fmla="*/ 1349 w 10000"/>
                <a:gd name="connsiteY110" fmla="*/ 2289 h 10000"/>
                <a:gd name="connsiteX111" fmla="*/ 2377 w 10000"/>
                <a:gd name="connsiteY111" fmla="*/ 3598 h 10000"/>
                <a:gd name="connsiteX112" fmla="*/ 2377 w 10000"/>
                <a:gd name="connsiteY112" fmla="*/ 3968 h 10000"/>
                <a:gd name="connsiteX113" fmla="*/ 2231 w 10000"/>
                <a:gd name="connsiteY113" fmla="*/ 4445 h 10000"/>
                <a:gd name="connsiteX114" fmla="*/ 2000 w 10000"/>
                <a:gd name="connsiteY114" fmla="*/ 4021 h 10000"/>
                <a:gd name="connsiteX115" fmla="*/ 1884 w 10000"/>
                <a:gd name="connsiteY115" fmla="*/ 3545 h 10000"/>
                <a:gd name="connsiteX116" fmla="*/ 1652 w 10000"/>
                <a:gd name="connsiteY116" fmla="*/ 3545 h 10000"/>
                <a:gd name="connsiteX117" fmla="*/ 1478 w 10000"/>
                <a:gd name="connsiteY117" fmla="*/ 3757 h 10000"/>
                <a:gd name="connsiteX118" fmla="*/ 1247 w 10000"/>
                <a:gd name="connsiteY118" fmla="*/ 3757 h 10000"/>
                <a:gd name="connsiteX119" fmla="*/ 1072 w 10000"/>
                <a:gd name="connsiteY119" fmla="*/ 3968 h 10000"/>
                <a:gd name="connsiteX120" fmla="*/ 957 w 10000"/>
                <a:gd name="connsiteY120" fmla="*/ 3757 h 10000"/>
                <a:gd name="connsiteX121" fmla="*/ 667 w 10000"/>
                <a:gd name="connsiteY121" fmla="*/ 3704 h 10000"/>
                <a:gd name="connsiteX122" fmla="*/ 406 w 10000"/>
                <a:gd name="connsiteY122" fmla="*/ 3704 h 10000"/>
                <a:gd name="connsiteX123" fmla="*/ 29 w 10000"/>
                <a:gd name="connsiteY123" fmla="*/ 3439 h 10000"/>
                <a:gd name="connsiteX124" fmla="*/ 0 w 10000"/>
                <a:gd name="connsiteY124" fmla="*/ 3916 h 10000"/>
                <a:gd name="connsiteX125" fmla="*/ 58 w 10000"/>
                <a:gd name="connsiteY125" fmla="*/ 4603 h 10000"/>
                <a:gd name="connsiteX126" fmla="*/ 116 w 10000"/>
                <a:gd name="connsiteY126" fmla="*/ 4973 h 10000"/>
                <a:gd name="connsiteX127" fmla="*/ 174 w 10000"/>
                <a:gd name="connsiteY127" fmla="*/ 5239 h 10000"/>
                <a:gd name="connsiteX128" fmla="*/ 232 w 10000"/>
                <a:gd name="connsiteY128" fmla="*/ 5609 h 10000"/>
                <a:gd name="connsiteX129" fmla="*/ 406 w 10000"/>
                <a:gd name="connsiteY129" fmla="*/ 5926 h 10000"/>
                <a:gd name="connsiteX130" fmla="*/ 638 w 10000"/>
                <a:gd name="connsiteY130" fmla="*/ 6455 h 10000"/>
                <a:gd name="connsiteX131" fmla="*/ 492 w 10000"/>
                <a:gd name="connsiteY131" fmla="*/ 6350 h 10000"/>
                <a:gd name="connsiteX132" fmla="*/ 840 w 10000"/>
                <a:gd name="connsiteY132" fmla="*/ 6825 h 10000"/>
                <a:gd name="connsiteX133" fmla="*/ 1043 w 10000"/>
                <a:gd name="connsiteY133" fmla="*/ 6773 h 10000"/>
                <a:gd name="connsiteX134" fmla="*/ 1015 w 10000"/>
                <a:gd name="connsiteY134" fmla="*/ 6455 h 10000"/>
                <a:gd name="connsiteX135" fmla="*/ 1188 w 10000"/>
                <a:gd name="connsiteY135" fmla="*/ 6508 h 10000"/>
                <a:gd name="connsiteX136" fmla="*/ 986 w 10000"/>
                <a:gd name="connsiteY136" fmla="*/ 5873 h 10000"/>
                <a:gd name="connsiteX137" fmla="*/ 1362 w 10000"/>
                <a:gd name="connsiteY137" fmla="*/ 5609 h 10000"/>
                <a:gd name="connsiteX138" fmla="*/ 1566 w 10000"/>
                <a:gd name="connsiteY138" fmla="*/ 5609 h 10000"/>
                <a:gd name="connsiteX139" fmla="*/ 1566 w 10000"/>
                <a:gd name="connsiteY139" fmla="*/ 5873 h 10000"/>
                <a:gd name="connsiteX140" fmla="*/ 1391 w 10000"/>
                <a:gd name="connsiteY140" fmla="*/ 6032 h 10000"/>
                <a:gd name="connsiteX141" fmla="*/ 1276 w 10000"/>
                <a:gd name="connsiteY141" fmla="*/ 6720 h 10000"/>
                <a:gd name="connsiteX142" fmla="*/ 1218 w 10000"/>
                <a:gd name="connsiteY142" fmla="*/ 7037 h 10000"/>
                <a:gd name="connsiteX143" fmla="*/ 1305 w 10000"/>
                <a:gd name="connsiteY143" fmla="*/ 7461 h 10000"/>
                <a:gd name="connsiteX144" fmla="*/ 1478 w 10000"/>
                <a:gd name="connsiteY144" fmla="*/ 7778 h 10000"/>
                <a:gd name="connsiteX145" fmla="*/ 2058 w 10000"/>
                <a:gd name="connsiteY145" fmla="*/ 8413 h 10000"/>
                <a:gd name="connsiteX146" fmla="*/ 2521 w 10000"/>
                <a:gd name="connsiteY146" fmla="*/ 8889 h 10000"/>
                <a:gd name="connsiteX147" fmla="*/ 2869 w 10000"/>
                <a:gd name="connsiteY147" fmla="*/ 9101 h 10000"/>
                <a:gd name="connsiteX148" fmla="*/ 3246 w 10000"/>
                <a:gd name="connsiteY148" fmla="*/ 9312 h 10000"/>
                <a:gd name="connsiteX149" fmla="*/ 3624 w 10000"/>
                <a:gd name="connsiteY149" fmla="*/ 9524 h 10000"/>
                <a:gd name="connsiteX150" fmla="*/ 3972 w 10000"/>
                <a:gd name="connsiteY150" fmla="*/ 9630 h 10000"/>
                <a:gd name="connsiteX151" fmla="*/ 4348 w 10000"/>
                <a:gd name="connsiteY151" fmla="*/ 9789 h 10000"/>
                <a:gd name="connsiteX152" fmla="*/ 4783 w 10000"/>
                <a:gd name="connsiteY152" fmla="*/ 9948 h 10000"/>
                <a:gd name="connsiteX153" fmla="*/ 5246 w 10000"/>
                <a:gd name="connsiteY153" fmla="*/ 10000 h 10000"/>
                <a:gd name="connsiteX154" fmla="*/ 5652 w 10000"/>
                <a:gd name="connsiteY154" fmla="*/ 10000 h 10000"/>
                <a:gd name="connsiteX155" fmla="*/ 6145 w 10000"/>
                <a:gd name="connsiteY155" fmla="*/ 9948 h 10000"/>
                <a:gd name="connsiteX156" fmla="*/ 6493 w 10000"/>
                <a:gd name="connsiteY156" fmla="*/ 9841 h 10000"/>
                <a:gd name="connsiteX157" fmla="*/ 6841 w 10000"/>
                <a:gd name="connsiteY157" fmla="*/ 9736 h 10000"/>
                <a:gd name="connsiteX158" fmla="*/ 7218 w 10000"/>
                <a:gd name="connsiteY158" fmla="*/ 9577 h 10000"/>
                <a:gd name="connsiteX159" fmla="*/ 7565 w 10000"/>
                <a:gd name="connsiteY159" fmla="*/ 9418 h 10000"/>
                <a:gd name="connsiteX160" fmla="*/ 7884 w 10000"/>
                <a:gd name="connsiteY160" fmla="*/ 9207 h 10000"/>
                <a:gd name="connsiteX161" fmla="*/ 8232 w 10000"/>
                <a:gd name="connsiteY161" fmla="*/ 8995 h 10000"/>
                <a:gd name="connsiteX162" fmla="*/ 8551 w 10000"/>
                <a:gd name="connsiteY16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8734 w 10000"/>
                <a:gd name="connsiteY30" fmla="*/ 5498 h 10000"/>
                <a:gd name="connsiteX31" fmla="*/ 8734 w 10000"/>
                <a:gd name="connsiteY31" fmla="*/ 5498 h 10000"/>
                <a:gd name="connsiteX32" fmla="*/ 8607 w 10000"/>
                <a:gd name="connsiteY32" fmla="*/ 5271 h 10000"/>
                <a:gd name="connsiteX33" fmla="*/ 8417 w 10000"/>
                <a:gd name="connsiteY33" fmla="*/ 5422 h 10000"/>
                <a:gd name="connsiteX34" fmla="*/ 8291 w 10000"/>
                <a:gd name="connsiteY34" fmla="*/ 5195 h 10000"/>
                <a:gd name="connsiteX35" fmla="*/ 8164 w 10000"/>
                <a:gd name="connsiteY35" fmla="*/ 4968 h 10000"/>
                <a:gd name="connsiteX36" fmla="*/ 8671 w 10000"/>
                <a:gd name="connsiteY36" fmla="*/ 4893 h 10000"/>
                <a:gd name="connsiteX37" fmla="*/ 8227 w 10000"/>
                <a:gd name="connsiteY37" fmla="*/ 4591 h 10000"/>
                <a:gd name="connsiteX38" fmla="*/ 7657 w 10000"/>
                <a:gd name="connsiteY38" fmla="*/ 5044 h 10000"/>
                <a:gd name="connsiteX39" fmla="*/ 7087 w 10000"/>
                <a:gd name="connsiteY39" fmla="*/ 5497 h 10000"/>
                <a:gd name="connsiteX40" fmla="*/ 8037 w 10000"/>
                <a:gd name="connsiteY40" fmla="*/ 4742 h 10000"/>
                <a:gd name="connsiteX41" fmla="*/ 7531 w 10000"/>
                <a:gd name="connsiteY41" fmla="*/ 4817 h 10000"/>
                <a:gd name="connsiteX42" fmla="*/ 8069 w 10000"/>
                <a:gd name="connsiteY42" fmla="*/ 4826 h 10000"/>
                <a:gd name="connsiteX43" fmla="*/ 6950 w 10000"/>
                <a:gd name="connsiteY43" fmla="*/ 3306 h 10000"/>
                <a:gd name="connsiteX44" fmla="*/ 6962 w 10000"/>
                <a:gd name="connsiteY44" fmla="*/ 3305 h 10000"/>
                <a:gd name="connsiteX45" fmla="*/ 6645 w 10000"/>
                <a:gd name="connsiteY45" fmla="*/ 3230 h 10000"/>
                <a:gd name="connsiteX46" fmla="*/ 6519 w 10000"/>
                <a:gd name="connsiteY46" fmla="*/ 3003 h 10000"/>
                <a:gd name="connsiteX47" fmla="*/ 5949 w 10000"/>
                <a:gd name="connsiteY47" fmla="*/ 2473 h 10000"/>
                <a:gd name="connsiteX48" fmla="*/ 5015 w 10000"/>
                <a:gd name="connsiteY48" fmla="*/ 3228 h 10000"/>
                <a:gd name="connsiteX49" fmla="*/ 4898 w 10000"/>
                <a:gd name="connsiteY49" fmla="*/ 3175 h 10000"/>
                <a:gd name="connsiteX50" fmla="*/ 4754 w 10000"/>
                <a:gd name="connsiteY50" fmla="*/ 3122 h 10000"/>
                <a:gd name="connsiteX51" fmla="*/ 4637 w 10000"/>
                <a:gd name="connsiteY51" fmla="*/ 3334 h 10000"/>
                <a:gd name="connsiteX52" fmla="*/ 4464 w 10000"/>
                <a:gd name="connsiteY52" fmla="*/ 3493 h 10000"/>
                <a:gd name="connsiteX53" fmla="*/ 4435 w 10000"/>
                <a:gd name="connsiteY53" fmla="*/ 3651 h 10000"/>
                <a:gd name="connsiteX54" fmla="*/ 4579 w 10000"/>
                <a:gd name="connsiteY54" fmla="*/ 3862 h 10000"/>
                <a:gd name="connsiteX55" fmla="*/ 4637 w 10000"/>
                <a:gd name="connsiteY55" fmla="*/ 4021 h 10000"/>
                <a:gd name="connsiteX56" fmla="*/ 4783 w 10000"/>
                <a:gd name="connsiteY56" fmla="*/ 4021 h 10000"/>
                <a:gd name="connsiteX57" fmla="*/ 4841 w 10000"/>
                <a:gd name="connsiteY57" fmla="*/ 4021 h 10000"/>
                <a:gd name="connsiteX58" fmla="*/ 4927 w 10000"/>
                <a:gd name="connsiteY58" fmla="*/ 4233 h 10000"/>
                <a:gd name="connsiteX59" fmla="*/ 5073 w 10000"/>
                <a:gd name="connsiteY59" fmla="*/ 4603 h 10000"/>
                <a:gd name="connsiteX60" fmla="*/ 4898 w 10000"/>
                <a:gd name="connsiteY60" fmla="*/ 4391 h 10000"/>
                <a:gd name="connsiteX61" fmla="*/ 4812 w 10000"/>
                <a:gd name="connsiteY61" fmla="*/ 4127 h 10000"/>
                <a:gd name="connsiteX62" fmla="*/ 4725 w 10000"/>
                <a:gd name="connsiteY62" fmla="*/ 4339 h 10000"/>
                <a:gd name="connsiteX63" fmla="*/ 4608 w 10000"/>
                <a:gd name="connsiteY63" fmla="*/ 4657 h 10000"/>
                <a:gd name="connsiteX64" fmla="*/ 4608 w 10000"/>
                <a:gd name="connsiteY64" fmla="*/ 4445 h 10000"/>
                <a:gd name="connsiteX65" fmla="*/ 4435 w 10000"/>
                <a:gd name="connsiteY65" fmla="*/ 4339 h 10000"/>
                <a:gd name="connsiteX66" fmla="*/ 4406 w 10000"/>
                <a:gd name="connsiteY66" fmla="*/ 3968 h 10000"/>
                <a:gd name="connsiteX67" fmla="*/ 4261 w 10000"/>
                <a:gd name="connsiteY67" fmla="*/ 4021 h 10000"/>
                <a:gd name="connsiteX68" fmla="*/ 4319 w 10000"/>
                <a:gd name="connsiteY68" fmla="*/ 3598 h 10000"/>
                <a:gd name="connsiteX69" fmla="*/ 4232 w 10000"/>
                <a:gd name="connsiteY69" fmla="*/ 3598 h 10000"/>
                <a:gd name="connsiteX70" fmla="*/ 4319 w 10000"/>
                <a:gd name="connsiteY70" fmla="*/ 3069 h 10000"/>
                <a:gd name="connsiteX71" fmla="*/ 4464 w 10000"/>
                <a:gd name="connsiteY71" fmla="*/ 3069 h 10000"/>
                <a:gd name="connsiteX72" fmla="*/ 4522 w 10000"/>
                <a:gd name="connsiteY72" fmla="*/ 3386 h 10000"/>
                <a:gd name="connsiteX73" fmla="*/ 4551 w 10000"/>
                <a:gd name="connsiteY73" fmla="*/ 3175 h 10000"/>
                <a:gd name="connsiteX74" fmla="*/ 4493 w 10000"/>
                <a:gd name="connsiteY74" fmla="*/ 3016 h 10000"/>
                <a:gd name="connsiteX75" fmla="*/ 4348 w 10000"/>
                <a:gd name="connsiteY75" fmla="*/ 2910 h 10000"/>
                <a:gd name="connsiteX76" fmla="*/ 4377 w 10000"/>
                <a:gd name="connsiteY76" fmla="*/ 2487 h 10000"/>
                <a:gd name="connsiteX77" fmla="*/ 4319 w 10000"/>
                <a:gd name="connsiteY77" fmla="*/ 2275 h 10000"/>
                <a:gd name="connsiteX78" fmla="*/ 4289 w 10000"/>
                <a:gd name="connsiteY78" fmla="*/ 1641 h 10000"/>
                <a:gd name="connsiteX79" fmla="*/ 4348 w 10000"/>
                <a:gd name="connsiteY79" fmla="*/ 1641 h 10000"/>
                <a:gd name="connsiteX80" fmla="*/ 4261 w 10000"/>
                <a:gd name="connsiteY80" fmla="*/ 1534 h 10000"/>
                <a:gd name="connsiteX81" fmla="*/ 4000 w 10000"/>
                <a:gd name="connsiteY81" fmla="*/ 1746 h 10000"/>
                <a:gd name="connsiteX82" fmla="*/ 3942 w 10000"/>
                <a:gd name="connsiteY82" fmla="*/ 1323 h 10000"/>
                <a:gd name="connsiteX83" fmla="*/ 4145 w 10000"/>
                <a:gd name="connsiteY83" fmla="*/ 582 h 10000"/>
                <a:gd name="connsiteX84" fmla="*/ 3972 w 10000"/>
                <a:gd name="connsiteY84" fmla="*/ 318 h 10000"/>
                <a:gd name="connsiteX85" fmla="*/ 3972 w 10000"/>
                <a:gd name="connsiteY85" fmla="*/ 212 h 10000"/>
                <a:gd name="connsiteX86" fmla="*/ 3710 w 10000"/>
                <a:gd name="connsiteY86" fmla="*/ 0 h 10000"/>
                <a:gd name="connsiteX87" fmla="*/ 3624 w 10000"/>
                <a:gd name="connsiteY87" fmla="*/ 212 h 10000"/>
                <a:gd name="connsiteX88" fmla="*/ 3536 w 10000"/>
                <a:gd name="connsiteY88" fmla="*/ 635 h 10000"/>
                <a:gd name="connsiteX89" fmla="*/ 3420 w 10000"/>
                <a:gd name="connsiteY89" fmla="*/ 688 h 10000"/>
                <a:gd name="connsiteX90" fmla="*/ 3594 w 10000"/>
                <a:gd name="connsiteY90" fmla="*/ 900 h 10000"/>
                <a:gd name="connsiteX91" fmla="*/ 3624 w 10000"/>
                <a:gd name="connsiteY91" fmla="*/ 1164 h 10000"/>
                <a:gd name="connsiteX92" fmla="*/ 3536 w 10000"/>
                <a:gd name="connsiteY92" fmla="*/ 1323 h 10000"/>
                <a:gd name="connsiteX93" fmla="*/ 3624 w 10000"/>
                <a:gd name="connsiteY93" fmla="*/ 1799 h 10000"/>
                <a:gd name="connsiteX94" fmla="*/ 3565 w 10000"/>
                <a:gd name="connsiteY94" fmla="*/ 2223 h 10000"/>
                <a:gd name="connsiteX95" fmla="*/ 3130 w 10000"/>
                <a:gd name="connsiteY95" fmla="*/ 2539 h 10000"/>
                <a:gd name="connsiteX96" fmla="*/ 3101 w 10000"/>
                <a:gd name="connsiteY96" fmla="*/ 2381 h 10000"/>
                <a:gd name="connsiteX97" fmla="*/ 3073 w 10000"/>
                <a:gd name="connsiteY97" fmla="*/ 2593 h 10000"/>
                <a:gd name="connsiteX98" fmla="*/ 3188 w 10000"/>
                <a:gd name="connsiteY98" fmla="*/ 2804 h 10000"/>
                <a:gd name="connsiteX99" fmla="*/ 3478 w 10000"/>
                <a:gd name="connsiteY99" fmla="*/ 2593 h 10000"/>
                <a:gd name="connsiteX100" fmla="*/ 3594 w 10000"/>
                <a:gd name="connsiteY100" fmla="*/ 2752 h 10000"/>
                <a:gd name="connsiteX101" fmla="*/ 3392 w 10000"/>
                <a:gd name="connsiteY101" fmla="*/ 2804 h 10000"/>
                <a:gd name="connsiteX102" fmla="*/ 1349 w 10000"/>
                <a:gd name="connsiteY102" fmla="*/ 2289 h 10000"/>
                <a:gd name="connsiteX103" fmla="*/ 2754 w 10000"/>
                <a:gd name="connsiteY103" fmla="*/ 2857 h 10000"/>
                <a:gd name="connsiteX104" fmla="*/ 1630 w 10000"/>
                <a:gd name="connsiteY104" fmla="*/ 1022 h 10000"/>
                <a:gd name="connsiteX105" fmla="*/ 2656 w 10000"/>
                <a:gd name="connsiteY105" fmla="*/ 2472 h 10000"/>
                <a:gd name="connsiteX106" fmla="*/ 2898 w 10000"/>
                <a:gd name="connsiteY106" fmla="*/ 3545 h 10000"/>
                <a:gd name="connsiteX107" fmla="*/ 2840 w 10000"/>
                <a:gd name="connsiteY107" fmla="*/ 3916 h 10000"/>
                <a:gd name="connsiteX108" fmla="*/ 1349 w 10000"/>
                <a:gd name="connsiteY108" fmla="*/ 2289 h 10000"/>
                <a:gd name="connsiteX109" fmla="*/ 1349 w 10000"/>
                <a:gd name="connsiteY109" fmla="*/ 2289 h 10000"/>
                <a:gd name="connsiteX110" fmla="*/ 2377 w 10000"/>
                <a:gd name="connsiteY110" fmla="*/ 3598 h 10000"/>
                <a:gd name="connsiteX111" fmla="*/ 2377 w 10000"/>
                <a:gd name="connsiteY111" fmla="*/ 3968 h 10000"/>
                <a:gd name="connsiteX112" fmla="*/ 2231 w 10000"/>
                <a:gd name="connsiteY112" fmla="*/ 4445 h 10000"/>
                <a:gd name="connsiteX113" fmla="*/ 2000 w 10000"/>
                <a:gd name="connsiteY113" fmla="*/ 4021 h 10000"/>
                <a:gd name="connsiteX114" fmla="*/ 1884 w 10000"/>
                <a:gd name="connsiteY114" fmla="*/ 3545 h 10000"/>
                <a:gd name="connsiteX115" fmla="*/ 1652 w 10000"/>
                <a:gd name="connsiteY115" fmla="*/ 3545 h 10000"/>
                <a:gd name="connsiteX116" fmla="*/ 1478 w 10000"/>
                <a:gd name="connsiteY116" fmla="*/ 3757 h 10000"/>
                <a:gd name="connsiteX117" fmla="*/ 1247 w 10000"/>
                <a:gd name="connsiteY117" fmla="*/ 3757 h 10000"/>
                <a:gd name="connsiteX118" fmla="*/ 1072 w 10000"/>
                <a:gd name="connsiteY118" fmla="*/ 3968 h 10000"/>
                <a:gd name="connsiteX119" fmla="*/ 957 w 10000"/>
                <a:gd name="connsiteY119" fmla="*/ 3757 h 10000"/>
                <a:gd name="connsiteX120" fmla="*/ 667 w 10000"/>
                <a:gd name="connsiteY120" fmla="*/ 3704 h 10000"/>
                <a:gd name="connsiteX121" fmla="*/ 406 w 10000"/>
                <a:gd name="connsiteY121" fmla="*/ 3704 h 10000"/>
                <a:gd name="connsiteX122" fmla="*/ 29 w 10000"/>
                <a:gd name="connsiteY122" fmla="*/ 3439 h 10000"/>
                <a:gd name="connsiteX123" fmla="*/ 0 w 10000"/>
                <a:gd name="connsiteY123" fmla="*/ 3916 h 10000"/>
                <a:gd name="connsiteX124" fmla="*/ 58 w 10000"/>
                <a:gd name="connsiteY124" fmla="*/ 4603 h 10000"/>
                <a:gd name="connsiteX125" fmla="*/ 116 w 10000"/>
                <a:gd name="connsiteY125" fmla="*/ 4973 h 10000"/>
                <a:gd name="connsiteX126" fmla="*/ 174 w 10000"/>
                <a:gd name="connsiteY126" fmla="*/ 5239 h 10000"/>
                <a:gd name="connsiteX127" fmla="*/ 232 w 10000"/>
                <a:gd name="connsiteY127" fmla="*/ 5609 h 10000"/>
                <a:gd name="connsiteX128" fmla="*/ 406 w 10000"/>
                <a:gd name="connsiteY128" fmla="*/ 5926 h 10000"/>
                <a:gd name="connsiteX129" fmla="*/ 638 w 10000"/>
                <a:gd name="connsiteY129" fmla="*/ 6455 h 10000"/>
                <a:gd name="connsiteX130" fmla="*/ 492 w 10000"/>
                <a:gd name="connsiteY130" fmla="*/ 6350 h 10000"/>
                <a:gd name="connsiteX131" fmla="*/ 840 w 10000"/>
                <a:gd name="connsiteY131" fmla="*/ 6825 h 10000"/>
                <a:gd name="connsiteX132" fmla="*/ 1043 w 10000"/>
                <a:gd name="connsiteY132" fmla="*/ 6773 h 10000"/>
                <a:gd name="connsiteX133" fmla="*/ 1015 w 10000"/>
                <a:gd name="connsiteY133" fmla="*/ 6455 h 10000"/>
                <a:gd name="connsiteX134" fmla="*/ 1188 w 10000"/>
                <a:gd name="connsiteY134" fmla="*/ 6508 h 10000"/>
                <a:gd name="connsiteX135" fmla="*/ 986 w 10000"/>
                <a:gd name="connsiteY135" fmla="*/ 5873 h 10000"/>
                <a:gd name="connsiteX136" fmla="*/ 1362 w 10000"/>
                <a:gd name="connsiteY136" fmla="*/ 5609 h 10000"/>
                <a:gd name="connsiteX137" fmla="*/ 1566 w 10000"/>
                <a:gd name="connsiteY137" fmla="*/ 5609 h 10000"/>
                <a:gd name="connsiteX138" fmla="*/ 1566 w 10000"/>
                <a:gd name="connsiteY138" fmla="*/ 5873 h 10000"/>
                <a:gd name="connsiteX139" fmla="*/ 1391 w 10000"/>
                <a:gd name="connsiteY139" fmla="*/ 6032 h 10000"/>
                <a:gd name="connsiteX140" fmla="*/ 1276 w 10000"/>
                <a:gd name="connsiteY140" fmla="*/ 6720 h 10000"/>
                <a:gd name="connsiteX141" fmla="*/ 1218 w 10000"/>
                <a:gd name="connsiteY141" fmla="*/ 7037 h 10000"/>
                <a:gd name="connsiteX142" fmla="*/ 1305 w 10000"/>
                <a:gd name="connsiteY142" fmla="*/ 7461 h 10000"/>
                <a:gd name="connsiteX143" fmla="*/ 1478 w 10000"/>
                <a:gd name="connsiteY143" fmla="*/ 7778 h 10000"/>
                <a:gd name="connsiteX144" fmla="*/ 2058 w 10000"/>
                <a:gd name="connsiteY144" fmla="*/ 8413 h 10000"/>
                <a:gd name="connsiteX145" fmla="*/ 2521 w 10000"/>
                <a:gd name="connsiteY145" fmla="*/ 8889 h 10000"/>
                <a:gd name="connsiteX146" fmla="*/ 2869 w 10000"/>
                <a:gd name="connsiteY146" fmla="*/ 9101 h 10000"/>
                <a:gd name="connsiteX147" fmla="*/ 3246 w 10000"/>
                <a:gd name="connsiteY147" fmla="*/ 9312 h 10000"/>
                <a:gd name="connsiteX148" fmla="*/ 3624 w 10000"/>
                <a:gd name="connsiteY148" fmla="*/ 9524 h 10000"/>
                <a:gd name="connsiteX149" fmla="*/ 3972 w 10000"/>
                <a:gd name="connsiteY149" fmla="*/ 9630 h 10000"/>
                <a:gd name="connsiteX150" fmla="*/ 4348 w 10000"/>
                <a:gd name="connsiteY150" fmla="*/ 9789 h 10000"/>
                <a:gd name="connsiteX151" fmla="*/ 4783 w 10000"/>
                <a:gd name="connsiteY151" fmla="*/ 9948 h 10000"/>
                <a:gd name="connsiteX152" fmla="*/ 5246 w 10000"/>
                <a:gd name="connsiteY152" fmla="*/ 10000 h 10000"/>
                <a:gd name="connsiteX153" fmla="*/ 5652 w 10000"/>
                <a:gd name="connsiteY153" fmla="*/ 10000 h 10000"/>
                <a:gd name="connsiteX154" fmla="*/ 6145 w 10000"/>
                <a:gd name="connsiteY154" fmla="*/ 9948 h 10000"/>
                <a:gd name="connsiteX155" fmla="*/ 6493 w 10000"/>
                <a:gd name="connsiteY155" fmla="*/ 9841 h 10000"/>
                <a:gd name="connsiteX156" fmla="*/ 6841 w 10000"/>
                <a:gd name="connsiteY156" fmla="*/ 9736 h 10000"/>
                <a:gd name="connsiteX157" fmla="*/ 7218 w 10000"/>
                <a:gd name="connsiteY157" fmla="*/ 9577 h 10000"/>
                <a:gd name="connsiteX158" fmla="*/ 7565 w 10000"/>
                <a:gd name="connsiteY158" fmla="*/ 9418 h 10000"/>
                <a:gd name="connsiteX159" fmla="*/ 7884 w 10000"/>
                <a:gd name="connsiteY159" fmla="*/ 9207 h 10000"/>
                <a:gd name="connsiteX160" fmla="*/ 8232 w 10000"/>
                <a:gd name="connsiteY160" fmla="*/ 8995 h 10000"/>
                <a:gd name="connsiteX161" fmla="*/ 8551 w 10000"/>
                <a:gd name="connsiteY16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8734 w 10000"/>
                <a:gd name="connsiteY29" fmla="*/ 5498 h 10000"/>
                <a:gd name="connsiteX30" fmla="*/ 8734 w 10000"/>
                <a:gd name="connsiteY30" fmla="*/ 5498 h 10000"/>
                <a:gd name="connsiteX31" fmla="*/ 8607 w 10000"/>
                <a:gd name="connsiteY31" fmla="*/ 5271 h 10000"/>
                <a:gd name="connsiteX32" fmla="*/ 8417 w 10000"/>
                <a:gd name="connsiteY32" fmla="*/ 5422 h 10000"/>
                <a:gd name="connsiteX33" fmla="*/ 8291 w 10000"/>
                <a:gd name="connsiteY33" fmla="*/ 5195 h 10000"/>
                <a:gd name="connsiteX34" fmla="*/ 8164 w 10000"/>
                <a:gd name="connsiteY34" fmla="*/ 4968 h 10000"/>
                <a:gd name="connsiteX35" fmla="*/ 8671 w 10000"/>
                <a:gd name="connsiteY35" fmla="*/ 4893 h 10000"/>
                <a:gd name="connsiteX36" fmla="*/ 8227 w 10000"/>
                <a:gd name="connsiteY36" fmla="*/ 4591 h 10000"/>
                <a:gd name="connsiteX37" fmla="*/ 7657 w 10000"/>
                <a:gd name="connsiteY37" fmla="*/ 5044 h 10000"/>
                <a:gd name="connsiteX38" fmla="*/ 7087 w 10000"/>
                <a:gd name="connsiteY38" fmla="*/ 5497 h 10000"/>
                <a:gd name="connsiteX39" fmla="*/ 8037 w 10000"/>
                <a:gd name="connsiteY39" fmla="*/ 4742 h 10000"/>
                <a:gd name="connsiteX40" fmla="*/ 7531 w 10000"/>
                <a:gd name="connsiteY40" fmla="*/ 4817 h 10000"/>
                <a:gd name="connsiteX41" fmla="*/ 8069 w 10000"/>
                <a:gd name="connsiteY41" fmla="*/ 4826 h 10000"/>
                <a:gd name="connsiteX42" fmla="*/ 6950 w 10000"/>
                <a:gd name="connsiteY42" fmla="*/ 3306 h 10000"/>
                <a:gd name="connsiteX43" fmla="*/ 6962 w 10000"/>
                <a:gd name="connsiteY43" fmla="*/ 3305 h 10000"/>
                <a:gd name="connsiteX44" fmla="*/ 6645 w 10000"/>
                <a:gd name="connsiteY44" fmla="*/ 3230 h 10000"/>
                <a:gd name="connsiteX45" fmla="*/ 6519 w 10000"/>
                <a:gd name="connsiteY45" fmla="*/ 3003 h 10000"/>
                <a:gd name="connsiteX46" fmla="*/ 5949 w 10000"/>
                <a:gd name="connsiteY46" fmla="*/ 2473 h 10000"/>
                <a:gd name="connsiteX47" fmla="*/ 5015 w 10000"/>
                <a:gd name="connsiteY47" fmla="*/ 3228 h 10000"/>
                <a:gd name="connsiteX48" fmla="*/ 4898 w 10000"/>
                <a:gd name="connsiteY48" fmla="*/ 3175 h 10000"/>
                <a:gd name="connsiteX49" fmla="*/ 4754 w 10000"/>
                <a:gd name="connsiteY49" fmla="*/ 3122 h 10000"/>
                <a:gd name="connsiteX50" fmla="*/ 4637 w 10000"/>
                <a:gd name="connsiteY50" fmla="*/ 3334 h 10000"/>
                <a:gd name="connsiteX51" fmla="*/ 4464 w 10000"/>
                <a:gd name="connsiteY51" fmla="*/ 3493 h 10000"/>
                <a:gd name="connsiteX52" fmla="*/ 4435 w 10000"/>
                <a:gd name="connsiteY52" fmla="*/ 3651 h 10000"/>
                <a:gd name="connsiteX53" fmla="*/ 4579 w 10000"/>
                <a:gd name="connsiteY53" fmla="*/ 3862 h 10000"/>
                <a:gd name="connsiteX54" fmla="*/ 4637 w 10000"/>
                <a:gd name="connsiteY54" fmla="*/ 4021 h 10000"/>
                <a:gd name="connsiteX55" fmla="*/ 4783 w 10000"/>
                <a:gd name="connsiteY55" fmla="*/ 4021 h 10000"/>
                <a:gd name="connsiteX56" fmla="*/ 4841 w 10000"/>
                <a:gd name="connsiteY56" fmla="*/ 4021 h 10000"/>
                <a:gd name="connsiteX57" fmla="*/ 4927 w 10000"/>
                <a:gd name="connsiteY57" fmla="*/ 4233 h 10000"/>
                <a:gd name="connsiteX58" fmla="*/ 5073 w 10000"/>
                <a:gd name="connsiteY58" fmla="*/ 4603 h 10000"/>
                <a:gd name="connsiteX59" fmla="*/ 4898 w 10000"/>
                <a:gd name="connsiteY59" fmla="*/ 4391 h 10000"/>
                <a:gd name="connsiteX60" fmla="*/ 4812 w 10000"/>
                <a:gd name="connsiteY60" fmla="*/ 4127 h 10000"/>
                <a:gd name="connsiteX61" fmla="*/ 4725 w 10000"/>
                <a:gd name="connsiteY61" fmla="*/ 4339 h 10000"/>
                <a:gd name="connsiteX62" fmla="*/ 4608 w 10000"/>
                <a:gd name="connsiteY62" fmla="*/ 4657 h 10000"/>
                <a:gd name="connsiteX63" fmla="*/ 4608 w 10000"/>
                <a:gd name="connsiteY63" fmla="*/ 4445 h 10000"/>
                <a:gd name="connsiteX64" fmla="*/ 4435 w 10000"/>
                <a:gd name="connsiteY64" fmla="*/ 4339 h 10000"/>
                <a:gd name="connsiteX65" fmla="*/ 4406 w 10000"/>
                <a:gd name="connsiteY65" fmla="*/ 3968 h 10000"/>
                <a:gd name="connsiteX66" fmla="*/ 4261 w 10000"/>
                <a:gd name="connsiteY66" fmla="*/ 4021 h 10000"/>
                <a:gd name="connsiteX67" fmla="*/ 4319 w 10000"/>
                <a:gd name="connsiteY67" fmla="*/ 3598 h 10000"/>
                <a:gd name="connsiteX68" fmla="*/ 4232 w 10000"/>
                <a:gd name="connsiteY68" fmla="*/ 3598 h 10000"/>
                <a:gd name="connsiteX69" fmla="*/ 4319 w 10000"/>
                <a:gd name="connsiteY69" fmla="*/ 3069 h 10000"/>
                <a:gd name="connsiteX70" fmla="*/ 4464 w 10000"/>
                <a:gd name="connsiteY70" fmla="*/ 3069 h 10000"/>
                <a:gd name="connsiteX71" fmla="*/ 4522 w 10000"/>
                <a:gd name="connsiteY71" fmla="*/ 3386 h 10000"/>
                <a:gd name="connsiteX72" fmla="*/ 4551 w 10000"/>
                <a:gd name="connsiteY72" fmla="*/ 3175 h 10000"/>
                <a:gd name="connsiteX73" fmla="*/ 4493 w 10000"/>
                <a:gd name="connsiteY73" fmla="*/ 3016 h 10000"/>
                <a:gd name="connsiteX74" fmla="*/ 4348 w 10000"/>
                <a:gd name="connsiteY74" fmla="*/ 2910 h 10000"/>
                <a:gd name="connsiteX75" fmla="*/ 4377 w 10000"/>
                <a:gd name="connsiteY75" fmla="*/ 2487 h 10000"/>
                <a:gd name="connsiteX76" fmla="*/ 4319 w 10000"/>
                <a:gd name="connsiteY76" fmla="*/ 2275 h 10000"/>
                <a:gd name="connsiteX77" fmla="*/ 4289 w 10000"/>
                <a:gd name="connsiteY77" fmla="*/ 1641 h 10000"/>
                <a:gd name="connsiteX78" fmla="*/ 4348 w 10000"/>
                <a:gd name="connsiteY78" fmla="*/ 1641 h 10000"/>
                <a:gd name="connsiteX79" fmla="*/ 4261 w 10000"/>
                <a:gd name="connsiteY79" fmla="*/ 1534 h 10000"/>
                <a:gd name="connsiteX80" fmla="*/ 4000 w 10000"/>
                <a:gd name="connsiteY80" fmla="*/ 1746 h 10000"/>
                <a:gd name="connsiteX81" fmla="*/ 3942 w 10000"/>
                <a:gd name="connsiteY81" fmla="*/ 1323 h 10000"/>
                <a:gd name="connsiteX82" fmla="*/ 4145 w 10000"/>
                <a:gd name="connsiteY82" fmla="*/ 582 h 10000"/>
                <a:gd name="connsiteX83" fmla="*/ 3972 w 10000"/>
                <a:gd name="connsiteY83" fmla="*/ 318 h 10000"/>
                <a:gd name="connsiteX84" fmla="*/ 3972 w 10000"/>
                <a:gd name="connsiteY84" fmla="*/ 212 h 10000"/>
                <a:gd name="connsiteX85" fmla="*/ 3710 w 10000"/>
                <a:gd name="connsiteY85" fmla="*/ 0 h 10000"/>
                <a:gd name="connsiteX86" fmla="*/ 3624 w 10000"/>
                <a:gd name="connsiteY86" fmla="*/ 212 h 10000"/>
                <a:gd name="connsiteX87" fmla="*/ 3536 w 10000"/>
                <a:gd name="connsiteY87" fmla="*/ 635 h 10000"/>
                <a:gd name="connsiteX88" fmla="*/ 3420 w 10000"/>
                <a:gd name="connsiteY88" fmla="*/ 688 h 10000"/>
                <a:gd name="connsiteX89" fmla="*/ 3594 w 10000"/>
                <a:gd name="connsiteY89" fmla="*/ 900 h 10000"/>
                <a:gd name="connsiteX90" fmla="*/ 3624 w 10000"/>
                <a:gd name="connsiteY90" fmla="*/ 1164 h 10000"/>
                <a:gd name="connsiteX91" fmla="*/ 3536 w 10000"/>
                <a:gd name="connsiteY91" fmla="*/ 1323 h 10000"/>
                <a:gd name="connsiteX92" fmla="*/ 3624 w 10000"/>
                <a:gd name="connsiteY92" fmla="*/ 1799 h 10000"/>
                <a:gd name="connsiteX93" fmla="*/ 3565 w 10000"/>
                <a:gd name="connsiteY93" fmla="*/ 2223 h 10000"/>
                <a:gd name="connsiteX94" fmla="*/ 3130 w 10000"/>
                <a:gd name="connsiteY94" fmla="*/ 2539 h 10000"/>
                <a:gd name="connsiteX95" fmla="*/ 3101 w 10000"/>
                <a:gd name="connsiteY95" fmla="*/ 2381 h 10000"/>
                <a:gd name="connsiteX96" fmla="*/ 3073 w 10000"/>
                <a:gd name="connsiteY96" fmla="*/ 2593 h 10000"/>
                <a:gd name="connsiteX97" fmla="*/ 3188 w 10000"/>
                <a:gd name="connsiteY97" fmla="*/ 2804 h 10000"/>
                <a:gd name="connsiteX98" fmla="*/ 3478 w 10000"/>
                <a:gd name="connsiteY98" fmla="*/ 2593 h 10000"/>
                <a:gd name="connsiteX99" fmla="*/ 3594 w 10000"/>
                <a:gd name="connsiteY99" fmla="*/ 2752 h 10000"/>
                <a:gd name="connsiteX100" fmla="*/ 3392 w 10000"/>
                <a:gd name="connsiteY100" fmla="*/ 2804 h 10000"/>
                <a:gd name="connsiteX101" fmla="*/ 1349 w 10000"/>
                <a:gd name="connsiteY101" fmla="*/ 2289 h 10000"/>
                <a:gd name="connsiteX102" fmla="*/ 2754 w 10000"/>
                <a:gd name="connsiteY102" fmla="*/ 2857 h 10000"/>
                <a:gd name="connsiteX103" fmla="*/ 1630 w 10000"/>
                <a:gd name="connsiteY103" fmla="*/ 1022 h 10000"/>
                <a:gd name="connsiteX104" fmla="*/ 2656 w 10000"/>
                <a:gd name="connsiteY104" fmla="*/ 2472 h 10000"/>
                <a:gd name="connsiteX105" fmla="*/ 2898 w 10000"/>
                <a:gd name="connsiteY105" fmla="*/ 3545 h 10000"/>
                <a:gd name="connsiteX106" fmla="*/ 2840 w 10000"/>
                <a:gd name="connsiteY106" fmla="*/ 3916 h 10000"/>
                <a:gd name="connsiteX107" fmla="*/ 1349 w 10000"/>
                <a:gd name="connsiteY107" fmla="*/ 2289 h 10000"/>
                <a:gd name="connsiteX108" fmla="*/ 1349 w 10000"/>
                <a:gd name="connsiteY108" fmla="*/ 2289 h 10000"/>
                <a:gd name="connsiteX109" fmla="*/ 2377 w 10000"/>
                <a:gd name="connsiteY109" fmla="*/ 3598 h 10000"/>
                <a:gd name="connsiteX110" fmla="*/ 2377 w 10000"/>
                <a:gd name="connsiteY110" fmla="*/ 3968 h 10000"/>
                <a:gd name="connsiteX111" fmla="*/ 2231 w 10000"/>
                <a:gd name="connsiteY111" fmla="*/ 4445 h 10000"/>
                <a:gd name="connsiteX112" fmla="*/ 2000 w 10000"/>
                <a:gd name="connsiteY112" fmla="*/ 4021 h 10000"/>
                <a:gd name="connsiteX113" fmla="*/ 1884 w 10000"/>
                <a:gd name="connsiteY113" fmla="*/ 3545 h 10000"/>
                <a:gd name="connsiteX114" fmla="*/ 1652 w 10000"/>
                <a:gd name="connsiteY114" fmla="*/ 3545 h 10000"/>
                <a:gd name="connsiteX115" fmla="*/ 1478 w 10000"/>
                <a:gd name="connsiteY115" fmla="*/ 3757 h 10000"/>
                <a:gd name="connsiteX116" fmla="*/ 1247 w 10000"/>
                <a:gd name="connsiteY116" fmla="*/ 3757 h 10000"/>
                <a:gd name="connsiteX117" fmla="*/ 1072 w 10000"/>
                <a:gd name="connsiteY117" fmla="*/ 3968 h 10000"/>
                <a:gd name="connsiteX118" fmla="*/ 957 w 10000"/>
                <a:gd name="connsiteY118" fmla="*/ 3757 h 10000"/>
                <a:gd name="connsiteX119" fmla="*/ 667 w 10000"/>
                <a:gd name="connsiteY119" fmla="*/ 3704 h 10000"/>
                <a:gd name="connsiteX120" fmla="*/ 406 w 10000"/>
                <a:gd name="connsiteY120" fmla="*/ 3704 h 10000"/>
                <a:gd name="connsiteX121" fmla="*/ 29 w 10000"/>
                <a:gd name="connsiteY121" fmla="*/ 3439 h 10000"/>
                <a:gd name="connsiteX122" fmla="*/ 0 w 10000"/>
                <a:gd name="connsiteY122" fmla="*/ 3916 h 10000"/>
                <a:gd name="connsiteX123" fmla="*/ 58 w 10000"/>
                <a:gd name="connsiteY123" fmla="*/ 4603 h 10000"/>
                <a:gd name="connsiteX124" fmla="*/ 116 w 10000"/>
                <a:gd name="connsiteY124" fmla="*/ 4973 h 10000"/>
                <a:gd name="connsiteX125" fmla="*/ 174 w 10000"/>
                <a:gd name="connsiteY125" fmla="*/ 5239 h 10000"/>
                <a:gd name="connsiteX126" fmla="*/ 232 w 10000"/>
                <a:gd name="connsiteY126" fmla="*/ 5609 h 10000"/>
                <a:gd name="connsiteX127" fmla="*/ 406 w 10000"/>
                <a:gd name="connsiteY127" fmla="*/ 5926 h 10000"/>
                <a:gd name="connsiteX128" fmla="*/ 638 w 10000"/>
                <a:gd name="connsiteY128" fmla="*/ 6455 h 10000"/>
                <a:gd name="connsiteX129" fmla="*/ 492 w 10000"/>
                <a:gd name="connsiteY129" fmla="*/ 6350 h 10000"/>
                <a:gd name="connsiteX130" fmla="*/ 840 w 10000"/>
                <a:gd name="connsiteY130" fmla="*/ 6825 h 10000"/>
                <a:gd name="connsiteX131" fmla="*/ 1043 w 10000"/>
                <a:gd name="connsiteY131" fmla="*/ 6773 h 10000"/>
                <a:gd name="connsiteX132" fmla="*/ 1015 w 10000"/>
                <a:gd name="connsiteY132" fmla="*/ 6455 h 10000"/>
                <a:gd name="connsiteX133" fmla="*/ 1188 w 10000"/>
                <a:gd name="connsiteY133" fmla="*/ 6508 h 10000"/>
                <a:gd name="connsiteX134" fmla="*/ 986 w 10000"/>
                <a:gd name="connsiteY134" fmla="*/ 5873 h 10000"/>
                <a:gd name="connsiteX135" fmla="*/ 1362 w 10000"/>
                <a:gd name="connsiteY135" fmla="*/ 5609 h 10000"/>
                <a:gd name="connsiteX136" fmla="*/ 1566 w 10000"/>
                <a:gd name="connsiteY136" fmla="*/ 5609 h 10000"/>
                <a:gd name="connsiteX137" fmla="*/ 1566 w 10000"/>
                <a:gd name="connsiteY137" fmla="*/ 5873 h 10000"/>
                <a:gd name="connsiteX138" fmla="*/ 1391 w 10000"/>
                <a:gd name="connsiteY138" fmla="*/ 6032 h 10000"/>
                <a:gd name="connsiteX139" fmla="*/ 1276 w 10000"/>
                <a:gd name="connsiteY139" fmla="*/ 6720 h 10000"/>
                <a:gd name="connsiteX140" fmla="*/ 1218 w 10000"/>
                <a:gd name="connsiteY140" fmla="*/ 7037 h 10000"/>
                <a:gd name="connsiteX141" fmla="*/ 1305 w 10000"/>
                <a:gd name="connsiteY141" fmla="*/ 7461 h 10000"/>
                <a:gd name="connsiteX142" fmla="*/ 1478 w 10000"/>
                <a:gd name="connsiteY142" fmla="*/ 7778 h 10000"/>
                <a:gd name="connsiteX143" fmla="*/ 2058 w 10000"/>
                <a:gd name="connsiteY143" fmla="*/ 8413 h 10000"/>
                <a:gd name="connsiteX144" fmla="*/ 2521 w 10000"/>
                <a:gd name="connsiteY144" fmla="*/ 8889 h 10000"/>
                <a:gd name="connsiteX145" fmla="*/ 2869 w 10000"/>
                <a:gd name="connsiteY145" fmla="*/ 9101 h 10000"/>
                <a:gd name="connsiteX146" fmla="*/ 3246 w 10000"/>
                <a:gd name="connsiteY146" fmla="*/ 9312 h 10000"/>
                <a:gd name="connsiteX147" fmla="*/ 3624 w 10000"/>
                <a:gd name="connsiteY147" fmla="*/ 9524 h 10000"/>
                <a:gd name="connsiteX148" fmla="*/ 3972 w 10000"/>
                <a:gd name="connsiteY148" fmla="*/ 9630 h 10000"/>
                <a:gd name="connsiteX149" fmla="*/ 4348 w 10000"/>
                <a:gd name="connsiteY149" fmla="*/ 9789 h 10000"/>
                <a:gd name="connsiteX150" fmla="*/ 4783 w 10000"/>
                <a:gd name="connsiteY150" fmla="*/ 9948 h 10000"/>
                <a:gd name="connsiteX151" fmla="*/ 5246 w 10000"/>
                <a:gd name="connsiteY151" fmla="*/ 10000 h 10000"/>
                <a:gd name="connsiteX152" fmla="*/ 5652 w 10000"/>
                <a:gd name="connsiteY152" fmla="*/ 10000 h 10000"/>
                <a:gd name="connsiteX153" fmla="*/ 6145 w 10000"/>
                <a:gd name="connsiteY153" fmla="*/ 9948 h 10000"/>
                <a:gd name="connsiteX154" fmla="*/ 6493 w 10000"/>
                <a:gd name="connsiteY154" fmla="*/ 9841 h 10000"/>
                <a:gd name="connsiteX155" fmla="*/ 6841 w 10000"/>
                <a:gd name="connsiteY155" fmla="*/ 9736 h 10000"/>
                <a:gd name="connsiteX156" fmla="*/ 7218 w 10000"/>
                <a:gd name="connsiteY156" fmla="*/ 9577 h 10000"/>
                <a:gd name="connsiteX157" fmla="*/ 7565 w 10000"/>
                <a:gd name="connsiteY157" fmla="*/ 9418 h 10000"/>
                <a:gd name="connsiteX158" fmla="*/ 7884 w 10000"/>
                <a:gd name="connsiteY158" fmla="*/ 9207 h 10000"/>
                <a:gd name="connsiteX159" fmla="*/ 8232 w 10000"/>
                <a:gd name="connsiteY159" fmla="*/ 8995 h 10000"/>
                <a:gd name="connsiteX160" fmla="*/ 8551 w 10000"/>
                <a:gd name="connsiteY16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681 w 10000"/>
                <a:gd name="connsiteY27" fmla="*/ 6984 h 10000"/>
                <a:gd name="connsiteX28" fmla="*/ 8734 w 10000"/>
                <a:gd name="connsiteY28" fmla="*/ 5498 h 10000"/>
                <a:gd name="connsiteX29" fmla="*/ 8734 w 10000"/>
                <a:gd name="connsiteY29" fmla="*/ 5498 h 10000"/>
                <a:gd name="connsiteX30" fmla="*/ 8607 w 10000"/>
                <a:gd name="connsiteY30" fmla="*/ 5271 h 10000"/>
                <a:gd name="connsiteX31" fmla="*/ 8417 w 10000"/>
                <a:gd name="connsiteY31" fmla="*/ 5422 h 10000"/>
                <a:gd name="connsiteX32" fmla="*/ 8291 w 10000"/>
                <a:gd name="connsiteY32" fmla="*/ 5195 h 10000"/>
                <a:gd name="connsiteX33" fmla="*/ 8164 w 10000"/>
                <a:gd name="connsiteY33" fmla="*/ 4968 h 10000"/>
                <a:gd name="connsiteX34" fmla="*/ 8671 w 10000"/>
                <a:gd name="connsiteY34" fmla="*/ 4893 h 10000"/>
                <a:gd name="connsiteX35" fmla="*/ 8227 w 10000"/>
                <a:gd name="connsiteY35" fmla="*/ 4591 h 10000"/>
                <a:gd name="connsiteX36" fmla="*/ 7657 w 10000"/>
                <a:gd name="connsiteY36" fmla="*/ 5044 h 10000"/>
                <a:gd name="connsiteX37" fmla="*/ 7087 w 10000"/>
                <a:gd name="connsiteY37" fmla="*/ 5497 h 10000"/>
                <a:gd name="connsiteX38" fmla="*/ 8037 w 10000"/>
                <a:gd name="connsiteY38" fmla="*/ 4742 h 10000"/>
                <a:gd name="connsiteX39" fmla="*/ 7531 w 10000"/>
                <a:gd name="connsiteY39" fmla="*/ 4817 h 10000"/>
                <a:gd name="connsiteX40" fmla="*/ 8069 w 10000"/>
                <a:gd name="connsiteY40" fmla="*/ 4826 h 10000"/>
                <a:gd name="connsiteX41" fmla="*/ 6950 w 10000"/>
                <a:gd name="connsiteY41" fmla="*/ 3306 h 10000"/>
                <a:gd name="connsiteX42" fmla="*/ 6962 w 10000"/>
                <a:gd name="connsiteY42" fmla="*/ 3305 h 10000"/>
                <a:gd name="connsiteX43" fmla="*/ 6645 w 10000"/>
                <a:gd name="connsiteY43" fmla="*/ 3230 h 10000"/>
                <a:gd name="connsiteX44" fmla="*/ 6519 w 10000"/>
                <a:gd name="connsiteY44" fmla="*/ 3003 h 10000"/>
                <a:gd name="connsiteX45" fmla="*/ 5949 w 10000"/>
                <a:gd name="connsiteY45" fmla="*/ 2473 h 10000"/>
                <a:gd name="connsiteX46" fmla="*/ 5015 w 10000"/>
                <a:gd name="connsiteY46" fmla="*/ 3228 h 10000"/>
                <a:gd name="connsiteX47" fmla="*/ 4898 w 10000"/>
                <a:gd name="connsiteY47" fmla="*/ 3175 h 10000"/>
                <a:gd name="connsiteX48" fmla="*/ 4754 w 10000"/>
                <a:gd name="connsiteY48" fmla="*/ 3122 h 10000"/>
                <a:gd name="connsiteX49" fmla="*/ 4637 w 10000"/>
                <a:gd name="connsiteY49" fmla="*/ 3334 h 10000"/>
                <a:gd name="connsiteX50" fmla="*/ 4464 w 10000"/>
                <a:gd name="connsiteY50" fmla="*/ 3493 h 10000"/>
                <a:gd name="connsiteX51" fmla="*/ 4435 w 10000"/>
                <a:gd name="connsiteY51" fmla="*/ 3651 h 10000"/>
                <a:gd name="connsiteX52" fmla="*/ 4579 w 10000"/>
                <a:gd name="connsiteY52" fmla="*/ 3862 h 10000"/>
                <a:gd name="connsiteX53" fmla="*/ 4637 w 10000"/>
                <a:gd name="connsiteY53" fmla="*/ 4021 h 10000"/>
                <a:gd name="connsiteX54" fmla="*/ 4783 w 10000"/>
                <a:gd name="connsiteY54" fmla="*/ 4021 h 10000"/>
                <a:gd name="connsiteX55" fmla="*/ 4841 w 10000"/>
                <a:gd name="connsiteY55" fmla="*/ 4021 h 10000"/>
                <a:gd name="connsiteX56" fmla="*/ 4927 w 10000"/>
                <a:gd name="connsiteY56" fmla="*/ 4233 h 10000"/>
                <a:gd name="connsiteX57" fmla="*/ 5073 w 10000"/>
                <a:gd name="connsiteY57" fmla="*/ 4603 h 10000"/>
                <a:gd name="connsiteX58" fmla="*/ 4898 w 10000"/>
                <a:gd name="connsiteY58" fmla="*/ 4391 h 10000"/>
                <a:gd name="connsiteX59" fmla="*/ 4812 w 10000"/>
                <a:gd name="connsiteY59" fmla="*/ 4127 h 10000"/>
                <a:gd name="connsiteX60" fmla="*/ 4725 w 10000"/>
                <a:gd name="connsiteY60" fmla="*/ 4339 h 10000"/>
                <a:gd name="connsiteX61" fmla="*/ 4608 w 10000"/>
                <a:gd name="connsiteY61" fmla="*/ 4657 h 10000"/>
                <a:gd name="connsiteX62" fmla="*/ 4608 w 10000"/>
                <a:gd name="connsiteY62" fmla="*/ 4445 h 10000"/>
                <a:gd name="connsiteX63" fmla="*/ 4435 w 10000"/>
                <a:gd name="connsiteY63" fmla="*/ 4339 h 10000"/>
                <a:gd name="connsiteX64" fmla="*/ 4406 w 10000"/>
                <a:gd name="connsiteY64" fmla="*/ 3968 h 10000"/>
                <a:gd name="connsiteX65" fmla="*/ 4261 w 10000"/>
                <a:gd name="connsiteY65" fmla="*/ 4021 h 10000"/>
                <a:gd name="connsiteX66" fmla="*/ 4319 w 10000"/>
                <a:gd name="connsiteY66" fmla="*/ 3598 h 10000"/>
                <a:gd name="connsiteX67" fmla="*/ 4232 w 10000"/>
                <a:gd name="connsiteY67" fmla="*/ 3598 h 10000"/>
                <a:gd name="connsiteX68" fmla="*/ 4319 w 10000"/>
                <a:gd name="connsiteY68" fmla="*/ 3069 h 10000"/>
                <a:gd name="connsiteX69" fmla="*/ 4464 w 10000"/>
                <a:gd name="connsiteY69" fmla="*/ 3069 h 10000"/>
                <a:gd name="connsiteX70" fmla="*/ 4522 w 10000"/>
                <a:gd name="connsiteY70" fmla="*/ 3386 h 10000"/>
                <a:gd name="connsiteX71" fmla="*/ 4551 w 10000"/>
                <a:gd name="connsiteY71" fmla="*/ 3175 h 10000"/>
                <a:gd name="connsiteX72" fmla="*/ 4493 w 10000"/>
                <a:gd name="connsiteY72" fmla="*/ 3016 h 10000"/>
                <a:gd name="connsiteX73" fmla="*/ 4348 w 10000"/>
                <a:gd name="connsiteY73" fmla="*/ 2910 h 10000"/>
                <a:gd name="connsiteX74" fmla="*/ 4377 w 10000"/>
                <a:gd name="connsiteY74" fmla="*/ 2487 h 10000"/>
                <a:gd name="connsiteX75" fmla="*/ 4319 w 10000"/>
                <a:gd name="connsiteY75" fmla="*/ 2275 h 10000"/>
                <a:gd name="connsiteX76" fmla="*/ 4289 w 10000"/>
                <a:gd name="connsiteY76" fmla="*/ 1641 h 10000"/>
                <a:gd name="connsiteX77" fmla="*/ 4348 w 10000"/>
                <a:gd name="connsiteY77" fmla="*/ 1641 h 10000"/>
                <a:gd name="connsiteX78" fmla="*/ 4261 w 10000"/>
                <a:gd name="connsiteY78" fmla="*/ 1534 h 10000"/>
                <a:gd name="connsiteX79" fmla="*/ 4000 w 10000"/>
                <a:gd name="connsiteY79" fmla="*/ 1746 h 10000"/>
                <a:gd name="connsiteX80" fmla="*/ 3942 w 10000"/>
                <a:gd name="connsiteY80" fmla="*/ 1323 h 10000"/>
                <a:gd name="connsiteX81" fmla="*/ 4145 w 10000"/>
                <a:gd name="connsiteY81" fmla="*/ 582 h 10000"/>
                <a:gd name="connsiteX82" fmla="*/ 3972 w 10000"/>
                <a:gd name="connsiteY82" fmla="*/ 318 h 10000"/>
                <a:gd name="connsiteX83" fmla="*/ 3972 w 10000"/>
                <a:gd name="connsiteY83" fmla="*/ 212 h 10000"/>
                <a:gd name="connsiteX84" fmla="*/ 3710 w 10000"/>
                <a:gd name="connsiteY84" fmla="*/ 0 h 10000"/>
                <a:gd name="connsiteX85" fmla="*/ 3624 w 10000"/>
                <a:gd name="connsiteY85" fmla="*/ 212 h 10000"/>
                <a:gd name="connsiteX86" fmla="*/ 3536 w 10000"/>
                <a:gd name="connsiteY86" fmla="*/ 635 h 10000"/>
                <a:gd name="connsiteX87" fmla="*/ 3420 w 10000"/>
                <a:gd name="connsiteY87" fmla="*/ 688 h 10000"/>
                <a:gd name="connsiteX88" fmla="*/ 3594 w 10000"/>
                <a:gd name="connsiteY88" fmla="*/ 900 h 10000"/>
                <a:gd name="connsiteX89" fmla="*/ 3624 w 10000"/>
                <a:gd name="connsiteY89" fmla="*/ 1164 h 10000"/>
                <a:gd name="connsiteX90" fmla="*/ 3536 w 10000"/>
                <a:gd name="connsiteY90" fmla="*/ 1323 h 10000"/>
                <a:gd name="connsiteX91" fmla="*/ 3624 w 10000"/>
                <a:gd name="connsiteY91" fmla="*/ 1799 h 10000"/>
                <a:gd name="connsiteX92" fmla="*/ 3565 w 10000"/>
                <a:gd name="connsiteY92" fmla="*/ 2223 h 10000"/>
                <a:gd name="connsiteX93" fmla="*/ 3130 w 10000"/>
                <a:gd name="connsiteY93" fmla="*/ 2539 h 10000"/>
                <a:gd name="connsiteX94" fmla="*/ 3101 w 10000"/>
                <a:gd name="connsiteY94" fmla="*/ 2381 h 10000"/>
                <a:gd name="connsiteX95" fmla="*/ 3073 w 10000"/>
                <a:gd name="connsiteY95" fmla="*/ 2593 h 10000"/>
                <a:gd name="connsiteX96" fmla="*/ 3188 w 10000"/>
                <a:gd name="connsiteY96" fmla="*/ 2804 h 10000"/>
                <a:gd name="connsiteX97" fmla="*/ 3478 w 10000"/>
                <a:gd name="connsiteY97" fmla="*/ 2593 h 10000"/>
                <a:gd name="connsiteX98" fmla="*/ 3594 w 10000"/>
                <a:gd name="connsiteY98" fmla="*/ 2752 h 10000"/>
                <a:gd name="connsiteX99" fmla="*/ 3392 w 10000"/>
                <a:gd name="connsiteY99" fmla="*/ 2804 h 10000"/>
                <a:gd name="connsiteX100" fmla="*/ 1349 w 10000"/>
                <a:gd name="connsiteY100" fmla="*/ 2289 h 10000"/>
                <a:gd name="connsiteX101" fmla="*/ 2754 w 10000"/>
                <a:gd name="connsiteY101" fmla="*/ 2857 h 10000"/>
                <a:gd name="connsiteX102" fmla="*/ 1630 w 10000"/>
                <a:gd name="connsiteY102" fmla="*/ 1022 h 10000"/>
                <a:gd name="connsiteX103" fmla="*/ 2656 w 10000"/>
                <a:gd name="connsiteY103" fmla="*/ 2472 h 10000"/>
                <a:gd name="connsiteX104" fmla="*/ 2898 w 10000"/>
                <a:gd name="connsiteY104" fmla="*/ 3545 h 10000"/>
                <a:gd name="connsiteX105" fmla="*/ 2840 w 10000"/>
                <a:gd name="connsiteY105" fmla="*/ 3916 h 10000"/>
                <a:gd name="connsiteX106" fmla="*/ 1349 w 10000"/>
                <a:gd name="connsiteY106" fmla="*/ 2289 h 10000"/>
                <a:gd name="connsiteX107" fmla="*/ 1349 w 10000"/>
                <a:gd name="connsiteY107" fmla="*/ 2289 h 10000"/>
                <a:gd name="connsiteX108" fmla="*/ 2377 w 10000"/>
                <a:gd name="connsiteY108" fmla="*/ 3598 h 10000"/>
                <a:gd name="connsiteX109" fmla="*/ 2377 w 10000"/>
                <a:gd name="connsiteY109" fmla="*/ 3968 h 10000"/>
                <a:gd name="connsiteX110" fmla="*/ 2231 w 10000"/>
                <a:gd name="connsiteY110" fmla="*/ 4445 h 10000"/>
                <a:gd name="connsiteX111" fmla="*/ 2000 w 10000"/>
                <a:gd name="connsiteY111" fmla="*/ 4021 h 10000"/>
                <a:gd name="connsiteX112" fmla="*/ 1884 w 10000"/>
                <a:gd name="connsiteY112" fmla="*/ 3545 h 10000"/>
                <a:gd name="connsiteX113" fmla="*/ 1652 w 10000"/>
                <a:gd name="connsiteY113" fmla="*/ 3545 h 10000"/>
                <a:gd name="connsiteX114" fmla="*/ 1478 w 10000"/>
                <a:gd name="connsiteY114" fmla="*/ 3757 h 10000"/>
                <a:gd name="connsiteX115" fmla="*/ 1247 w 10000"/>
                <a:gd name="connsiteY115" fmla="*/ 3757 h 10000"/>
                <a:gd name="connsiteX116" fmla="*/ 1072 w 10000"/>
                <a:gd name="connsiteY116" fmla="*/ 3968 h 10000"/>
                <a:gd name="connsiteX117" fmla="*/ 957 w 10000"/>
                <a:gd name="connsiteY117" fmla="*/ 3757 h 10000"/>
                <a:gd name="connsiteX118" fmla="*/ 667 w 10000"/>
                <a:gd name="connsiteY118" fmla="*/ 3704 h 10000"/>
                <a:gd name="connsiteX119" fmla="*/ 406 w 10000"/>
                <a:gd name="connsiteY119" fmla="*/ 3704 h 10000"/>
                <a:gd name="connsiteX120" fmla="*/ 29 w 10000"/>
                <a:gd name="connsiteY120" fmla="*/ 3439 h 10000"/>
                <a:gd name="connsiteX121" fmla="*/ 0 w 10000"/>
                <a:gd name="connsiteY121" fmla="*/ 3916 h 10000"/>
                <a:gd name="connsiteX122" fmla="*/ 58 w 10000"/>
                <a:gd name="connsiteY122" fmla="*/ 4603 h 10000"/>
                <a:gd name="connsiteX123" fmla="*/ 116 w 10000"/>
                <a:gd name="connsiteY123" fmla="*/ 4973 h 10000"/>
                <a:gd name="connsiteX124" fmla="*/ 174 w 10000"/>
                <a:gd name="connsiteY124" fmla="*/ 5239 h 10000"/>
                <a:gd name="connsiteX125" fmla="*/ 232 w 10000"/>
                <a:gd name="connsiteY125" fmla="*/ 5609 h 10000"/>
                <a:gd name="connsiteX126" fmla="*/ 406 w 10000"/>
                <a:gd name="connsiteY126" fmla="*/ 5926 h 10000"/>
                <a:gd name="connsiteX127" fmla="*/ 638 w 10000"/>
                <a:gd name="connsiteY127" fmla="*/ 6455 h 10000"/>
                <a:gd name="connsiteX128" fmla="*/ 492 w 10000"/>
                <a:gd name="connsiteY128" fmla="*/ 6350 h 10000"/>
                <a:gd name="connsiteX129" fmla="*/ 840 w 10000"/>
                <a:gd name="connsiteY129" fmla="*/ 6825 h 10000"/>
                <a:gd name="connsiteX130" fmla="*/ 1043 w 10000"/>
                <a:gd name="connsiteY130" fmla="*/ 6773 h 10000"/>
                <a:gd name="connsiteX131" fmla="*/ 1015 w 10000"/>
                <a:gd name="connsiteY131" fmla="*/ 6455 h 10000"/>
                <a:gd name="connsiteX132" fmla="*/ 1188 w 10000"/>
                <a:gd name="connsiteY132" fmla="*/ 6508 h 10000"/>
                <a:gd name="connsiteX133" fmla="*/ 986 w 10000"/>
                <a:gd name="connsiteY133" fmla="*/ 5873 h 10000"/>
                <a:gd name="connsiteX134" fmla="*/ 1362 w 10000"/>
                <a:gd name="connsiteY134" fmla="*/ 5609 h 10000"/>
                <a:gd name="connsiteX135" fmla="*/ 1566 w 10000"/>
                <a:gd name="connsiteY135" fmla="*/ 5609 h 10000"/>
                <a:gd name="connsiteX136" fmla="*/ 1566 w 10000"/>
                <a:gd name="connsiteY136" fmla="*/ 5873 h 10000"/>
                <a:gd name="connsiteX137" fmla="*/ 1391 w 10000"/>
                <a:gd name="connsiteY137" fmla="*/ 6032 h 10000"/>
                <a:gd name="connsiteX138" fmla="*/ 1276 w 10000"/>
                <a:gd name="connsiteY138" fmla="*/ 6720 h 10000"/>
                <a:gd name="connsiteX139" fmla="*/ 1218 w 10000"/>
                <a:gd name="connsiteY139" fmla="*/ 7037 h 10000"/>
                <a:gd name="connsiteX140" fmla="*/ 1305 w 10000"/>
                <a:gd name="connsiteY140" fmla="*/ 7461 h 10000"/>
                <a:gd name="connsiteX141" fmla="*/ 1478 w 10000"/>
                <a:gd name="connsiteY141" fmla="*/ 7778 h 10000"/>
                <a:gd name="connsiteX142" fmla="*/ 2058 w 10000"/>
                <a:gd name="connsiteY142" fmla="*/ 8413 h 10000"/>
                <a:gd name="connsiteX143" fmla="*/ 2521 w 10000"/>
                <a:gd name="connsiteY143" fmla="*/ 8889 h 10000"/>
                <a:gd name="connsiteX144" fmla="*/ 2869 w 10000"/>
                <a:gd name="connsiteY144" fmla="*/ 9101 h 10000"/>
                <a:gd name="connsiteX145" fmla="*/ 3246 w 10000"/>
                <a:gd name="connsiteY145" fmla="*/ 9312 h 10000"/>
                <a:gd name="connsiteX146" fmla="*/ 3624 w 10000"/>
                <a:gd name="connsiteY146" fmla="*/ 9524 h 10000"/>
                <a:gd name="connsiteX147" fmla="*/ 3972 w 10000"/>
                <a:gd name="connsiteY147" fmla="*/ 9630 h 10000"/>
                <a:gd name="connsiteX148" fmla="*/ 4348 w 10000"/>
                <a:gd name="connsiteY148" fmla="*/ 9789 h 10000"/>
                <a:gd name="connsiteX149" fmla="*/ 4783 w 10000"/>
                <a:gd name="connsiteY149" fmla="*/ 9948 h 10000"/>
                <a:gd name="connsiteX150" fmla="*/ 5246 w 10000"/>
                <a:gd name="connsiteY150" fmla="*/ 10000 h 10000"/>
                <a:gd name="connsiteX151" fmla="*/ 5652 w 10000"/>
                <a:gd name="connsiteY151" fmla="*/ 10000 h 10000"/>
                <a:gd name="connsiteX152" fmla="*/ 6145 w 10000"/>
                <a:gd name="connsiteY152" fmla="*/ 9948 h 10000"/>
                <a:gd name="connsiteX153" fmla="*/ 6493 w 10000"/>
                <a:gd name="connsiteY153" fmla="*/ 9841 h 10000"/>
                <a:gd name="connsiteX154" fmla="*/ 6841 w 10000"/>
                <a:gd name="connsiteY154" fmla="*/ 9736 h 10000"/>
                <a:gd name="connsiteX155" fmla="*/ 7218 w 10000"/>
                <a:gd name="connsiteY155" fmla="*/ 9577 h 10000"/>
                <a:gd name="connsiteX156" fmla="*/ 7565 w 10000"/>
                <a:gd name="connsiteY156" fmla="*/ 9418 h 10000"/>
                <a:gd name="connsiteX157" fmla="*/ 7884 w 10000"/>
                <a:gd name="connsiteY157" fmla="*/ 9207 h 10000"/>
                <a:gd name="connsiteX158" fmla="*/ 8232 w 10000"/>
                <a:gd name="connsiteY158" fmla="*/ 8995 h 10000"/>
                <a:gd name="connsiteX159" fmla="*/ 8551 w 10000"/>
                <a:gd name="connsiteY15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8734 w 10000"/>
                <a:gd name="connsiteY27" fmla="*/ 5498 h 10000"/>
                <a:gd name="connsiteX28" fmla="*/ 8734 w 10000"/>
                <a:gd name="connsiteY28" fmla="*/ 5498 h 10000"/>
                <a:gd name="connsiteX29" fmla="*/ 8607 w 10000"/>
                <a:gd name="connsiteY29" fmla="*/ 5271 h 10000"/>
                <a:gd name="connsiteX30" fmla="*/ 8417 w 10000"/>
                <a:gd name="connsiteY30" fmla="*/ 5422 h 10000"/>
                <a:gd name="connsiteX31" fmla="*/ 8291 w 10000"/>
                <a:gd name="connsiteY31" fmla="*/ 5195 h 10000"/>
                <a:gd name="connsiteX32" fmla="*/ 8164 w 10000"/>
                <a:gd name="connsiteY32" fmla="*/ 4968 h 10000"/>
                <a:gd name="connsiteX33" fmla="*/ 8671 w 10000"/>
                <a:gd name="connsiteY33" fmla="*/ 4893 h 10000"/>
                <a:gd name="connsiteX34" fmla="*/ 8227 w 10000"/>
                <a:gd name="connsiteY34" fmla="*/ 4591 h 10000"/>
                <a:gd name="connsiteX35" fmla="*/ 7657 w 10000"/>
                <a:gd name="connsiteY35" fmla="*/ 5044 h 10000"/>
                <a:gd name="connsiteX36" fmla="*/ 7087 w 10000"/>
                <a:gd name="connsiteY36" fmla="*/ 5497 h 10000"/>
                <a:gd name="connsiteX37" fmla="*/ 8037 w 10000"/>
                <a:gd name="connsiteY37" fmla="*/ 4742 h 10000"/>
                <a:gd name="connsiteX38" fmla="*/ 7531 w 10000"/>
                <a:gd name="connsiteY38" fmla="*/ 4817 h 10000"/>
                <a:gd name="connsiteX39" fmla="*/ 8069 w 10000"/>
                <a:gd name="connsiteY39" fmla="*/ 4826 h 10000"/>
                <a:gd name="connsiteX40" fmla="*/ 6950 w 10000"/>
                <a:gd name="connsiteY40" fmla="*/ 3306 h 10000"/>
                <a:gd name="connsiteX41" fmla="*/ 6962 w 10000"/>
                <a:gd name="connsiteY41" fmla="*/ 3305 h 10000"/>
                <a:gd name="connsiteX42" fmla="*/ 6645 w 10000"/>
                <a:gd name="connsiteY42" fmla="*/ 3230 h 10000"/>
                <a:gd name="connsiteX43" fmla="*/ 6519 w 10000"/>
                <a:gd name="connsiteY43" fmla="*/ 3003 h 10000"/>
                <a:gd name="connsiteX44" fmla="*/ 5949 w 10000"/>
                <a:gd name="connsiteY44" fmla="*/ 2473 h 10000"/>
                <a:gd name="connsiteX45" fmla="*/ 5015 w 10000"/>
                <a:gd name="connsiteY45" fmla="*/ 3228 h 10000"/>
                <a:gd name="connsiteX46" fmla="*/ 4898 w 10000"/>
                <a:gd name="connsiteY46" fmla="*/ 3175 h 10000"/>
                <a:gd name="connsiteX47" fmla="*/ 4754 w 10000"/>
                <a:gd name="connsiteY47" fmla="*/ 3122 h 10000"/>
                <a:gd name="connsiteX48" fmla="*/ 4637 w 10000"/>
                <a:gd name="connsiteY48" fmla="*/ 3334 h 10000"/>
                <a:gd name="connsiteX49" fmla="*/ 4464 w 10000"/>
                <a:gd name="connsiteY49" fmla="*/ 3493 h 10000"/>
                <a:gd name="connsiteX50" fmla="*/ 4435 w 10000"/>
                <a:gd name="connsiteY50" fmla="*/ 3651 h 10000"/>
                <a:gd name="connsiteX51" fmla="*/ 4579 w 10000"/>
                <a:gd name="connsiteY51" fmla="*/ 3862 h 10000"/>
                <a:gd name="connsiteX52" fmla="*/ 4637 w 10000"/>
                <a:gd name="connsiteY52" fmla="*/ 4021 h 10000"/>
                <a:gd name="connsiteX53" fmla="*/ 4783 w 10000"/>
                <a:gd name="connsiteY53" fmla="*/ 4021 h 10000"/>
                <a:gd name="connsiteX54" fmla="*/ 4841 w 10000"/>
                <a:gd name="connsiteY54" fmla="*/ 4021 h 10000"/>
                <a:gd name="connsiteX55" fmla="*/ 4927 w 10000"/>
                <a:gd name="connsiteY55" fmla="*/ 4233 h 10000"/>
                <a:gd name="connsiteX56" fmla="*/ 5073 w 10000"/>
                <a:gd name="connsiteY56" fmla="*/ 4603 h 10000"/>
                <a:gd name="connsiteX57" fmla="*/ 4898 w 10000"/>
                <a:gd name="connsiteY57" fmla="*/ 4391 h 10000"/>
                <a:gd name="connsiteX58" fmla="*/ 4812 w 10000"/>
                <a:gd name="connsiteY58" fmla="*/ 4127 h 10000"/>
                <a:gd name="connsiteX59" fmla="*/ 4725 w 10000"/>
                <a:gd name="connsiteY59" fmla="*/ 4339 h 10000"/>
                <a:gd name="connsiteX60" fmla="*/ 4608 w 10000"/>
                <a:gd name="connsiteY60" fmla="*/ 4657 h 10000"/>
                <a:gd name="connsiteX61" fmla="*/ 4608 w 10000"/>
                <a:gd name="connsiteY61" fmla="*/ 4445 h 10000"/>
                <a:gd name="connsiteX62" fmla="*/ 4435 w 10000"/>
                <a:gd name="connsiteY62" fmla="*/ 4339 h 10000"/>
                <a:gd name="connsiteX63" fmla="*/ 4406 w 10000"/>
                <a:gd name="connsiteY63" fmla="*/ 3968 h 10000"/>
                <a:gd name="connsiteX64" fmla="*/ 4261 w 10000"/>
                <a:gd name="connsiteY64" fmla="*/ 4021 h 10000"/>
                <a:gd name="connsiteX65" fmla="*/ 4319 w 10000"/>
                <a:gd name="connsiteY65" fmla="*/ 3598 h 10000"/>
                <a:gd name="connsiteX66" fmla="*/ 4232 w 10000"/>
                <a:gd name="connsiteY66" fmla="*/ 3598 h 10000"/>
                <a:gd name="connsiteX67" fmla="*/ 4319 w 10000"/>
                <a:gd name="connsiteY67" fmla="*/ 3069 h 10000"/>
                <a:gd name="connsiteX68" fmla="*/ 4464 w 10000"/>
                <a:gd name="connsiteY68" fmla="*/ 3069 h 10000"/>
                <a:gd name="connsiteX69" fmla="*/ 4522 w 10000"/>
                <a:gd name="connsiteY69" fmla="*/ 3386 h 10000"/>
                <a:gd name="connsiteX70" fmla="*/ 4551 w 10000"/>
                <a:gd name="connsiteY70" fmla="*/ 3175 h 10000"/>
                <a:gd name="connsiteX71" fmla="*/ 4493 w 10000"/>
                <a:gd name="connsiteY71" fmla="*/ 3016 h 10000"/>
                <a:gd name="connsiteX72" fmla="*/ 4348 w 10000"/>
                <a:gd name="connsiteY72" fmla="*/ 2910 h 10000"/>
                <a:gd name="connsiteX73" fmla="*/ 4377 w 10000"/>
                <a:gd name="connsiteY73" fmla="*/ 2487 h 10000"/>
                <a:gd name="connsiteX74" fmla="*/ 4319 w 10000"/>
                <a:gd name="connsiteY74" fmla="*/ 2275 h 10000"/>
                <a:gd name="connsiteX75" fmla="*/ 4289 w 10000"/>
                <a:gd name="connsiteY75" fmla="*/ 1641 h 10000"/>
                <a:gd name="connsiteX76" fmla="*/ 4348 w 10000"/>
                <a:gd name="connsiteY76" fmla="*/ 1641 h 10000"/>
                <a:gd name="connsiteX77" fmla="*/ 4261 w 10000"/>
                <a:gd name="connsiteY77" fmla="*/ 1534 h 10000"/>
                <a:gd name="connsiteX78" fmla="*/ 4000 w 10000"/>
                <a:gd name="connsiteY78" fmla="*/ 1746 h 10000"/>
                <a:gd name="connsiteX79" fmla="*/ 3942 w 10000"/>
                <a:gd name="connsiteY79" fmla="*/ 1323 h 10000"/>
                <a:gd name="connsiteX80" fmla="*/ 4145 w 10000"/>
                <a:gd name="connsiteY80" fmla="*/ 582 h 10000"/>
                <a:gd name="connsiteX81" fmla="*/ 3972 w 10000"/>
                <a:gd name="connsiteY81" fmla="*/ 318 h 10000"/>
                <a:gd name="connsiteX82" fmla="*/ 3972 w 10000"/>
                <a:gd name="connsiteY82" fmla="*/ 212 h 10000"/>
                <a:gd name="connsiteX83" fmla="*/ 3710 w 10000"/>
                <a:gd name="connsiteY83" fmla="*/ 0 h 10000"/>
                <a:gd name="connsiteX84" fmla="*/ 3624 w 10000"/>
                <a:gd name="connsiteY84" fmla="*/ 212 h 10000"/>
                <a:gd name="connsiteX85" fmla="*/ 3536 w 10000"/>
                <a:gd name="connsiteY85" fmla="*/ 635 h 10000"/>
                <a:gd name="connsiteX86" fmla="*/ 3420 w 10000"/>
                <a:gd name="connsiteY86" fmla="*/ 688 h 10000"/>
                <a:gd name="connsiteX87" fmla="*/ 3594 w 10000"/>
                <a:gd name="connsiteY87" fmla="*/ 900 h 10000"/>
                <a:gd name="connsiteX88" fmla="*/ 3624 w 10000"/>
                <a:gd name="connsiteY88" fmla="*/ 1164 h 10000"/>
                <a:gd name="connsiteX89" fmla="*/ 3536 w 10000"/>
                <a:gd name="connsiteY89" fmla="*/ 1323 h 10000"/>
                <a:gd name="connsiteX90" fmla="*/ 3624 w 10000"/>
                <a:gd name="connsiteY90" fmla="*/ 1799 h 10000"/>
                <a:gd name="connsiteX91" fmla="*/ 3565 w 10000"/>
                <a:gd name="connsiteY91" fmla="*/ 2223 h 10000"/>
                <a:gd name="connsiteX92" fmla="*/ 3130 w 10000"/>
                <a:gd name="connsiteY92" fmla="*/ 2539 h 10000"/>
                <a:gd name="connsiteX93" fmla="*/ 3101 w 10000"/>
                <a:gd name="connsiteY93" fmla="*/ 2381 h 10000"/>
                <a:gd name="connsiteX94" fmla="*/ 3073 w 10000"/>
                <a:gd name="connsiteY94" fmla="*/ 2593 h 10000"/>
                <a:gd name="connsiteX95" fmla="*/ 3188 w 10000"/>
                <a:gd name="connsiteY95" fmla="*/ 2804 h 10000"/>
                <a:gd name="connsiteX96" fmla="*/ 3478 w 10000"/>
                <a:gd name="connsiteY96" fmla="*/ 2593 h 10000"/>
                <a:gd name="connsiteX97" fmla="*/ 3594 w 10000"/>
                <a:gd name="connsiteY97" fmla="*/ 2752 h 10000"/>
                <a:gd name="connsiteX98" fmla="*/ 3392 w 10000"/>
                <a:gd name="connsiteY98" fmla="*/ 2804 h 10000"/>
                <a:gd name="connsiteX99" fmla="*/ 1349 w 10000"/>
                <a:gd name="connsiteY99" fmla="*/ 2289 h 10000"/>
                <a:gd name="connsiteX100" fmla="*/ 2754 w 10000"/>
                <a:gd name="connsiteY100" fmla="*/ 2857 h 10000"/>
                <a:gd name="connsiteX101" fmla="*/ 1630 w 10000"/>
                <a:gd name="connsiteY101" fmla="*/ 1022 h 10000"/>
                <a:gd name="connsiteX102" fmla="*/ 2656 w 10000"/>
                <a:gd name="connsiteY102" fmla="*/ 2472 h 10000"/>
                <a:gd name="connsiteX103" fmla="*/ 2898 w 10000"/>
                <a:gd name="connsiteY103" fmla="*/ 3545 h 10000"/>
                <a:gd name="connsiteX104" fmla="*/ 2840 w 10000"/>
                <a:gd name="connsiteY104" fmla="*/ 3916 h 10000"/>
                <a:gd name="connsiteX105" fmla="*/ 1349 w 10000"/>
                <a:gd name="connsiteY105" fmla="*/ 2289 h 10000"/>
                <a:gd name="connsiteX106" fmla="*/ 1349 w 10000"/>
                <a:gd name="connsiteY106" fmla="*/ 2289 h 10000"/>
                <a:gd name="connsiteX107" fmla="*/ 2377 w 10000"/>
                <a:gd name="connsiteY107" fmla="*/ 3598 h 10000"/>
                <a:gd name="connsiteX108" fmla="*/ 2377 w 10000"/>
                <a:gd name="connsiteY108" fmla="*/ 3968 h 10000"/>
                <a:gd name="connsiteX109" fmla="*/ 2231 w 10000"/>
                <a:gd name="connsiteY109" fmla="*/ 4445 h 10000"/>
                <a:gd name="connsiteX110" fmla="*/ 2000 w 10000"/>
                <a:gd name="connsiteY110" fmla="*/ 4021 h 10000"/>
                <a:gd name="connsiteX111" fmla="*/ 1884 w 10000"/>
                <a:gd name="connsiteY111" fmla="*/ 3545 h 10000"/>
                <a:gd name="connsiteX112" fmla="*/ 1652 w 10000"/>
                <a:gd name="connsiteY112" fmla="*/ 3545 h 10000"/>
                <a:gd name="connsiteX113" fmla="*/ 1478 w 10000"/>
                <a:gd name="connsiteY113" fmla="*/ 3757 h 10000"/>
                <a:gd name="connsiteX114" fmla="*/ 1247 w 10000"/>
                <a:gd name="connsiteY114" fmla="*/ 3757 h 10000"/>
                <a:gd name="connsiteX115" fmla="*/ 1072 w 10000"/>
                <a:gd name="connsiteY115" fmla="*/ 3968 h 10000"/>
                <a:gd name="connsiteX116" fmla="*/ 957 w 10000"/>
                <a:gd name="connsiteY116" fmla="*/ 3757 h 10000"/>
                <a:gd name="connsiteX117" fmla="*/ 667 w 10000"/>
                <a:gd name="connsiteY117" fmla="*/ 3704 h 10000"/>
                <a:gd name="connsiteX118" fmla="*/ 406 w 10000"/>
                <a:gd name="connsiteY118" fmla="*/ 3704 h 10000"/>
                <a:gd name="connsiteX119" fmla="*/ 29 w 10000"/>
                <a:gd name="connsiteY119" fmla="*/ 3439 h 10000"/>
                <a:gd name="connsiteX120" fmla="*/ 0 w 10000"/>
                <a:gd name="connsiteY120" fmla="*/ 3916 h 10000"/>
                <a:gd name="connsiteX121" fmla="*/ 58 w 10000"/>
                <a:gd name="connsiteY121" fmla="*/ 4603 h 10000"/>
                <a:gd name="connsiteX122" fmla="*/ 116 w 10000"/>
                <a:gd name="connsiteY122" fmla="*/ 4973 h 10000"/>
                <a:gd name="connsiteX123" fmla="*/ 174 w 10000"/>
                <a:gd name="connsiteY123" fmla="*/ 5239 h 10000"/>
                <a:gd name="connsiteX124" fmla="*/ 232 w 10000"/>
                <a:gd name="connsiteY124" fmla="*/ 5609 h 10000"/>
                <a:gd name="connsiteX125" fmla="*/ 406 w 10000"/>
                <a:gd name="connsiteY125" fmla="*/ 5926 h 10000"/>
                <a:gd name="connsiteX126" fmla="*/ 638 w 10000"/>
                <a:gd name="connsiteY126" fmla="*/ 6455 h 10000"/>
                <a:gd name="connsiteX127" fmla="*/ 492 w 10000"/>
                <a:gd name="connsiteY127" fmla="*/ 6350 h 10000"/>
                <a:gd name="connsiteX128" fmla="*/ 840 w 10000"/>
                <a:gd name="connsiteY128" fmla="*/ 6825 h 10000"/>
                <a:gd name="connsiteX129" fmla="*/ 1043 w 10000"/>
                <a:gd name="connsiteY129" fmla="*/ 6773 h 10000"/>
                <a:gd name="connsiteX130" fmla="*/ 1015 w 10000"/>
                <a:gd name="connsiteY130" fmla="*/ 6455 h 10000"/>
                <a:gd name="connsiteX131" fmla="*/ 1188 w 10000"/>
                <a:gd name="connsiteY131" fmla="*/ 6508 h 10000"/>
                <a:gd name="connsiteX132" fmla="*/ 986 w 10000"/>
                <a:gd name="connsiteY132" fmla="*/ 5873 h 10000"/>
                <a:gd name="connsiteX133" fmla="*/ 1362 w 10000"/>
                <a:gd name="connsiteY133" fmla="*/ 5609 h 10000"/>
                <a:gd name="connsiteX134" fmla="*/ 1566 w 10000"/>
                <a:gd name="connsiteY134" fmla="*/ 5609 h 10000"/>
                <a:gd name="connsiteX135" fmla="*/ 1566 w 10000"/>
                <a:gd name="connsiteY135" fmla="*/ 5873 h 10000"/>
                <a:gd name="connsiteX136" fmla="*/ 1391 w 10000"/>
                <a:gd name="connsiteY136" fmla="*/ 6032 h 10000"/>
                <a:gd name="connsiteX137" fmla="*/ 1276 w 10000"/>
                <a:gd name="connsiteY137" fmla="*/ 6720 h 10000"/>
                <a:gd name="connsiteX138" fmla="*/ 1218 w 10000"/>
                <a:gd name="connsiteY138" fmla="*/ 7037 h 10000"/>
                <a:gd name="connsiteX139" fmla="*/ 1305 w 10000"/>
                <a:gd name="connsiteY139" fmla="*/ 7461 h 10000"/>
                <a:gd name="connsiteX140" fmla="*/ 1478 w 10000"/>
                <a:gd name="connsiteY140" fmla="*/ 7778 h 10000"/>
                <a:gd name="connsiteX141" fmla="*/ 2058 w 10000"/>
                <a:gd name="connsiteY141" fmla="*/ 8413 h 10000"/>
                <a:gd name="connsiteX142" fmla="*/ 2521 w 10000"/>
                <a:gd name="connsiteY142" fmla="*/ 8889 h 10000"/>
                <a:gd name="connsiteX143" fmla="*/ 2869 w 10000"/>
                <a:gd name="connsiteY143" fmla="*/ 9101 h 10000"/>
                <a:gd name="connsiteX144" fmla="*/ 3246 w 10000"/>
                <a:gd name="connsiteY144" fmla="*/ 9312 h 10000"/>
                <a:gd name="connsiteX145" fmla="*/ 3624 w 10000"/>
                <a:gd name="connsiteY145" fmla="*/ 9524 h 10000"/>
                <a:gd name="connsiteX146" fmla="*/ 3972 w 10000"/>
                <a:gd name="connsiteY146" fmla="*/ 9630 h 10000"/>
                <a:gd name="connsiteX147" fmla="*/ 4348 w 10000"/>
                <a:gd name="connsiteY147" fmla="*/ 9789 h 10000"/>
                <a:gd name="connsiteX148" fmla="*/ 4783 w 10000"/>
                <a:gd name="connsiteY148" fmla="*/ 9948 h 10000"/>
                <a:gd name="connsiteX149" fmla="*/ 5246 w 10000"/>
                <a:gd name="connsiteY149" fmla="*/ 10000 h 10000"/>
                <a:gd name="connsiteX150" fmla="*/ 5652 w 10000"/>
                <a:gd name="connsiteY150" fmla="*/ 10000 h 10000"/>
                <a:gd name="connsiteX151" fmla="*/ 6145 w 10000"/>
                <a:gd name="connsiteY151" fmla="*/ 9948 h 10000"/>
                <a:gd name="connsiteX152" fmla="*/ 6493 w 10000"/>
                <a:gd name="connsiteY152" fmla="*/ 9841 h 10000"/>
                <a:gd name="connsiteX153" fmla="*/ 6841 w 10000"/>
                <a:gd name="connsiteY153" fmla="*/ 9736 h 10000"/>
                <a:gd name="connsiteX154" fmla="*/ 7218 w 10000"/>
                <a:gd name="connsiteY154" fmla="*/ 9577 h 10000"/>
                <a:gd name="connsiteX155" fmla="*/ 7565 w 10000"/>
                <a:gd name="connsiteY155" fmla="*/ 9418 h 10000"/>
                <a:gd name="connsiteX156" fmla="*/ 7884 w 10000"/>
                <a:gd name="connsiteY156" fmla="*/ 9207 h 10000"/>
                <a:gd name="connsiteX157" fmla="*/ 8232 w 10000"/>
                <a:gd name="connsiteY157" fmla="*/ 8995 h 10000"/>
                <a:gd name="connsiteX158" fmla="*/ 8551 w 10000"/>
                <a:gd name="connsiteY15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734 w 10000"/>
                <a:gd name="connsiteY26" fmla="*/ 5498 h 10000"/>
                <a:gd name="connsiteX27" fmla="*/ 8734 w 10000"/>
                <a:gd name="connsiteY27" fmla="*/ 5498 h 10000"/>
                <a:gd name="connsiteX28" fmla="*/ 8607 w 10000"/>
                <a:gd name="connsiteY28" fmla="*/ 5271 h 10000"/>
                <a:gd name="connsiteX29" fmla="*/ 8417 w 10000"/>
                <a:gd name="connsiteY29" fmla="*/ 5422 h 10000"/>
                <a:gd name="connsiteX30" fmla="*/ 8291 w 10000"/>
                <a:gd name="connsiteY30" fmla="*/ 5195 h 10000"/>
                <a:gd name="connsiteX31" fmla="*/ 8164 w 10000"/>
                <a:gd name="connsiteY31" fmla="*/ 4968 h 10000"/>
                <a:gd name="connsiteX32" fmla="*/ 8671 w 10000"/>
                <a:gd name="connsiteY32" fmla="*/ 4893 h 10000"/>
                <a:gd name="connsiteX33" fmla="*/ 8227 w 10000"/>
                <a:gd name="connsiteY33" fmla="*/ 4591 h 10000"/>
                <a:gd name="connsiteX34" fmla="*/ 7657 w 10000"/>
                <a:gd name="connsiteY34" fmla="*/ 5044 h 10000"/>
                <a:gd name="connsiteX35" fmla="*/ 7087 w 10000"/>
                <a:gd name="connsiteY35" fmla="*/ 5497 h 10000"/>
                <a:gd name="connsiteX36" fmla="*/ 8037 w 10000"/>
                <a:gd name="connsiteY36" fmla="*/ 4742 h 10000"/>
                <a:gd name="connsiteX37" fmla="*/ 7531 w 10000"/>
                <a:gd name="connsiteY37" fmla="*/ 4817 h 10000"/>
                <a:gd name="connsiteX38" fmla="*/ 8069 w 10000"/>
                <a:gd name="connsiteY38" fmla="*/ 4826 h 10000"/>
                <a:gd name="connsiteX39" fmla="*/ 6950 w 10000"/>
                <a:gd name="connsiteY39" fmla="*/ 3306 h 10000"/>
                <a:gd name="connsiteX40" fmla="*/ 6962 w 10000"/>
                <a:gd name="connsiteY40" fmla="*/ 3305 h 10000"/>
                <a:gd name="connsiteX41" fmla="*/ 6645 w 10000"/>
                <a:gd name="connsiteY41" fmla="*/ 3230 h 10000"/>
                <a:gd name="connsiteX42" fmla="*/ 6519 w 10000"/>
                <a:gd name="connsiteY42" fmla="*/ 3003 h 10000"/>
                <a:gd name="connsiteX43" fmla="*/ 5949 w 10000"/>
                <a:gd name="connsiteY43" fmla="*/ 2473 h 10000"/>
                <a:gd name="connsiteX44" fmla="*/ 5015 w 10000"/>
                <a:gd name="connsiteY44" fmla="*/ 3228 h 10000"/>
                <a:gd name="connsiteX45" fmla="*/ 4898 w 10000"/>
                <a:gd name="connsiteY45" fmla="*/ 3175 h 10000"/>
                <a:gd name="connsiteX46" fmla="*/ 4754 w 10000"/>
                <a:gd name="connsiteY46" fmla="*/ 3122 h 10000"/>
                <a:gd name="connsiteX47" fmla="*/ 4637 w 10000"/>
                <a:gd name="connsiteY47" fmla="*/ 3334 h 10000"/>
                <a:gd name="connsiteX48" fmla="*/ 4464 w 10000"/>
                <a:gd name="connsiteY48" fmla="*/ 3493 h 10000"/>
                <a:gd name="connsiteX49" fmla="*/ 4435 w 10000"/>
                <a:gd name="connsiteY49" fmla="*/ 3651 h 10000"/>
                <a:gd name="connsiteX50" fmla="*/ 4579 w 10000"/>
                <a:gd name="connsiteY50" fmla="*/ 3862 h 10000"/>
                <a:gd name="connsiteX51" fmla="*/ 4637 w 10000"/>
                <a:gd name="connsiteY51" fmla="*/ 4021 h 10000"/>
                <a:gd name="connsiteX52" fmla="*/ 4783 w 10000"/>
                <a:gd name="connsiteY52" fmla="*/ 4021 h 10000"/>
                <a:gd name="connsiteX53" fmla="*/ 4841 w 10000"/>
                <a:gd name="connsiteY53" fmla="*/ 4021 h 10000"/>
                <a:gd name="connsiteX54" fmla="*/ 4927 w 10000"/>
                <a:gd name="connsiteY54" fmla="*/ 4233 h 10000"/>
                <a:gd name="connsiteX55" fmla="*/ 5073 w 10000"/>
                <a:gd name="connsiteY55" fmla="*/ 4603 h 10000"/>
                <a:gd name="connsiteX56" fmla="*/ 4898 w 10000"/>
                <a:gd name="connsiteY56" fmla="*/ 4391 h 10000"/>
                <a:gd name="connsiteX57" fmla="*/ 4812 w 10000"/>
                <a:gd name="connsiteY57" fmla="*/ 4127 h 10000"/>
                <a:gd name="connsiteX58" fmla="*/ 4725 w 10000"/>
                <a:gd name="connsiteY58" fmla="*/ 4339 h 10000"/>
                <a:gd name="connsiteX59" fmla="*/ 4608 w 10000"/>
                <a:gd name="connsiteY59" fmla="*/ 4657 h 10000"/>
                <a:gd name="connsiteX60" fmla="*/ 4608 w 10000"/>
                <a:gd name="connsiteY60" fmla="*/ 4445 h 10000"/>
                <a:gd name="connsiteX61" fmla="*/ 4435 w 10000"/>
                <a:gd name="connsiteY61" fmla="*/ 4339 h 10000"/>
                <a:gd name="connsiteX62" fmla="*/ 4406 w 10000"/>
                <a:gd name="connsiteY62" fmla="*/ 3968 h 10000"/>
                <a:gd name="connsiteX63" fmla="*/ 4261 w 10000"/>
                <a:gd name="connsiteY63" fmla="*/ 4021 h 10000"/>
                <a:gd name="connsiteX64" fmla="*/ 4319 w 10000"/>
                <a:gd name="connsiteY64" fmla="*/ 3598 h 10000"/>
                <a:gd name="connsiteX65" fmla="*/ 4232 w 10000"/>
                <a:gd name="connsiteY65" fmla="*/ 3598 h 10000"/>
                <a:gd name="connsiteX66" fmla="*/ 4319 w 10000"/>
                <a:gd name="connsiteY66" fmla="*/ 3069 h 10000"/>
                <a:gd name="connsiteX67" fmla="*/ 4464 w 10000"/>
                <a:gd name="connsiteY67" fmla="*/ 3069 h 10000"/>
                <a:gd name="connsiteX68" fmla="*/ 4522 w 10000"/>
                <a:gd name="connsiteY68" fmla="*/ 3386 h 10000"/>
                <a:gd name="connsiteX69" fmla="*/ 4551 w 10000"/>
                <a:gd name="connsiteY69" fmla="*/ 3175 h 10000"/>
                <a:gd name="connsiteX70" fmla="*/ 4493 w 10000"/>
                <a:gd name="connsiteY70" fmla="*/ 3016 h 10000"/>
                <a:gd name="connsiteX71" fmla="*/ 4348 w 10000"/>
                <a:gd name="connsiteY71" fmla="*/ 2910 h 10000"/>
                <a:gd name="connsiteX72" fmla="*/ 4377 w 10000"/>
                <a:gd name="connsiteY72" fmla="*/ 2487 h 10000"/>
                <a:gd name="connsiteX73" fmla="*/ 4319 w 10000"/>
                <a:gd name="connsiteY73" fmla="*/ 2275 h 10000"/>
                <a:gd name="connsiteX74" fmla="*/ 4289 w 10000"/>
                <a:gd name="connsiteY74" fmla="*/ 1641 h 10000"/>
                <a:gd name="connsiteX75" fmla="*/ 4348 w 10000"/>
                <a:gd name="connsiteY75" fmla="*/ 1641 h 10000"/>
                <a:gd name="connsiteX76" fmla="*/ 4261 w 10000"/>
                <a:gd name="connsiteY76" fmla="*/ 1534 h 10000"/>
                <a:gd name="connsiteX77" fmla="*/ 4000 w 10000"/>
                <a:gd name="connsiteY77" fmla="*/ 1746 h 10000"/>
                <a:gd name="connsiteX78" fmla="*/ 3942 w 10000"/>
                <a:gd name="connsiteY78" fmla="*/ 1323 h 10000"/>
                <a:gd name="connsiteX79" fmla="*/ 4145 w 10000"/>
                <a:gd name="connsiteY79" fmla="*/ 582 h 10000"/>
                <a:gd name="connsiteX80" fmla="*/ 3972 w 10000"/>
                <a:gd name="connsiteY80" fmla="*/ 318 h 10000"/>
                <a:gd name="connsiteX81" fmla="*/ 3972 w 10000"/>
                <a:gd name="connsiteY81" fmla="*/ 212 h 10000"/>
                <a:gd name="connsiteX82" fmla="*/ 3710 w 10000"/>
                <a:gd name="connsiteY82" fmla="*/ 0 h 10000"/>
                <a:gd name="connsiteX83" fmla="*/ 3624 w 10000"/>
                <a:gd name="connsiteY83" fmla="*/ 212 h 10000"/>
                <a:gd name="connsiteX84" fmla="*/ 3536 w 10000"/>
                <a:gd name="connsiteY84" fmla="*/ 635 h 10000"/>
                <a:gd name="connsiteX85" fmla="*/ 3420 w 10000"/>
                <a:gd name="connsiteY85" fmla="*/ 688 h 10000"/>
                <a:gd name="connsiteX86" fmla="*/ 3594 w 10000"/>
                <a:gd name="connsiteY86" fmla="*/ 900 h 10000"/>
                <a:gd name="connsiteX87" fmla="*/ 3624 w 10000"/>
                <a:gd name="connsiteY87" fmla="*/ 1164 h 10000"/>
                <a:gd name="connsiteX88" fmla="*/ 3536 w 10000"/>
                <a:gd name="connsiteY88" fmla="*/ 1323 h 10000"/>
                <a:gd name="connsiteX89" fmla="*/ 3624 w 10000"/>
                <a:gd name="connsiteY89" fmla="*/ 1799 h 10000"/>
                <a:gd name="connsiteX90" fmla="*/ 3565 w 10000"/>
                <a:gd name="connsiteY90" fmla="*/ 2223 h 10000"/>
                <a:gd name="connsiteX91" fmla="*/ 3130 w 10000"/>
                <a:gd name="connsiteY91" fmla="*/ 2539 h 10000"/>
                <a:gd name="connsiteX92" fmla="*/ 3101 w 10000"/>
                <a:gd name="connsiteY92" fmla="*/ 2381 h 10000"/>
                <a:gd name="connsiteX93" fmla="*/ 3073 w 10000"/>
                <a:gd name="connsiteY93" fmla="*/ 2593 h 10000"/>
                <a:gd name="connsiteX94" fmla="*/ 3188 w 10000"/>
                <a:gd name="connsiteY94" fmla="*/ 2804 h 10000"/>
                <a:gd name="connsiteX95" fmla="*/ 3478 w 10000"/>
                <a:gd name="connsiteY95" fmla="*/ 2593 h 10000"/>
                <a:gd name="connsiteX96" fmla="*/ 3594 w 10000"/>
                <a:gd name="connsiteY96" fmla="*/ 2752 h 10000"/>
                <a:gd name="connsiteX97" fmla="*/ 3392 w 10000"/>
                <a:gd name="connsiteY97" fmla="*/ 2804 h 10000"/>
                <a:gd name="connsiteX98" fmla="*/ 1349 w 10000"/>
                <a:gd name="connsiteY98" fmla="*/ 2289 h 10000"/>
                <a:gd name="connsiteX99" fmla="*/ 2754 w 10000"/>
                <a:gd name="connsiteY99" fmla="*/ 2857 h 10000"/>
                <a:gd name="connsiteX100" fmla="*/ 1630 w 10000"/>
                <a:gd name="connsiteY100" fmla="*/ 1022 h 10000"/>
                <a:gd name="connsiteX101" fmla="*/ 2656 w 10000"/>
                <a:gd name="connsiteY101" fmla="*/ 2472 h 10000"/>
                <a:gd name="connsiteX102" fmla="*/ 2898 w 10000"/>
                <a:gd name="connsiteY102" fmla="*/ 3545 h 10000"/>
                <a:gd name="connsiteX103" fmla="*/ 2840 w 10000"/>
                <a:gd name="connsiteY103" fmla="*/ 3916 h 10000"/>
                <a:gd name="connsiteX104" fmla="*/ 1349 w 10000"/>
                <a:gd name="connsiteY104" fmla="*/ 2289 h 10000"/>
                <a:gd name="connsiteX105" fmla="*/ 1349 w 10000"/>
                <a:gd name="connsiteY105" fmla="*/ 2289 h 10000"/>
                <a:gd name="connsiteX106" fmla="*/ 2377 w 10000"/>
                <a:gd name="connsiteY106" fmla="*/ 3598 h 10000"/>
                <a:gd name="connsiteX107" fmla="*/ 2377 w 10000"/>
                <a:gd name="connsiteY107" fmla="*/ 3968 h 10000"/>
                <a:gd name="connsiteX108" fmla="*/ 2231 w 10000"/>
                <a:gd name="connsiteY108" fmla="*/ 4445 h 10000"/>
                <a:gd name="connsiteX109" fmla="*/ 2000 w 10000"/>
                <a:gd name="connsiteY109" fmla="*/ 4021 h 10000"/>
                <a:gd name="connsiteX110" fmla="*/ 1884 w 10000"/>
                <a:gd name="connsiteY110" fmla="*/ 3545 h 10000"/>
                <a:gd name="connsiteX111" fmla="*/ 1652 w 10000"/>
                <a:gd name="connsiteY111" fmla="*/ 3545 h 10000"/>
                <a:gd name="connsiteX112" fmla="*/ 1478 w 10000"/>
                <a:gd name="connsiteY112" fmla="*/ 3757 h 10000"/>
                <a:gd name="connsiteX113" fmla="*/ 1247 w 10000"/>
                <a:gd name="connsiteY113" fmla="*/ 3757 h 10000"/>
                <a:gd name="connsiteX114" fmla="*/ 1072 w 10000"/>
                <a:gd name="connsiteY114" fmla="*/ 3968 h 10000"/>
                <a:gd name="connsiteX115" fmla="*/ 957 w 10000"/>
                <a:gd name="connsiteY115" fmla="*/ 3757 h 10000"/>
                <a:gd name="connsiteX116" fmla="*/ 667 w 10000"/>
                <a:gd name="connsiteY116" fmla="*/ 3704 h 10000"/>
                <a:gd name="connsiteX117" fmla="*/ 406 w 10000"/>
                <a:gd name="connsiteY117" fmla="*/ 3704 h 10000"/>
                <a:gd name="connsiteX118" fmla="*/ 29 w 10000"/>
                <a:gd name="connsiteY118" fmla="*/ 3439 h 10000"/>
                <a:gd name="connsiteX119" fmla="*/ 0 w 10000"/>
                <a:gd name="connsiteY119" fmla="*/ 3916 h 10000"/>
                <a:gd name="connsiteX120" fmla="*/ 58 w 10000"/>
                <a:gd name="connsiteY120" fmla="*/ 4603 h 10000"/>
                <a:gd name="connsiteX121" fmla="*/ 116 w 10000"/>
                <a:gd name="connsiteY121" fmla="*/ 4973 h 10000"/>
                <a:gd name="connsiteX122" fmla="*/ 174 w 10000"/>
                <a:gd name="connsiteY122" fmla="*/ 5239 h 10000"/>
                <a:gd name="connsiteX123" fmla="*/ 232 w 10000"/>
                <a:gd name="connsiteY123" fmla="*/ 5609 h 10000"/>
                <a:gd name="connsiteX124" fmla="*/ 406 w 10000"/>
                <a:gd name="connsiteY124" fmla="*/ 5926 h 10000"/>
                <a:gd name="connsiteX125" fmla="*/ 638 w 10000"/>
                <a:gd name="connsiteY125" fmla="*/ 6455 h 10000"/>
                <a:gd name="connsiteX126" fmla="*/ 492 w 10000"/>
                <a:gd name="connsiteY126" fmla="*/ 6350 h 10000"/>
                <a:gd name="connsiteX127" fmla="*/ 840 w 10000"/>
                <a:gd name="connsiteY127" fmla="*/ 6825 h 10000"/>
                <a:gd name="connsiteX128" fmla="*/ 1043 w 10000"/>
                <a:gd name="connsiteY128" fmla="*/ 6773 h 10000"/>
                <a:gd name="connsiteX129" fmla="*/ 1015 w 10000"/>
                <a:gd name="connsiteY129" fmla="*/ 6455 h 10000"/>
                <a:gd name="connsiteX130" fmla="*/ 1188 w 10000"/>
                <a:gd name="connsiteY130" fmla="*/ 6508 h 10000"/>
                <a:gd name="connsiteX131" fmla="*/ 986 w 10000"/>
                <a:gd name="connsiteY131" fmla="*/ 5873 h 10000"/>
                <a:gd name="connsiteX132" fmla="*/ 1362 w 10000"/>
                <a:gd name="connsiteY132" fmla="*/ 5609 h 10000"/>
                <a:gd name="connsiteX133" fmla="*/ 1566 w 10000"/>
                <a:gd name="connsiteY133" fmla="*/ 5609 h 10000"/>
                <a:gd name="connsiteX134" fmla="*/ 1566 w 10000"/>
                <a:gd name="connsiteY134" fmla="*/ 5873 h 10000"/>
                <a:gd name="connsiteX135" fmla="*/ 1391 w 10000"/>
                <a:gd name="connsiteY135" fmla="*/ 6032 h 10000"/>
                <a:gd name="connsiteX136" fmla="*/ 1276 w 10000"/>
                <a:gd name="connsiteY136" fmla="*/ 6720 h 10000"/>
                <a:gd name="connsiteX137" fmla="*/ 1218 w 10000"/>
                <a:gd name="connsiteY137" fmla="*/ 7037 h 10000"/>
                <a:gd name="connsiteX138" fmla="*/ 1305 w 10000"/>
                <a:gd name="connsiteY138" fmla="*/ 7461 h 10000"/>
                <a:gd name="connsiteX139" fmla="*/ 1478 w 10000"/>
                <a:gd name="connsiteY139" fmla="*/ 7778 h 10000"/>
                <a:gd name="connsiteX140" fmla="*/ 2058 w 10000"/>
                <a:gd name="connsiteY140" fmla="*/ 8413 h 10000"/>
                <a:gd name="connsiteX141" fmla="*/ 2521 w 10000"/>
                <a:gd name="connsiteY141" fmla="*/ 8889 h 10000"/>
                <a:gd name="connsiteX142" fmla="*/ 2869 w 10000"/>
                <a:gd name="connsiteY142" fmla="*/ 9101 h 10000"/>
                <a:gd name="connsiteX143" fmla="*/ 3246 w 10000"/>
                <a:gd name="connsiteY143" fmla="*/ 9312 h 10000"/>
                <a:gd name="connsiteX144" fmla="*/ 3624 w 10000"/>
                <a:gd name="connsiteY144" fmla="*/ 9524 h 10000"/>
                <a:gd name="connsiteX145" fmla="*/ 3972 w 10000"/>
                <a:gd name="connsiteY145" fmla="*/ 9630 h 10000"/>
                <a:gd name="connsiteX146" fmla="*/ 4348 w 10000"/>
                <a:gd name="connsiteY146" fmla="*/ 9789 h 10000"/>
                <a:gd name="connsiteX147" fmla="*/ 4783 w 10000"/>
                <a:gd name="connsiteY147" fmla="*/ 9948 h 10000"/>
                <a:gd name="connsiteX148" fmla="*/ 5246 w 10000"/>
                <a:gd name="connsiteY148" fmla="*/ 10000 h 10000"/>
                <a:gd name="connsiteX149" fmla="*/ 5652 w 10000"/>
                <a:gd name="connsiteY149" fmla="*/ 10000 h 10000"/>
                <a:gd name="connsiteX150" fmla="*/ 6145 w 10000"/>
                <a:gd name="connsiteY150" fmla="*/ 9948 h 10000"/>
                <a:gd name="connsiteX151" fmla="*/ 6493 w 10000"/>
                <a:gd name="connsiteY151" fmla="*/ 9841 h 10000"/>
                <a:gd name="connsiteX152" fmla="*/ 6841 w 10000"/>
                <a:gd name="connsiteY152" fmla="*/ 9736 h 10000"/>
                <a:gd name="connsiteX153" fmla="*/ 7218 w 10000"/>
                <a:gd name="connsiteY153" fmla="*/ 9577 h 10000"/>
                <a:gd name="connsiteX154" fmla="*/ 7565 w 10000"/>
                <a:gd name="connsiteY154" fmla="*/ 9418 h 10000"/>
                <a:gd name="connsiteX155" fmla="*/ 7884 w 10000"/>
                <a:gd name="connsiteY155" fmla="*/ 9207 h 10000"/>
                <a:gd name="connsiteX156" fmla="*/ 8232 w 10000"/>
                <a:gd name="connsiteY156" fmla="*/ 8995 h 10000"/>
                <a:gd name="connsiteX157" fmla="*/ 8551 w 10000"/>
                <a:gd name="connsiteY15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734 w 10000"/>
                <a:gd name="connsiteY25" fmla="*/ 5498 h 10000"/>
                <a:gd name="connsiteX26" fmla="*/ 8734 w 10000"/>
                <a:gd name="connsiteY26" fmla="*/ 5498 h 10000"/>
                <a:gd name="connsiteX27" fmla="*/ 8607 w 10000"/>
                <a:gd name="connsiteY27" fmla="*/ 5271 h 10000"/>
                <a:gd name="connsiteX28" fmla="*/ 8417 w 10000"/>
                <a:gd name="connsiteY28" fmla="*/ 5422 h 10000"/>
                <a:gd name="connsiteX29" fmla="*/ 8291 w 10000"/>
                <a:gd name="connsiteY29" fmla="*/ 5195 h 10000"/>
                <a:gd name="connsiteX30" fmla="*/ 8164 w 10000"/>
                <a:gd name="connsiteY30" fmla="*/ 4968 h 10000"/>
                <a:gd name="connsiteX31" fmla="*/ 8671 w 10000"/>
                <a:gd name="connsiteY31" fmla="*/ 4893 h 10000"/>
                <a:gd name="connsiteX32" fmla="*/ 8227 w 10000"/>
                <a:gd name="connsiteY32" fmla="*/ 4591 h 10000"/>
                <a:gd name="connsiteX33" fmla="*/ 7657 w 10000"/>
                <a:gd name="connsiteY33" fmla="*/ 5044 h 10000"/>
                <a:gd name="connsiteX34" fmla="*/ 7087 w 10000"/>
                <a:gd name="connsiteY34" fmla="*/ 5497 h 10000"/>
                <a:gd name="connsiteX35" fmla="*/ 8037 w 10000"/>
                <a:gd name="connsiteY35" fmla="*/ 4742 h 10000"/>
                <a:gd name="connsiteX36" fmla="*/ 7531 w 10000"/>
                <a:gd name="connsiteY36" fmla="*/ 4817 h 10000"/>
                <a:gd name="connsiteX37" fmla="*/ 8069 w 10000"/>
                <a:gd name="connsiteY37" fmla="*/ 4826 h 10000"/>
                <a:gd name="connsiteX38" fmla="*/ 6950 w 10000"/>
                <a:gd name="connsiteY38" fmla="*/ 3306 h 10000"/>
                <a:gd name="connsiteX39" fmla="*/ 6962 w 10000"/>
                <a:gd name="connsiteY39" fmla="*/ 3305 h 10000"/>
                <a:gd name="connsiteX40" fmla="*/ 6645 w 10000"/>
                <a:gd name="connsiteY40" fmla="*/ 3230 h 10000"/>
                <a:gd name="connsiteX41" fmla="*/ 6519 w 10000"/>
                <a:gd name="connsiteY41" fmla="*/ 3003 h 10000"/>
                <a:gd name="connsiteX42" fmla="*/ 5949 w 10000"/>
                <a:gd name="connsiteY42" fmla="*/ 2473 h 10000"/>
                <a:gd name="connsiteX43" fmla="*/ 5015 w 10000"/>
                <a:gd name="connsiteY43" fmla="*/ 3228 h 10000"/>
                <a:gd name="connsiteX44" fmla="*/ 4898 w 10000"/>
                <a:gd name="connsiteY44" fmla="*/ 3175 h 10000"/>
                <a:gd name="connsiteX45" fmla="*/ 4754 w 10000"/>
                <a:gd name="connsiteY45" fmla="*/ 3122 h 10000"/>
                <a:gd name="connsiteX46" fmla="*/ 4637 w 10000"/>
                <a:gd name="connsiteY46" fmla="*/ 3334 h 10000"/>
                <a:gd name="connsiteX47" fmla="*/ 4464 w 10000"/>
                <a:gd name="connsiteY47" fmla="*/ 3493 h 10000"/>
                <a:gd name="connsiteX48" fmla="*/ 4435 w 10000"/>
                <a:gd name="connsiteY48" fmla="*/ 3651 h 10000"/>
                <a:gd name="connsiteX49" fmla="*/ 4579 w 10000"/>
                <a:gd name="connsiteY49" fmla="*/ 3862 h 10000"/>
                <a:gd name="connsiteX50" fmla="*/ 4637 w 10000"/>
                <a:gd name="connsiteY50" fmla="*/ 4021 h 10000"/>
                <a:gd name="connsiteX51" fmla="*/ 4783 w 10000"/>
                <a:gd name="connsiteY51" fmla="*/ 4021 h 10000"/>
                <a:gd name="connsiteX52" fmla="*/ 4841 w 10000"/>
                <a:gd name="connsiteY52" fmla="*/ 4021 h 10000"/>
                <a:gd name="connsiteX53" fmla="*/ 4927 w 10000"/>
                <a:gd name="connsiteY53" fmla="*/ 4233 h 10000"/>
                <a:gd name="connsiteX54" fmla="*/ 5073 w 10000"/>
                <a:gd name="connsiteY54" fmla="*/ 4603 h 10000"/>
                <a:gd name="connsiteX55" fmla="*/ 4898 w 10000"/>
                <a:gd name="connsiteY55" fmla="*/ 4391 h 10000"/>
                <a:gd name="connsiteX56" fmla="*/ 4812 w 10000"/>
                <a:gd name="connsiteY56" fmla="*/ 4127 h 10000"/>
                <a:gd name="connsiteX57" fmla="*/ 4725 w 10000"/>
                <a:gd name="connsiteY57" fmla="*/ 4339 h 10000"/>
                <a:gd name="connsiteX58" fmla="*/ 4608 w 10000"/>
                <a:gd name="connsiteY58" fmla="*/ 4657 h 10000"/>
                <a:gd name="connsiteX59" fmla="*/ 4608 w 10000"/>
                <a:gd name="connsiteY59" fmla="*/ 4445 h 10000"/>
                <a:gd name="connsiteX60" fmla="*/ 4435 w 10000"/>
                <a:gd name="connsiteY60" fmla="*/ 4339 h 10000"/>
                <a:gd name="connsiteX61" fmla="*/ 4406 w 10000"/>
                <a:gd name="connsiteY61" fmla="*/ 3968 h 10000"/>
                <a:gd name="connsiteX62" fmla="*/ 4261 w 10000"/>
                <a:gd name="connsiteY62" fmla="*/ 4021 h 10000"/>
                <a:gd name="connsiteX63" fmla="*/ 4319 w 10000"/>
                <a:gd name="connsiteY63" fmla="*/ 3598 h 10000"/>
                <a:gd name="connsiteX64" fmla="*/ 4232 w 10000"/>
                <a:gd name="connsiteY64" fmla="*/ 3598 h 10000"/>
                <a:gd name="connsiteX65" fmla="*/ 4319 w 10000"/>
                <a:gd name="connsiteY65" fmla="*/ 3069 h 10000"/>
                <a:gd name="connsiteX66" fmla="*/ 4464 w 10000"/>
                <a:gd name="connsiteY66" fmla="*/ 3069 h 10000"/>
                <a:gd name="connsiteX67" fmla="*/ 4522 w 10000"/>
                <a:gd name="connsiteY67" fmla="*/ 3386 h 10000"/>
                <a:gd name="connsiteX68" fmla="*/ 4551 w 10000"/>
                <a:gd name="connsiteY68" fmla="*/ 3175 h 10000"/>
                <a:gd name="connsiteX69" fmla="*/ 4493 w 10000"/>
                <a:gd name="connsiteY69" fmla="*/ 3016 h 10000"/>
                <a:gd name="connsiteX70" fmla="*/ 4348 w 10000"/>
                <a:gd name="connsiteY70" fmla="*/ 2910 h 10000"/>
                <a:gd name="connsiteX71" fmla="*/ 4377 w 10000"/>
                <a:gd name="connsiteY71" fmla="*/ 2487 h 10000"/>
                <a:gd name="connsiteX72" fmla="*/ 4319 w 10000"/>
                <a:gd name="connsiteY72" fmla="*/ 2275 h 10000"/>
                <a:gd name="connsiteX73" fmla="*/ 4289 w 10000"/>
                <a:gd name="connsiteY73" fmla="*/ 1641 h 10000"/>
                <a:gd name="connsiteX74" fmla="*/ 4348 w 10000"/>
                <a:gd name="connsiteY74" fmla="*/ 1641 h 10000"/>
                <a:gd name="connsiteX75" fmla="*/ 4261 w 10000"/>
                <a:gd name="connsiteY75" fmla="*/ 1534 h 10000"/>
                <a:gd name="connsiteX76" fmla="*/ 4000 w 10000"/>
                <a:gd name="connsiteY76" fmla="*/ 1746 h 10000"/>
                <a:gd name="connsiteX77" fmla="*/ 3942 w 10000"/>
                <a:gd name="connsiteY77" fmla="*/ 1323 h 10000"/>
                <a:gd name="connsiteX78" fmla="*/ 4145 w 10000"/>
                <a:gd name="connsiteY78" fmla="*/ 582 h 10000"/>
                <a:gd name="connsiteX79" fmla="*/ 3972 w 10000"/>
                <a:gd name="connsiteY79" fmla="*/ 318 h 10000"/>
                <a:gd name="connsiteX80" fmla="*/ 3972 w 10000"/>
                <a:gd name="connsiteY80" fmla="*/ 212 h 10000"/>
                <a:gd name="connsiteX81" fmla="*/ 3710 w 10000"/>
                <a:gd name="connsiteY81" fmla="*/ 0 h 10000"/>
                <a:gd name="connsiteX82" fmla="*/ 3624 w 10000"/>
                <a:gd name="connsiteY82" fmla="*/ 212 h 10000"/>
                <a:gd name="connsiteX83" fmla="*/ 3536 w 10000"/>
                <a:gd name="connsiteY83" fmla="*/ 635 h 10000"/>
                <a:gd name="connsiteX84" fmla="*/ 3420 w 10000"/>
                <a:gd name="connsiteY84" fmla="*/ 688 h 10000"/>
                <a:gd name="connsiteX85" fmla="*/ 3594 w 10000"/>
                <a:gd name="connsiteY85" fmla="*/ 900 h 10000"/>
                <a:gd name="connsiteX86" fmla="*/ 3624 w 10000"/>
                <a:gd name="connsiteY86" fmla="*/ 1164 h 10000"/>
                <a:gd name="connsiteX87" fmla="*/ 3536 w 10000"/>
                <a:gd name="connsiteY87" fmla="*/ 1323 h 10000"/>
                <a:gd name="connsiteX88" fmla="*/ 3624 w 10000"/>
                <a:gd name="connsiteY88" fmla="*/ 1799 h 10000"/>
                <a:gd name="connsiteX89" fmla="*/ 3565 w 10000"/>
                <a:gd name="connsiteY89" fmla="*/ 2223 h 10000"/>
                <a:gd name="connsiteX90" fmla="*/ 3130 w 10000"/>
                <a:gd name="connsiteY90" fmla="*/ 2539 h 10000"/>
                <a:gd name="connsiteX91" fmla="*/ 3101 w 10000"/>
                <a:gd name="connsiteY91" fmla="*/ 2381 h 10000"/>
                <a:gd name="connsiteX92" fmla="*/ 3073 w 10000"/>
                <a:gd name="connsiteY92" fmla="*/ 2593 h 10000"/>
                <a:gd name="connsiteX93" fmla="*/ 3188 w 10000"/>
                <a:gd name="connsiteY93" fmla="*/ 2804 h 10000"/>
                <a:gd name="connsiteX94" fmla="*/ 3478 w 10000"/>
                <a:gd name="connsiteY94" fmla="*/ 2593 h 10000"/>
                <a:gd name="connsiteX95" fmla="*/ 3594 w 10000"/>
                <a:gd name="connsiteY95" fmla="*/ 2752 h 10000"/>
                <a:gd name="connsiteX96" fmla="*/ 3392 w 10000"/>
                <a:gd name="connsiteY96" fmla="*/ 2804 h 10000"/>
                <a:gd name="connsiteX97" fmla="*/ 1349 w 10000"/>
                <a:gd name="connsiteY97" fmla="*/ 2289 h 10000"/>
                <a:gd name="connsiteX98" fmla="*/ 2754 w 10000"/>
                <a:gd name="connsiteY98" fmla="*/ 2857 h 10000"/>
                <a:gd name="connsiteX99" fmla="*/ 1630 w 10000"/>
                <a:gd name="connsiteY99" fmla="*/ 1022 h 10000"/>
                <a:gd name="connsiteX100" fmla="*/ 2656 w 10000"/>
                <a:gd name="connsiteY100" fmla="*/ 2472 h 10000"/>
                <a:gd name="connsiteX101" fmla="*/ 2898 w 10000"/>
                <a:gd name="connsiteY101" fmla="*/ 3545 h 10000"/>
                <a:gd name="connsiteX102" fmla="*/ 2840 w 10000"/>
                <a:gd name="connsiteY102" fmla="*/ 3916 h 10000"/>
                <a:gd name="connsiteX103" fmla="*/ 1349 w 10000"/>
                <a:gd name="connsiteY103" fmla="*/ 2289 h 10000"/>
                <a:gd name="connsiteX104" fmla="*/ 1349 w 10000"/>
                <a:gd name="connsiteY104" fmla="*/ 2289 h 10000"/>
                <a:gd name="connsiteX105" fmla="*/ 2377 w 10000"/>
                <a:gd name="connsiteY105" fmla="*/ 3598 h 10000"/>
                <a:gd name="connsiteX106" fmla="*/ 2377 w 10000"/>
                <a:gd name="connsiteY106" fmla="*/ 3968 h 10000"/>
                <a:gd name="connsiteX107" fmla="*/ 2231 w 10000"/>
                <a:gd name="connsiteY107" fmla="*/ 4445 h 10000"/>
                <a:gd name="connsiteX108" fmla="*/ 2000 w 10000"/>
                <a:gd name="connsiteY108" fmla="*/ 4021 h 10000"/>
                <a:gd name="connsiteX109" fmla="*/ 1884 w 10000"/>
                <a:gd name="connsiteY109" fmla="*/ 3545 h 10000"/>
                <a:gd name="connsiteX110" fmla="*/ 1652 w 10000"/>
                <a:gd name="connsiteY110" fmla="*/ 3545 h 10000"/>
                <a:gd name="connsiteX111" fmla="*/ 1478 w 10000"/>
                <a:gd name="connsiteY111" fmla="*/ 3757 h 10000"/>
                <a:gd name="connsiteX112" fmla="*/ 1247 w 10000"/>
                <a:gd name="connsiteY112" fmla="*/ 3757 h 10000"/>
                <a:gd name="connsiteX113" fmla="*/ 1072 w 10000"/>
                <a:gd name="connsiteY113" fmla="*/ 3968 h 10000"/>
                <a:gd name="connsiteX114" fmla="*/ 957 w 10000"/>
                <a:gd name="connsiteY114" fmla="*/ 3757 h 10000"/>
                <a:gd name="connsiteX115" fmla="*/ 667 w 10000"/>
                <a:gd name="connsiteY115" fmla="*/ 3704 h 10000"/>
                <a:gd name="connsiteX116" fmla="*/ 406 w 10000"/>
                <a:gd name="connsiteY116" fmla="*/ 3704 h 10000"/>
                <a:gd name="connsiteX117" fmla="*/ 29 w 10000"/>
                <a:gd name="connsiteY117" fmla="*/ 3439 h 10000"/>
                <a:gd name="connsiteX118" fmla="*/ 0 w 10000"/>
                <a:gd name="connsiteY118" fmla="*/ 3916 h 10000"/>
                <a:gd name="connsiteX119" fmla="*/ 58 w 10000"/>
                <a:gd name="connsiteY119" fmla="*/ 4603 h 10000"/>
                <a:gd name="connsiteX120" fmla="*/ 116 w 10000"/>
                <a:gd name="connsiteY120" fmla="*/ 4973 h 10000"/>
                <a:gd name="connsiteX121" fmla="*/ 174 w 10000"/>
                <a:gd name="connsiteY121" fmla="*/ 5239 h 10000"/>
                <a:gd name="connsiteX122" fmla="*/ 232 w 10000"/>
                <a:gd name="connsiteY122" fmla="*/ 5609 h 10000"/>
                <a:gd name="connsiteX123" fmla="*/ 406 w 10000"/>
                <a:gd name="connsiteY123" fmla="*/ 5926 h 10000"/>
                <a:gd name="connsiteX124" fmla="*/ 638 w 10000"/>
                <a:gd name="connsiteY124" fmla="*/ 6455 h 10000"/>
                <a:gd name="connsiteX125" fmla="*/ 492 w 10000"/>
                <a:gd name="connsiteY125" fmla="*/ 6350 h 10000"/>
                <a:gd name="connsiteX126" fmla="*/ 840 w 10000"/>
                <a:gd name="connsiteY126" fmla="*/ 6825 h 10000"/>
                <a:gd name="connsiteX127" fmla="*/ 1043 w 10000"/>
                <a:gd name="connsiteY127" fmla="*/ 6773 h 10000"/>
                <a:gd name="connsiteX128" fmla="*/ 1015 w 10000"/>
                <a:gd name="connsiteY128" fmla="*/ 6455 h 10000"/>
                <a:gd name="connsiteX129" fmla="*/ 1188 w 10000"/>
                <a:gd name="connsiteY129" fmla="*/ 6508 h 10000"/>
                <a:gd name="connsiteX130" fmla="*/ 986 w 10000"/>
                <a:gd name="connsiteY130" fmla="*/ 5873 h 10000"/>
                <a:gd name="connsiteX131" fmla="*/ 1362 w 10000"/>
                <a:gd name="connsiteY131" fmla="*/ 5609 h 10000"/>
                <a:gd name="connsiteX132" fmla="*/ 1566 w 10000"/>
                <a:gd name="connsiteY132" fmla="*/ 5609 h 10000"/>
                <a:gd name="connsiteX133" fmla="*/ 1566 w 10000"/>
                <a:gd name="connsiteY133" fmla="*/ 5873 h 10000"/>
                <a:gd name="connsiteX134" fmla="*/ 1391 w 10000"/>
                <a:gd name="connsiteY134" fmla="*/ 6032 h 10000"/>
                <a:gd name="connsiteX135" fmla="*/ 1276 w 10000"/>
                <a:gd name="connsiteY135" fmla="*/ 6720 h 10000"/>
                <a:gd name="connsiteX136" fmla="*/ 1218 w 10000"/>
                <a:gd name="connsiteY136" fmla="*/ 7037 h 10000"/>
                <a:gd name="connsiteX137" fmla="*/ 1305 w 10000"/>
                <a:gd name="connsiteY137" fmla="*/ 7461 h 10000"/>
                <a:gd name="connsiteX138" fmla="*/ 1478 w 10000"/>
                <a:gd name="connsiteY138" fmla="*/ 7778 h 10000"/>
                <a:gd name="connsiteX139" fmla="*/ 2058 w 10000"/>
                <a:gd name="connsiteY139" fmla="*/ 8413 h 10000"/>
                <a:gd name="connsiteX140" fmla="*/ 2521 w 10000"/>
                <a:gd name="connsiteY140" fmla="*/ 8889 h 10000"/>
                <a:gd name="connsiteX141" fmla="*/ 2869 w 10000"/>
                <a:gd name="connsiteY141" fmla="*/ 9101 h 10000"/>
                <a:gd name="connsiteX142" fmla="*/ 3246 w 10000"/>
                <a:gd name="connsiteY142" fmla="*/ 9312 h 10000"/>
                <a:gd name="connsiteX143" fmla="*/ 3624 w 10000"/>
                <a:gd name="connsiteY143" fmla="*/ 9524 h 10000"/>
                <a:gd name="connsiteX144" fmla="*/ 3972 w 10000"/>
                <a:gd name="connsiteY144" fmla="*/ 9630 h 10000"/>
                <a:gd name="connsiteX145" fmla="*/ 4348 w 10000"/>
                <a:gd name="connsiteY145" fmla="*/ 9789 h 10000"/>
                <a:gd name="connsiteX146" fmla="*/ 4783 w 10000"/>
                <a:gd name="connsiteY146" fmla="*/ 9948 h 10000"/>
                <a:gd name="connsiteX147" fmla="*/ 5246 w 10000"/>
                <a:gd name="connsiteY147" fmla="*/ 10000 h 10000"/>
                <a:gd name="connsiteX148" fmla="*/ 5652 w 10000"/>
                <a:gd name="connsiteY148" fmla="*/ 10000 h 10000"/>
                <a:gd name="connsiteX149" fmla="*/ 6145 w 10000"/>
                <a:gd name="connsiteY149" fmla="*/ 9948 h 10000"/>
                <a:gd name="connsiteX150" fmla="*/ 6493 w 10000"/>
                <a:gd name="connsiteY150" fmla="*/ 9841 h 10000"/>
                <a:gd name="connsiteX151" fmla="*/ 6841 w 10000"/>
                <a:gd name="connsiteY151" fmla="*/ 9736 h 10000"/>
                <a:gd name="connsiteX152" fmla="*/ 7218 w 10000"/>
                <a:gd name="connsiteY152" fmla="*/ 9577 h 10000"/>
                <a:gd name="connsiteX153" fmla="*/ 7565 w 10000"/>
                <a:gd name="connsiteY153" fmla="*/ 9418 h 10000"/>
                <a:gd name="connsiteX154" fmla="*/ 7884 w 10000"/>
                <a:gd name="connsiteY154" fmla="*/ 9207 h 10000"/>
                <a:gd name="connsiteX155" fmla="*/ 8232 w 10000"/>
                <a:gd name="connsiteY155" fmla="*/ 8995 h 10000"/>
                <a:gd name="connsiteX156" fmla="*/ 8551 w 10000"/>
                <a:gd name="connsiteY15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734 w 10000"/>
                <a:gd name="connsiteY24" fmla="*/ 5498 h 10000"/>
                <a:gd name="connsiteX25" fmla="*/ 8734 w 10000"/>
                <a:gd name="connsiteY25" fmla="*/ 5498 h 10000"/>
                <a:gd name="connsiteX26" fmla="*/ 8607 w 10000"/>
                <a:gd name="connsiteY26" fmla="*/ 5271 h 10000"/>
                <a:gd name="connsiteX27" fmla="*/ 8417 w 10000"/>
                <a:gd name="connsiteY27" fmla="*/ 5422 h 10000"/>
                <a:gd name="connsiteX28" fmla="*/ 8291 w 10000"/>
                <a:gd name="connsiteY28" fmla="*/ 5195 h 10000"/>
                <a:gd name="connsiteX29" fmla="*/ 8164 w 10000"/>
                <a:gd name="connsiteY29" fmla="*/ 4968 h 10000"/>
                <a:gd name="connsiteX30" fmla="*/ 8671 w 10000"/>
                <a:gd name="connsiteY30" fmla="*/ 4893 h 10000"/>
                <a:gd name="connsiteX31" fmla="*/ 8227 w 10000"/>
                <a:gd name="connsiteY31" fmla="*/ 4591 h 10000"/>
                <a:gd name="connsiteX32" fmla="*/ 7657 w 10000"/>
                <a:gd name="connsiteY32" fmla="*/ 5044 h 10000"/>
                <a:gd name="connsiteX33" fmla="*/ 7087 w 10000"/>
                <a:gd name="connsiteY33" fmla="*/ 5497 h 10000"/>
                <a:gd name="connsiteX34" fmla="*/ 8037 w 10000"/>
                <a:gd name="connsiteY34" fmla="*/ 4742 h 10000"/>
                <a:gd name="connsiteX35" fmla="*/ 7531 w 10000"/>
                <a:gd name="connsiteY35" fmla="*/ 4817 h 10000"/>
                <a:gd name="connsiteX36" fmla="*/ 8069 w 10000"/>
                <a:gd name="connsiteY36" fmla="*/ 4826 h 10000"/>
                <a:gd name="connsiteX37" fmla="*/ 6950 w 10000"/>
                <a:gd name="connsiteY37" fmla="*/ 3306 h 10000"/>
                <a:gd name="connsiteX38" fmla="*/ 6962 w 10000"/>
                <a:gd name="connsiteY38" fmla="*/ 3305 h 10000"/>
                <a:gd name="connsiteX39" fmla="*/ 6645 w 10000"/>
                <a:gd name="connsiteY39" fmla="*/ 3230 h 10000"/>
                <a:gd name="connsiteX40" fmla="*/ 6519 w 10000"/>
                <a:gd name="connsiteY40" fmla="*/ 3003 h 10000"/>
                <a:gd name="connsiteX41" fmla="*/ 5949 w 10000"/>
                <a:gd name="connsiteY41" fmla="*/ 2473 h 10000"/>
                <a:gd name="connsiteX42" fmla="*/ 5015 w 10000"/>
                <a:gd name="connsiteY42" fmla="*/ 3228 h 10000"/>
                <a:gd name="connsiteX43" fmla="*/ 4898 w 10000"/>
                <a:gd name="connsiteY43" fmla="*/ 3175 h 10000"/>
                <a:gd name="connsiteX44" fmla="*/ 4754 w 10000"/>
                <a:gd name="connsiteY44" fmla="*/ 3122 h 10000"/>
                <a:gd name="connsiteX45" fmla="*/ 4637 w 10000"/>
                <a:gd name="connsiteY45" fmla="*/ 3334 h 10000"/>
                <a:gd name="connsiteX46" fmla="*/ 4464 w 10000"/>
                <a:gd name="connsiteY46" fmla="*/ 3493 h 10000"/>
                <a:gd name="connsiteX47" fmla="*/ 4435 w 10000"/>
                <a:gd name="connsiteY47" fmla="*/ 3651 h 10000"/>
                <a:gd name="connsiteX48" fmla="*/ 4579 w 10000"/>
                <a:gd name="connsiteY48" fmla="*/ 3862 h 10000"/>
                <a:gd name="connsiteX49" fmla="*/ 4637 w 10000"/>
                <a:gd name="connsiteY49" fmla="*/ 4021 h 10000"/>
                <a:gd name="connsiteX50" fmla="*/ 4783 w 10000"/>
                <a:gd name="connsiteY50" fmla="*/ 4021 h 10000"/>
                <a:gd name="connsiteX51" fmla="*/ 4841 w 10000"/>
                <a:gd name="connsiteY51" fmla="*/ 4021 h 10000"/>
                <a:gd name="connsiteX52" fmla="*/ 4927 w 10000"/>
                <a:gd name="connsiteY52" fmla="*/ 4233 h 10000"/>
                <a:gd name="connsiteX53" fmla="*/ 5073 w 10000"/>
                <a:gd name="connsiteY53" fmla="*/ 4603 h 10000"/>
                <a:gd name="connsiteX54" fmla="*/ 4898 w 10000"/>
                <a:gd name="connsiteY54" fmla="*/ 4391 h 10000"/>
                <a:gd name="connsiteX55" fmla="*/ 4812 w 10000"/>
                <a:gd name="connsiteY55" fmla="*/ 4127 h 10000"/>
                <a:gd name="connsiteX56" fmla="*/ 4725 w 10000"/>
                <a:gd name="connsiteY56" fmla="*/ 4339 h 10000"/>
                <a:gd name="connsiteX57" fmla="*/ 4608 w 10000"/>
                <a:gd name="connsiteY57" fmla="*/ 4657 h 10000"/>
                <a:gd name="connsiteX58" fmla="*/ 4608 w 10000"/>
                <a:gd name="connsiteY58" fmla="*/ 4445 h 10000"/>
                <a:gd name="connsiteX59" fmla="*/ 4435 w 10000"/>
                <a:gd name="connsiteY59" fmla="*/ 4339 h 10000"/>
                <a:gd name="connsiteX60" fmla="*/ 4406 w 10000"/>
                <a:gd name="connsiteY60" fmla="*/ 3968 h 10000"/>
                <a:gd name="connsiteX61" fmla="*/ 4261 w 10000"/>
                <a:gd name="connsiteY61" fmla="*/ 4021 h 10000"/>
                <a:gd name="connsiteX62" fmla="*/ 4319 w 10000"/>
                <a:gd name="connsiteY62" fmla="*/ 3598 h 10000"/>
                <a:gd name="connsiteX63" fmla="*/ 4232 w 10000"/>
                <a:gd name="connsiteY63" fmla="*/ 3598 h 10000"/>
                <a:gd name="connsiteX64" fmla="*/ 4319 w 10000"/>
                <a:gd name="connsiteY64" fmla="*/ 3069 h 10000"/>
                <a:gd name="connsiteX65" fmla="*/ 4464 w 10000"/>
                <a:gd name="connsiteY65" fmla="*/ 3069 h 10000"/>
                <a:gd name="connsiteX66" fmla="*/ 4522 w 10000"/>
                <a:gd name="connsiteY66" fmla="*/ 3386 h 10000"/>
                <a:gd name="connsiteX67" fmla="*/ 4551 w 10000"/>
                <a:gd name="connsiteY67" fmla="*/ 3175 h 10000"/>
                <a:gd name="connsiteX68" fmla="*/ 4493 w 10000"/>
                <a:gd name="connsiteY68" fmla="*/ 3016 h 10000"/>
                <a:gd name="connsiteX69" fmla="*/ 4348 w 10000"/>
                <a:gd name="connsiteY69" fmla="*/ 2910 h 10000"/>
                <a:gd name="connsiteX70" fmla="*/ 4377 w 10000"/>
                <a:gd name="connsiteY70" fmla="*/ 2487 h 10000"/>
                <a:gd name="connsiteX71" fmla="*/ 4319 w 10000"/>
                <a:gd name="connsiteY71" fmla="*/ 2275 h 10000"/>
                <a:gd name="connsiteX72" fmla="*/ 4289 w 10000"/>
                <a:gd name="connsiteY72" fmla="*/ 1641 h 10000"/>
                <a:gd name="connsiteX73" fmla="*/ 4348 w 10000"/>
                <a:gd name="connsiteY73" fmla="*/ 1641 h 10000"/>
                <a:gd name="connsiteX74" fmla="*/ 4261 w 10000"/>
                <a:gd name="connsiteY74" fmla="*/ 1534 h 10000"/>
                <a:gd name="connsiteX75" fmla="*/ 4000 w 10000"/>
                <a:gd name="connsiteY75" fmla="*/ 1746 h 10000"/>
                <a:gd name="connsiteX76" fmla="*/ 3942 w 10000"/>
                <a:gd name="connsiteY76" fmla="*/ 1323 h 10000"/>
                <a:gd name="connsiteX77" fmla="*/ 4145 w 10000"/>
                <a:gd name="connsiteY77" fmla="*/ 582 h 10000"/>
                <a:gd name="connsiteX78" fmla="*/ 3972 w 10000"/>
                <a:gd name="connsiteY78" fmla="*/ 318 h 10000"/>
                <a:gd name="connsiteX79" fmla="*/ 3972 w 10000"/>
                <a:gd name="connsiteY79" fmla="*/ 212 h 10000"/>
                <a:gd name="connsiteX80" fmla="*/ 3710 w 10000"/>
                <a:gd name="connsiteY80" fmla="*/ 0 h 10000"/>
                <a:gd name="connsiteX81" fmla="*/ 3624 w 10000"/>
                <a:gd name="connsiteY81" fmla="*/ 212 h 10000"/>
                <a:gd name="connsiteX82" fmla="*/ 3536 w 10000"/>
                <a:gd name="connsiteY82" fmla="*/ 635 h 10000"/>
                <a:gd name="connsiteX83" fmla="*/ 3420 w 10000"/>
                <a:gd name="connsiteY83" fmla="*/ 688 h 10000"/>
                <a:gd name="connsiteX84" fmla="*/ 3594 w 10000"/>
                <a:gd name="connsiteY84" fmla="*/ 900 h 10000"/>
                <a:gd name="connsiteX85" fmla="*/ 3624 w 10000"/>
                <a:gd name="connsiteY85" fmla="*/ 1164 h 10000"/>
                <a:gd name="connsiteX86" fmla="*/ 3536 w 10000"/>
                <a:gd name="connsiteY86" fmla="*/ 1323 h 10000"/>
                <a:gd name="connsiteX87" fmla="*/ 3624 w 10000"/>
                <a:gd name="connsiteY87" fmla="*/ 1799 h 10000"/>
                <a:gd name="connsiteX88" fmla="*/ 3565 w 10000"/>
                <a:gd name="connsiteY88" fmla="*/ 2223 h 10000"/>
                <a:gd name="connsiteX89" fmla="*/ 3130 w 10000"/>
                <a:gd name="connsiteY89" fmla="*/ 2539 h 10000"/>
                <a:gd name="connsiteX90" fmla="*/ 3101 w 10000"/>
                <a:gd name="connsiteY90" fmla="*/ 2381 h 10000"/>
                <a:gd name="connsiteX91" fmla="*/ 3073 w 10000"/>
                <a:gd name="connsiteY91" fmla="*/ 2593 h 10000"/>
                <a:gd name="connsiteX92" fmla="*/ 3188 w 10000"/>
                <a:gd name="connsiteY92" fmla="*/ 2804 h 10000"/>
                <a:gd name="connsiteX93" fmla="*/ 3478 w 10000"/>
                <a:gd name="connsiteY93" fmla="*/ 2593 h 10000"/>
                <a:gd name="connsiteX94" fmla="*/ 3594 w 10000"/>
                <a:gd name="connsiteY94" fmla="*/ 2752 h 10000"/>
                <a:gd name="connsiteX95" fmla="*/ 3392 w 10000"/>
                <a:gd name="connsiteY95" fmla="*/ 2804 h 10000"/>
                <a:gd name="connsiteX96" fmla="*/ 1349 w 10000"/>
                <a:gd name="connsiteY96" fmla="*/ 2289 h 10000"/>
                <a:gd name="connsiteX97" fmla="*/ 2754 w 10000"/>
                <a:gd name="connsiteY97" fmla="*/ 2857 h 10000"/>
                <a:gd name="connsiteX98" fmla="*/ 1630 w 10000"/>
                <a:gd name="connsiteY98" fmla="*/ 1022 h 10000"/>
                <a:gd name="connsiteX99" fmla="*/ 2656 w 10000"/>
                <a:gd name="connsiteY99" fmla="*/ 2472 h 10000"/>
                <a:gd name="connsiteX100" fmla="*/ 2898 w 10000"/>
                <a:gd name="connsiteY100" fmla="*/ 3545 h 10000"/>
                <a:gd name="connsiteX101" fmla="*/ 2840 w 10000"/>
                <a:gd name="connsiteY101" fmla="*/ 3916 h 10000"/>
                <a:gd name="connsiteX102" fmla="*/ 1349 w 10000"/>
                <a:gd name="connsiteY102" fmla="*/ 2289 h 10000"/>
                <a:gd name="connsiteX103" fmla="*/ 1349 w 10000"/>
                <a:gd name="connsiteY103" fmla="*/ 2289 h 10000"/>
                <a:gd name="connsiteX104" fmla="*/ 2377 w 10000"/>
                <a:gd name="connsiteY104" fmla="*/ 3598 h 10000"/>
                <a:gd name="connsiteX105" fmla="*/ 2377 w 10000"/>
                <a:gd name="connsiteY105" fmla="*/ 3968 h 10000"/>
                <a:gd name="connsiteX106" fmla="*/ 2231 w 10000"/>
                <a:gd name="connsiteY106" fmla="*/ 4445 h 10000"/>
                <a:gd name="connsiteX107" fmla="*/ 2000 w 10000"/>
                <a:gd name="connsiteY107" fmla="*/ 4021 h 10000"/>
                <a:gd name="connsiteX108" fmla="*/ 1884 w 10000"/>
                <a:gd name="connsiteY108" fmla="*/ 3545 h 10000"/>
                <a:gd name="connsiteX109" fmla="*/ 1652 w 10000"/>
                <a:gd name="connsiteY109" fmla="*/ 3545 h 10000"/>
                <a:gd name="connsiteX110" fmla="*/ 1478 w 10000"/>
                <a:gd name="connsiteY110" fmla="*/ 3757 h 10000"/>
                <a:gd name="connsiteX111" fmla="*/ 1247 w 10000"/>
                <a:gd name="connsiteY111" fmla="*/ 3757 h 10000"/>
                <a:gd name="connsiteX112" fmla="*/ 1072 w 10000"/>
                <a:gd name="connsiteY112" fmla="*/ 3968 h 10000"/>
                <a:gd name="connsiteX113" fmla="*/ 957 w 10000"/>
                <a:gd name="connsiteY113" fmla="*/ 3757 h 10000"/>
                <a:gd name="connsiteX114" fmla="*/ 667 w 10000"/>
                <a:gd name="connsiteY114" fmla="*/ 3704 h 10000"/>
                <a:gd name="connsiteX115" fmla="*/ 406 w 10000"/>
                <a:gd name="connsiteY115" fmla="*/ 3704 h 10000"/>
                <a:gd name="connsiteX116" fmla="*/ 29 w 10000"/>
                <a:gd name="connsiteY116" fmla="*/ 3439 h 10000"/>
                <a:gd name="connsiteX117" fmla="*/ 0 w 10000"/>
                <a:gd name="connsiteY117" fmla="*/ 3916 h 10000"/>
                <a:gd name="connsiteX118" fmla="*/ 58 w 10000"/>
                <a:gd name="connsiteY118" fmla="*/ 4603 h 10000"/>
                <a:gd name="connsiteX119" fmla="*/ 116 w 10000"/>
                <a:gd name="connsiteY119" fmla="*/ 4973 h 10000"/>
                <a:gd name="connsiteX120" fmla="*/ 174 w 10000"/>
                <a:gd name="connsiteY120" fmla="*/ 5239 h 10000"/>
                <a:gd name="connsiteX121" fmla="*/ 232 w 10000"/>
                <a:gd name="connsiteY121" fmla="*/ 5609 h 10000"/>
                <a:gd name="connsiteX122" fmla="*/ 406 w 10000"/>
                <a:gd name="connsiteY122" fmla="*/ 5926 h 10000"/>
                <a:gd name="connsiteX123" fmla="*/ 638 w 10000"/>
                <a:gd name="connsiteY123" fmla="*/ 6455 h 10000"/>
                <a:gd name="connsiteX124" fmla="*/ 492 w 10000"/>
                <a:gd name="connsiteY124" fmla="*/ 6350 h 10000"/>
                <a:gd name="connsiteX125" fmla="*/ 840 w 10000"/>
                <a:gd name="connsiteY125" fmla="*/ 6825 h 10000"/>
                <a:gd name="connsiteX126" fmla="*/ 1043 w 10000"/>
                <a:gd name="connsiteY126" fmla="*/ 6773 h 10000"/>
                <a:gd name="connsiteX127" fmla="*/ 1015 w 10000"/>
                <a:gd name="connsiteY127" fmla="*/ 6455 h 10000"/>
                <a:gd name="connsiteX128" fmla="*/ 1188 w 10000"/>
                <a:gd name="connsiteY128" fmla="*/ 6508 h 10000"/>
                <a:gd name="connsiteX129" fmla="*/ 986 w 10000"/>
                <a:gd name="connsiteY129" fmla="*/ 5873 h 10000"/>
                <a:gd name="connsiteX130" fmla="*/ 1362 w 10000"/>
                <a:gd name="connsiteY130" fmla="*/ 5609 h 10000"/>
                <a:gd name="connsiteX131" fmla="*/ 1566 w 10000"/>
                <a:gd name="connsiteY131" fmla="*/ 5609 h 10000"/>
                <a:gd name="connsiteX132" fmla="*/ 1566 w 10000"/>
                <a:gd name="connsiteY132" fmla="*/ 5873 h 10000"/>
                <a:gd name="connsiteX133" fmla="*/ 1391 w 10000"/>
                <a:gd name="connsiteY133" fmla="*/ 6032 h 10000"/>
                <a:gd name="connsiteX134" fmla="*/ 1276 w 10000"/>
                <a:gd name="connsiteY134" fmla="*/ 6720 h 10000"/>
                <a:gd name="connsiteX135" fmla="*/ 1218 w 10000"/>
                <a:gd name="connsiteY135" fmla="*/ 7037 h 10000"/>
                <a:gd name="connsiteX136" fmla="*/ 1305 w 10000"/>
                <a:gd name="connsiteY136" fmla="*/ 7461 h 10000"/>
                <a:gd name="connsiteX137" fmla="*/ 1478 w 10000"/>
                <a:gd name="connsiteY137" fmla="*/ 7778 h 10000"/>
                <a:gd name="connsiteX138" fmla="*/ 2058 w 10000"/>
                <a:gd name="connsiteY138" fmla="*/ 8413 h 10000"/>
                <a:gd name="connsiteX139" fmla="*/ 2521 w 10000"/>
                <a:gd name="connsiteY139" fmla="*/ 8889 h 10000"/>
                <a:gd name="connsiteX140" fmla="*/ 2869 w 10000"/>
                <a:gd name="connsiteY140" fmla="*/ 9101 h 10000"/>
                <a:gd name="connsiteX141" fmla="*/ 3246 w 10000"/>
                <a:gd name="connsiteY141" fmla="*/ 9312 h 10000"/>
                <a:gd name="connsiteX142" fmla="*/ 3624 w 10000"/>
                <a:gd name="connsiteY142" fmla="*/ 9524 h 10000"/>
                <a:gd name="connsiteX143" fmla="*/ 3972 w 10000"/>
                <a:gd name="connsiteY143" fmla="*/ 9630 h 10000"/>
                <a:gd name="connsiteX144" fmla="*/ 4348 w 10000"/>
                <a:gd name="connsiteY144" fmla="*/ 9789 h 10000"/>
                <a:gd name="connsiteX145" fmla="*/ 4783 w 10000"/>
                <a:gd name="connsiteY145" fmla="*/ 9948 h 10000"/>
                <a:gd name="connsiteX146" fmla="*/ 5246 w 10000"/>
                <a:gd name="connsiteY146" fmla="*/ 10000 h 10000"/>
                <a:gd name="connsiteX147" fmla="*/ 5652 w 10000"/>
                <a:gd name="connsiteY147" fmla="*/ 10000 h 10000"/>
                <a:gd name="connsiteX148" fmla="*/ 6145 w 10000"/>
                <a:gd name="connsiteY148" fmla="*/ 9948 h 10000"/>
                <a:gd name="connsiteX149" fmla="*/ 6493 w 10000"/>
                <a:gd name="connsiteY149" fmla="*/ 9841 h 10000"/>
                <a:gd name="connsiteX150" fmla="*/ 6841 w 10000"/>
                <a:gd name="connsiteY150" fmla="*/ 9736 h 10000"/>
                <a:gd name="connsiteX151" fmla="*/ 7218 w 10000"/>
                <a:gd name="connsiteY151" fmla="*/ 9577 h 10000"/>
                <a:gd name="connsiteX152" fmla="*/ 7565 w 10000"/>
                <a:gd name="connsiteY152" fmla="*/ 9418 h 10000"/>
                <a:gd name="connsiteX153" fmla="*/ 7884 w 10000"/>
                <a:gd name="connsiteY153" fmla="*/ 9207 h 10000"/>
                <a:gd name="connsiteX154" fmla="*/ 8232 w 10000"/>
                <a:gd name="connsiteY154" fmla="*/ 8995 h 10000"/>
                <a:gd name="connsiteX155" fmla="*/ 8551 w 10000"/>
                <a:gd name="connsiteY15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7087 w 10000"/>
                <a:gd name="connsiteY32" fmla="*/ 5497 h 10000"/>
                <a:gd name="connsiteX33" fmla="*/ 8037 w 10000"/>
                <a:gd name="connsiteY33" fmla="*/ 4742 h 10000"/>
                <a:gd name="connsiteX34" fmla="*/ 7531 w 10000"/>
                <a:gd name="connsiteY34" fmla="*/ 4817 h 10000"/>
                <a:gd name="connsiteX35" fmla="*/ 8069 w 10000"/>
                <a:gd name="connsiteY35" fmla="*/ 4826 h 10000"/>
                <a:gd name="connsiteX36" fmla="*/ 6950 w 10000"/>
                <a:gd name="connsiteY36" fmla="*/ 3306 h 10000"/>
                <a:gd name="connsiteX37" fmla="*/ 6962 w 10000"/>
                <a:gd name="connsiteY37" fmla="*/ 3305 h 10000"/>
                <a:gd name="connsiteX38" fmla="*/ 6645 w 10000"/>
                <a:gd name="connsiteY38" fmla="*/ 3230 h 10000"/>
                <a:gd name="connsiteX39" fmla="*/ 6519 w 10000"/>
                <a:gd name="connsiteY39" fmla="*/ 3003 h 10000"/>
                <a:gd name="connsiteX40" fmla="*/ 5949 w 10000"/>
                <a:gd name="connsiteY40" fmla="*/ 2473 h 10000"/>
                <a:gd name="connsiteX41" fmla="*/ 5015 w 10000"/>
                <a:gd name="connsiteY41" fmla="*/ 3228 h 10000"/>
                <a:gd name="connsiteX42" fmla="*/ 4898 w 10000"/>
                <a:gd name="connsiteY42" fmla="*/ 3175 h 10000"/>
                <a:gd name="connsiteX43" fmla="*/ 4754 w 10000"/>
                <a:gd name="connsiteY43" fmla="*/ 3122 h 10000"/>
                <a:gd name="connsiteX44" fmla="*/ 4637 w 10000"/>
                <a:gd name="connsiteY44" fmla="*/ 3334 h 10000"/>
                <a:gd name="connsiteX45" fmla="*/ 4464 w 10000"/>
                <a:gd name="connsiteY45" fmla="*/ 3493 h 10000"/>
                <a:gd name="connsiteX46" fmla="*/ 4435 w 10000"/>
                <a:gd name="connsiteY46" fmla="*/ 3651 h 10000"/>
                <a:gd name="connsiteX47" fmla="*/ 4579 w 10000"/>
                <a:gd name="connsiteY47" fmla="*/ 3862 h 10000"/>
                <a:gd name="connsiteX48" fmla="*/ 4637 w 10000"/>
                <a:gd name="connsiteY48" fmla="*/ 4021 h 10000"/>
                <a:gd name="connsiteX49" fmla="*/ 4783 w 10000"/>
                <a:gd name="connsiteY49" fmla="*/ 4021 h 10000"/>
                <a:gd name="connsiteX50" fmla="*/ 4841 w 10000"/>
                <a:gd name="connsiteY50" fmla="*/ 4021 h 10000"/>
                <a:gd name="connsiteX51" fmla="*/ 4927 w 10000"/>
                <a:gd name="connsiteY51" fmla="*/ 4233 h 10000"/>
                <a:gd name="connsiteX52" fmla="*/ 5073 w 10000"/>
                <a:gd name="connsiteY52" fmla="*/ 4603 h 10000"/>
                <a:gd name="connsiteX53" fmla="*/ 4898 w 10000"/>
                <a:gd name="connsiteY53" fmla="*/ 4391 h 10000"/>
                <a:gd name="connsiteX54" fmla="*/ 4812 w 10000"/>
                <a:gd name="connsiteY54" fmla="*/ 4127 h 10000"/>
                <a:gd name="connsiteX55" fmla="*/ 4725 w 10000"/>
                <a:gd name="connsiteY55" fmla="*/ 4339 h 10000"/>
                <a:gd name="connsiteX56" fmla="*/ 4608 w 10000"/>
                <a:gd name="connsiteY56" fmla="*/ 4657 h 10000"/>
                <a:gd name="connsiteX57" fmla="*/ 4608 w 10000"/>
                <a:gd name="connsiteY57" fmla="*/ 4445 h 10000"/>
                <a:gd name="connsiteX58" fmla="*/ 4435 w 10000"/>
                <a:gd name="connsiteY58" fmla="*/ 4339 h 10000"/>
                <a:gd name="connsiteX59" fmla="*/ 4406 w 10000"/>
                <a:gd name="connsiteY59" fmla="*/ 3968 h 10000"/>
                <a:gd name="connsiteX60" fmla="*/ 4261 w 10000"/>
                <a:gd name="connsiteY60" fmla="*/ 4021 h 10000"/>
                <a:gd name="connsiteX61" fmla="*/ 4319 w 10000"/>
                <a:gd name="connsiteY61" fmla="*/ 3598 h 10000"/>
                <a:gd name="connsiteX62" fmla="*/ 4232 w 10000"/>
                <a:gd name="connsiteY62" fmla="*/ 3598 h 10000"/>
                <a:gd name="connsiteX63" fmla="*/ 4319 w 10000"/>
                <a:gd name="connsiteY63" fmla="*/ 3069 h 10000"/>
                <a:gd name="connsiteX64" fmla="*/ 4464 w 10000"/>
                <a:gd name="connsiteY64" fmla="*/ 3069 h 10000"/>
                <a:gd name="connsiteX65" fmla="*/ 4522 w 10000"/>
                <a:gd name="connsiteY65" fmla="*/ 3386 h 10000"/>
                <a:gd name="connsiteX66" fmla="*/ 4551 w 10000"/>
                <a:gd name="connsiteY66" fmla="*/ 3175 h 10000"/>
                <a:gd name="connsiteX67" fmla="*/ 4493 w 10000"/>
                <a:gd name="connsiteY67" fmla="*/ 3016 h 10000"/>
                <a:gd name="connsiteX68" fmla="*/ 4348 w 10000"/>
                <a:gd name="connsiteY68" fmla="*/ 2910 h 10000"/>
                <a:gd name="connsiteX69" fmla="*/ 4377 w 10000"/>
                <a:gd name="connsiteY69" fmla="*/ 2487 h 10000"/>
                <a:gd name="connsiteX70" fmla="*/ 4319 w 10000"/>
                <a:gd name="connsiteY70" fmla="*/ 2275 h 10000"/>
                <a:gd name="connsiteX71" fmla="*/ 4289 w 10000"/>
                <a:gd name="connsiteY71" fmla="*/ 1641 h 10000"/>
                <a:gd name="connsiteX72" fmla="*/ 4348 w 10000"/>
                <a:gd name="connsiteY72" fmla="*/ 1641 h 10000"/>
                <a:gd name="connsiteX73" fmla="*/ 4261 w 10000"/>
                <a:gd name="connsiteY73" fmla="*/ 1534 h 10000"/>
                <a:gd name="connsiteX74" fmla="*/ 4000 w 10000"/>
                <a:gd name="connsiteY74" fmla="*/ 1746 h 10000"/>
                <a:gd name="connsiteX75" fmla="*/ 3942 w 10000"/>
                <a:gd name="connsiteY75" fmla="*/ 1323 h 10000"/>
                <a:gd name="connsiteX76" fmla="*/ 4145 w 10000"/>
                <a:gd name="connsiteY76" fmla="*/ 582 h 10000"/>
                <a:gd name="connsiteX77" fmla="*/ 3972 w 10000"/>
                <a:gd name="connsiteY77" fmla="*/ 318 h 10000"/>
                <a:gd name="connsiteX78" fmla="*/ 3972 w 10000"/>
                <a:gd name="connsiteY78" fmla="*/ 212 h 10000"/>
                <a:gd name="connsiteX79" fmla="*/ 3710 w 10000"/>
                <a:gd name="connsiteY79" fmla="*/ 0 h 10000"/>
                <a:gd name="connsiteX80" fmla="*/ 3624 w 10000"/>
                <a:gd name="connsiteY80" fmla="*/ 212 h 10000"/>
                <a:gd name="connsiteX81" fmla="*/ 3536 w 10000"/>
                <a:gd name="connsiteY81" fmla="*/ 635 h 10000"/>
                <a:gd name="connsiteX82" fmla="*/ 3420 w 10000"/>
                <a:gd name="connsiteY82" fmla="*/ 688 h 10000"/>
                <a:gd name="connsiteX83" fmla="*/ 3594 w 10000"/>
                <a:gd name="connsiteY83" fmla="*/ 900 h 10000"/>
                <a:gd name="connsiteX84" fmla="*/ 3624 w 10000"/>
                <a:gd name="connsiteY84" fmla="*/ 1164 h 10000"/>
                <a:gd name="connsiteX85" fmla="*/ 3536 w 10000"/>
                <a:gd name="connsiteY85" fmla="*/ 1323 h 10000"/>
                <a:gd name="connsiteX86" fmla="*/ 3624 w 10000"/>
                <a:gd name="connsiteY86" fmla="*/ 1799 h 10000"/>
                <a:gd name="connsiteX87" fmla="*/ 3565 w 10000"/>
                <a:gd name="connsiteY87" fmla="*/ 2223 h 10000"/>
                <a:gd name="connsiteX88" fmla="*/ 3130 w 10000"/>
                <a:gd name="connsiteY88" fmla="*/ 2539 h 10000"/>
                <a:gd name="connsiteX89" fmla="*/ 3101 w 10000"/>
                <a:gd name="connsiteY89" fmla="*/ 2381 h 10000"/>
                <a:gd name="connsiteX90" fmla="*/ 3073 w 10000"/>
                <a:gd name="connsiteY90" fmla="*/ 2593 h 10000"/>
                <a:gd name="connsiteX91" fmla="*/ 3188 w 10000"/>
                <a:gd name="connsiteY91" fmla="*/ 2804 h 10000"/>
                <a:gd name="connsiteX92" fmla="*/ 3478 w 10000"/>
                <a:gd name="connsiteY92" fmla="*/ 2593 h 10000"/>
                <a:gd name="connsiteX93" fmla="*/ 3594 w 10000"/>
                <a:gd name="connsiteY93" fmla="*/ 2752 h 10000"/>
                <a:gd name="connsiteX94" fmla="*/ 3392 w 10000"/>
                <a:gd name="connsiteY94" fmla="*/ 2804 h 10000"/>
                <a:gd name="connsiteX95" fmla="*/ 1349 w 10000"/>
                <a:gd name="connsiteY95" fmla="*/ 2289 h 10000"/>
                <a:gd name="connsiteX96" fmla="*/ 2754 w 10000"/>
                <a:gd name="connsiteY96" fmla="*/ 2857 h 10000"/>
                <a:gd name="connsiteX97" fmla="*/ 1630 w 10000"/>
                <a:gd name="connsiteY97" fmla="*/ 1022 h 10000"/>
                <a:gd name="connsiteX98" fmla="*/ 2656 w 10000"/>
                <a:gd name="connsiteY98" fmla="*/ 2472 h 10000"/>
                <a:gd name="connsiteX99" fmla="*/ 2898 w 10000"/>
                <a:gd name="connsiteY99" fmla="*/ 3545 h 10000"/>
                <a:gd name="connsiteX100" fmla="*/ 2840 w 10000"/>
                <a:gd name="connsiteY100" fmla="*/ 3916 h 10000"/>
                <a:gd name="connsiteX101" fmla="*/ 1349 w 10000"/>
                <a:gd name="connsiteY101" fmla="*/ 2289 h 10000"/>
                <a:gd name="connsiteX102" fmla="*/ 1349 w 10000"/>
                <a:gd name="connsiteY102" fmla="*/ 2289 h 10000"/>
                <a:gd name="connsiteX103" fmla="*/ 2377 w 10000"/>
                <a:gd name="connsiteY103" fmla="*/ 3598 h 10000"/>
                <a:gd name="connsiteX104" fmla="*/ 2377 w 10000"/>
                <a:gd name="connsiteY104" fmla="*/ 3968 h 10000"/>
                <a:gd name="connsiteX105" fmla="*/ 2231 w 10000"/>
                <a:gd name="connsiteY105" fmla="*/ 4445 h 10000"/>
                <a:gd name="connsiteX106" fmla="*/ 2000 w 10000"/>
                <a:gd name="connsiteY106" fmla="*/ 4021 h 10000"/>
                <a:gd name="connsiteX107" fmla="*/ 1884 w 10000"/>
                <a:gd name="connsiteY107" fmla="*/ 3545 h 10000"/>
                <a:gd name="connsiteX108" fmla="*/ 1652 w 10000"/>
                <a:gd name="connsiteY108" fmla="*/ 3545 h 10000"/>
                <a:gd name="connsiteX109" fmla="*/ 1478 w 10000"/>
                <a:gd name="connsiteY109" fmla="*/ 3757 h 10000"/>
                <a:gd name="connsiteX110" fmla="*/ 1247 w 10000"/>
                <a:gd name="connsiteY110" fmla="*/ 3757 h 10000"/>
                <a:gd name="connsiteX111" fmla="*/ 1072 w 10000"/>
                <a:gd name="connsiteY111" fmla="*/ 3968 h 10000"/>
                <a:gd name="connsiteX112" fmla="*/ 957 w 10000"/>
                <a:gd name="connsiteY112" fmla="*/ 3757 h 10000"/>
                <a:gd name="connsiteX113" fmla="*/ 667 w 10000"/>
                <a:gd name="connsiteY113" fmla="*/ 3704 h 10000"/>
                <a:gd name="connsiteX114" fmla="*/ 406 w 10000"/>
                <a:gd name="connsiteY114" fmla="*/ 3704 h 10000"/>
                <a:gd name="connsiteX115" fmla="*/ 29 w 10000"/>
                <a:gd name="connsiteY115" fmla="*/ 3439 h 10000"/>
                <a:gd name="connsiteX116" fmla="*/ 0 w 10000"/>
                <a:gd name="connsiteY116" fmla="*/ 3916 h 10000"/>
                <a:gd name="connsiteX117" fmla="*/ 58 w 10000"/>
                <a:gd name="connsiteY117" fmla="*/ 4603 h 10000"/>
                <a:gd name="connsiteX118" fmla="*/ 116 w 10000"/>
                <a:gd name="connsiteY118" fmla="*/ 4973 h 10000"/>
                <a:gd name="connsiteX119" fmla="*/ 174 w 10000"/>
                <a:gd name="connsiteY119" fmla="*/ 5239 h 10000"/>
                <a:gd name="connsiteX120" fmla="*/ 232 w 10000"/>
                <a:gd name="connsiteY120" fmla="*/ 5609 h 10000"/>
                <a:gd name="connsiteX121" fmla="*/ 406 w 10000"/>
                <a:gd name="connsiteY121" fmla="*/ 5926 h 10000"/>
                <a:gd name="connsiteX122" fmla="*/ 638 w 10000"/>
                <a:gd name="connsiteY122" fmla="*/ 6455 h 10000"/>
                <a:gd name="connsiteX123" fmla="*/ 492 w 10000"/>
                <a:gd name="connsiteY123" fmla="*/ 6350 h 10000"/>
                <a:gd name="connsiteX124" fmla="*/ 840 w 10000"/>
                <a:gd name="connsiteY124" fmla="*/ 6825 h 10000"/>
                <a:gd name="connsiteX125" fmla="*/ 1043 w 10000"/>
                <a:gd name="connsiteY125" fmla="*/ 6773 h 10000"/>
                <a:gd name="connsiteX126" fmla="*/ 1015 w 10000"/>
                <a:gd name="connsiteY126" fmla="*/ 6455 h 10000"/>
                <a:gd name="connsiteX127" fmla="*/ 1188 w 10000"/>
                <a:gd name="connsiteY127" fmla="*/ 6508 h 10000"/>
                <a:gd name="connsiteX128" fmla="*/ 986 w 10000"/>
                <a:gd name="connsiteY128" fmla="*/ 5873 h 10000"/>
                <a:gd name="connsiteX129" fmla="*/ 1362 w 10000"/>
                <a:gd name="connsiteY129" fmla="*/ 5609 h 10000"/>
                <a:gd name="connsiteX130" fmla="*/ 1566 w 10000"/>
                <a:gd name="connsiteY130" fmla="*/ 5609 h 10000"/>
                <a:gd name="connsiteX131" fmla="*/ 1566 w 10000"/>
                <a:gd name="connsiteY131" fmla="*/ 5873 h 10000"/>
                <a:gd name="connsiteX132" fmla="*/ 1391 w 10000"/>
                <a:gd name="connsiteY132" fmla="*/ 6032 h 10000"/>
                <a:gd name="connsiteX133" fmla="*/ 1276 w 10000"/>
                <a:gd name="connsiteY133" fmla="*/ 6720 h 10000"/>
                <a:gd name="connsiteX134" fmla="*/ 1218 w 10000"/>
                <a:gd name="connsiteY134" fmla="*/ 7037 h 10000"/>
                <a:gd name="connsiteX135" fmla="*/ 1305 w 10000"/>
                <a:gd name="connsiteY135" fmla="*/ 7461 h 10000"/>
                <a:gd name="connsiteX136" fmla="*/ 1478 w 10000"/>
                <a:gd name="connsiteY136" fmla="*/ 7778 h 10000"/>
                <a:gd name="connsiteX137" fmla="*/ 2058 w 10000"/>
                <a:gd name="connsiteY137" fmla="*/ 8413 h 10000"/>
                <a:gd name="connsiteX138" fmla="*/ 2521 w 10000"/>
                <a:gd name="connsiteY138" fmla="*/ 8889 h 10000"/>
                <a:gd name="connsiteX139" fmla="*/ 2869 w 10000"/>
                <a:gd name="connsiteY139" fmla="*/ 9101 h 10000"/>
                <a:gd name="connsiteX140" fmla="*/ 3246 w 10000"/>
                <a:gd name="connsiteY140" fmla="*/ 9312 h 10000"/>
                <a:gd name="connsiteX141" fmla="*/ 3624 w 10000"/>
                <a:gd name="connsiteY141" fmla="*/ 9524 h 10000"/>
                <a:gd name="connsiteX142" fmla="*/ 3972 w 10000"/>
                <a:gd name="connsiteY142" fmla="*/ 9630 h 10000"/>
                <a:gd name="connsiteX143" fmla="*/ 4348 w 10000"/>
                <a:gd name="connsiteY143" fmla="*/ 9789 h 10000"/>
                <a:gd name="connsiteX144" fmla="*/ 4783 w 10000"/>
                <a:gd name="connsiteY144" fmla="*/ 9948 h 10000"/>
                <a:gd name="connsiteX145" fmla="*/ 5246 w 10000"/>
                <a:gd name="connsiteY145" fmla="*/ 10000 h 10000"/>
                <a:gd name="connsiteX146" fmla="*/ 5652 w 10000"/>
                <a:gd name="connsiteY146" fmla="*/ 10000 h 10000"/>
                <a:gd name="connsiteX147" fmla="*/ 6145 w 10000"/>
                <a:gd name="connsiteY147" fmla="*/ 9948 h 10000"/>
                <a:gd name="connsiteX148" fmla="*/ 6493 w 10000"/>
                <a:gd name="connsiteY148" fmla="*/ 9841 h 10000"/>
                <a:gd name="connsiteX149" fmla="*/ 6841 w 10000"/>
                <a:gd name="connsiteY149" fmla="*/ 9736 h 10000"/>
                <a:gd name="connsiteX150" fmla="*/ 7218 w 10000"/>
                <a:gd name="connsiteY150" fmla="*/ 9577 h 10000"/>
                <a:gd name="connsiteX151" fmla="*/ 7565 w 10000"/>
                <a:gd name="connsiteY151" fmla="*/ 9418 h 10000"/>
                <a:gd name="connsiteX152" fmla="*/ 7884 w 10000"/>
                <a:gd name="connsiteY152" fmla="*/ 9207 h 10000"/>
                <a:gd name="connsiteX153" fmla="*/ 8232 w 10000"/>
                <a:gd name="connsiteY153" fmla="*/ 8995 h 10000"/>
                <a:gd name="connsiteX154" fmla="*/ 8551 w 10000"/>
                <a:gd name="connsiteY15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8037 w 10000"/>
                <a:gd name="connsiteY32" fmla="*/ 4742 h 10000"/>
                <a:gd name="connsiteX33" fmla="*/ 7531 w 10000"/>
                <a:gd name="connsiteY33" fmla="*/ 4817 h 10000"/>
                <a:gd name="connsiteX34" fmla="*/ 8069 w 10000"/>
                <a:gd name="connsiteY34" fmla="*/ 4826 h 10000"/>
                <a:gd name="connsiteX35" fmla="*/ 6950 w 10000"/>
                <a:gd name="connsiteY35" fmla="*/ 3306 h 10000"/>
                <a:gd name="connsiteX36" fmla="*/ 6962 w 10000"/>
                <a:gd name="connsiteY36" fmla="*/ 3305 h 10000"/>
                <a:gd name="connsiteX37" fmla="*/ 6645 w 10000"/>
                <a:gd name="connsiteY37" fmla="*/ 3230 h 10000"/>
                <a:gd name="connsiteX38" fmla="*/ 6519 w 10000"/>
                <a:gd name="connsiteY38" fmla="*/ 3003 h 10000"/>
                <a:gd name="connsiteX39" fmla="*/ 5949 w 10000"/>
                <a:gd name="connsiteY39" fmla="*/ 2473 h 10000"/>
                <a:gd name="connsiteX40" fmla="*/ 5015 w 10000"/>
                <a:gd name="connsiteY40" fmla="*/ 3228 h 10000"/>
                <a:gd name="connsiteX41" fmla="*/ 4898 w 10000"/>
                <a:gd name="connsiteY41" fmla="*/ 3175 h 10000"/>
                <a:gd name="connsiteX42" fmla="*/ 4754 w 10000"/>
                <a:gd name="connsiteY42" fmla="*/ 3122 h 10000"/>
                <a:gd name="connsiteX43" fmla="*/ 4637 w 10000"/>
                <a:gd name="connsiteY43" fmla="*/ 3334 h 10000"/>
                <a:gd name="connsiteX44" fmla="*/ 4464 w 10000"/>
                <a:gd name="connsiteY44" fmla="*/ 3493 h 10000"/>
                <a:gd name="connsiteX45" fmla="*/ 4435 w 10000"/>
                <a:gd name="connsiteY45" fmla="*/ 3651 h 10000"/>
                <a:gd name="connsiteX46" fmla="*/ 4579 w 10000"/>
                <a:gd name="connsiteY46" fmla="*/ 3862 h 10000"/>
                <a:gd name="connsiteX47" fmla="*/ 4637 w 10000"/>
                <a:gd name="connsiteY47" fmla="*/ 4021 h 10000"/>
                <a:gd name="connsiteX48" fmla="*/ 4783 w 10000"/>
                <a:gd name="connsiteY48" fmla="*/ 4021 h 10000"/>
                <a:gd name="connsiteX49" fmla="*/ 4841 w 10000"/>
                <a:gd name="connsiteY49" fmla="*/ 4021 h 10000"/>
                <a:gd name="connsiteX50" fmla="*/ 4927 w 10000"/>
                <a:gd name="connsiteY50" fmla="*/ 4233 h 10000"/>
                <a:gd name="connsiteX51" fmla="*/ 5073 w 10000"/>
                <a:gd name="connsiteY51" fmla="*/ 4603 h 10000"/>
                <a:gd name="connsiteX52" fmla="*/ 4898 w 10000"/>
                <a:gd name="connsiteY52" fmla="*/ 4391 h 10000"/>
                <a:gd name="connsiteX53" fmla="*/ 4812 w 10000"/>
                <a:gd name="connsiteY53" fmla="*/ 4127 h 10000"/>
                <a:gd name="connsiteX54" fmla="*/ 4725 w 10000"/>
                <a:gd name="connsiteY54" fmla="*/ 4339 h 10000"/>
                <a:gd name="connsiteX55" fmla="*/ 4608 w 10000"/>
                <a:gd name="connsiteY55" fmla="*/ 4657 h 10000"/>
                <a:gd name="connsiteX56" fmla="*/ 4608 w 10000"/>
                <a:gd name="connsiteY56" fmla="*/ 4445 h 10000"/>
                <a:gd name="connsiteX57" fmla="*/ 4435 w 10000"/>
                <a:gd name="connsiteY57" fmla="*/ 4339 h 10000"/>
                <a:gd name="connsiteX58" fmla="*/ 4406 w 10000"/>
                <a:gd name="connsiteY58" fmla="*/ 3968 h 10000"/>
                <a:gd name="connsiteX59" fmla="*/ 4261 w 10000"/>
                <a:gd name="connsiteY59" fmla="*/ 4021 h 10000"/>
                <a:gd name="connsiteX60" fmla="*/ 4319 w 10000"/>
                <a:gd name="connsiteY60" fmla="*/ 3598 h 10000"/>
                <a:gd name="connsiteX61" fmla="*/ 4232 w 10000"/>
                <a:gd name="connsiteY61" fmla="*/ 3598 h 10000"/>
                <a:gd name="connsiteX62" fmla="*/ 4319 w 10000"/>
                <a:gd name="connsiteY62" fmla="*/ 3069 h 10000"/>
                <a:gd name="connsiteX63" fmla="*/ 4464 w 10000"/>
                <a:gd name="connsiteY63" fmla="*/ 3069 h 10000"/>
                <a:gd name="connsiteX64" fmla="*/ 4522 w 10000"/>
                <a:gd name="connsiteY64" fmla="*/ 3386 h 10000"/>
                <a:gd name="connsiteX65" fmla="*/ 4551 w 10000"/>
                <a:gd name="connsiteY65" fmla="*/ 3175 h 10000"/>
                <a:gd name="connsiteX66" fmla="*/ 4493 w 10000"/>
                <a:gd name="connsiteY66" fmla="*/ 3016 h 10000"/>
                <a:gd name="connsiteX67" fmla="*/ 4348 w 10000"/>
                <a:gd name="connsiteY67" fmla="*/ 2910 h 10000"/>
                <a:gd name="connsiteX68" fmla="*/ 4377 w 10000"/>
                <a:gd name="connsiteY68" fmla="*/ 2487 h 10000"/>
                <a:gd name="connsiteX69" fmla="*/ 4319 w 10000"/>
                <a:gd name="connsiteY69" fmla="*/ 2275 h 10000"/>
                <a:gd name="connsiteX70" fmla="*/ 4289 w 10000"/>
                <a:gd name="connsiteY70" fmla="*/ 1641 h 10000"/>
                <a:gd name="connsiteX71" fmla="*/ 4348 w 10000"/>
                <a:gd name="connsiteY71" fmla="*/ 1641 h 10000"/>
                <a:gd name="connsiteX72" fmla="*/ 4261 w 10000"/>
                <a:gd name="connsiteY72" fmla="*/ 1534 h 10000"/>
                <a:gd name="connsiteX73" fmla="*/ 4000 w 10000"/>
                <a:gd name="connsiteY73" fmla="*/ 1746 h 10000"/>
                <a:gd name="connsiteX74" fmla="*/ 3942 w 10000"/>
                <a:gd name="connsiteY74" fmla="*/ 1323 h 10000"/>
                <a:gd name="connsiteX75" fmla="*/ 4145 w 10000"/>
                <a:gd name="connsiteY75" fmla="*/ 582 h 10000"/>
                <a:gd name="connsiteX76" fmla="*/ 3972 w 10000"/>
                <a:gd name="connsiteY76" fmla="*/ 318 h 10000"/>
                <a:gd name="connsiteX77" fmla="*/ 3972 w 10000"/>
                <a:gd name="connsiteY77" fmla="*/ 212 h 10000"/>
                <a:gd name="connsiteX78" fmla="*/ 3710 w 10000"/>
                <a:gd name="connsiteY78" fmla="*/ 0 h 10000"/>
                <a:gd name="connsiteX79" fmla="*/ 3624 w 10000"/>
                <a:gd name="connsiteY79" fmla="*/ 212 h 10000"/>
                <a:gd name="connsiteX80" fmla="*/ 3536 w 10000"/>
                <a:gd name="connsiteY80" fmla="*/ 635 h 10000"/>
                <a:gd name="connsiteX81" fmla="*/ 3420 w 10000"/>
                <a:gd name="connsiteY81" fmla="*/ 688 h 10000"/>
                <a:gd name="connsiteX82" fmla="*/ 3594 w 10000"/>
                <a:gd name="connsiteY82" fmla="*/ 900 h 10000"/>
                <a:gd name="connsiteX83" fmla="*/ 3624 w 10000"/>
                <a:gd name="connsiteY83" fmla="*/ 1164 h 10000"/>
                <a:gd name="connsiteX84" fmla="*/ 3536 w 10000"/>
                <a:gd name="connsiteY84" fmla="*/ 1323 h 10000"/>
                <a:gd name="connsiteX85" fmla="*/ 3624 w 10000"/>
                <a:gd name="connsiteY85" fmla="*/ 1799 h 10000"/>
                <a:gd name="connsiteX86" fmla="*/ 3565 w 10000"/>
                <a:gd name="connsiteY86" fmla="*/ 2223 h 10000"/>
                <a:gd name="connsiteX87" fmla="*/ 3130 w 10000"/>
                <a:gd name="connsiteY87" fmla="*/ 2539 h 10000"/>
                <a:gd name="connsiteX88" fmla="*/ 3101 w 10000"/>
                <a:gd name="connsiteY88" fmla="*/ 2381 h 10000"/>
                <a:gd name="connsiteX89" fmla="*/ 3073 w 10000"/>
                <a:gd name="connsiteY89" fmla="*/ 2593 h 10000"/>
                <a:gd name="connsiteX90" fmla="*/ 3188 w 10000"/>
                <a:gd name="connsiteY90" fmla="*/ 2804 h 10000"/>
                <a:gd name="connsiteX91" fmla="*/ 3478 w 10000"/>
                <a:gd name="connsiteY91" fmla="*/ 2593 h 10000"/>
                <a:gd name="connsiteX92" fmla="*/ 3594 w 10000"/>
                <a:gd name="connsiteY92" fmla="*/ 2752 h 10000"/>
                <a:gd name="connsiteX93" fmla="*/ 3392 w 10000"/>
                <a:gd name="connsiteY93" fmla="*/ 2804 h 10000"/>
                <a:gd name="connsiteX94" fmla="*/ 1349 w 10000"/>
                <a:gd name="connsiteY94" fmla="*/ 2289 h 10000"/>
                <a:gd name="connsiteX95" fmla="*/ 2754 w 10000"/>
                <a:gd name="connsiteY95" fmla="*/ 2857 h 10000"/>
                <a:gd name="connsiteX96" fmla="*/ 1630 w 10000"/>
                <a:gd name="connsiteY96" fmla="*/ 1022 h 10000"/>
                <a:gd name="connsiteX97" fmla="*/ 2656 w 10000"/>
                <a:gd name="connsiteY97" fmla="*/ 2472 h 10000"/>
                <a:gd name="connsiteX98" fmla="*/ 2898 w 10000"/>
                <a:gd name="connsiteY98" fmla="*/ 3545 h 10000"/>
                <a:gd name="connsiteX99" fmla="*/ 2840 w 10000"/>
                <a:gd name="connsiteY99" fmla="*/ 3916 h 10000"/>
                <a:gd name="connsiteX100" fmla="*/ 1349 w 10000"/>
                <a:gd name="connsiteY100" fmla="*/ 2289 h 10000"/>
                <a:gd name="connsiteX101" fmla="*/ 1349 w 10000"/>
                <a:gd name="connsiteY101" fmla="*/ 2289 h 10000"/>
                <a:gd name="connsiteX102" fmla="*/ 2377 w 10000"/>
                <a:gd name="connsiteY102" fmla="*/ 3598 h 10000"/>
                <a:gd name="connsiteX103" fmla="*/ 2377 w 10000"/>
                <a:gd name="connsiteY103" fmla="*/ 3968 h 10000"/>
                <a:gd name="connsiteX104" fmla="*/ 2231 w 10000"/>
                <a:gd name="connsiteY104" fmla="*/ 4445 h 10000"/>
                <a:gd name="connsiteX105" fmla="*/ 2000 w 10000"/>
                <a:gd name="connsiteY105" fmla="*/ 4021 h 10000"/>
                <a:gd name="connsiteX106" fmla="*/ 1884 w 10000"/>
                <a:gd name="connsiteY106" fmla="*/ 3545 h 10000"/>
                <a:gd name="connsiteX107" fmla="*/ 1652 w 10000"/>
                <a:gd name="connsiteY107" fmla="*/ 3545 h 10000"/>
                <a:gd name="connsiteX108" fmla="*/ 1478 w 10000"/>
                <a:gd name="connsiteY108" fmla="*/ 3757 h 10000"/>
                <a:gd name="connsiteX109" fmla="*/ 1247 w 10000"/>
                <a:gd name="connsiteY109" fmla="*/ 3757 h 10000"/>
                <a:gd name="connsiteX110" fmla="*/ 1072 w 10000"/>
                <a:gd name="connsiteY110" fmla="*/ 3968 h 10000"/>
                <a:gd name="connsiteX111" fmla="*/ 957 w 10000"/>
                <a:gd name="connsiteY111" fmla="*/ 3757 h 10000"/>
                <a:gd name="connsiteX112" fmla="*/ 667 w 10000"/>
                <a:gd name="connsiteY112" fmla="*/ 3704 h 10000"/>
                <a:gd name="connsiteX113" fmla="*/ 406 w 10000"/>
                <a:gd name="connsiteY113" fmla="*/ 3704 h 10000"/>
                <a:gd name="connsiteX114" fmla="*/ 29 w 10000"/>
                <a:gd name="connsiteY114" fmla="*/ 3439 h 10000"/>
                <a:gd name="connsiteX115" fmla="*/ 0 w 10000"/>
                <a:gd name="connsiteY115" fmla="*/ 3916 h 10000"/>
                <a:gd name="connsiteX116" fmla="*/ 58 w 10000"/>
                <a:gd name="connsiteY116" fmla="*/ 4603 h 10000"/>
                <a:gd name="connsiteX117" fmla="*/ 116 w 10000"/>
                <a:gd name="connsiteY117" fmla="*/ 4973 h 10000"/>
                <a:gd name="connsiteX118" fmla="*/ 174 w 10000"/>
                <a:gd name="connsiteY118" fmla="*/ 5239 h 10000"/>
                <a:gd name="connsiteX119" fmla="*/ 232 w 10000"/>
                <a:gd name="connsiteY119" fmla="*/ 5609 h 10000"/>
                <a:gd name="connsiteX120" fmla="*/ 406 w 10000"/>
                <a:gd name="connsiteY120" fmla="*/ 5926 h 10000"/>
                <a:gd name="connsiteX121" fmla="*/ 638 w 10000"/>
                <a:gd name="connsiteY121" fmla="*/ 6455 h 10000"/>
                <a:gd name="connsiteX122" fmla="*/ 492 w 10000"/>
                <a:gd name="connsiteY122" fmla="*/ 6350 h 10000"/>
                <a:gd name="connsiteX123" fmla="*/ 840 w 10000"/>
                <a:gd name="connsiteY123" fmla="*/ 6825 h 10000"/>
                <a:gd name="connsiteX124" fmla="*/ 1043 w 10000"/>
                <a:gd name="connsiteY124" fmla="*/ 6773 h 10000"/>
                <a:gd name="connsiteX125" fmla="*/ 1015 w 10000"/>
                <a:gd name="connsiteY125" fmla="*/ 6455 h 10000"/>
                <a:gd name="connsiteX126" fmla="*/ 1188 w 10000"/>
                <a:gd name="connsiteY126" fmla="*/ 6508 h 10000"/>
                <a:gd name="connsiteX127" fmla="*/ 986 w 10000"/>
                <a:gd name="connsiteY127" fmla="*/ 5873 h 10000"/>
                <a:gd name="connsiteX128" fmla="*/ 1362 w 10000"/>
                <a:gd name="connsiteY128" fmla="*/ 5609 h 10000"/>
                <a:gd name="connsiteX129" fmla="*/ 1566 w 10000"/>
                <a:gd name="connsiteY129" fmla="*/ 5609 h 10000"/>
                <a:gd name="connsiteX130" fmla="*/ 1566 w 10000"/>
                <a:gd name="connsiteY130" fmla="*/ 5873 h 10000"/>
                <a:gd name="connsiteX131" fmla="*/ 1391 w 10000"/>
                <a:gd name="connsiteY131" fmla="*/ 6032 h 10000"/>
                <a:gd name="connsiteX132" fmla="*/ 1276 w 10000"/>
                <a:gd name="connsiteY132" fmla="*/ 6720 h 10000"/>
                <a:gd name="connsiteX133" fmla="*/ 1218 w 10000"/>
                <a:gd name="connsiteY133" fmla="*/ 7037 h 10000"/>
                <a:gd name="connsiteX134" fmla="*/ 1305 w 10000"/>
                <a:gd name="connsiteY134" fmla="*/ 7461 h 10000"/>
                <a:gd name="connsiteX135" fmla="*/ 1478 w 10000"/>
                <a:gd name="connsiteY135" fmla="*/ 7778 h 10000"/>
                <a:gd name="connsiteX136" fmla="*/ 2058 w 10000"/>
                <a:gd name="connsiteY136" fmla="*/ 8413 h 10000"/>
                <a:gd name="connsiteX137" fmla="*/ 2521 w 10000"/>
                <a:gd name="connsiteY137" fmla="*/ 8889 h 10000"/>
                <a:gd name="connsiteX138" fmla="*/ 2869 w 10000"/>
                <a:gd name="connsiteY138" fmla="*/ 9101 h 10000"/>
                <a:gd name="connsiteX139" fmla="*/ 3246 w 10000"/>
                <a:gd name="connsiteY139" fmla="*/ 9312 h 10000"/>
                <a:gd name="connsiteX140" fmla="*/ 3624 w 10000"/>
                <a:gd name="connsiteY140" fmla="*/ 9524 h 10000"/>
                <a:gd name="connsiteX141" fmla="*/ 3972 w 10000"/>
                <a:gd name="connsiteY141" fmla="*/ 9630 h 10000"/>
                <a:gd name="connsiteX142" fmla="*/ 4348 w 10000"/>
                <a:gd name="connsiteY142" fmla="*/ 9789 h 10000"/>
                <a:gd name="connsiteX143" fmla="*/ 4783 w 10000"/>
                <a:gd name="connsiteY143" fmla="*/ 9948 h 10000"/>
                <a:gd name="connsiteX144" fmla="*/ 5246 w 10000"/>
                <a:gd name="connsiteY144" fmla="*/ 10000 h 10000"/>
                <a:gd name="connsiteX145" fmla="*/ 5652 w 10000"/>
                <a:gd name="connsiteY145" fmla="*/ 10000 h 10000"/>
                <a:gd name="connsiteX146" fmla="*/ 6145 w 10000"/>
                <a:gd name="connsiteY146" fmla="*/ 9948 h 10000"/>
                <a:gd name="connsiteX147" fmla="*/ 6493 w 10000"/>
                <a:gd name="connsiteY147" fmla="*/ 9841 h 10000"/>
                <a:gd name="connsiteX148" fmla="*/ 6841 w 10000"/>
                <a:gd name="connsiteY148" fmla="*/ 9736 h 10000"/>
                <a:gd name="connsiteX149" fmla="*/ 7218 w 10000"/>
                <a:gd name="connsiteY149" fmla="*/ 9577 h 10000"/>
                <a:gd name="connsiteX150" fmla="*/ 7565 w 10000"/>
                <a:gd name="connsiteY150" fmla="*/ 9418 h 10000"/>
                <a:gd name="connsiteX151" fmla="*/ 7884 w 10000"/>
                <a:gd name="connsiteY151" fmla="*/ 9207 h 10000"/>
                <a:gd name="connsiteX152" fmla="*/ 8232 w 10000"/>
                <a:gd name="connsiteY152" fmla="*/ 8995 h 10000"/>
                <a:gd name="connsiteX153" fmla="*/ 8551 w 10000"/>
                <a:gd name="connsiteY15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7531 w 10000"/>
                <a:gd name="connsiteY32" fmla="*/ 4817 h 10000"/>
                <a:gd name="connsiteX33" fmla="*/ 8069 w 10000"/>
                <a:gd name="connsiteY33" fmla="*/ 4826 h 10000"/>
                <a:gd name="connsiteX34" fmla="*/ 6950 w 10000"/>
                <a:gd name="connsiteY34" fmla="*/ 3306 h 10000"/>
                <a:gd name="connsiteX35" fmla="*/ 6962 w 10000"/>
                <a:gd name="connsiteY35" fmla="*/ 3305 h 10000"/>
                <a:gd name="connsiteX36" fmla="*/ 6645 w 10000"/>
                <a:gd name="connsiteY36" fmla="*/ 3230 h 10000"/>
                <a:gd name="connsiteX37" fmla="*/ 6519 w 10000"/>
                <a:gd name="connsiteY37" fmla="*/ 3003 h 10000"/>
                <a:gd name="connsiteX38" fmla="*/ 5949 w 10000"/>
                <a:gd name="connsiteY38" fmla="*/ 2473 h 10000"/>
                <a:gd name="connsiteX39" fmla="*/ 5015 w 10000"/>
                <a:gd name="connsiteY39" fmla="*/ 3228 h 10000"/>
                <a:gd name="connsiteX40" fmla="*/ 4898 w 10000"/>
                <a:gd name="connsiteY40" fmla="*/ 3175 h 10000"/>
                <a:gd name="connsiteX41" fmla="*/ 4754 w 10000"/>
                <a:gd name="connsiteY41" fmla="*/ 3122 h 10000"/>
                <a:gd name="connsiteX42" fmla="*/ 4637 w 10000"/>
                <a:gd name="connsiteY42" fmla="*/ 3334 h 10000"/>
                <a:gd name="connsiteX43" fmla="*/ 4464 w 10000"/>
                <a:gd name="connsiteY43" fmla="*/ 3493 h 10000"/>
                <a:gd name="connsiteX44" fmla="*/ 4435 w 10000"/>
                <a:gd name="connsiteY44" fmla="*/ 3651 h 10000"/>
                <a:gd name="connsiteX45" fmla="*/ 4579 w 10000"/>
                <a:gd name="connsiteY45" fmla="*/ 3862 h 10000"/>
                <a:gd name="connsiteX46" fmla="*/ 4637 w 10000"/>
                <a:gd name="connsiteY46" fmla="*/ 4021 h 10000"/>
                <a:gd name="connsiteX47" fmla="*/ 4783 w 10000"/>
                <a:gd name="connsiteY47" fmla="*/ 4021 h 10000"/>
                <a:gd name="connsiteX48" fmla="*/ 4841 w 10000"/>
                <a:gd name="connsiteY48" fmla="*/ 4021 h 10000"/>
                <a:gd name="connsiteX49" fmla="*/ 4927 w 10000"/>
                <a:gd name="connsiteY49" fmla="*/ 4233 h 10000"/>
                <a:gd name="connsiteX50" fmla="*/ 5073 w 10000"/>
                <a:gd name="connsiteY50" fmla="*/ 4603 h 10000"/>
                <a:gd name="connsiteX51" fmla="*/ 4898 w 10000"/>
                <a:gd name="connsiteY51" fmla="*/ 4391 h 10000"/>
                <a:gd name="connsiteX52" fmla="*/ 4812 w 10000"/>
                <a:gd name="connsiteY52" fmla="*/ 4127 h 10000"/>
                <a:gd name="connsiteX53" fmla="*/ 4725 w 10000"/>
                <a:gd name="connsiteY53" fmla="*/ 4339 h 10000"/>
                <a:gd name="connsiteX54" fmla="*/ 4608 w 10000"/>
                <a:gd name="connsiteY54" fmla="*/ 4657 h 10000"/>
                <a:gd name="connsiteX55" fmla="*/ 4608 w 10000"/>
                <a:gd name="connsiteY55" fmla="*/ 4445 h 10000"/>
                <a:gd name="connsiteX56" fmla="*/ 4435 w 10000"/>
                <a:gd name="connsiteY56" fmla="*/ 4339 h 10000"/>
                <a:gd name="connsiteX57" fmla="*/ 4406 w 10000"/>
                <a:gd name="connsiteY57" fmla="*/ 3968 h 10000"/>
                <a:gd name="connsiteX58" fmla="*/ 4261 w 10000"/>
                <a:gd name="connsiteY58" fmla="*/ 4021 h 10000"/>
                <a:gd name="connsiteX59" fmla="*/ 4319 w 10000"/>
                <a:gd name="connsiteY59" fmla="*/ 3598 h 10000"/>
                <a:gd name="connsiteX60" fmla="*/ 4232 w 10000"/>
                <a:gd name="connsiteY60" fmla="*/ 3598 h 10000"/>
                <a:gd name="connsiteX61" fmla="*/ 4319 w 10000"/>
                <a:gd name="connsiteY61" fmla="*/ 3069 h 10000"/>
                <a:gd name="connsiteX62" fmla="*/ 4464 w 10000"/>
                <a:gd name="connsiteY62" fmla="*/ 3069 h 10000"/>
                <a:gd name="connsiteX63" fmla="*/ 4522 w 10000"/>
                <a:gd name="connsiteY63" fmla="*/ 3386 h 10000"/>
                <a:gd name="connsiteX64" fmla="*/ 4551 w 10000"/>
                <a:gd name="connsiteY64" fmla="*/ 3175 h 10000"/>
                <a:gd name="connsiteX65" fmla="*/ 4493 w 10000"/>
                <a:gd name="connsiteY65" fmla="*/ 3016 h 10000"/>
                <a:gd name="connsiteX66" fmla="*/ 4348 w 10000"/>
                <a:gd name="connsiteY66" fmla="*/ 2910 h 10000"/>
                <a:gd name="connsiteX67" fmla="*/ 4377 w 10000"/>
                <a:gd name="connsiteY67" fmla="*/ 2487 h 10000"/>
                <a:gd name="connsiteX68" fmla="*/ 4319 w 10000"/>
                <a:gd name="connsiteY68" fmla="*/ 2275 h 10000"/>
                <a:gd name="connsiteX69" fmla="*/ 4289 w 10000"/>
                <a:gd name="connsiteY69" fmla="*/ 1641 h 10000"/>
                <a:gd name="connsiteX70" fmla="*/ 4348 w 10000"/>
                <a:gd name="connsiteY70" fmla="*/ 1641 h 10000"/>
                <a:gd name="connsiteX71" fmla="*/ 4261 w 10000"/>
                <a:gd name="connsiteY71" fmla="*/ 1534 h 10000"/>
                <a:gd name="connsiteX72" fmla="*/ 4000 w 10000"/>
                <a:gd name="connsiteY72" fmla="*/ 1746 h 10000"/>
                <a:gd name="connsiteX73" fmla="*/ 3942 w 10000"/>
                <a:gd name="connsiteY73" fmla="*/ 1323 h 10000"/>
                <a:gd name="connsiteX74" fmla="*/ 4145 w 10000"/>
                <a:gd name="connsiteY74" fmla="*/ 582 h 10000"/>
                <a:gd name="connsiteX75" fmla="*/ 3972 w 10000"/>
                <a:gd name="connsiteY75" fmla="*/ 318 h 10000"/>
                <a:gd name="connsiteX76" fmla="*/ 3972 w 10000"/>
                <a:gd name="connsiteY76" fmla="*/ 212 h 10000"/>
                <a:gd name="connsiteX77" fmla="*/ 3710 w 10000"/>
                <a:gd name="connsiteY77" fmla="*/ 0 h 10000"/>
                <a:gd name="connsiteX78" fmla="*/ 3624 w 10000"/>
                <a:gd name="connsiteY78" fmla="*/ 212 h 10000"/>
                <a:gd name="connsiteX79" fmla="*/ 3536 w 10000"/>
                <a:gd name="connsiteY79" fmla="*/ 635 h 10000"/>
                <a:gd name="connsiteX80" fmla="*/ 3420 w 10000"/>
                <a:gd name="connsiteY80" fmla="*/ 688 h 10000"/>
                <a:gd name="connsiteX81" fmla="*/ 3594 w 10000"/>
                <a:gd name="connsiteY81" fmla="*/ 900 h 10000"/>
                <a:gd name="connsiteX82" fmla="*/ 3624 w 10000"/>
                <a:gd name="connsiteY82" fmla="*/ 1164 h 10000"/>
                <a:gd name="connsiteX83" fmla="*/ 3536 w 10000"/>
                <a:gd name="connsiteY83" fmla="*/ 1323 h 10000"/>
                <a:gd name="connsiteX84" fmla="*/ 3624 w 10000"/>
                <a:gd name="connsiteY84" fmla="*/ 1799 h 10000"/>
                <a:gd name="connsiteX85" fmla="*/ 3565 w 10000"/>
                <a:gd name="connsiteY85" fmla="*/ 2223 h 10000"/>
                <a:gd name="connsiteX86" fmla="*/ 3130 w 10000"/>
                <a:gd name="connsiteY86" fmla="*/ 2539 h 10000"/>
                <a:gd name="connsiteX87" fmla="*/ 3101 w 10000"/>
                <a:gd name="connsiteY87" fmla="*/ 2381 h 10000"/>
                <a:gd name="connsiteX88" fmla="*/ 3073 w 10000"/>
                <a:gd name="connsiteY88" fmla="*/ 2593 h 10000"/>
                <a:gd name="connsiteX89" fmla="*/ 3188 w 10000"/>
                <a:gd name="connsiteY89" fmla="*/ 2804 h 10000"/>
                <a:gd name="connsiteX90" fmla="*/ 3478 w 10000"/>
                <a:gd name="connsiteY90" fmla="*/ 2593 h 10000"/>
                <a:gd name="connsiteX91" fmla="*/ 3594 w 10000"/>
                <a:gd name="connsiteY91" fmla="*/ 2752 h 10000"/>
                <a:gd name="connsiteX92" fmla="*/ 3392 w 10000"/>
                <a:gd name="connsiteY92" fmla="*/ 2804 h 10000"/>
                <a:gd name="connsiteX93" fmla="*/ 1349 w 10000"/>
                <a:gd name="connsiteY93" fmla="*/ 2289 h 10000"/>
                <a:gd name="connsiteX94" fmla="*/ 2754 w 10000"/>
                <a:gd name="connsiteY94" fmla="*/ 2857 h 10000"/>
                <a:gd name="connsiteX95" fmla="*/ 1630 w 10000"/>
                <a:gd name="connsiteY95" fmla="*/ 1022 h 10000"/>
                <a:gd name="connsiteX96" fmla="*/ 2656 w 10000"/>
                <a:gd name="connsiteY96" fmla="*/ 2472 h 10000"/>
                <a:gd name="connsiteX97" fmla="*/ 2898 w 10000"/>
                <a:gd name="connsiteY97" fmla="*/ 3545 h 10000"/>
                <a:gd name="connsiteX98" fmla="*/ 2840 w 10000"/>
                <a:gd name="connsiteY98" fmla="*/ 3916 h 10000"/>
                <a:gd name="connsiteX99" fmla="*/ 1349 w 10000"/>
                <a:gd name="connsiteY99" fmla="*/ 2289 h 10000"/>
                <a:gd name="connsiteX100" fmla="*/ 1349 w 10000"/>
                <a:gd name="connsiteY100" fmla="*/ 2289 h 10000"/>
                <a:gd name="connsiteX101" fmla="*/ 2377 w 10000"/>
                <a:gd name="connsiteY101" fmla="*/ 3598 h 10000"/>
                <a:gd name="connsiteX102" fmla="*/ 2377 w 10000"/>
                <a:gd name="connsiteY102" fmla="*/ 3968 h 10000"/>
                <a:gd name="connsiteX103" fmla="*/ 2231 w 10000"/>
                <a:gd name="connsiteY103" fmla="*/ 4445 h 10000"/>
                <a:gd name="connsiteX104" fmla="*/ 2000 w 10000"/>
                <a:gd name="connsiteY104" fmla="*/ 4021 h 10000"/>
                <a:gd name="connsiteX105" fmla="*/ 1884 w 10000"/>
                <a:gd name="connsiteY105" fmla="*/ 3545 h 10000"/>
                <a:gd name="connsiteX106" fmla="*/ 1652 w 10000"/>
                <a:gd name="connsiteY106" fmla="*/ 3545 h 10000"/>
                <a:gd name="connsiteX107" fmla="*/ 1478 w 10000"/>
                <a:gd name="connsiteY107" fmla="*/ 3757 h 10000"/>
                <a:gd name="connsiteX108" fmla="*/ 1247 w 10000"/>
                <a:gd name="connsiteY108" fmla="*/ 3757 h 10000"/>
                <a:gd name="connsiteX109" fmla="*/ 1072 w 10000"/>
                <a:gd name="connsiteY109" fmla="*/ 3968 h 10000"/>
                <a:gd name="connsiteX110" fmla="*/ 957 w 10000"/>
                <a:gd name="connsiteY110" fmla="*/ 3757 h 10000"/>
                <a:gd name="connsiteX111" fmla="*/ 667 w 10000"/>
                <a:gd name="connsiteY111" fmla="*/ 3704 h 10000"/>
                <a:gd name="connsiteX112" fmla="*/ 406 w 10000"/>
                <a:gd name="connsiteY112" fmla="*/ 3704 h 10000"/>
                <a:gd name="connsiteX113" fmla="*/ 29 w 10000"/>
                <a:gd name="connsiteY113" fmla="*/ 3439 h 10000"/>
                <a:gd name="connsiteX114" fmla="*/ 0 w 10000"/>
                <a:gd name="connsiteY114" fmla="*/ 3916 h 10000"/>
                <a:gd name="connsiteX115" fmla="*/ 58 w 10000"/>
                <a:gd name="connsiteY115" fmla="*/ 4603 h 10000"/>
                <a:gd name="connsiteX116" fmla="*/ 116 w 10000"/>
                <a:gd name="connsiteY116" fmla="*/ 4973 h 10000"/>
                <a:gd name="connsiteX117" fmla="*/ 174 w 10000"/>
                <a:gd name="connsiteY117" fmla="*/ 5239 h 10000"/>
                <a:gd name="connsiteX118" fmla="*/ 232 w 10000"/>
                <a:gd name="connsiteY118" fmla="*/ 5609 h 10000"/>
                <a:gd name="connsiteX119" fmla="*/ 406 w 10000"/>
                <a:gd name="connsiteY119" fmla="*/ 5926 h 10000"/>
                <a:gd name="connsiteX120" fmla="*/ 638 w 10000"/>
                <a:gd name="connsiteY120" fmla="*/ 6455 h 10000"/>
                <a:gd name="connsiteX121" fmla="*/ 492 w 10000"/>
                <a:gd name="connsiteY121" fmla="*/ 6350 h 10000"/>
                <a:gd name="connsiteX122" fmla="*/ 840 w 10000"/>
                <a:gd name="connsiteY122" fmla="*/ 6825 h 10000"/>
                <a:gd name="connsiteX123" fmla="*/ 1043 w 10000"/>
                <a:gd name="connsiteY123" fmla="*/ 6773 h 10000"/>
                <a:gd name="connsiteX124" fmla="*/ 1015 w 10000"/>
                <a:gd name="connsiteY124" fmla="*/ 6455 h 10000"/>
                <a:gd name="connsiteX125" fmla="*/ 1188 w 10000"/>
                <a:gd name="connsiteY125" fmla="*/ 6508 h 10000"/>
                <a:gd name="connsiteX126" fmla="*/ 986 w 10000"/>
                <a:gd name="connsiteY126" fmla="*/ 5873 h 10000"/>
                <a:gd name="connsiteX127" fmla="*/ 1362 w 10000"/>
                <a:gd name="connsiteY127" fmla="*/ 5609 h 10000"/>
                <a:gd name="connsiteX128" fmla="*/ 1566 w 10000"/>
                <a:gd name="connsiteY128" fmla="*/ 5609 h 10000"/>
                <a:gd name="connsiteX129" fmla="*/ 1566 w 10000"/>
                <a:gd name="connsiteY129" fmla="*/ 5873 h 10000"/>
                <a:gd name="connsiteX130" fmla="*/ 1391 w 10000"/>
                <a:gd name="connsiteY130" fmla="*/ 6032 h 10000"/>
                <a:gd name="connsiteX131" fmla="*/ 1276 w 10000"/>
                <a:gd name="connsiteY131" fmla="*/ 6720 h 10000"/>
                <a:gd name="connsiteX132" fmla="*/ 1218 w 10000"/>
                <a:gd name="connsiteY132" fmla="*/ 7037 h 10000"/>
                <a:gd name="connsiteX133" fmla="*/ 1305 w 10000"/>
                <a:gd name="connsiteY133" fmla="*/ 7461 h 10000"/>
                <a:gd name="connsiteX134" fmla="*/ 1478 w 10000"/>
                <a:gd name="connsiteY134" fmla="*/ 7778 h 10000"/>
                <a:gd name="connsiteX135" fmla="*/ 2058 w 10000"/>
                <a:gd name="connsiteY135" fmla="*/ 8413 h 10000"/>
                <a:gd name="connsiteX136" fmla="*/ 2521 w 10000"/>
                <a:gd name="connsiteY136" fmla="*/ 8889 h 10000"/>
                <a:gd name="connsiteX137" fmla="*/ 2869 w 10000"/>
                <a:gd name="connsiteY137" fmla="*/ 9101 h 10000"/>
                <a:gd name="connsiteX138" fmla="*/ 3246 w 10000"/>
                <a:gd name="connsiteY138" fmla="*/ 9312 h 10000"/>
                <a:gd name="connsiteX139" fmla="*/ 3624 w 10000"/>
                <a:gd name="connsiteY139" fmla="*/ 9524 h 10000"/>
                <a:gd name="connsiteX140" fmla="*/ 3972 w 10000"/>
                <a:gd name="connsiteY140" fmla="*/ 9630 h 10000"/>
                <a:gd name="connsiteX141" fmla="*/ 4348 w 10000"/>
                <a:gd name="connsiteY141" fmla="*/ 9789 h 10000"/>
                <a:gd name="connsiteX142" fmla="*/ 4783 w 10000"/>
                <a:gd name="connsiteY142" fmla="*/ 9948 h 10000"/>
                <a:gd name="connsiteX143" fmla="*/ 5246 w 10000"/>
                <a:gd name="connsiteY143" fmla="*/ 10000 h 10000"/>
                <a:gd name="connsiteX144" fmla="*/ 5652 w 10000"/>
                <a:gd name="connsiteY144" fmla="*/ 10000 h 10000"/>
                <a:gd name="connsiteX145" fmla="*/ 6145 w 10000"/>
                <a:gd name="connsiteY145" fmla="*/ 9948 h 10000"/>
                <a:gd name="connsiteX146" fmla="*/ 6493 w 10000"/>
                <a:gd name="connsiteY146" fmla="*/ 9841 h 10000"/>
                <a:gd name="connsiteX147" fmla="*/ 6841 w 10000"/>
                <a:gd name="connsiteY147" fmla="*/ 9736 h 10000"/>
                <a:gd name="connsiteX148" fmla="*/ 7218 w 10000"/>
                <a:gd name="connsiteY148" fmla="*/ 9577 h 10000"/>
                <a:gd name="connsiteX149" fmla="*/ 7565 w 10000"/>
                <a:gd name="connsiteY149" fmla="*/ 9418 h 10000"/>
                <a:gd name="connsiteX150" fmla="*/ 7884 w 10000"/>
                <a:gd name="connsiteY150" fmla="*/ 9207 h 10000"/>
                <a:gd name="connsiteX151" fmla="*/ 8232 w 10000"/>
                <a:gd name="connsiteY151" fmla="*/ 8995 h 10000"/>
                <a:gd name="connsiteX152" fmla="*/ 8551 w 10000"/>
                <a:gd name="connsiteY15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1630 w 10000"/>
                <a:gd name="connsiteY94" fmla="*/ 1022 h 10000"/>
                <a:gd name="connsiteX95" fmla="*/ 2656 w 10000"/>
                <a:gd name="connsiteY95" fmla="*/ 2472 h 10000"/>
                <a:gd name="connsiteX96" fmla="*/ 2898 w 10000"/>
                <a:gd name="connsiteY96" fmla="*/ 3545 h 10000"/>
                <a:gd name="connsiteX97" fmla="*/ 2840 w 10000"/>
                <a:gd name="connsiteY97" fmla="*/ 3916 h 10000"/>
                <a:gd name="connsiteX98" fmla="*/ 1349 w 10000"/>
                <a:gd name="connsiteY98" fmla="*/ 2289 h 10000"/>
                <a:gd name="connsiteX99" fmla="*/ 1349 w 10000"/>
                <a:gd name="connsiteY99" fmla="*/ 2289 h 10000"/>
                <a:gd name="connsiteX100" fmla="*/ 2377 w 10000"/>
                <a:gd name="connsiteY100" fmla="*/ 3598 h 10000"/>
                <a:gd name="connsiteX101" fmla="*/ 2377 w 10000"/>
                <a:gd name="connsiteY101" fmla="*/ 3968 h 10000"/>
                <a:gd name="connsiteX102" fmla="*/ 2231 w 10000"/>
                <a:gd name="connsiteY102" fmla="*/ 4445 h 10000"/>
                <a:gd name="connsiteX103" fmla="*/ 2000 w 10000"/>
                <a:gd name="connsiteY103" fmla="*/ 4021 h 10000"/>
                <a:gd name="connsiteX104" fmla="*/ 1884 w 10000"/>
                <a:gd name="connsiteY104" fmla="*/ 3545 h 10000"/>
                <a:gd name="connsiteX105" fmla="*/ 1652 w 10000"/>
                <a:gd name="connsiteY105" fmla="*/ 3545 h 10000"/>
                <a:gd name="connsiteX106" fmla="*/ 1478 w 10000"/>
                <a:gd name="connsiteY106" fmla="*/ 3757 h 10000"/>
                <a:gd name="connsiteX107" fmla="*/ 1247 w 10000"/>
                <a:gd name="connsiteY107" fmla="*/ 3757 h 10000"/>
                <a:gd name="connsiteX108" fmla="*/ 1072 w 10000"/>
                <a:gd name="connsiteY108" fmla="*/ 3968 h 10000"/>
                <a:gd name="connsiteX109" fmla="*/ 957 w 10000"/>
                <a:gd name="connsiteY109" fmla="*/ 3757 h 10000"/>
                <a:gd name="connsiteX110" fmla="*/ 667 w 10000"/>
                <a:gd name="connsiteY110" fmla="*/ 3704 h 10000"/>
                <a:gd name="connsiteX111" fmla="*/ 406 w 10000"/>
                <a:gd name="connsiteY111" fmla="*/ 3704 h 10000"/>
                <a:gd name="connsiteX112" fmla="*/ 29 w 10000"/>
                <a:gd name="connsiteY112" fmla="*/ 3439 h 10000"/>
                <a:gd name="connsiteX113" fmla="*/ 0 w 10000"/>
                <a:gd name="connsiteY113" fmla="*/ 3916 h 10000"/>
                <a:gd name="connsiteX114" fmla="*/ 58 w 10000"/>
                <a:gd name="connsiteY114" fmla="*/ 4603 h 10000"/>
                <a:gd name="connsiteX115" fmla="*/ 116 w 10000"/>
                <a:gd name="connsiteY115" fmla="*/ 4973 h 10000"/>
                <a:gd name="connsiteX116" fmla="*/ 174 w 10000"/>
                <a:gd name="connsiteY116" fmla="*/ 5239 h 10000"/>
                <a:gd name="connsiteX117" fmla="*/ 232 w 10000"/>
                <a:gd name="connsiteY117" fmla="*/ 5609 h 10000"/>
                <a:gd name="connsiteX118" fmla="*/ 406 w 10000"/>
                <a:gd name="connsiteY118" fmla="*/ 5926 h 10000"/>
                <a:gd name="connsiteX119" fmla="*/ 638 w 10000"/>
                <a:gd name="connsiteY119" fmla="*/ 6455 h 10000"/>
                <a:gd name="connsiteX120" fmla="*/ 492 w 10000"/>
                <a:gd name="connsiteY120" fmla="*/ 6350 h 10000"/>
                <a:gd name="connsiteX121" fmla="*/ 840 w 10000"/>
                <a:gd name="connsiteY121" fmla="*/ 6825 h 10000"/>
                <a:gd name="connsiteX122" fmla="*/ 1043 w 10000"/>
                <a:gd name="connsiteY122" fmla="*/ 6773 h 10000"/>
                <a:gd name="connsiteX123" fmla="*/ 1015 w 10000"/>
                <a:gd name="connsiteY123" fmla="*/ 6455 h 10000"/>
                <a:gd name="connsiteX124" fmla="*/ 1188 w 10000"/>
                <a:gd name="connsiteY124" fmla="*/ 6508 h 10000"/>
                <a:gd name="connsiteX125" fmla="*/ 986 w 10000"/>
                <a:gd name="connsiteY125" fmla="*/ 5873 h 10000"/>
                <a:gd name="connsiteX126" fmla="*/ 1362 w 10000"/>
                <a:gd name="connsiteY126" fmla="*/ 5609 h 10000"/>
                <a:gd name="connsiteX127" fmla="*/ 1566 w 10000"/>
                <a:gd name="connsiteY127" fmla="*/ 5609 h 10000"/>
                <a:gd name="connsiteX128" fmla="*/ 1566 w 10000"/>
                <a:gd name="connsiteY128" fmla="*/ 5873 h 10000"/>
                <a:gd name="connsiteX129" fmla="*/ 1391 w 10000"/>
                <a:gd name="connsiteY129" fmla="*/ 6032 h 10000"/>
                <a:gd name="connsiteX130" fmla="*/ 1276 w 10000"/>
                <a:gd name="connsiteY130" fmla="*/ 6720 h 10000"/>
                <a:gd name="connsiteX131" fmla="*/ 1218 w 10000"/>
                <a:gd name="connsiteY131" fmla="*/ 7037 h 10000"/>
                <a:gd name="connsiteX132" fmla="*/ 1305 w 10000"/>
                <a:gd name="connsiteY132" fmla="*/ 7461 h 10000"/>
                <a:gd name="connsiteX133" fmla="*/ 1478 w 10000"/>
                <a:gd name="connsiteY133" fmla="*/ 7778 h 10000"/>
                <a:gd name="connsiteX134" fmla="*/ 2058 w 10000"/>
                <a:gd name="connsiteY134" fmla="*/ 8413 h 10000"/>
                <a:gd name="connsiteX135" fmla="*/ 2521 w 10000"/>
                <a:gd name="connsiteY135" fmla="*/ 8889 h 10000"/>
                <a:gd name="connsiteX136" fmla="*/ 2869 w 10000"/>
                <a:gd name="connsiteY136" fmla="*/ 9101 h 10000"/>
                <a:gd name="connsiteX137" fmla="*/ 3246 w 10000"/>
                <a:gd name="connsiteY137" fmla="*/ 9312 h 10000"/>
                <a:gd name="connsiteX138" fmla="*/ 3624 w 10000"/>
                <a:gd name="connsiteY138" fmla="*/ 9524 h 10000"/>
                <a:gd name="connsiteX139" fmla="*/ 3972 w 10000"/>
                <a:gd name="connsiteY139" fmla="*/ 9630 h 10000"/>
                <a:gd name="connsiteX140" fmla="*/ 4348 w 10000"/>
                <a:gd name="connsiteY140" fmla="*/ 9789 h 10000"/>
                <a:gd name="connsiteX141" fmla="*/ 4783 w 10000"/>
                <a:gd name="connsiteY141" fmla="*/ 9948 h 10000"/>
                <a:gd name="connsiteX142" fmla="*/ 5246 w 10000"/>
                <a:gd name="connsiteY142" fmla="*/ 10000 h 10000"/>
                <a:gd name="connsiteX143" fmla="*/ 5652 w 10000"/>
                <a:gd name="connsiteY143" fmla="*/ 10000 h 10000"/>
                <a:gd name="connsiteX144" fmla="*/ 6145 w 10000"/>
                <a:gd name="connsiteY144" fmla="*/ 9948 h 10000"/>
                <a:gd name="connsiteX145" fmla="*/ 6493 w 10000"/>
                <a:gd name="connsiteY145" fmla="*/ 9841 h 10000"/>
                <a:gd name="connsiteX146" fmla="*/ 6841 w 10000"/>
                <a:gd name="connsiteY146" fmla="*/ 9736 h 10000"/>
                <a:gd name="connsiteX147" fmla="*/ 7218 w 10000"/>
                <a:gd name="connsiteY147" fmla="*/ 9577 h 10000"/>
                <a:gd name="connsiteX148" fmla="*/ 7565 w 10000"/>
                <a:gd name="connsiteY148" fmla="*/ 9418 h 10000"/>
                <a:gd name="connsiteX149" fmla="*/ 7884 w 10000"/>
                <a:gd name="connsiteY149" fmla="*/ 9207 h 10000"/>
                <a:gd name="connsiteX150" fmla="*/ 8232 w 10000"/>
                <a:gd name="connsiteY150" fmla="*/ 8995 h 10000"/>
                <a:gd name="connsiteX151" fmla="*/ 8551 w 10000"/>
                <a:gd name="connsiteY15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1349 w 10000"/>
                <a:gd name="connsiteY98" fmla="*/ 2289 h 10000"/>
                <a:gd name="connsiteX99" fmla="*/ 2377 w 10000"/>
                <a:gd name="connsiteY99" fmla="*/ 3598 h 10000"/>
                <a:gd name="connsiteX100" fmla="*/ 2377 w 10000"/>
                <a:gd name="connsiteY100" fmla="*/ 3968 h 10000"/>
                <a:gd name="connsiteX101" fmla="*/ 2231 w 10000"/>
                <a:gd name="connsiteY101" fmla="*/ 4445 h 10000"/>
                <a:gd name="connsiteX102" fmla="*/ 2000 w 10000"/>
                <a:gd name="connsiteY102" fmla="*/ 4021 h 10000"/>
                <a:gd name="connsiteX103" fmla="*/ 1884 w 10000"/>
                <a:gd name="connsiteY103" fmla="*/ 3545 h 10000"/>
                <a:gd name="connsiteX104" fmla="*/ 1652 w 10000"/>
                <a:gd name="connsiteY104" fmla="*/ 3545 h 10000"/>
                <a:gd name="connsiteX105" fmla="*/ 1478 w 10000"/>
                <a:gd name="connsiteY105" fmla="*/ 3757 h 10000"/>
                <a:gd name="connsiteX106" fmla="*/ 1247 w 10000"/>
                <a:gd name="connsiteY106" fmla="*/ 3757 h 10000"/>
                <a:gd name="connsiteX107" fmla="*/ 1072 w 10000"/>
                <a:gd name="connsiteY107" fmla="*/ 3968 h 10000"/>
                <a:gd name="connsiteX108" fmla="*/ 957 w 10000"/>
                <a:gd name="connsiteY108" fmla="*/ 3757 h 10000"/>
                <a:gd name="connsiteX109" fmla="*/ 667 w 10000"/>
                <a:gd name="connsiteY109" fmla="*/ 3704 h 10000"/>
                <a:gd name="connsiteX110" fmla="*/ 406 w 10000"/>
                <a:gd name="connsiteY110" fmla="*/ 3704 h 10000"/>
                <a:gd name="connsiteX111" fmla="*/ 29 w 10000"/>
                <a:gd name="connsiteY111" fmla="*/ 3439 h 10000"/>
                <a:gd name="connsiteX112" fmla="*/ 0 w 10000"/>
                <a:gd name="connsiteY112" fmla="*/ 3916 h 10000"/>
                <a:gd name="connsiteX113" fmla="*/ 58 w 10000"/>
                <a:gd name="connsiteY113" fmla="*/ 4603 h 10000"/>
                <a:gd name="connsiteX114" fmla="*/ 116 w 10000"/>
                <a:gd name="connsiteY114" fmla="*/ 4973 h 10000"/>
                <a:gd name="connsiteX115" fmla="*/ 174 w 10000"/>
                <a:gd name="connsiteY115" fmla="*/ 5239 h 10000"/>
                <a:gd name="connsiteX116" fmla="*/ 232 w 10000"/>
                <a:gd name="connsiteY116" fmla="*/ 5609 h 10000"/>
                <a:gd name="connsiteX117" fmla="*/ 406 w 10000"/>
                <a:gd name="connsiteY117" fmla="*/ 5926 h 10000"/>
                <a:gd name="connsiteX118" fmla="*/ 638 w 10000"/>
                <a:gd name="connsiteY118" fmla="*/ 6455 h 10000"/>
                <a:gd name="connsiteX119" fmla="*/ 492 w 10000"/>
                <a:gd name="connsiteY119" fmla="*/ 6350 h 10000"/>
                <a:gd name="connsiteX120" fmla="*/ 840 w 10000"/>
                <a:gd name="connsiteY120" fmla="*/ 6825 h 10000"/>
                <a:gd name="connsiteX121" fmla="*/ 1043 w 10000"/>
                <a:gd name="connsiteY121" fmla="*/ 6773 h 10000"/>
                <a:gd name="connsiteX122" fmla="*/ 1015 w 10000"/>
                <a:gd name="connsiteY122" fmla="*/ 6455 h 10000"/>
                <a:gd name="connsiteX123" fmla="*/ 1188 w 10000"/>
                <a:gd name="connsiteY123" fmla="*/ 6508 h 10000"/>
                <a:gd name="connsiteX124" fmla="*/ 986 w 10000"/>
                <a:gd name="connsiteY124" fmla="*/ 5873 h 10000"/>
                <a:gd name="connsiteX125" fmla="*/ 1362 w 10000"/>
                <a:gd name="connsiteY125" fmla="*/ 5609 h 10000"/>
                <a:gd name="connsiteX126" fmla="*/ 1566 w 10000"/>
                <a:gd name="connsiteY126" fmla="*/ 5609 h 10000"/>
                <a:gd name="connsiteX127" fmla="*/ 1566 w 10000"/>
                <a:gd name="connsiteY127" fmla="*/ 5873 h 10000"/>
                <a:gd name="connsiteX128" fmla="*/ 1391 w 10000"/>
                <a:gd name="connsiteY128" fmla="*/ 6032 h 10000"/>
                <a:gd name="connsiteX129" fmla="*/ 1276 w 10000"/>
                <a:gd name="connsiteY129" fmla="*/ 6720 h 10000"/>
                <a:gd name="connsiteX130" fmla="*/ 1218 w 10000"/>
                <a:gd name="connsiteY130" fmla="*/ 7037 h 10000"/>
                <a:gd name="connsiteX131" fmla="*/ 1305 w 10000"/>
                <a:gd name="connsiteY131" fmla="*/ 7461 h 10000"/>
                <a:gd name="connsiteX132" fmla="*/ 1478 w 10000"/>
                <a:gd name="connsiteY132" fmla="*/ 7778 h 10000"/>
                <a:gd name="connsiteX133" fmla="*/ 2058 w 10000"/>
                <a:gd name="connsiteY133" fmla="*/ 8413 h 10000"/>
                <a:gd name="connsiteX134" fmla="*/ 2521 w 10000"/>
                <a:gd name="connsiteY134" fmla="*/ 8889 h 10000"/>
                <a:gd name="connsiteX135" fmla="*/ 2869 w 10000"/>
                <a:gd name="connsiteY135" fmla="*/ 9101 h 10000"/>
                <a:gd name="connsiteX136" fmla="*/ 3246 w 10000"/>
                <a:gd name="connsiteY136" fmla="*/ 9312 h 10000"/>
                <a:gd name="connsiteX137" fmla="*/ 3624 w 10000"/>
                <a:gd name="connsiteY137" fmla="*/ 9524 h 10000"/>
                <a:gd name="connsiteX138" fmla="*/ 3972 w 10000"/>
                <a:gd name="connsiteY138" fmla="*/ 9630 h 10000"/>
                <a:gd name="connsiteX139" fmla="*/ 4348 w 10000"/>
                <a:gd name="connsiteY139" fmla="*/ 9789 h 10000"/>
                <a:gd name="connsiteX140" fmla="*/ 4783 w 10000"/>
                <a:gd name="connsiteY140" fmla="*/ 9948 h 10000"/>
                <a:gd name="connsiteX141" fmla="*/ 5246 w 10000"/>
                <a:gd name="connsiteY141" fmla="*/ 10000 h 10000"/>
                <a:gd name="connsiteX142" fmla="*/ 5652 w 10000"/>
                <a:gd name="connsiteY142" fmla="*/ 10000 h 10000"/>
                <a:gd name="connsiteX143" fmla="*/ 6145 w 10000"/>
                <a:gd name="connsiteY143" fmla="*/ 9948 h 10000"/>
                <a:gd name="connsiteX144" fmla="*/ 6493 w 10000"/>
                <a:gd name="connsiteY144" fmla="*/ 9841 h 10000"/>
                <a:gd name="connsiteX145" fmla="*/ 6841 w 10000"/>
                <a:gd name="connsiteY145" fmla="*/ 9736 h 10000"/>
                <a:gd name="connsiteX146" fmla="*/ 7218 w 10000"/>
                <a:gd name="connsiteY146" fmla="*/ 9577 h 10000"/>
                <a:gd name="connsiteX147" fmla="*/ 7565 w 10000"/>
                <a:gd name="connsiteY147" fmla="*/ 9418 h 10000"/>
                <a:gd name="connsiteX148" fmla="*/ 7884 w 10000"/>
                <a:gd name="connsiteY148" fmla="*/ 9207 h 10000"/>
                <a:gd name="connsiteX149" fmla="*/ 8232 w 10000"/>
                <a:gd name="connsiteY149" fmla="*/ 8995 h 10000"/>
                <a:gd name="connsiteX150" fmla="*/ 8551 w 10000"/>
                <a:gd name="connsiteY15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2377 w 10000"/>
                <a:gd name="connsiteY98" fmla="*/ 3598 h 10000"/>
                <a:gd name="connsiteX99" fmla="*/ 2377 w 10000"/>
                <a:gd name="connsiteY99" fmla="*/ 3968 h 10000"/>
                <a:gd name="connsiteX100" fmla="*/ 2231 w 10000"/>
                <a:gd name="connsiteY100" fmla="*/ 4445 h 10000"/>
                <a:gd name="connsiteX101" fmla="*/ 2000 w 10000"/>
                <a:gd name="connsiteY101" fmla="*/ 4021 h 10000"/>
                <a:gd name="connsiteX102" fmla="*/ 1884 w 10000"/>
                <a:gd name="connsiteY102" fmla="*/ 3545 h 10000"/>
                <a:gd name="connsiteX103" fmla="*/ 1652 w 10000"/>
                <a:gd name="connsiteY103" fmla="*/ 3545 h 10000"/>
                <a:gd name="connsiteX104" fmla="*/ 1478 w 10000"/>
                <a:gd name="connsiteY104" fmla="*/ 3757 h 10000"/>
                <a:gd name="connsiteX105" fmla="*/ 1247 w 10000"/>
                <a:gd name="connsiteY105" fmla="*/ 3757 h 10000"/>
                <a:gd name="connsiteX106" fmla="*/ 1072 w 10000"/>
                <a:gd name="connsiteY106" fmla="*/ 3968 h 10000"/>
                <a:gd name="connsiteX107" fmla="*/ 957 w 10000"/>
                <a:gd name="connsiteY107" fmla="*/ 3757 h 10000"/>
                <a:gd name="connsiteX108" fmla="*/ 667 w 10000"/>
                <a:gd name="connsiteY108" fmla="*/ 3704 h 10000"/>
                <a:gd name="connsiteX109" fmla="*/ 406 w 10000"/>
                <a:gd name="connsiteY109" fmla="*/ 3704 h 10000"/>
                <a:gd name="connsiteX110" fmla="*/ 29 w 10000"/>
                <a:gd name="connsiteY110" fmla="*/ 3439 h 10000"/>
                <a:gd name="connsiteX111" fmla="*/ 0 w 10000"/>
                <a:gd name="connsiteY111" fmla="*/ 3916 h 10000"/>
                <a:gd name="connsiteX112" fmla="*/ 58 w 10000"/>
                <a:gd name="connsiteY112" fmla="*/ 4603 h 10000"/>
                <a:gd name="connsiteX113" fmla="*/ 116 w 10000"/>
                <a:gd name="connsiteY113" fmla="*/ 4973 h 10000"/>
                <a:gd name="connsiteX114" fmla="*/ 174 w 10000"/>
                <a:gd name="connsiteY114" fmla="*/ 5239 h 10000"/>
                <a:gd name="connsiteX115" fmla="*/ 232 w 10000"/>
                <a:gd name="connsiteY115" fmla="*/ 5609 h 10000"/>
                <a:gd name="connsiteX116" fmla="*/ 406 w 10000"/>
                <a:gd name="connsiteY116" fmla="*/ 5926 h 10000"/>
                <a:gd name="connsiteX117" fmla="*/ 638 w 10000"/>
                <a:gd name="connsiteY117" fmla="*/ 6455 h 10000"/>
                <a:gd name="connsiteX118" fmla="*/ 492 w 10000"/>
                <a:gd name="connsiteY118" fmla="*/ 6350 h 10000"/>
                <a:gd name="connsiteX119" fmla="*/ 840 w 10000"/>
                <a:gd name="connsiteY119" fmla="*/ 6825 h 10000"/>
                <a:gd name="connsiteX120" fmla="*/ 1043 w 10000"/>
                <a:gd name="connsiteY120" fmla="*/ 6773 h 10000"/>
                <a:gd name="connsiteX121" fmla="*/ 1015 w 10000"/>
                <a:gd name="connsiteY121" fmla="*/ 6455 h 10000"/>
                <a:gd name="connsiteX122" fmla="*/ 1188 w 10000"/>
                <a:gd name="connsiteY122" fmla="*/ 6508 h 10000"/>
                <a:gd name="connsiteX123" fmla="*/ 986 w 10000"/>
                <a:gd name="connsiteY123" fmla="*/ 5873 h 10000"/>
                <a:gd name="connsiteX124" fmla="*/ 1362 w 10000"/>
                <a:gd name="connsiteY124" fmla="*/ 5609 h 10000"/>
                <a:gd name="connsiteX125" fmla="*/ 1566 w 10000"/>
                <a:gd name="connsiteY125" fmla="*/ 5609 h 10000"/>
                <a:gd name="connsiteX126" fmla="*/ 1566 w 10000"/>
                <a:gd name="connsiteY126" fmla="*/ 5873 h 10000"/>
                <a:gd name="connsiteX127" fmla="*/ 1391 w 10000"/>
                <a:gd name="connsiteY127" fmla="*/ 6032 h 10000"/>
                <a:gd name="connsiteX128" fmla="*/ 1276 w 10000"/>
                <a:gd name="connsiteY128" fmla="*/ 6720 h 10000"/>
                <a:gd name="connsiteX129" fmla="*/ 1218 w 10000"/>
                <a:gd name="connsiteY129" fmla="*/ 7037 h 10000"/>
                <a:gd name="connsiteX130" fmla="*/ 1305 w 10000"/>
                <a:gd name="connsiteY130" fmla="*/ 7461 h 10000"/>
                <a:gd name="connsiteX131" fmla="*/ 1478 w 10000"/>
                <a:gd name="connsiteY131" fmla="*/ 7778 h 10000"/>
                <a:gd name="connsiteX132" fmla="*/ 2058 w 10000"/>
                <a:gd name="connsiteY132" fmla="*/ 8413 h 10000"/>
                <a:gd name="connsiteX133" fmla="*/ 2521 w 10000"/>
                <a:gd name="connsiteY133" fmla="*/ 8889 h 10000"/>
                <a:gd name="connsiteX134" fmla="*/ 2869 w 10000"/>
                <a:gd name="connsiteY134" fmla="*/ 9101 h 10000"/>
                <a:gd name="connsiteX135" fmla="*/ 3246 w 10000"/>
                <a:gd name="connsiteY135" fmla="*/ 9312 h 10000"/>
                <a:gd name="connsiteX136" fmla="*/ 3624 w 10000"/>
                <a:gd name="connsiteY136" fmla="*/ 9524 h 10000"/>
                <a:gd name="connsiteX137" fmla="*/ 3972 w 10000"/>
                <a:gd name="connsiteY137" fmla="*/ 9630 h 10000"/>
                <a:gd name="connsiteX138" fmla="*/ 4348 w 10000"/>
                <a:gd name="connsiteY138" fmla="*/ 9789 h 10000"/>
                <a:gd name="connsiteX139" fmla="*/ 4783 w 10000"/>
                <a:gd name="connsiteY139" fmla="*/ 9948 h 10000"/>
                <a:gd name="connsiteX140" fmla="*/ 5246 w 10000"/>
                <a:gd name="connsiteY140" fmla="*/ 10000 h 10000"/>
                <a:gd name="connsiteX141" fmla="*/ 5652 w 10000"/>
                <a:gd name="connsiteY141" fmla="*/ 10000 h 10000"/>
                <a:gd name="connsiteX142" fmla="*/ 6145 w 10000"/>
                <a:gd name="connsiteY142" fmla="*/ 9948 h 10000"/>
                <a:gd name="connsiteX143" fmla="*/ 6493 w 10000"/>
                <a:gd name="connsiteY143" fmla="*/ 9841 h 10000"/>
                <a:gd name="connsiteX144" fmla="*/ 6841 w 10000"/>
                <a:gd name="connsiteY144" fmla="*/ 9736 h 10000"/>
                <a:gd name="connsiteX145" fmla="*/ 7218 w 10000"/>
                <a:gd name="connsiteY145" fmla="*/ 9577 h 10000"/>
                <a:gd name="connsiteX146" fmla="*/ 7565 w 10000"/>
                <a:gd name="connsiteY146" fmla="*/ 9418 h 10000"/>
                <a:gd name="connsiteX147" fmla="*/ 7884 w 10000"/>
                <a:gd name="connsiteY147" fmla="*/ 9207 h 10000"/>
                <a:gd name="connsiteX148" fmla="*/ 8232 w 10000"/>
                <a:gd name="connsiteY148" fmla="*/ 8995 h 10000"/>
                <a:gd name="connsiteX149" fmla="*/ 8551 w 10000"/>
                <a:gd name="connsiteY14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2377 w 10000"/>
                <a:gd name="connsiteY97" fmla="*/ 3598 h 10000"/>
                <a:gd name="connsiteX98" fmla="*/ 2377 w 10000"/>
                <a:gd name="connsiteY98" fmla="*/ 3968 h 10000"/>
                <a:gd name="connsiteX99" fmla="*/ 2231 w 10000"/>
                <a:gd name="connsiteY99" fmla="*/ 4445 h 10000"/>
                <a:gd name="connsiteX100" fmla="*/ 2000 w 10000"/>
                <a:gd name="connsiteY100" fmla="*/ 4021 h 10000"/>
                <a:gd name="connsiteX101" fmla="*/ 1884 w 10000"/>
                <a:gd name="connsiteY101" fmla="*/ 3545 h 10000"/>
                <a:gd name="connsiteX102" fmla="*/ 1652 w 10000"/>
                <a:gd name="connsiteY102" fmla="*/ 3545 h 10000"/>
                <a:gd name="connsiteX103" fmla="*/ 1478 w 10000"/>
                <a:gd name="connsiteY103" fmla="*/ 3757 h 10000"/>
                <a:gd name="connsiteX104" fmla="*/ 1247 w 10000"/>
                <a:gd name="connsiteY104" fmla="*/ 3757 h 10000"/>
                <a:gd name="connsiteX105" fmla="*/ 1072 w 10000"/>
                <a:gd name="connsiteY105" fmla="*/ 3968 h 10000"/>
                <a:gd name="connsiteX106" fmla="*/ 957 w 10000"/>
                <a:gd name="connsiteY106" fmla="*/ 3757 h 10000"/>
                <a:gd name="connsiteX107" fmla="*/ 667 w 10000"/>
                <a:gd name="connsiteY107" fmla="*/ 3704 h 10000"/>
                <a:gd name="connsiteX108" fmla="*/ 406 w 10000"/>
                <a:gd name="connsiteY108" fmla="*/ 3704 h 10000"/>
                <a:gd name="connsiteX109" fmla="*/ 29 w 10000"/>
                <a:gd name="connsiteY109" fmla="*/ 3439 h 10000"/>
                <a:gd name="connsiteX110" fmla="*/ 0 w 10000"/>
                <a:gd name="connsiteY110" fmla="*/ 3916 h 10000"/>
                <a:gd name="connsiteX111" fmla="*/ 58 w 10000"/>
                <a:gd name="connsiteY111" fmla="*/ 4603 h 10000"/>
                <a:gd name="connsiteX112" fmla="*/ 116 w 10000"/>
                <a:gd name="connsiteY112" fmla="*/ 4973 h 10000"/>
                <a:gd name="connsiteX113" fmla="*/ 174 w 10000"/>
                <a:gd name="connsiteY113" fmla="*/ 5239 h 10000"/>
                <a:gd name="connsiteX114" fmla="*/ 232 w 10000"/>
                <a:gd name="connsiteY114" fmla="*/ 5609 h 10000"/>
                <a:gd name="connsiteX115" fmla="*/ 406 w 10000"/>
                <a:gd name="connsiteY115" fmla="*/ 5926 h 10000"/>
                <a:gd name="connsiteX116" fmla="*/ 638 w 10000"/>
                <a:gd name="connsiteY116" fmla="*/ 6455 h 10000"/>
                <a:gd name="connsiteX117" fmla="*/ 492 w 10000"/>
                <a:gd name="connsiteY117" fmla="*/ 6350 h 10000"/>
                <a:gd name="connsiteX118" fmla="*/ 840 w 10000"/>
                <a:gd name="connsiteY118" fmla="*/ 6825 h 10000"/>
                <a:gd name="connsiteX119" fmla="*/ 1043 w 10000"/>
                <a:gd name="connsiteY119" fmla="*/ 6773 h 10000"/>
                <a:gd name="connsiteX120" fmla="*/ 1015 w 10000"/>
                <a:gd name="connsiteY120" fmla="*/ 6455 h 10000"/>
                <a:gd name="connsiteX121" fmla="*/ 1188 w 10000"/>
                <a:gd name="connsiteY121" fmla="*/ 6508 h 10000"/>
                <a:gd name="connsiteX122" fmla="*/ 986 w 10000"/>
                <a:gd name="connsiteY122" fmla="*/ 5873 h 10000"/>
                <a:gd name="connsiteX123" fmla="*/ 1362 w 10000"/>
                <a:gd name="connsiteY123" fmla="*/ 5609 h 10000"/>
                <a:gd name="connsiteX124" fmla="*/ 1566 w 10000"/>
                <a:gd name="connsiteY124" fmla="*/ 5609 h 10000"/>
                <a:gd name="connsiteX125" fmla="*/ 1566 w 10000"/>
                <a:gd name="connsiteY125" fmla="*/ 5873 h 10000"/>
                <a:gd name="connsiteX126" fmla="*/ 1391 w 10000"/>
                <a:gd name="connsiteY126" fmla="*/ 6032 h 10000"/>
                <a:gd name="connsiteX127" fmla="*/ 1276 w 10000"/>
                <a:gd name="connsiteY127" fmla="*/ 6720 h 10000"/>
                <a:gd name="connsiteX128" fmla="*/ 1218 w 10000"/>
                <a:gd name="connsiteY128" fmla="*/ 7037 h 10000"/>
                <a:gd name="connsiteX129" fmla="*/ 1305 w 10000"/>
                <a:gd name="connsiteY129" fmla="*/ 7461 h 10000"/>
                <a:gd name="connsiteX130" fmla="*/ 1478 w 10000"/>
                <a:gd name="connsiteY130" fmla="*/ 7778 h 10000"/>
                <a:gd name="connsiteX131" fmla="*/ 2058 w 10000"/>
                <a:gd name="connsiteY131" fmla="*/ 8413 h 10000"/>
                <a:gd name="connsiteX132" fmla="*/ 2521 w 10000"/>
                <a:gd name="connsiteY132" fmla="*/ 8889 h 10000"/>
                <a:gd name="connsiteX133" fmla="*/ 2869 w 10000"/>
                <a:gd name="connsiteY133" fmla="*/ 9101 h 10000"/>
                <a:gd name="connsiteX134" fmla="*/ 3246 w 10000"/>
                <a:gd name="connsiteY134" fmla="*/ 9312 h 10000"/>
                <a:gd name="connsiteX135" fmla="*/ 3624 w 10000"/>
                <a:gd name="connsiteY135" fmla="*/ 9524 h 10000"/>
                <a:gd name="connsiteX136" fmla="*/ 3972 w 10000"/>
                <a:gd name="connsiteY136" fmla="*/ 9630 h 10000"/>
                <a:gd name="connsiteX137" fmla="*/ 4348 w 10000"/>
                <a:gd name="connsiteY137" fmla="*/ 9789 h 10000"/>
                <a:gd name="connsiteX138" fmla="*/ 4783 w 10000"/>
                <a:gd name="connsiteY138" fmla="*/ 9948 h 10000"/>
                <a:gd name="connsiteX139" fmla="*/ 5246 w 10000"/>
                <a:gd name="connsiteY139" fmla="*/ 10000 h 10000"/>
                <a:gd name="connsiteX140" fmla="*/ 5652 w 10000"/>
                <a:gd name="connsiteY140" fmla="*/ 10000 h 10000"/>
                <a:gd name="connsiteX141" fmla="*/ 6145 w 10000"/>
                <a:gd name="connsiteY141" fmla="*/ 9948 h 10000"/>
                <a:gd name="connsiteX142" fmla="*/ 6493 w 10000"/>
                <a:gd name="connsiteY142" fmla="*/ 9841 h 10000"/>
                <a:gd name="connsiteX143" fmla="*/ 6841 w 10000"/>
                <a:gd name="connsiteY143" fmla="*/ 9736 h 10000"/>
                <a:gd name="connsiteX144" fmla="*/ 7218 w 10000"/>
                <a:gd name="connsiteY144" fmla="*/ 9577 h 10000"/>
                <a:gd name="connsiteX145" fmla="*/ 7565 w 10000"/>
                <a:gd name="connsiteY145" fmla="*/ 9418 h 10000"/>
                <a:gd name="connsiteX146" fmla="*/ 7884 w 10000"/>
                <a:gd name="connsiteY146" fmla="*/ 9207 h 10000"/>
                <a:gd name="connsiteX147" fmla="*/ 8232 w 10000"/>
                <a:gd name="connsiteY147" fmla="*/ 8995 h 10000"/>
                <a:gd name="connsiteX148" fmla="*/ 8551 w 10000"/>
                <a:gd name="connsiteY14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2754 w 10000"/>
                <a:gd name="connsiteY92" fmla="*/ 2857 h 10000"/>
                <a:gd name="connsiteX93" fmla="*/ 2656 w 10000"/>
                <a:gd name="connsiteY93" fmla="*/ 2472 h 10000"/>
                <a:gd name="connsiteX94" fmla="*/ 2898 w 10000"/>
                <a:gd name="connsiteY94" fmla="*/ 3545 h 10000"/>
                <a:gd name="connsiteX95" fmla="*/ 2840 w 10000"/>
                <a:gd name="connsiteY95" fmla="*/ 3916 h 10000"/>
                <a:gd name="connsiteX96" fmla="*/ 2377 w 10000"/>
                <a:gd name="connsiteY96" fmla="*/ 3598 h 10000"/>
                <a:gd name="connsiteX97" fmla="*/ 2377 w 10000"/>
                <a:gd name="connsiteY97" fmla="*/ 3968 h 10000"/>
                <a:gd name="connsiteX98" fmla="*/ 2231 w 10000"/>
                <a:gd name="connsiteY98" fmla="*/ 4445 h 10000"/>
                <a:gd name="connsiteX99" fmla="*/ 2000 w 10000"/>
                <a:gd name="connsiteY99" fmla="*/ 4021 h 10000"/>
                <a:gd name="connsiteX100" fmla="*/ 1884 w 10000"/>
                <a:gd name="connsiteY100" fmla="*/ 3545 h 10000"/>
                <a:gd name="connsiteX101" fmla="*/ 1652 w 10000"/>
                <a:gd name="connsiteY101" fmla="*/ 3545 h 10000"/>
                <a:gd name="connsiteX102" fmla="*/ 1478 w 10000"/>
                <a:gd name="connsiteY102" fmla="*/ 3757 h 10000"/>
                <a:gd name="connsiteX103" fmla="*/ 1247 w 10000"/>
                <a:gd name="connsiteY103" fmla="*/ 3757 h 10000"/>
                <a:gd name="connsiteX104" fmla="*/ 1072 w 10000"/>
                <a:gd name="connsiteY104" fmla="*/ 3968 h 10000"/>
                <a:gd name="connsiteX105" fmla="*/ 957 w 10000"/>
                <a:gd name="connsiteY105" fmla="*/ 3757 h 10000"/>
                <a:gd name="connsiteX106" fmla="*/ 667 w 10000"/>
                <a:gd name="connsiteY106" fmla="*/ 3704 h 10000"/>
                <a:gd name="connsiteX107" fmla="*/ 406 w 10000"/>
                <a:gd name="connsiteY107" fmla="*/ 3704 h 10000"/>
                <a:gd name="connsiteX108" fmla="*/ 29 w 10000"/>
                <a:gd name="connsiteY108" fmla="*/ 3439 h 10000"/>
                <a:gd name="connsiteX109" fmla="*/ 0 w 10000"/>
                <a:gd name="connsiteY109" fmla="*/ 3916 h 10000"/>
                <a:gd name="connsiteX110" fmla="*/ 58 w 10000"/>
                <a:gd name="connsiteY110" fmla="*/ 4603 h 10000"/>
                <a:gd name="connsiteX111" fmla="*/ 116 w 10000"/>
                <a:gd name="connsiteY111" fmla="*/ 4973 h 10000"/>
                <a:gd name="connsiteX112" fmla="*/ 174 w 10000"/>
                <a:gd name="connsiteY112" fmla="*/ 5239 h 10000"/>
                <a:gd name="connsiteX113" fmla="*/ 232 w 10000"/>
                <a:gd name="connsiteY113" fmla="*/ 5609 h 10000"/>
                <a:gd name="connsiteX114" fmla="*/ 406 w 10000"/>
                <a:gd name="connsiteY114" fmla="*/ 5926 h 10000"/>
                <a:gd name="connsiteX115" fmla="*/ 638 w 10000"/>
                <a:gd name="connsiteY115" fmla="*/ 6455 h 10000"/>
                <a:gd name="connsiteX116" fmla="*/ 492 w 10000"/>
                <a:gd name="connsiteY116" fmla="*/ 6350 h 10000"/>
                <a:gd name="connsiteX117" fmla="*/ 840 w 10000"/>
                <a:gd name="connsiteY117" fmla="*/ 6825 h 10000"/>
                <a:gd name="connsiteX118" fmla="*/ 1043 w 10000"/>
                <a:gd name="connsiteY118" fmla="*/ 6773 h 10000"/>
                <a:gd name="connsiteX119" fmla="*/ 1015 w 10000"/>
                <a:gd name="connsiteY119" fmla="*/ 6455 h 10000"/>
                <a:gd name="connsiteX120" fmla="*/ 1188 w 10000"/>
                <a:gd name="connsiteY120" fmla="*/ 6508 h 10000"/>
                <a:gd name="connsiteX121" fmla="*/ 986 w 10000"/>
                <a:gd name="connsiteY121" fmla="*/ 5873 h 10000"/>
                <a:gd name="connsiteX122" fmla="*/ 1362 w 10000"/>
                <a:gd name="connsiteY122" fmla="*/ 5609 h 10000"/>
                <a:gd name="connsiteX123" fmla="*/ 1566 w 10000"/>
                <a:gd name="connsiteY123" fmla="*/ 5609 h 10000"/>
                <a:gd name="connsiteX124" fmla="*/ 1566 w 10000"/>
                <a:gd name="connsiteY124" fmla="*/ 5873 h 10000"/>
                <a:gd name="connsiteX125" fmla="*/ 1391 w 10000"/>
                <a:gd name="connsiteY125" fmla="*/ 6032 h 10000"/>
                <a:gd name="connsiteX126" fmla="*/ 1276 w 10000"/>
                <a:gd name="connsiteY126" fmla="*/ 6720 h 10000"/>
                <a:gd name="connsiteX127" fmla="*/ 1218 w 10000"/>
                <a:gd name="connsiteY127" fmla="*/ 7037 h 10000"/>
                <a:gd name="connsiteX128" fmla="*/ 1305 w 10000"/>
                <a:gd name="connsiteY128" fmla="*/ 7461 h 10000"/>
                <a:gd name="connsiteX129" fmla="*/ 1478 w 10000"/>
                <a:gd name="connsiteY129" fmla="*/ 7778 h 10000"/>
                <a:gd name="connsiteX130" fmla="*/ 2058 w 10000"/>
                <a:gd name="connsiteY130" fmla="*/ 8413 h 10000"/>
                <a:gd name="connsiteX131" fmla="*/ 2521 w 10000"/>
                <a:gd name="connsiteY131" fmla="*/ 8889 h 10000"/>
                <a:gd name="connsiteX132" fmla="*/ 2869 w 10000"/>
                <a:gd name="connsiteY132" fmla="*/ 9101 h 10000"/>
                <a:gd name="connsiteX133" fmla="*/ 3246 w 10000"/>
                <a:gd name="connsiteY133" fmla="*/ 9312 h 10000"/>
                <a:gd name="connsiteX134" fmla="*/ 3624 w 10000"/>
                <a:gd name="connsiteY134" fmla="*/ 9524 h 10000"/>
                <a:gd name="connsiteX135" fmla="*/ 3972 w 10000"/>
                <a:gd name="connsiteY135" fmla="*/ 9630 h 10000"/>
                <a:gd name="connsiteX136" fmla="*/ 4348 w 10000"/>
                <a:gd name="connsiteY136" fmla="*/ 9789 h 10000"/>
                <a:gd name="connsiteX137" fmla="*/ 4783 w 10000"/>
                <a:gd name="connsiteY137" fmla="*/ 9948 h 10000"/>
                <a:gd name="connsiteX138" fmla="*/ 5246 w 10000"/>
                <a:gd name="connsiteY138" fmla="*/ 10000 h 10000"/>
                <a:gd name="connsiteX139" fmla="*/ 5652 w 10000"/>
                <a:gd name="connsiteY139" fmla="*/ 10000 h 10000"/>
                <a:gd name="connsiteX140" fmla="*/ 6145 w 10000"/>
                <a:gd name="connsiteY140" fmla="*/ 9948 h 10000"/>
                <a:gd name="connsiteX141" fmla="*/ 6493 w 10000"/>
                <a:gd name="connsiteY141" fmla="*/ 9841 h 10000"/>
                <a:gd name="connsiteX142" fmla="*/ 6841 w 10000"/>
                <a:gd name="connsiteY142" fmla="*/ 9736 h 10000"/>
                <a:gd name="connsiteX143" fmla="*/ 7218 w 10000"/>
                <a:gd name="connsiteY143" fmla="*/ 9577 h 10000"/>
                <a:gd name="connsiteX144" fmla="*/ 7565 w 10000"/>
                <a:gd name="connsiteY144" fmla="*/ 9418 h 10000"/>
                <a:gd name="connsiteX145" fmla="*/ 7884 w 10000"/>
                <a:gd name="connsiteY145" fmla="*/ 9207 h 10000"/>
                <a:gd name="connsiteX146" fmla="*/ 8232 w 10000"/>
                <a:gd name="connsiteY146" fmla="*/ 8995 h 10000"/>
                <a:gd name="connsiteX147" fmla="*/ 8551 w 10000"/>
                <a:gd name="connsiteY147" fmla="*/ 8678 h 10000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754 w 10000"/>
                <a:gd name="connsiteY92" fmla="*/ 2878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231 w 10000"/>
                <a:gd name="connsiteY97" fmla="*/ 4466 h 10021"/>
                <a:gd name="connsiteX98" fmla="*/ 2000 w 10000"/>
                <a:gd name="connsiteY98" fmla="*/ 4042 h 10021"/>
                <a:gd name="connsiteX99" fmla="*/ 1884 w 10000"/>
                <a:gd name="connsiteY99" fmla="*/ 3566 h 10021"/>
                <a:gd name="connsiteX100" fmla="*/ 1652 w 10000"/>
                <a:gd name="connsiteY100" fmla="*/ 3566 h 10021"/>
                <a:gd name="connsiteX101" fmla="*/ 1478 w 10000"/>
                <a:gd name="connsiteY101" fmla="*/ 3778 h 10021"/>
                <a:gd name="connsiteX102" fmla="*/ 1247 w 10000"/>
                <a:gd name="connsiteY102" fmla="*/ 3778 h 10021"/>
                <a:gd name="connsiteX103" fmla="*/ 1072 w 10000"/>
                <a:gd name="connsiteY103" fmla="*/ 3989 h 10021"/>
                <a:gd name="connsiteX104" fmla="*/ 957 w 10000"/>
                <a:gd name="connsiteY104" fmla="*/ 3778 h 10021"/>
                <a:gd name="connsiteX105" fmla="*/ 667 w 10000"/>
                <a:gd name="connsiteY105" fmla="*/ 3725 h 10021"/>
                <a:gd name="connsiteX106" fmla="*/ 406 w 10000"/>
                <a:gd name="connsiteY106" fmla="*/ 3725 h 10021"/>
                <a:gd name="connsiteX107" fmla="*/ 29 w 10000"/>
                <a:gd name="connsiteY107" fmla="*/ 3460 h 10021"/>
                <a:gd name="connsiteX108" fmla="*/ 0 w 10000"/>
                <a:gd name="connsiteY108" fmla="*/ 3937 h 10021"/>
                <a:gd name="connsiteX109" fmla="*/ 58 w 10000"/>
                <a:gd name="connsiteY109" fmla="*/ 4624 h 10021"/>
                <a:gd name="connsiteX110" fmla="*/ 116 w 10000"/>
                <a:gd name="connsiteY110" fmla="*/ 4994 h 10021"/>
                <a:gd name="connsiteX111" fmla="*/ 174 w 10000"/>
                <a:gd name="connsiteY111" fmla="*/ 5260 h 10021"/>
                <a:gd name="connsiteX112" fmla="*/ 232 w 10000"/>
                <a:gd name="connsiteY112" fmla="*/ 5630 h 10021"/>
                <a:gd name="connsiteX113" fmla="*/ 406 w 10000"/>
                <a:gd name="connsiteY113" fmla="*/ 5947 h 10021"/>
                <a:gd name="connsiteX114" fmla="*/ 638 w 10000"/>
                <a:gd name="connsiteY114" fmla="*/ 6476 h 10021"/>
                <a:gd name="connsiteX115" fmla="*/ 492 w 10000"/>
                <a:gd name="connsiteY115" fmla="*/ 6371 h 10021"/>
                <a:gd name="connsiteX116" fmla="*/ 840 w 10000"/>
                <a:gd name="connsiteY116" fmla="*/ 6846 h 10021"/>
                <a:gd name="connsiteX117" fmla="*/ 1043 w 10000"/>
                <a:gd name="connsiteY117" fmla="*/ 6794 h 10021"/>
                <a:gd name="connsiteX118" fmla="*/ 1015 w 10000"/>
                <a:gd name="connsiteY118" fmla="*/ 6476 h 10021"/>
                <a:gd name="connsiteX119" fmla="*/ 1188 w 10000"/>
                <a:gd name="connsiteY119" fmla="*/ 6529 h 10021"/>
                <a:gd name="connsiteX120" fmla="*/ 986 w 10000"/>
                <a:gd name="connsiteY120" fmla="*/ 5894 h 10021"/>
                <a:gd name="connsiteX121" fmla="*/ 1362 w 10000"/>
                <a:gd name="connsiteY121" fmla="*/ 5630 h 10021"/>
                <a:gd name="connsiteX122" fmla="*/ 1566 w 10000"/>
                <a:gd name="connsiteY122" fmla="*/ 5630 h 10021"/>
                <a:gd name="connsiteX123" fmla="*/ 1566 w 10000"/>
                <a:gd name="connsiteY123" fmla="*/ 5894 h 10021"/>
                <a:gd name="connsiteX124" fmla="*/ 1391 w 10000"/>
                <a:gd name="connsiteY124" fmla="*/ 6053 h 10021"/>
                <a:gd name="connsiteX125" fmla="*/ 1276 w 10000"/>
                <a:gd name="connsiteY125" fmla="*/ 6741 h 10021"/>
                <a:gd name="connsiteX126" fmla="*/ 1218 w 10000"/>
                <a:gd name="connsiteY126" fmla="*/ 7058 h 10021"/>
                <a:gd name="connsiteX127" fmla="*/ 1305 w 10000"/>
                <a:gd name="connsiteY127" fmla="*/ 7482 h 10021"/>
                <a:gd name="connsiteX128" fmla="*/ 1478 w 10000"/>
                <a:gd name="connsiteY128" fmla="*/ 7799 h 10021"/>
                <a:gd name="connsiteX129" fmla="*/ 2058 w 10000"/>
                <a:gd name="connsiteY129" fmla="*/ 8434 h 10021"/>
                <a:gd name="connsiteX130" fmla="*/ 2521 w 10000"/>
                <a:gd name="connsiteY130" fmla="*/ 8910 h 10021"/>
                <a:gd name="connsiteX131" fmla="*/ 2869 w 10000"/>
                <a:gd name="connsiteY131" fmla="*/ 9122 h 10021"/>
                <a:gd name="connsiteX132" fmla="*/ 3246 w 10000"/>
                <a:gd name="connsiteY132" fmla="*/ 9333 h 10021"/>
                <a:gd name="connsiteX133" fmla="*/ 3624 w 10000"/>
                <a:gd name="connsiteY133" fmla="*/ 9545 h 10021"/>
                <a:gd name="connsiteX134" fmla="*/ 3972 w 10000"/>
                <a:gd name="connsiteY134" fmla="*/ 9651 h 10021"/>
                <a:gd name="connsiteX135" fmla="*/ 4348 w 10000"/>
                <a:gd name="connsiteY135" fmla="*/ 9810 h 10021"/>
                <a:gd name="connsiteX136" fmla="*/ 4783 w 10000"/>
                <a:gd name="connsiteY136" fmla="*/ 9969 h 10021"/>
                <a:gd name="connsiteX137" fmla="*/ 5246 w 10000"/>
                <a:gd name="connsiteY137" fmla="*/ 10021 h 10021"/>
                <a:gd name="connsiteX138" fmla="*/ 5652 w 10000"/>
                <a:gd name="connsiteY138" fmla="*/ 10021 h 10021"/>
                <a:gd name="connsiteX139" fmla="*/ 6145 w 10000"/>
                <a:gd name="connsiteY139" fmla="*/ 9969 h 10021"/>
                <a:gd name="connsiteX140" fmla="*/ 6493 w 10000"/>
                <a:gd name="connsiteY140" fmla="*/ 9862 h 10021"/>
                <a:gd name="connsiteX141" fmla="*/ 6841 w 10000"/>
                <a:gd name="connsiteY141" fmla="*/ 9757 h 10021"/>
                <a:gd name="connsiteX142" fmla="*/ 7218 w 10000"/>
                <a:gd name="connsiteY142" fmla="*/ 9598 h 10021"/>
                <a:gd name="connsiteX143" fmla="*/ 7565 w 10000"/>
                <a:gd name="connsiteY143" fmla="*/ 9439 h 10021"/>
                <a:gd name="connsiteX144" fmla="*/ 7884 w 10000"/>
                <a:gd name="connsiteY144" fmla="*/ 9228 h 10021"/>
                <a:gd name="connsiteX145" fmla="*/ 8232 w 10000"/>
                <a:gd name="connsiteY145" fmla="*/ 9016 h 10021"/>
                <a:gd name="connsiteX146" fmla="*/ 8551 w 10000"/>
                <a:gd name="connsiteY146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000 w 10000"/>
                <a:gd name="connsiteY97" fmla="*/ 4042 h 10021"/>
                <a:gd name="connsiteX98" fmla="*/ 1884 w 10000"/>
                <a:gd name="connsiteY98" fmla="*/ 3566 h 10021"/>
                <a:gd name="connsiteX99" fmla="*/ 1652 w 10000"/>
                <a:gd name="connsiteY99" fmla="*/ 3566 h 10021"/>
                <a:gd name="connsiteX100" fmla="*/ 1478 w 10000"/>
                <a:gd name="connsiteY100" fmla="*/ 3778 h 10021"/>
                <a:gd name="connsiteX101" fmla="*/ 1247 w 10000"/>
                <a:gd name="connsiteY101" fmla="*/ 3778 h 10021"/>
                <a:gd name="connsiteX102" fmla="*/ 1072 w 10000"/>
                <a:gd name="connsiteY102" fmla="*/ 3989 h 10021"/>
                <a:gd name="connsiteX103" fmla="*/ 957 w 10000"/>
                <a:gd name="connsiteY103" fmla="*/ 3778 h 10021"/>
                <a:gd name="connsiteX104" fmla="*/ 667 w 10000"/>
                <a:gd name="connsiteY104" fmla="*/ 3725 h 10021"/>
                <a:gd name="connsiteX105" fmla="*/ 406 w 10000"/>
                <a:gd name="connsiteY105" fmla="*/ 3725 h 10021"/>
                <a:gd name="connsiteX106" fmla="*/ 29 w 10000"/>
                <a:gd name="connsiteY106" fmla="*/ 3460 h 10021"/>
                <a:gd name="connsiteX107" fmla="*/ 0 w 10000"/>
                <a:gd name="connsiteY107" fmla="*/ 3937 h 10021"/>
                <a:gd name="connsiteX108" fmla="*/ 58 w 10000"/>
                <a:gd name="connsiteY108" fmla="*/ 4624 h 10021"/>
                <a:gd name="connsiteX109" fmla="*/ 116 w 10000"/>
                <a:gd name="connsiteY109" fmla="*/ 4994 h 10021"/>
                <a:gd name="connsiteX110" fmla="*/ 174 w 10000"/>
                <a:gd name="connsiteY110" fmla="*/ 5260 h 10021"/>
                <a:gd name="connsiteX111" fmla="*/ 232 w 10000"/>
                <a:gd name="connsiteY111" fmla="*/ 5630 h 10021"/>
                <a:gd name="connsiteX112" fmla="*/ 406 w 10000"/>
                <a:gd name="connsiteY112" fmla="*/ 5947 h 10021"/>
                <a:gd name="connsiteX113" fmla="*/ 638 w 10000"/>
                <a:gd name="connsiteY113" fmla="*/ 6476 h 10021"/>
                <a:gd name="connsiteX114" fmla="*/ 492 w 10000"/>
                <a:gd name="connsiteY114" fmla="*/ 6371 h 10021"/>
                <a:gd name="connsiteX115" fmla="*/ 840 w 10000"/>
                <a:gd name="connsiteY115" fmla="*/ 6846 h 10021"/>
                <a:gd name="connsiteX116" fmla="*/ 1043 w 10000"/>
                <a:gd name="connsiteY116" fmla="*/ 6794 h 10021"/>
                <a:gd name="connsiteX117" fmla="*/ 1015 w 10000"/>
                <a:gd name="connsiteY117" fmla="*/ 6476 h 10021"/>
                <a:gd name="connsiteX118" fmla="*/ 1188 w 10000"/>
                <a:gd name="connsiteY118" fmla="*/ 6529 h 10021"/>
                <a:gd name="connsiteX119" fmla="*/ 986 w 10000"/>
                <a:gd name="connsiteY119" fmla="*/ 5894 h 10021"/>
                <a:gd name="connsiteX120" fmla="*/ 1362 w 10000"/>
                <a:gd name="connsiteY120" fmla="*/ 5630 h 10021"/>
                <a:gd name="connsiteX121" fmla="*/ 1566 w 10000"/>
                <a:gd name="connsiteY121" fmla="*/ 5630 h 10021"/>
                <a:gd name="connsiteX122" fmla="*/ 1566 w 10000"/>
                <a:gd name="connsiteY122" fmla="*/ 5894 h 10021"/>
                <a:gd name="connsiteX123" fmla="*/ 1391 w 10000"/>
                <a:gd name="connsiteY123" fmla="*/ 6053 h 10021"/>
                <a:gd name="connsiteX124" fmla="*/ 1276 w 10000"/>
                <a:gd name="connsiteY124" fmla="*/ 6741 h 10021"/>
                <a:gd name="connsiteX125" fmla="*/ 1218 w 10000"/>
                <a:gd name="connsiteY125" fmla="*/ 7058 h 10021"/>
                <a:gd name="connsiteX126" fmla="*/ 1305 w 10000"/>
                <a:gd name="connsiteY126" fmla="*/ 7482 h 10021"/>
                <a:gd name="connsiteX127" fmla="*/ 1478 w 10000"/>
                <a:gd name="connsiteY127" fmla="*/ 7799 h 10021"/>
                <a:gd name="connsiteX128" fmla="*/ 2058 w 10000"/>
                <a:gd name="connsiteY128" fmla="*/ 8434 h 10021"/>
                <a:gd name="connsiteX129" fmla="*/ 2521 w 10000"/>
                <a:gd name="connsiteY129" fmla="*/ 8910 h 10021"/>
                <a:gd name="connsiteX130" fmla="*/ 2869 w 10000"/>
                <a:gd name="connsiteY130" fmla="*/ 9122 h 10021"/>
                <a:gd name="connsiteX131" fmla="*/ 3246 w 10000"/>
                <a:gd name="connsiteY131" fmla="*/ 9333 h 10021"/>
                <a:gd name="connsiteX132" fmla="*/ 3624 w 10000"/>
                <a:gd name="connsiteY132" fmla="*/ 9545 h 10021"/>
                <a:gd name="connsiteX133" fmla="*/ 3972 w 10000"/>
                <a:gd name="connsiteY133" fmla="*/ 9651 h 10021"/>
                <a:gd name="connsiteX134" fmla="*/ 4348 w 10000"/>
                <a:gd name="connsiteY134" fmla="*/ 9810 h 10021"/>
                <a:gd name="connsiteX135" fmla="*/ 4783 w 10000"/>
                <a:gd name="connsiteY135" fmla="*/ 9969 h 10021"/>
                <a:gd name="connsiteX136" fmla="*/ 5246 w 10000"/>
                <a:gd name="connsiteY136" fmla="*/ 10021 h 10021"/>
                <a:gd name="connsiteX137" fmla="*/ 5652 w 10000"/>
                <a:gd name="connsiteY137" fmla="*/ 10021 h 10021"/>
                <a:gd name="connsiteX138" fmla="*/ 6145 w 10000"/>
                <a:gd name="connsiteY138" fmla="*/ 9969 h 10021"/>
                <a:gd name="connsiteX139" fmla="*/ 6493 w 10000"/>
                <a:gd name="connsiteY139" fmla="*/ 9862 h 10021"/>
                <a:gd name="connsiteX140" fmla="*/ 6841 w 10000"/>
                <a:gd name="connsiteY140" fmla="*/ 9757 h 10021"/>
                <a:gd name="connsiteX141" fmla="*/ 7218 w 10000"/>
                <a:gd name="connsiteY141" fmla="*/ 9598 h 10021"/>
                <a:gd name="connsiteX142" fmla="*/ 7565 w 10000"/>
                <a:gd name="connsiteY142" fmla="*/ 9439 h 10021"/>
                <a:gd name="connsiteX143" fmla="*/ 7884 w 10000"/>
                <a:gd name="connsiteY143" fmla="*/ 9228 h 10021"/>
                <a:gd name="connsiteX144" fmla="*/ 8232 w 10000"/>
                <a:gd name="connsiteY144" fmla="*/ 9016 h 10021"/>
                <a:gd name="connsiteX145" fmla="*/ 8551 w 10000"/>
                <a:gd name="connsiteY145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406 w 10000"/>
                <a:gd name="connsiteY104" fmla="*/ 3725 h 10021"/>
                <a:gd name="connsiteX105" fmla="*/ 29 w 10000"/>
                <a:gd name="connsiteY105" fmla="*/ 3460 h 10021"/>
                <a:gd name="connsiteX106" fmla="*/ 0 w 10000"/>
                <a:gd name="connsiteY106" fmla="*/ 3937 h 10021"/>
                <a:gd name="connsiteX107" fmla="*/ 58 w 10000"/>
                <a:gd name="connsiteY107" fmla="*/ 4624 h 10021"/>
                <a:gd name="connsiteX108" fmla="*/ 116 w 10000"/>
                <a:gd name="connsiteY108" fmla="*/ 4994 h 10021"/>
                <a:gd name="connsiteX109" fmla="*/ 174 w 10000"/>
                <a:gd name="connsiteY109" fmla="*/ 5260 h 10021"/>
                <a:gd name="connsiteX110" fmla="*/ 232 w 10000"/>
                <a:gd name="connsiteY110" fmla="*/ 5630 h 10021"/>
                <a:gd name="connsiteX111" fmla="*/ 406 w 10000"/>
                <a:gd name="connsiteY111" fmla="*/ 5947 h 10021"/>
                <a:gd name="connsiteX112" fmla="*/ 638 w 10000"/>
                <a:gd name="connsiteY112" fmla="*/ 6476 h 10021"/>
                <a:gd name="connsiteX113" fmla="*/ 492 w 10000"/>
                <a:gd name="connsiteY113" fmla="*/ 6371 h 10021"/>
                <a:gd name="connsiteX114" fmla="*/ 840 w 10000"/>
                <a:gd name="connsiteY114" fmla="*/ 6846 h 10021"/>
                <a:gd name="connsiteX115" fmla="*/ 1043 w 10000"/>
                <a:gd name="connsiteY115" fmla="*/ 6794 h 10021"/>
                <a:gd name="connsiteX116" fmla="*/ 1015 w 10000"/>
                <a:gd name="connsiteY116" fmla="*/ 6476 h 10021"/>
                <a:gd name="connsiteX117" fmla="*/ 1188 w 10000"/>
                <a:gd name="connsiteY117" fmla="*/ 6529 h 10021"/>
                <a:gd name="connsiteX118" fmla="*/ 986 w 10000"/>
                <a:gd name="connsiteY118" fmla="*/ 5894 h 10021"/>
                <a:gd name="connsiteX119" fmla="*/ 1362 w 10000"/>
                <a:gd name="connsiteY119" fmla="*/ 5630 h 10021"/>
                <a:gd name="connsiteX120" fmla="*/ 1566 w 10000"/>
                <a:gd name="connsiteY120" fmla="*/ 5630 h 10021"/>
                <a:gd name="connsiteX121" fmla="*/ 1566 w 10000"/>
                <a:gd name="connsiteY121" fmla="*/ 5894 h 10021"/>
                <a:gd name="connsiteX122" fmla="*/ 1391 w 10000"/>
                <a:gd name="connsiteY122" fmla="*/ 6053 h 10021"/>
                <a:gd name="connsiteX123" fmla="*/ 1276 w 10000"/>
                <a:gd name="connsiteY123" fmla="*/ 6741 h 10021"/>
                <a:gd name="connsiteX124" fmla="*/ 1218 w 10000"/>
                <a:gd name="connsiteY124" fmla="*/ 7058 h 10021"/>
                <a:gd name="connsiteX125" fmla="*/ 1305 w 10000"/>
                <a:gd name="connsiteY125" fmla="*/ 7482 h 10021"/>
                <a:gd name="connsiteX126" fmla="*/ 1478 w 10000"/>
                <a:gd name="connsiteY126" fmla="*/ 7799 h 10021"/>
                <a:gd name="connsiteX127" fmla="*/ 2058 w 10000"/>
                <a:gd name="connsiteY127" fmla="*/ 8434 h 10021"/>
                <a:gd name="connsiteX128" fmla="*/ 2521 w 10000"/>
                <a:gd name="connsiteY128" fmla="*/ 8910 h 10021"/>
                <a:gd name="connsiteX129" fmla="*/ 2869 w 10000"/>
                <a:gd name="connsiteY129" fmla="*/ 9122 h 10021"/>
                <a:gd name="connsiteX130" fmla="*/ 3246 w 10000"/>
                <a:gd name="connsiteY130" fmla="*/ 9333 h 10021"/>
                <a:gd name="connsiteX131" fmla="*/ 3624 w 10000"/>
                <a:gd name="connsiteY131" fmla="*/ 9545 h 10021"/>
                <a:gd name="connsiteX132" fmla="*/ 3972 w 10000"/>
                <a:gd name="connsiteY132" fmla="*/ 9651 h 10021"/>
                <a:gd name="connsiteX133" fmla="*/ 4348 w 10000"/>
                <a:gd name="connsiteY133" fmla="*/ 9810 h 10021"/>
                <a:gd name="connsiteX134" fmla="*/ 4783 w 10000"/>
                <a:gd name="connsiteY134" fmla="*/ 9969 h 10021"/>
                <a:gd name="connsiteX135" fmla="*/ 5246 w 10000"/>
                <a:gd name="connsiteY135" fmla="*/ 10021 h 10021"/>
                <a:gd name="connsiteX136" fmla="*/ 5652 w 10000"/>
                <a:gd name="connsiteY136" fmla="*/ 10021 h 10021"/>
                <a:gd name="connsiteX137" fmla="*/ 6145 w 10000"/>
                <a:gd name="connsiteY137" fmla="*/ 9969 h 10021"/>
                <a:gd name="connsiteX138" fmla="*/ 6493 w 10000"/>
                <a:gd name="connsiteY138" fmla="*/ 9862 h 10021"/>
                <a:gd name="connsiteX139" fmla="*/ 6841 w 10000"/>
                <a:gd name="connsiteY139" fmla="*/ 9757 h 10021"/>
                <a:gd name="connsiteX140" fmla="*/ 7218 w 10000"/>
                <a:gd name="connsiteY140" fmla="*/ 9598 h 10021"/>
                <a:gd name="connsiteX141" fmla="*/ 7565 w 10000"/>
                <a:gd name="connsiteY141" fmla="*/ 9439 h 10021"/>
                <a:gd name="connsiteX142" fmla="*/ 7884 w 10000"/>
                <a:gd name="connsiteY142" fmla="*/ 9228 h 10021"/>
                <a:gd name="connsiteX143" fmla="*/ 8232 w 10000"/>
                <a:gd name="connsiteY143" fmla="*/ 9016 h 10021"/>
                <a:gd name="connsiteX144" fmla="*/ 8551 w 10000"/>
                <a:gd name="connsiteY144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29 w 10000"/>
                <a:gd name="connsiteY104" fmla="*/ 3460 h 10021"/>
                <a:gd name="connsiteX105" fmla="*/ 0 w 10000"/>
                <a:gd name="connsiteY105" fmla="*/ 3937 h 10021"/>
                <a:gd name="connsiteX106" fmla="*/ 58 w 10000"/>
                <a:gd name="connsiteY106" fmla="*/ 4624 h 10021"/>
                <a:gd name="connsiteX107" fmla="*/ 116 w 10000"/>
                <a:gd name="connsiteY107" fmla="*/ 4994 h 10021"/>
                <a:gd name="connsiteX108" fmla="*/ 174 w 10000"/>
                <a:gd name="connsiteY108" fmla="*/ 5260 h 10021"/>
                <a:gd name="connsiteX109" fmla="*/ 232 w 10000"/>
                <a:gd name="connsiteY109" fmla="*/ 5630 h 10021"/>
                <a:gd name="connsiteX110" fmla="*/ 406 w 10000"/>
                <a:gd name="connsiteY110" fmla="*/ 5947 h 10021"/>
                <a:gd name="connsiteX111" fmla="*/ 638 w 10000"/>
                <a:gd name="connsiteY111" fmla="*/ 6476 h 10021"/>
                <a:gd name="connsiteX112" fmla="*/ 492 w 10000"/>
                <a:gd name="connsiteY112" fmla="*/ 6371 h 10021"/>
                <a:gd name="connsiteX113" fmla="*/ 840 w 10000"/>
                <a:gd name="connsiteY113" fmla="*/ 6846 h 10021"/>
                <a:gd name="connsiteX114" fmla="*/ 1043 w 10000"/>
                <a:gd name="connsiteY114" fmla="*/ 6794 h 10021"/>
                <a:gd name="connsiteX115" fmla="*/ 1015 w 10000"/>
                <a:gd name="connsiteY115" fmla="*/ 6476 h 10021"/>
                <a:gd name="connsiteX116" fmla="*/ 1188 w 10000"/>
                <a:gd name="connsiteY116" fmla="*/ 6529 h 10021"/>
                <a:gd name="connsiteX117" fmla="*/ 986 w 10000"/>
                <a:gd name="connsiteY117" fmla="*/ 5894 h 10021"/>
                <a:gd name="connsiteX118" fmla="*/ 1362 w 10000"/>
                <a:gd name="connsiteY118" fmla="*/ 5630 h 10021"/>
                <a:gd name="connsiteX119" fmla="*/ 1566 w 10000"/>
                <a:gd name="connsiteY119" fmla="*/ 5630 h 10021"/>
                <a:gd name="connsiteX120" fmla="*/ 1566 w 10000"/>
                <a:gd name="connsiteY120" fmla="*/ 5894 h 10021"/>
                <a:gd name="connsiteX121" fmla="*/ 1391 w 10000"/>
                <a:gd name="connsiteY121" fmla="*/ 6053 h 10021"/>
                <a:gd name="connsiteX122" fmla="*/ 1276 w 10000"/>
                <a:gd name="connsiteY122" fmla="*/ 6741 h 10021"/>
                <a:gd name="connsiteX123" fmla="*/ 1218 w 10000"/>
                <a:gd name="connsiteY123" fmla="*/ 7058 h 10021"/>
                <a:gd name="connsiteX124" fmla="*/ 1305 w 10000"/>
                <a:gd name="connsiteY124" fmla="*/ 7482 h 10021"/>
                <a:gd name="connsiteX125" fmla="*/ 1478 w 10000"/>
                <a:gd name="connsiteY125" fmla="*/ 7799 h 10021"/>
                <a:gd name="connsiteX126" fmla="*/ 2058 w 10000"/>
                <a:gd name="connsiteY126" fmla="*/ 8434 h 10021"/>
                <a:gd name="connsiteX127" fmla="*/ 2521 w 10000"/>
                <a:gd name="connsiteY127" fmla="*/ 8910 h 10021"/>
                <a:gd name="connsiteX128" fmla="*/ 2869 w 10000"/>
                <a:gd name="connsiteY128" fmla="*/ 9122 h 10021"/>
                <a:gd name="connsiteX129" fmla="*/ 3246 w 10000"/>
                <a:gd name="connsiteY129" fmla="*/ 9333 h 10021"/>
                <a:gd name="connsiteX130" fmla="*/ 3624 w 10000"/>
                <a:gd name="connsiteY130" fmla="*/ 9545 h 10021"/>
                <a:gd name="connsiteX131" fmla="*/ 3972 w 10000"/>
                <a:gd name="connsiteY131" fmla="*/ 9651 h 10021"/>
                <a:gd name="connsiteX132" fmla="*/ 4348 w 10000"/>
                <a:gd name="connsiteY132" fmla="*/ 9810 h 10021"/>
                <a:gd name="connsiteX133" fmla="*/ 4783 w 10000"/>
                <a:gd name="connsiteY133" fmla="*/ 9969 h 10021"/>
                <a:gd name="connsiteX134" fmla="*/ 5246 w 10000"/>
                <a:gd name="connsiteY134" fmla="*/ 10021 h 10021"/>
                <a:gd name="connsiteX135" fmla="*/ 5652 w 10000"/>
                <a:gd name="connsiteY135" fmla="*/ 10021 h 10021"/>
                <a:gd name="connsiteX136" fmla="*/ 6145 w 10000"/>
                <a:gd name="connsiteY136" fmla="*/ 9969 h 10021"/>
                <a:gd name="connsiteX137" fmla="*/ 6493 w 10000"/>
                <a:gd name="connsiteY137" fmla="*/ 9862 h 10021"/>
                <a:gd name="connsiteX138" fmla="*/ 6841 w 10000"/>
                <a:gd name="connsiteY138" fmla="*/ 9757 h 10021"/>
                <a:gd name="connsiteX139" fmla="*/ 7218 w 10000"/>
                <a:gd name="connsiteY139" fmla="*/ 9598 h 10021"/>
                <a:gd name="connsiteX140" fmla="*/ 7565 w 10000"/>
                <a:gd name="connsiteY140" fmla="*/ 9439 h 10021"/>
                <a:gd name="connsiteX141" fmla="*/ 7884 w 10000"/>
                <a:gd name="connsiteY141" fmla="*/ 9228 h 10021"/>
                <a:gd name="connsiteX142" fmla="*/ 8232 w 10000"/>
                <a:gd name="connsiteY142" fmla="*/ 9016 h 10021"/>
                <a:gd name="connsiteX143" fmla="*/ 8551 w 10000"/>
                <a:gd name="connsiteY143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0 w 10000"/>
                <a:gd name="connsiteY104" fmla="*/ 3937 h 10021"/>
                <a:gd name="connsiteX105" fmla="*/ 58 w 10000"/>
                <a:gd name="connsiteY105" fmla="*/ 4624 h 10021"/>
                <a:gd name="connsiteX106" fmla="*/ 116 w 10000"/>
                <a:gd name="connsiteY106" fmla="*/ 4994 h 10021"/>
                <a:gd name="connsiteX107" fmla="*/ 174 w 10000"/>
                <a:gd name="connsiteY107" fmla="*/ 5260 h 10021"/>
                <a:gd name="connsiteX108" fmla="*/ 232 w 10000"/>
                <a:gd name="connsiteY108" fmla="*/ 5630 h 10021"/>
                <a:gd name="connsiteX109" fmla="*/ 406 w 10000"/>
                <a:gd name="connsiteY109" fmla="*/ 5947 h 10021"/>
                <a:gd name="connsiteX110" fmla="*/ 638 w 10000"/>
                <a:gd name="connsiteY110" fmla="*/ 6476 h 10021"/>
                <a:gd name="connsiteX111" fmla="*/ 492 w 10000"/>
                <a:gd name="connsiteY111" fmla="*/ 6371 h 10021"/>
                <a:gd name="connsiteX112" fmla="*/ 840 w 10000"/>
                <a:gd name="connsiteY112" fmla="*/ 6846 h 10021"/>
                <a:gd name="connsiteX113" fmla="*/ 1043 w 10000"/>
                <a:gd name="connsiteY113" fmla="*/ 6794 h 10021"/>
                <a:gd name="connsiteX114" fmla="*/ 1015 w 10000"/>
                <a:gd name="connsiteY114" fmla="*/ 6476 h 10021"/>
                <a:gd name="connsiteX115" fmla="*/ 1188 w 10000"/>
                <a:gd name="connsiteY115" fmla="*/ 6529 h 10021"/>
                <a:gd name="connsiteX116" fmla="*/ 986 w 10000"/>
                <a:gd name="connsiteY116" fmla="*/ 5894 h 10021"/>
                <a:gd name="connsiteX117" fmla="*/ 1362 w 10000"/>
                <a:gd name="connsiteY117" fmla="*/ 5630 h 10021"/>
                <a:gd name="connsiteX118" fmla="*/ 1566 w 10000"/>
                <a:gd name="connsiteY118" fmla="*/ 5630 h 10021"/>
                <a:gd name="connsiteX119" fmla="*/ 1566 w 10000"/>
                <a:gd name="connsiteY119" fmla="*/ 5894 h 10021"/>
                <a:gd name="connsiteX120" fmla="*/ 1391 w 10000"/>
                <a:gd name="connsiteY120" fmla="*/ 6053 h 10021"/>
                <a:gd name="connsiteX121" fmla="*/ 1276 w 10000"/>
                <a:gd name="connsiteY121" fmla="*/ 6741 h 10021"/>
                <a:gd name="connsiteX122" fmla="*/ 1218 w 10000"/>
                <a:gd name="connsiteY122" fmla="*/ 7058 h 10021"/>
                <a:gd name="connsiteX123" fmla="*/ 1305 w 10000"/>
                <a:gd name="connsiteY123" fmla="*/ 7482 h 10021"/>
                <a:gd name="connsiteX124" fmla="*/ 1478 w 10000"/>
                <a:gd name="connsiteY124" fmla="*/ 7799 h 10021"/>
                <a:gd name="connsiteX125" fmla="*/ 2058 w 10000"/>
                <a:gd name="connsiteY125" fmla="*/ 8434 h 10021"/>
                <a:gd name="connsiteX126" fmla="*/ 2521 w 10000"/>
                <a:gd name="connsiteY126" fmla="*/ 8910 h 10021"/>
                <a:gd name="connsiteX127" fmla="*/ 2869 w 10000"/>
                <a:gd name="connsiteY127" fmla="*/ 9122 h 10021"/>
                <a:gd name="connsiteX128" fmla="*/ 3246 w 10000"/>
                <a:gd name="connsiteY128" fmla="*/ 9333 h 10021"/>
                <a:gd name="connsiteX129" fmla="*/ 3624 w 10000"/>
                <a:gd name="connsiteY129" fmla="*/ 9545 h 10021"/>
                <a:gd name="connsiteX130" fmla="*/ 3972 w 10000"/>
                <a:gd name="connsiteY130" fmla="*/ 9651 h 10021"/>
                <a:gd name="connsiteX131" fmla="*/ 4348 w 10000"/>
                <a:gd name="connsiteY131" fmla="*/ 9810 h 10021"/>
                <a:gd name="connsiteX132" fmla="*/ 4783 w 10000"/>
                <a:gd name="connsiteY132" fmla="*/ 9969 h 10021"/>
                <a:gd name="connsiteX133" fmla="*/ 5246 w 10000"/>
                <a:gd name="connsiteY133" fmla="*/ 10021 h 10021"/>
                <a:gd name="connsiteX134" fmla="*/ 5652 w 10000"/>
                <a:gd name="connsiteY134" fmla="*/ 10021 h 10021"/>
                <a:gd name="connsiteX135" fmla="*/ 6145 w 10000"/>
                <a:gd name="connsiteY135" fmla="*/ 9969 h 10021"/>
                <a:gd name="connsiteX136" fmla="*/ 6493 w 10000"/>
                <a:gd name="connsiteY136" fmla="*/ 9862 h 10021"/>
                <a:gd name="connsiteX137" fmla="*/ 6841 w 10000"/>
                <a:gd name="connsiteY137" fmla="*/ 9757 h 10021"/>
                <a:gd name="connsiteX138" fmla="*/ 7218 w 10000"/>
                <a:gd name="connsiteY138" fmla="*/ 9598 h 10021"/>
                <a:gd name="connsiteX139" fmla="*/ 7565 w 10000"/>
                <a:gd name="connsiteY139" fmla="*/ 9439 h 10021"/>
                <a:gd name="connsiteX140" fmla="*/ 7884 w 10000"/>
                <a:gd name="connsiteY140" fmla="*/ 9228 h 10021"/>
                <a:gd name="connsiteX141" fmla="*/ 8232 w 10000"/>
                <a:gd name="connsiteY141" fmla="*/ 9016 h 10021"/>
                <a:gd name="connsiteX142" fmla="*/ 8551 w 10000"/>
                <a:gd name="connsiteY142" fmla="*/ 8699 h 10021"/>
                <a:gd name="connsiteX0" fmla="*/ 8493 w 9942"/>
                <a:gd name="connsiteY0" fmla="*/ 8699 h 10021"/>
                <a:gd name="connsiteX1" fmla="*/ 8841 w 9942"/>
                <a:gd name="connsiteY1" fmla="*/ 8381 h 10021"/>
                <a:gd name="connsiteX2" fmla="*/ 9014 w 9942"/>
                <a:gd name="connsiteY2" fmla="*/ 7958 h 10021"/>
                <a:gd name="connsiteX3" fmla="*/ 9362 w 9942"/>
                <a:gd name="connsiteY3" fmla="*/ 7640 h 10021"/>
                <a:gd name="connsiteX4" fmla="*/ 9246 w 9942"/>
                <a:gd name="connsiteY4" fmla="*/ 7164 h 10021"/>
                <a:gd name="connsiteX5" fmla="*/ 9450 w 9942"/>
                <a:gd name="connsiteY5" fmla="*/ 6899 h 10021"/>
                <a:gd name="connsiteX6" fmla="*/ 9594 w 9942"/>
                <a:gd name="connsiteY6" fmla="*/ 6635 h 10021"/>
                <a:gd name="connsiteX7" fmla="*/ 9652 w 9942"/>
                <a:gd name="connsiteY7" fmla="*/ 7058 h 10021"/>
                <a:gd name="connsiteX8" fmla="*/ 9594 w 9942"/>
                <a:gd name="connsiteY8" fmla="*/ 7535 h 10021"/>
                <a:gd name="connsiteX9" fmla="*/ 9913 w 9942"/>
                <a:gd name="connsiteY9" fmla="*/ 7058 h 10021"/>
                <a:gd name="connsiteX10" fmla="*/ 9942 w 9942"/>
                <a:gd name="connsiteY10" fmla="*/ 6688 h 10021"/>
                <a:gd name="connsiteX11" fmla="*/ 9826 w 9942"/>
                <a:gd name="connsiteY11" fmla="*/ 6741 h 10021"/>
                <a:gd name="connsiteX12" fmla="*/ 9739 w 9942"/>
                <a:gd name="connsiteY12" fmla="*/ 6371 h 10021"/>
                <a:gd name="connsiteX13" fmla="*/ 9855 w 9942"/>
                <a:gd name="connsiteY13" fmla="*/ 5947 h 10021"/>
                <a:gd name="connsiteX14" fmla="*/ 9798 w 9942"/>
                <a:gd name="connsiteY14" fmla="*/ 5471 h 10021"/>
                <a:gd name="connsiteX15" fmla="*/ 9508 w 9942"/>
                <a:gd name="connsiteY15" fmla="*/ 5312 h 10021"/>
                <a:gd name="connsiteX16" fmla="*/ 9884 w 9942"/>
                <a:gd name="connsiteY16" fmla="*/ 4519 h 10021"/>
                <a:gd name="connsiteX17" fmla="*/ 9479 w 9942"/>
                <a:gd name="connsiteY17" fmla="*/ 4783 h 10021"/>
                <a:gd name="connsiteX18" fmla="*/ 9391 w 9942"/>
                <a:gd name="connsiteY18" fmla="*/ 5206 h 10021"/>
                <a:gd name="connsiteX19" fmla="*/ 9043 w 9942"/>
                <a:gd name="connsiteY19" fmla="*/ 5260 h 10021"/>
                <a:gd name="connsiteX20" fmla="*/ 9014 w 9942"/>
                <a:gd name="connsiteY20" fmla="*/ 5841 h 10021"/>
                <a:gd name="connsiteX21" fmla="*/ 9043 w 9942"/>
                <a:gd name="connsiteY21" fmla="*/ 5947 h 10021"/>
                <a:gd name="connsiteX22" fmla="*/ 8870 w 9942"/>
                <a:gd name="connsiteY22" fmla="*/ 6159 h 10021"/>
                <a:gd name="connsiteX23" fmla="*/ 8676 w 9942"/>
                <a:gd name="connsiteY23" fmla="*/ 5519 h 10021"/>
                <a:gd name="connsiteX24" fmla="*/ 8676 w 9942"/>
                <a:gd name="connsiteY24" fmla="*/ 5519 h 10021"/>
                <a:gd name="connsiteX25" fmla="*/ 8549 w 9942"/>
                <a:gd name="connsiteY25" fmla="*/ 5292 h 10021"/>
                <a:gd name="connsiteX26" fmla="*/ 8359 w 9942"/>
                <a:gd name="connsiteY26" fmla="*/ 5443 h 10021"/>
                <a:gd name="connsiteX27" fmla="*/ 8233 w 9942"/>
                <a:gd name="connsiteY27" fmla="*/ 5216 h 10021"/>
                <a:gd name="connsiteX28" fmla="*/ 8106 w 9942"/>
                <a:gd name="connsiteY28" fmla="*/ 4989 h 10021"/>
                <a:gd name="connsiteX29" fmla="*/ 8613 w 9942"/>
                <a:gd name="connsiteY29" fmla="*/ 4914 h 10021"/>
                <a:gd name="connsiteX30" fmla="*/ 8169 w 9942"/>
                <a:gd name="connsiteY30" fmla="*/ 4612 h 10021"/>
                <a:gd name="connsiteX31" fmla="*/ 7979 w 9942"/>
                <a:gd name="connsiteY31" fmla="*/ 4763 h 10021"/>
                <a:gd name="connsiteX32" fmla="*/ 8011 w 9942"/>
                <a:gd name="connsiteY32" fmla="*/ 4847 h 10021"/>
                <a:gd name="connsiteX33" fmla="*/ 6892 w 9942"/>
                <a:gd name="connsiteY33" fmla="*/ 3327 h 10021"/>
                <a:gd name="connsiteX34" fmla="*/ 6904 w 9942"/>
                <a:gd name="connsiteY34" fmla="*/ 3326 h 10021"/>
                <a:gd name="connsiteX35" fmla="*/ 6587 w 9942"/>
                <a:gd name="connsiteY35" fmla="*/ 3251 h 10021"/>
                <a:gd name="connsiteX36" fmla="*/ 6461 w 9942"/>
                <a:gd name="connsiteY36" fmla="*/ 3024 h 10021"/>
                <a:gd name="connsiteX37" fmla="*/ 5891 w 9942"/>
                <a:gd name="connsiteY37" fmla="*/ 2494 h 10021"/>
                <a:gd name="connsiteX38" fmla="*/ 4957 w 9942"/>
                <a:gd name="connsiteY38" fmla="*/ 3249 h 10021"/>
                <a:gd name="connsiteX39" fmla="*/ 4840 w 9942"/>
                <a:gd name="connsiteY39" fmla="*/ 3196 h 10021"/>
                <a:gd name="connsiteX40" fmla="*/ 4696 w 9942"/>
                <a:gd name="connsiteY40" fmla="*/ 3143 h 10021"/>
                <a:gd name="connsiteX41" fmla="*/ 4579 w 9942"/>
                <a:gd name="connsiteY41" fmla="*/ 3355 h 10021"/>
                <a:gd name="connsiteX42" fmla="*/ 4406 w 9942"/>
                <a:gd name="connsiteY42" fmla="*/ 3514 h 10021"/>
                <a:gd name="connsiteX43" fmla="*/ 4377 w 9942"/>
                <a:gd name="connsiteY43" fmla="*/ 3672 h 10021"/>
                <a:gd name="connsiteX44" fmla="*/ 4521 w 9942"/>
                <a:gd name="connsiteY44" fmla="*/ 3883 h 10021"/>
                <a:gd name="connsiteX45" fmla="*/ 4579 w 9942"/>
                <a:gd name="connsiteY45" fmla="*/ 4042 h 10021"/>
                <a:gd name="connsiteX46" fmla="*/ 4725 w 9942"/>
                <a:gd name="connsiteY46" fmla="*/ 4042 h 10021"/>
                <a:gd name="connsiteX47" fmla="*/ 4783 w 9942"/>
                <a:gd name="connsiteY47" fmla="*/ 4042 h 10021"/>
                <a:gd name="connsiteX48" fmla="*/ 4869 w 9942"/>
                <a:gd name="connsiteY48" fmla="*/ 4254 h 10021"/>
                <a:gd name="connsiteX49" fmla="*/ 5015 w 9942"/>
                <a:gd name="connsiteY49" fmla="*/ 4624 h 10021"/>
                <a:gd name="connsiteX50" fmla="*/ 4840 w 9942"/>
                <a:gd name="connsiteY50" fmla="*/ 4412 h 10021"/>
                <a:gd name="connsiteX51" fmla="*/ 4754 w 9942"/>
                <a:gd name="connsiteY51" fmla="*/ 4148 h 10021"/>
                <a:gd name="connsiteX52" fmla="*/ 4667 w 9942"/>
                <a:gd name="connsiteY52" fmla="*/ 4360 h 10021"/>
                <a:gd name="connsiteX53" fmla="*/ 4550 w 9942"/>
                <a:gd name="connsiteY53" fmla="*/ 4678 h 10021"/>
                <a:gd name="connsiteX54" fmla="*/ 4550 w 9942"/>
                <a:gd name="connsiteY54" fmla="*/ 4466 h 10021"/>
                <a:gd name="connsiteX55" fmla="*/ 4377 w 9942"/>
                <a:gd name="connsiteY55" fmla="*/ 4360 h 10021"/>
                <a:gd name="connsiteX56" fmla="*/ 4348 w 9942"/>
                <a:gd name="connsiteY56" fmla="*/ 3989 h 10021"/>
                <a:gd name="connsiteX57" fmla="*/ 4203 w 9942"/>
                <a:gd name="connsiteY57" fmla="*/ 4042 h 10021"/>
                <a:gd name="connsiteX58" fmla="*/ 4261 w 9942"/>
                <a:gd name="connsiteY58" fmla="*/ 3619 h 10021"/>
                <a:gd name="connsiteX59" fmla="*/ 4174 w 9942"/>
                <a:gd name="connsiteY59" fmla="*/ 3619 h 10021"/>
                <a:gd name="connsiteX60" fmla="*/ 4261 w 9942"/>
                <a:gd name="connsiteY60" fmla="*/ 3090 h 10021"/>
                <a:gd name="connsiteX61" fmla="*/ 4406 w 9942"/>
                <a:gd name="connsiteY61" fmla="*/ 3090 h 10021"/>
                <a:gd name="connsiteX62" fmla="*/ 4464 w 9942"/>
                <a:gd name="connsiteY62" fmla="*/ 3407 h 10021"/>
                <a:gd name="connsiteX63" fmla="*/ 4493 w 9942"/>
                <a:gd name="connsiteY63" fmla="*/ 3196 h 10021"/>
                <a:gd name="connsiteX64" fmla="*/ 4435 w 9942"/>
                <a:gd name="connsiteY64" fmla="*/ 3037 h 10021"/>
                <a:gd name="connsiteX65" fmla="*/ 4290 w 9942"/>
                <a:gd name="connsiteY65" fmla="*/ 2931 h 10021"/>
                <a:gd name="connsiteX66" fmla="*/ 4319 w 9942"/>
                <a:gd name="connsiteY66" fmla="*/ 2508 h 10021"/>
                <a:gd name="connsiteX67" fmla="*/ 4261 w 9942"/>
                <a:gd name="connsiteY67" fmla="*/ 2296 h 10021"/>
                <a:gd name="connsiteX68" fmla="*/ 4231 w 9942"/>
                <a:gd name="connsiteY68" fmla="*/ 1662 h 10021"/>
                <a:gd name="connsiteX69" fmla="*/ 4290 w 9942"/>
                <a:gd name="connsiteY69" fmla="*/ 1662 h 10021"/>
                <a:gd name="connsiteX70" fmla="*/ 4203 w 9942"/>
                <a:gd name="connsiteY70" fmla="*/ 1555 h 10021"/>
                <a:gd name="connsiteX71" fmla="*/ 3942 w 9942"/>
                <a:gd name="connsiteY71" fmla="*/ 1767 h 10021"/>
                <a:gd name="connsiteX72" fmla="*/ 3884 w 9942"/>
                <a:gd name="connsiteY72" fmla="*/ 1344 h 10021"/>
                <a:gd name="connsiteX73" fmla="*/ 4087 w 9942"/>
                <a:gd name="connsiteY73" fmla="*/ 603 h 10021"/>
                <a:gd name="connsiteX74" fmla="*/ 3914 w 9942"/>
                <a:gd name="connsiteY74" fmla="*/ 339 h 10021"/>
                <a:gd name="connsiteX75" fmla="*/ 4499 w 9942"/>
                <a:gd name="connsiteY75" fmla="*/ 0 h 10021"/>
                <a:gd name="connsiteX76" fmla="*/ 3652 w 9942"/>
                <a:gd name="connsiteY76" fmla="*/ 21 h 10021"/>
                <a:gd name="connsiteX77" fmla="*/ 3566 w 9942"/>
                <a:gd name="connsiteY77" fmla="*/ 233 h 10021"/>
                <a:gd name="connsiteX78" fmla="*/ 3478 w 9942"/>
                <a:gd name="connsiteY78" fmla="*/ 656 h 10021"/>
                <a:gd name="connsiteX79" fmla="*/ 3362 w 9942"/>
                <a:gd name="connsiteY79" fmla="*/ 709 h 10021"/>
                <a:gd name="connsiteX80" fmla="*/ 3536 w 9942"/>
                <a:gd name="connsiteY80" fmla="*/ 921 h 10021"/>
                <a:gd name="connsiteX81" fmla="*/ 3566 w 9942"/>
                <a:gd name="connsiteY81" fmla="*/ 1185 h 10021"/>
                <a:gd name="connsiteX82" fmla="*/ 3478 w 9942"/>
                <a:gd name="connsiteY82" fmla="*/ 1344 h 10021"/>
                <a:gd name="connsiteX83" fmla="*/ 3566 w 9942"/>
                <a:gd name="connsiteY83" fmla="*/ 1820 h 10021"/>
                <a:gd name="connsiteX84" fmla="*/ 3507 w 9942"/>
                <a:gd name="connsiteY84" fmla="*/ 2244 h 10021"/>
                <a:gd name="connsiteX85" fmla="*/ 3072 w 9942"/>
                <a:gd name="connsiteY85" fmla="*/ 2560 h 10021"/>
                <a:gd name="connsiteX86" fmla="*/ 3043 w 9942"/>
                <a:gd name="connsiteY86" fmla="*/ 2402 h 10021"/>
                <a:gd name="connsiteX87" fmla="*/ 3015 w 9942"/>
                <a:gd name="connsiteY87" fmla="*/ 2614 h 10021"/>
                <a:gd name="connsiteX88" fmla="*/ 3130 w 9942"/>
                <a:gd name="connsiteY88" fmla="*/ 2825 h 10021"/>
                <a:gd name="connsiteX89" fmla="*/ 3420 w 9942"/>
                <a:gd name="connsiteY89" fmla="*/ 2614 h 10021"/>
                <a:gd name="connsiteX90" fmla="*/ 3536 w 9942"/>
                <a:gd name="connsiteY90" fmla="*/ 2773 h 10021"/>
                <a:gd name="connsiteX91" fmla="*/ 3334 w 9942"/>
                <a:gd name="connsiteY91" fmla="*/ 2825 h 10021"/>
                <a:gd name="connsiteX92" fmla="*/ 2408 w 9942"/>
                <a:gd name="connsiteY92" fmla="*/ 2644 h 10021"/>
                <a:gd name="connsiteX93" fmla="*/ 2598 w 9942"/>
                <a:gd name="connsiteY93" fmla="*/ 2493 h 10021"/>
                <a:gd name="connsiteX94" fmla="*/ 2028 w 9942"/>
                <a:gd name="connsiteY94" fmla="*/ 2946 h 10021"/>
                <a:gd name="connsiteX95" fmla="*/ 1965 w 9942"/>
                <a:gd name="connsiteY95" fmla="*/ 3324 h 10021"/>
                <a:gd name="connsiteX96" fmla="*/ 1965 w 9942"/>
                <a:gd name="connsiteY96" fmla="*/ 3324 h 10021"/>
                <a:gd name="connsiteX97" fmla="*/ 1826 w 9942"/>
                <a:gd name="connsiteY97" fmla="*/ 3566 h 10021"/>
                <a:gd name="connsiteX98" fmla="*/ 1594 w 9942"/>
                <a:gd name="connsiteY98" fmla="*/ 3566 h 10021"/>
                <a:gd name="connsiteX99" fmla="*/ 1420 w 9942"/>
                <a:gd name="connsiteY99" fmla="*/ 3778 h 10021"/>
                <a:gd name="connsiteX100" fmla="*/ 1189 w 9942"/>
                <a:gd name="connsiteY100" fmla="*/ 3778 h 10021"/>
                <a:gd name="connsiteX101" fmla="*/ 1014 w 9942"/>
                <a:gd name="connsiteY101" fmla="*/ 3989 h 10021"/>
                <a:gd name="connsiteX102" fmla="*/ 899 w 9942"/>
                <a:gd name="connsiteY102" fmla="*/ 3778 h 10021"/>
                <a:gd name="connsiteX103" fmla="*/ 609 w 9942"/>
                <a:gd name="connsiteY103" fmla="*/ 3725 h 10021"/>
                <a:gd name="connsiteX104" fmla="*/ 0 w 9942"/>
                <a:gd name="connsiteY104" fmla="*/ 4624 h 10021"/>
                <a:gd name="connsiteX105" fmla="*/ 58 w 9942"/>
                <a:gd name="connsiteY105" fmla="*/ 4994 h 10021"/>
                <a:gd name="connsiteX106" fmla="*/ 116 w 9942"/>
                <a:gd name="connsiteY106" fmla="*/ 5260 h 10021"/>
                <a:gd name="connsiteX107" fmla="*/ 174 w 9942"/>
                <a:gd name="connsiteY107" fmla="*/ 5630 h 10021"/>
                <a:gd name="connsiteX108" fmla="*/ 348 w 9942"/>
                <a:gd name="connsiteY108" fmla="*/ 5947 h 10021"/>
                <a:gd name="connsiteX109" fmla="*/ 580 w 9942"/>
                <a:gd name="connsiteY109" fmla="*/ 6476 h 10021"/>
                <a:gd name="connsiteX110" fmla="*/ 434 w 9942"/>
                <a:gd name="connsiteY110" fmla="*/ 6371 h 10021"/>
                <a:gd name="connsiteX111" fmla="*/ 782 w 9942"/>
                <a:gd name="connsiteY111" fmla="*/ 6846 h 10021"/>
                <a:gd name="connsiteX112" fmla="*/ 985 w 9942"/>
                <a:gd name="connsiteY112" fmla="*/ 6794 h 10021"/>
                <a:gd name="connsiteX113" fmla="*/ 957 w 9942"/>
                <a:gd name="connsiteY113" fmla="*/ 6476 h 10021"/>
                <a:gd name="connsiteX114" fmla="*/ 1130 w 9942"/>
                <a:gd name="connsiteY114" fmla="*/ 6529 h 10021"/>
                <a:gd name="connsiteX115" fmla="*/ 928 w 9942"/>
                <a:gd name="connsiteY115" fmla="*/ 5894 h 10021"/>
                <a:gd name="connsiteX116" fmla="*/ 1304 w 9942"/>
                <a:gd name="connsiteY116" fmla="*/ 5630 h 10021"/>
                <a:gd name="connsiteX117" fmla="*/ 1508 w 9942"/>
                <a:gd name="connsiteY117" fmla="*/ 5630 h 10021"/>
                <a:gd name="connsiteX118" fmla="*/ 1508 w 9942"/>
                <a:gd name="connsiteY118" fmla="*/ 5894 h 10021"/>
                <a:gd name="connsiteX119" fmla="*/ 1333 w 9942"/>
                <a:gd name="connsiteY119" fmla="*/ 6053 h 10021"/>
                <a:gd name="connsiteX120" fmla="*/ 1218 w 9942"/>
                <a:gd name="connsiteY120" fmla="*/ 6741 h 10021"/>
                <a:gd name="connsiteX121" fmla="*/ 1160 w 9942"/>
                <a:gd name="connsiteY121" fmla="*/ 7058 h 10021"/>
                <a:gd name="connsiteX122" fmla="*/ 1247 w 9942"/>
                <a:gd name="connsiteY122" fmla="*/ 7482 h 10021"/>
                <a:gd name="connsiteX123" fmla="*/ 1420 w 9942"/>
                <a:gd name="connsiteY123" fmla="*/ 7799 h 10021"/>
                <a:gd name="connsiteX124" fmla="*/ 2000 w 9942"/>
                <a:gd name="connsiteY124" fmla="*/ 8434 h 10021"/>
                <a:gd name="connsiteX125" fmla="*/ 2463 w 9942"/>
                <a:gd name="connsiteY125" fmla="*/ 8910 h 10021"/>
                <a:gd name="connsiteX126" fmla="*/ 2811 w 9942"/>
                <a:gd name="connsiteY126" fmla="*/ 9122 h 10021"/>
                <a:gd name="connsiteX127" fmla="*/ 3188 w 9942"/>
                <a:gd name="connsiteY127" fmla="*/ 9333 h 10021"/>
                <a:gd name="connsiteX128" fmla="*/ 3566 w 9942"/>
                <a:gd name="connsiteY128" fmla="*/ 9545 h 10021"/>
                <a:gd name="connsiteX129" fmla="*/ 3914 w 9942"/>
                <a:gd name="connsiteY129" fmla="*/ 9651 h 10021"/>
                <a:gd name="connsiteX130" fmla="*/ 4290 w 9942"/>
                <a:gd name="connsiteY130" fmla="*/ 9810 h 10021"/>
                <a:gd name="connsiteX131" fmla="*/ 4725 w 9942"/>
                <a:gd name="connsiteY131" fmla="*/ 9969 h 10021"/>
                <a:gd name="connsiteX132" fmla="*/ 5188 w 9942"/>
                <a:gd name="connsiteY132" fmla="*/ 10021 h 10021"/>
                <a:gd name="connsiteX133" fmla="*/ 5594 w 9942"/>
                <a:gd name="connsiteY133" fmla="*/ 10021 h 10021"/>
                <a:gd name="connsiteX134" fmla="*/ 6087 w 9942"/>
                <a:gd name="connsiteY134" fmla="*/ 9969 h 10021"/>
                <a:gd name="connsiteX135" fmla="*/ 6435 w 9942"/>
                <a:gd name="connsiteY135" fmla="*/ 9862 h 10021"/>
                <a:gd name="connsiteX136" fmla="*/ 6783 w 9942"/>
                <a:gd name="connsiteY136" fmla="*/ 9757 h 10021"/>
                <a:gd name="connsiteX137" fmla="*/ 7160 w 9942"/>
                <a:gd name="connsiteY137" fmla="*/ 9598 h 10021"/>
                <a:gd name="connsiteX138" fmla="*/ 7507 w 9942"/>
                <a:gd name="connsiteY138" fmla="*/ 9439 h 10021"/>
                <a:gd name="connsiteX139" fmla="*/ 7826 w 9942"/>
                <a:gd name="connsiteY139" fmla="*/ 9228 h 10021"/>
                <a:gd name="connsiteX140" fmla="*/ 8174 w 9942"/>
                <a:gd name="connsiteY140" fmla="*/ 9016 h 10021"/>
                <a:gd name="connsiteX141" fmla="*/ 8493 w 9942"/>
                <a:gd name="connsiteY141" fmla="*/ 8699 h 10021"/>
                <a:gd name="connsiteX0" fmla="*/ 8485 w 9942"/>
                <a:gd name="connsiteY0" fmla="*/ 8681 h 10000"/>
                <a:gd name="connsiteX1" fmla="*/ 8835 w 9942"/>
                <a:gd name="connsiteY1" fmla="*/ 8363 h 10000"/>
                <a:gd name="connsiteX2" fmla="*/ 9009 w 9942"/>
                <a:gd name="connsiteY2" fmla="*/ 7941 h 10000"/>
                <a:gd name="connsiteX3" fmla="*/ 9359 w 9942"/>
                <a:gd name="connsiteY3" fmla="*/ 7624 h 10000"/>
                <a:gd name="connsiteX4" fmla="*/ 9242 w 9942"/>
                <a:gd name="connsiteY4" fmla="*/ 7149 h 10000"/>
                <a:gd name="connsiteX5" fmla="*/ 9447 w 9942"/>
                <a:gd name="connsiteY5" fmla="*/ 6885 h 10000"/>
                <a:gd name="connsiteX6" fmla="*/ 9592 w 9942"/>
                <a:gd name="connsiteY6" fmla="*/ 6621 h 10000"/>
                <a:gd name="connsiteX7" fmla="*/ 9650 w 9942"/>
                <a:gd name="connsiteY7" fmla="*/ 7043 h 10000"/>
                <a:gd name="connsiteX8" fmla="*/ 9592 w 9942"/>
                <a:gd name="connsiteY8" fmla="*/ 7519 h 10000"/>
                <a:gd name="connsiteX9" fmla="*/ 9913 w 9942"/>
                <a:gd name="connsiteY9" fmla="*/ 7043 h 10000"/>
                <a:gd name="connsiteX10" fmla="*/ 9942 w 9942"/>
                <a:gd name="connsiteY10" fmla="*/ 6674 h 10000"/>
                <a:gd name="connsiteX11" fmla="*/ 9825 w 9942"/>
                <a:gd name="connsiteY11" fmla="*/ 6727 h 10000"/>
                <a:gd name="connsiteX12" fmla="*/ 9738 w 9942"/>
                <a:gd name="connsiteY12" fmla="*/ 6358 h 10000"/>
                <a:gd name="connsiteX13" fmla="*/ 9854 w 9942"/>
                <a:gd name="connsiteY13" fmla="*/ 5935 h 10000"/>
                <a:gd name="connsiteX14" fmla="*/ 9797 w 9942"/>
                <a:gd name="connsiteY14" fmla="*/ 5460 h 10000"/>
                <a:gd name="connsiteX15" fmla="*/ 9505 w 9942"/>
                <a:gd name="connsiteY15" fmla="*/ 5301 h 10000"/>
                <a:gd name="connsiteX16" fmla="*/ 9884 w 9942"/>
                <a:gd name="connsiteY16" fmla="*/ 4510 h 10000"/>
                <a:gd name="connsiteX17" fmla="*/ 9476 w 9942"/>
                <a:gd name="connsiteY17" fmla="*/ 4773 h 10000"/>
                <a:gd name="connsiteX18" fmla="*/ 9388 w 9942"/>
                <a:gd name="connsiteY18" fmla="*/ 5195 h 10000"/>
                <a:gd name="connsiteX19" fmla="*/ 9038 w 9942"/>
                <a:gd name="connsiteY19" fmla="*/ 5249 h 10000"/>
                <a:gd name="connsiteX20" fmla="*/ 9009 w 9942"/>
                <a:gd name="connsiteY20" fmla="*/ 5829 h 10000"/>
                <a:gd name="connsiteX21" fmla="*/ 9038 w 9942"/>
                <a:gd name="connsiteY21" fmla="*/ 5935 h 10000"/>
                <a:gd name="connsiteX22" fmla="*/ 8864 w 9942"/>
                <a:gd name="connsiteY22" fmla="*/ 6146 h 10000"/>
                <a:gd name="connsiteX23" fmla="*/ 8669 w 9942"/>
                <a:gd name="connsiteY23" fmla="*/ 5507 h 10000"/>
                <a:gd name="connsiteX24" fmla="*/ 8669 w 9942"/>
                <a:gd name="connsiteY24" fmla="*/ 5507 h 10000"/>
                <a:gd name="connsiteX25" fmla="*/ 8541 w 9942"/>
                <a:gd name="connsiteY25" fmla="*/ 5281 h 10000"/>
                <a:gd name="connsiteX26" fmla="*/ 8350 w 9942"/>
                <a:gd name="connsiteY26" fmla="*/ 5432 h 10000"/>
                <a:gd name="connsiteX27" fmla="*/ 8223 w 9942"/>
                <a:gd name="connsiteY27" fmla="*/ 5205 h 10000"/>
                <a:gd name="connsiteX28" fmla="*/ 8095 w 9942"/>
                <a:gd name="connsiteY28" fmla="*/ 4979 h 10000"/>
                <a:gd name="connsiteX29" fmla="*/ 8605 w 9942"/>
                <a:gd name="connsiteY29" fmla="*/ 4904 h 10000"/>
                <a:gd name="connsiteX30" fmla="*/ 8159 w 9942"/>
                <a:gd name="connsiteY30" fmla="*/ 4602 h 10000"/>
                <a:gd name="connsiteX31" fmla="*/ 7968 w 9942"/>
                <a:gd name="connsiteY31" fmla="*/ 4753 h 10000"/>
                <a:gd name="connsiteX32" fmla="*/ 8000 w 9942"/>
                <a:gd name="connsiteY32" fmla="*/ 4837 h 10000"/>
                <a:gd name="connsiteX33" fmla="*/ 6874 w 9942"/>
                <a:gd name="connsiteY33" fmla="*/ 3320 h 10000"/>
                <a:gd name="connsiteX34" fmla="*/ 6886 w 9942"/>
                <a:gd name="connsiteY34" fmla="*/ 3319 h 10000"/>
                <a:gd name="connsiteX35" fmla="*/ 6567 w 9942"/>
                <a:gd name="connsiteY35" fmla="*/ 3244 h 10000"/>
                <a:gd name="connsiteX36" fmla="*/ 6441 w 9942"/>
                <a:gd name="connsiteY36" fmla="*/ 3018 h 10000"/>
                <a:gd name="connsiteX37" fmla="*/ 5867 w 9942"/>
                <a:gd name="connsiteY37" fmla="*/ 2489 h 10000"/>
                <a:gd name="connsiteX38" fmla="*/ 4928 w 9942"/>
                <a:gd name="connsiteY38" fmla="*/ 3242 h 10000"/>
                <a:gd name="connsiteX39" fmla="*/ 4810 w 9942"/>
                <a:gd name="connsiteY39" fmla="*/ 3189 h 10000"/>
                <a:gd name="connsiteX40" fmla="*/ 4665 w 9942"/>
                <a:gd name="connsiteY40" fmla="*/ 3136 h 10000"/>
                <a:gd name="connsiteX41" fmla="*/ 4548 w 9942"/>
                <a:gd name="connsiteY41" fmla="*/ 3348 h 10000"/>
                <a:gd name="connsiteX42" fmla="*/ 4374 w 9942"/>
                <a:gd name="connsiteY42" fmla="*/ 3507 h 10000"/>
                <a:gd name="connsiteX43" fmla="*/ 4345 w 9942"/>
                <a:gd name="connsiteY43" fmla="*/ 3664 h 10000"/>
                <a:gd name="connsiteX44" fmla="*/ 4489 w 9942"/>
                <a:gd name="connsiteY44" fmla="*/ 3875 h 10000"/>
                <a:gd name="connsiteX45" fmla="*/ 4548 w 9942"/>
                <a:gd name="connsiteY45" fmla="*/ 4034 h 10000"/>
                <a:gd name="connsiteX46" fmla="*/ 4695 w 9942"/>
                <a:gd name="connsiteY46" fmla="*/ 4034 h 10000"/>
                <a:gd name="connsiteX47" fmla="*/ 4753 w 9942"/>
                <a:gd name="connsiteY47" fmla="*/ 4034 h 10000"/>
                <a:gd name="connsiteX48" fmla="*/ 4839 w 9942"/>
                <a:gd name="connsiteY48" fmla="*/ 4245 h 10000"/>
                <a:gd name="connsiteX49" fmla="*/ 4986 w 9942"/>
                <a:gd name="connsiteY49" fmla="*/ 4614 h 10000"/>
                <a:gd name="connsiteX50" fmla="*/ 4810 w 9942"/>
                <a:gd name="connsiteY50" fmla="*/ 4403 h 10000"/>
                <a:gd name="connsiteX51" fmla="*/ 4724 w 9942"/>
                <a:gd name="connsiteY51" fmla="*/ 4139 h 10000"/>
                <a:gd name="connsiteX52" fmla="*/ 4636 w 9942"/>
                <a:gd name="connsiteY52" fmla="*/ 4351 h 10000"/>
                <a:gd name="connsiteX53" fmla="*/ 4519 w 9942"/>
                <a:gd name="connsiteY53" fmla="*/ 4668 h 10000"/>
                <a:gd name="connsiteX54" fmla="*/ 4519 w 9942"/>
                <a:gd name="connsiteY54" fmla="*/ 4457 h 10000"/>
                <a:gd name="connsiteX55" fmla="*/ 4345 w 9942"/>
                <a:gd name="connsiteY55" fmla="*/ 4351 h 10000"/>
                <a:gd name="connsiteX56" fmla="*/ 4315 w 9942"/>
                <a:gd name="connsiteY56" fmla="*/ 3981 h 10000"/>
                <a:gd name="connsiteX57" fmla="*/ 4170 w 9942"/>
                <a:gd name="connsiteY57" fmla="*/ 4034 h 10000"/>
                <a:gd name="connsiteX58" fmla="*/ 4228 w 9942"/>
                <a:gd name="connsiteY58" fmla="*/ 3611 h 10000"/>
                <a:gd name="connsiteX59" fmla="*/ 4140 w 9942"/>
                <a:gd name="connsiteY59" fmla="*/ 3611 h 10000"/>
                <a:gd name="connsiteX60" fmla="*/ 4228 w 9942"/>
                <a:gd name="connsiteY60" fmla="*/ 3084 h 10000"/>
                <a:gd name="connsiteX61" fmla="*/ 4374 w 9942"/>
                <a:gd name="connsiteY61" fmla="*/ 3084 h 10000"/>
                <a:gd name="connsiteX62" fmla="*/ 4432 w 9942"/>
                <a:gd name="connsiteY62" fmla="*/ 3400 h 10000"/>
                <a:gd name="connsiteX63" fmla="*/ 4461 w 9942"/>
                <a:gd name="connsiteY63" fmla="*/ 3189 h 10000"/>
                <a:gd name="connsiteX64" fmla="*/ 4403 w 9942"/>
                <a:gd name="connsiteY64" fmla="*/ 3031 h 10000"/>
                <a:gd name="connsiteX65" fmla="*/ 4257 w 9942"/>
                <a:gd name="connsiteY65" fmla="*/ 2925 h 10000"/>
                <a:gd name="connsiteX66" fmla="*/ 4286 w 9942"/>
                <a:gd name="connsiteY66" fmla="*/ 2503 h 10000"/>
                <a:gd name="connsiteX67" fmla="*/ 4228 w 9942"/>
                <a:gd name="connsiteY67" fmla="*/ 2291 h 10000"/>
                <a:gd name="connsiteX68" fmla="*/ 4198 w 9942"/>
                <a:gd name="connsiteY68" fmla="*/ 1659 h 10000"/>
                <a:gd name="connsiteX69" fmla="*/ 4257 w 9942"/>
                <a:gd name="connsiteY69" fmla="*/ 1659 h 10000"/>
                <a:gd name="connsiteX70" fmla="*/ 4170 w 9942"/>
                <a:gd name="connsiteY70" fmla="*/ 1552 h 10000"/>
                <a:gd name="connsiteX71" fmla="*/ 3907 w 9942"/>
                <a:gd name="connsiteY71" fmla="*/ 1763 h 10000"/>
                <a:gd name="connsiteX72" fmla="*/ 3849 w 9942"/>
                <a:gd name="connsiteY72" fmla="*/ 1341 h 10000"/>
                <a:gd name="connsiteX73" fmla="*/ 4053 w 9942"/>
                <a:gd name="connsiteY73" fmla="*/ 602 h 10000"/>
                <a:gd name="connsiteX74" fmla="*/ 3879 w 9942"/>
                <a:gd name="connsiteY74" fmla="*/ 338 h 10000"/>
                <a:gd name="connsiteX75" fmla="*/ 4467 w 9942"/>
                <a:gd name="connsiteY75" fmla="*/ 0 h 10000"/>
                <a:gd name="connsiteX76" fmla="*/ 3615 w 9942"/>
                <a:gd name="connsiteY76" fmla="*/ 21 h 10000"/>
                <a:gd name="connsiteX77" fmla="*/ 3529 w 9942"/>
                <a:gd name="connsiteY77" fmla="*/ 233 h 10000"/>
                <a:gd name="connsiteX78" fmla="*/ 3440 w 9942"/>
                <a:gd name="connsiteY78" fmla="*/ 655 h 10000"/>
                <a:gd name="connsiteX79" fmla="*/ 3324 w 9942"/>
                <a:gd name="connsiteY79" fmla="*/ 708 h 10000"/>
                <a:gd name="connsiteX80" fmla="*/ 3499 w 9942"/>
                <a:gd name="connsiteY80" fmla="*/ 919 h 10000"/>
                <a:gd name="connsiteX81" fmla="*/ 3529 w 9942"/>
                <a:gd name="connsiteY81" fmla="*/ 1183 h 10000"/>
                <a:gd name="connsiteX82" fmla="*/ 3440 w 9942"/>
                <a:gd name="connsiteY82" fmla="*/ 1341 h 10000"/>
                <a:gd name="connsiteX83" fmla="*/ 3529 w 9942"/>
                <a:gd name="connsiteY83" fmla="*/ 1816 h 10000"/>
                <a:gd name="connsiteX84" fmla="*/ 3469 w 9942"/>
                <a:gd name="connsiteY84" fmla="*/ 2239 h 10000"/>
                <a:gd name="connsiteX85" fmla="*/ 3032 w 9942"/>
                <a:gd name="connsiteY85" fmla="*/ 2555 h 10000"/>
                <a:gd name="connsiteX86" fmla="*/ 3003 w 9942"/>
                <a:gd name="connsiteY86" fmla="*/ 2397 h 10000"/>
                <a:gd name="connsiteX87" fmla="*/ 2975 w 9942"/>
                <a:gd name="connsiteY87" fmla="*/ 2609 h 10000"/>
                <a:gd name="connsiteX88" fmla="*/ 3090 w 9942"/>
                <a:gd name="connsiteY88" fmla="*/ 2819 h 10000"/>
                <a:gd name="connsiteX89" fmla="*/ 3382 w 9942"/>
                <a:gd name="connsiteY89" fmla="*/ 2609 h 10000"/>
                <a:gd name="connsiteX90" fmla="*/ 3499 w 9942"/>
                <a:gd name="connsiteY90" fmla="*/ 2767 h 10000"/>
                <a:gd name="connsiteX91" fmla="*/ 3295 w 9942"/>
                <a:gd name="connsiteY91" fmla="*/ 2819 h 10000"/>
                <a:gd name="connsiteX92" fmla="*/ 2364 w 9942"/>
                <a:gd name="connsiteY92" fmla="*/ 2638 h 10000"/>
                <a:gd name="connsiteX93" fmla="*/ 2555 w 9942"/>
                <a:gd name="connsiteY93" fmla="*/ 2488 h 10000"/>
                <a:gd name="connsiteX94" fmla="*/ 1982 w 9942"/>
                <a:gd name="connsiteY94" fmla="*/ 2940 h 10000"/>
                <a:gd name="connsiteX95" fmla="*/ 1918 w 9942"/>
                <a:gd name="connsiteY95" fmla="*/ 3317 h 10000"/>
                <a:gd name="connsiteX96" fmla="*/ 1918 w 9942"/>
                <a:gd name="connsiteY96" fmla="*/ 3317 h 10000"/>
                <a:gd name="connsiteX97" fmla="*/ 1779 w 9942"/>
                <a:gd name="connsiteY97" fmla="*/ 3559 h 10000"/>
                <a:gd name="connsiteX98" fmla="*/ 1545 w 9942"/>
                <a:gd name="connsiteY98" fmla="*/ 3559 h 10000"/>
                <a:gd name="connsiteX99" fmla="*/ 1370 w 9942"/>
                <a:gd name="connsiteY99" fmla="*/ 3770 h 10000"/>
                <a:gd name="connsiteX100" fmla="*/ 1138 w 9942"/>
                <a:gd name="connsiteY100" fmla="*/ 3770 h 10000"/>
                <a:gd name="connsiteX101" fmla="*/ 962 w 9942"/>
                <a:gd name="connsiteY101" fmla="*/ 3981 h 10000"/>
                <a:gd name="connsiteX102" fmla="*/ 846 w 9942"/>
                <a:gd name="connsiteY102" fmla="*/ 3770 h 10000"/>
                <a:gd name="connsiteX103" fmla="*/ 555 w 9942"/>
                <a:gd name="connsiteY103" fmla="*/ 3717 h 10000"/>
                <a:gd name="connsiteX104" fmla="*/ 0 w 9942"/>
                <a:gd name="connsiteY104" fmla="*/ 4984 h 10000"/>
                <a:gd name="connsiteX105" fmla="*/ 59 w 9942"/>
                <a:gd name="connsiteY105" fmla="*/ 5249 h 10000"/>
                <a:gd name="connsiteX106" fmla="*/ 117 w 9942"/>
                <a:gd name="connsiteY106" fmla="*/ 5618 h 10000"/>
                <a:gd name="connsiteX107" fmla="*/ 292 w 9942"/>
                <a:gd name="connsiteY107" fmla="*/ 5935 h 10000"/>
                <a:gd name="connsiteX108" fmla="*/ 525 w 9942"/>
                <a:gd name="connsiteY108" fmla="*/ 6462 h 10000"/>
                <a:gd name="connsiteX109" fmla="*/ 379 w 9942"/>
                <a:gd name="connsiteY109" fmla="*/ 6358 h 10000"/>
                <a:gd name="connsiteX110" fmla="*/ 729 w 9942"/>
                <a:gd name="connsiteY110" fmla="*/ 6832 h 10000"/>
                <a:gd name="connsiteX111" fmla="*/ 933 w 9942"/>
                <a:gd name="connsiteY111" fmla="*/ 6780 h 10000"/>
                <a:gd name="connsiteX112" fmla="*/ 905 w 9942"/>
                <a:gd name="connsiteY112" fmla="*/ 6462 h 10000"/>
                <a:gd name="connsiteX113" fmla="*/ 1079 w 9942"/>
                <a:gd name="connsiteY113" fmla="*/ 6515 h 10000"/>
                <a:gd name="connsiteX114" fmla="*/ 875 w 9942"/>
                <a:gd name="connsiteY114" fmla="*/ 5882 h 10000"/>
                <a:gd name="connsiteX115" fmla="*/ 1254 w 9942"/>
                <a:gd name="connsiteY115" fmla="*/ 5618 h 10000"/>
                <a:gd name="connsiteX116" fmla="*/ 1459 w 9942"/>
                <a:gd name="connsiteY116" fmla="*/ 5618 h 10000"/>
                <a:gd name="connsiteX117" fmla="*/ 1459 w 9942"/>
                <a:gd name="connsiteY117" fmla="*/ 5882 h 10000"/>
                <a:gd name="connsiteX118" fmla="*/ 1283 w 9942"/>
                <a:gd name="connsiteY118" fmla="*/ 6040 h 10000"/>
                <a:gd name="connsiteX119" fmla="*/ 1167 w 9942"/>
                <a:gd name="connsiteY119" fmla="*/ 6727 h 10000"/>
                <a:gd name="connsiteX120" fmla="*/ 1109 w 9942"/>
                <a:gd name="connsiteY120" fmla="*/ 7043 h 10000"/>
                <a:gd name="connsiteX121" fmla="*/ 1196 w 9942"/>
                <a:gd name="connsiteY121" fmla="*/ 7466 h 10000"/>
                <a:gd name="connsiteX122" fmla="*/ 1370 w 9942"/>
                <a:gd name="connsiteY122" fmla="*/ 7783 h 10000"/>
                <a:gd name="connsiteX123" fmla="*/ 1954 w 9942"/>
                <a:gd name="connsiteY123" fmla="*/ 8416 h 10000"/>
                <a:gd name="connsiteX124" fmla="*/ 2419 w 9942"/>
                <a:gd name="connsiteY124" fmla="*/ 8891 h 10000"/>
                <a:gd name="connsiteX125" fmla="*/ 2769 w 9942"/>
                <a:gd name="connsiteY125" fmla="*/ 9103 h 10000"/>
                <a:gd name="connsiteX126" fmla="*/ 3149 w 9942"/>
                <a:gd name="connsiteY126" fmla="*/ 9313 h 10000"/>
                <a:gd name="connsiteX127" fmla="*/ 3529 w 9942"/>
                <a:gd name="connsiteY127" fmla="*/ 9525 h 10000"/>
                <a:gd name="connsiteX128" fmla="*/ 3879 w 9942"/>
                <a:gd name="connsiteY128" fmla="*/ 9631 h 10000"/>
                <a:gd name="connsiteX129" fmla="*/ 4257 w 9942"/>
                <a:gd name="connsiteY129" fmla="*/ 9789 h 10000"/>
                <a:gd name="connsiteX130" fmla="*/ 4695 w 9942"/>
                <a:gd name="connsiteY130" fmla="*/ 9948 h 10000"/>
                <a:gd name="connsiteX131" fmla="*/ 5160 w 9942"/>
                <a:gd name="connsiteY131" fmla="*/ 10000 h 10000"/>
                <a:gd name="connsiteX132" fmla="*/ 5569 w 9942"/>
                <a:gd name="connsiteY132" fmla="*/ 10000 h 10000"/>
                <a:gd name="connsiteX133" fmla="*/ 6065 w 9942"/>
                <a:gd name="connsiteY133" fmla="*/ 9948 h 10000"/>
                <a:gd name="connsiteX134" fmla="*/ 6415 w 9942"/>
                <a:gd name="connsiteY134" fmla="*/ 9841 h 10000"/>
                <a:gd name="connsiteX135" fmla="*/ 6765 w 9942"/>
                <a:gd name="connsiteY135" fmla="*/ 9737 h 10000"/>
                <a:gd name="connsiteX136" fmla="*/ 7144 w 9942"/>
                <a:gd name="connsiteY136" fmla="*/ 9578 h 10000"/>
                <a:gd name="connsiteX137" fmla="*/ 7493 w 9942"/>
                <a:gd name="connsiteY137" fmla="*/ 9419 h 10000"/>
                <a:gd name="connsiteX138" fmla="*/ 7814 w 9942"/>
                <a:gd name="connsiteY138" fmla="*/ 9209 h 10000"/>
                <a:gd name="connsiteX139" fmla="*/ 8164 w 9942"/>
                <a:gd name="connsiteY139" fmla="*/ 8997 h 10000"/>
                <a:gd name="connsiteX140" fmla="*/ 8485 w 9942"/>
                <a:gd name="connsiteY14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194 w 10000"/>
                <a:gd name="connsiteY56" fmla="*/ 4034 h 10000"/>
                <a:gd name="connsiteX57" fmla="*/ 4253 w 10000"/>
                <a:gd name="connsiteY57" fmla="*/ 3611 h 10000"/>
                <a:gd name="connsiteX58" fmla="*/ 4164 w 10000"/>
                <a:gd name="connsiteY58" fmla="*/ 3611 h 10000"/>
                <a:gd name="connsiteX59" fmla="*/ 4253 w 10000"/>
                <a:gd name="connsiteY59" fmla="*/ 3084 h 10000"/>
                <a:gd name="connsiteX60" fmla="*/ 4400 w 10000"/>
                <a:gd name="connsiteY60" fmla="*/ 3084 h 10000"/>
                <a:gd name="connsiteX61" fmla="*/ 4458 w 10000"/>
                <a:gd name="connsiteY61" fmla="*/ 3400 h 10000"/>
                <a:gd name="connsiteX62" fmla="*/ 4487 w 10000"/>
                <a:gd name="connsiteY62" fmla="*/ 3189 h 10000"/>
                <a:gd name="connsiteX63" fmla="*/ 4429 w 10000"/>
                <a:gd name="connsiteY63" fmla="*/ 3031 h 10000"/>
                <a:gd name="connsiteX64" fmla="*/ 4282 w 10000"/>
                <a:gd name="connsiteY64" fmla="*/ 2925 h 10000"/>
                <a:gd name="connsiteX65" fmla="*/ 4311 w 10000"/>
                <a:gd name="connsiteY65" fmla="*/ 2503 h 10000"/>
                <a:gd name="connsiteX66" fmla="*/ 4253 w 10000"/>
                <a:gd name="connsiteY66" fmla="*/ 2291 h 10000"/>
                <a:gd name="connsiteX67" fmla="*/ 4222 w 10000"/>
                <a:gd name="connsiteY67" fmla="*/ 1659 h 10000"/>
                <a:gd name="connsiteX68" fmla="*/ 4282 w 10000"/>
                <a:gd name="connsiteY68" fmla="*/ 1659 h 10000"/>
                <a:gd name="connsiteX69" fmla="*/ 4194 w 10000"/>
                <a:gd name="connsiteY69" fmla="*/ 1552 h 10000"/>
                <a:gd name="connsiteX70" fmla="*/ 3930 w 10000"/>
                <a:gd name="connsiteY70" fmla="*/ 1763 h 10000"/>
                <a:gd name="connsiteX71" fmla="*/ 3871 w 10000"/>
                <a:gd name="connsiteY71" fmla="*/ 1341 h 10000"/>
                <a:gd name="connsiteX72" fmla="*/ 4077 w 10000"/>
                <a:gd name="connsiteY72" fmla="*/ 602 h 10000"/>
                <a:gd name="connsiteX73" fmla="*/ 3902 w 10000"/>
                <a:gd name="connsiteY73" fmla="*/ 338 h 10000"/>
                <a:gd name="connsiteX74" fmla="*/ 4493 w 10000"/>
                <a:gd name="connsiteY74" fmla="*/ 0 h 10000"/>
                <a:gd name="connsiteX75" fmla="*/ 3636 w 10000"/>
                <a:gd name="connsiteY75" fmla="*/ 21 h 10000"/>
                <a:gd name="connsiteX76" fmla="*/ 3550 w 10000"/>
                <a:gd name="connsiteY76" fmla="*/ 233 h 10000"/>
                <a:gd name="connsiteX77" fmla="*/ 3460 w 10000"/>
                <a:gd name="connsiteY77" fmla="*/ 655 h 10000"/>
                <a:gd name="connsiteX78" fmla="*/ 3343 w 10000"/>
                <a:gd name="connsiteY78" fmla="*/ 708 h 10000"/>
                <a:gd name="connsiteX79" fmla="*/ 3519 w 10000"/>
                <a:gd name="connsiteY79" fmla="*/ 919 h 10000"/>
                <a:gd name="connsiteX80" fmla="*/ 3550 w 10000"/>
                <a:gd name="connsiteY80" fmla="*/ 1183 h 10000"/>
                <a:gd name="connsiteX81" fmla="*/ 3460 w 10000"/>
                <a:gd name="connsiteY81" fmla="*/ 1341 h 10000"/>
                <a:gd name="connsiteX82" fmla="*/ 3550 w 10000"/>
                <a:gd name="connsiteY82" fmla="*/ 1816 h 10000"/>
                <a:gd name="connsiteX83" fmla="*/ 3489 w 10000"/>
                <a:gd name="connsiteY83" fmla="*/ 2239 h 10000"/>
                <a:gd name="connsiteX84" fmla="*/ 3050 w 10000"/>
                <a:gd name="connsiteY84" fmla="*/ 2555 h 10000"/>
                <a:gd name="connsiteX85" fmla="*/ 3021 w 10000"/>
                <a:gd name="connsiteY85" fmla="*/ 2397 h 10000"/>
                <a:gd name="connsiteX86" fmla="*/ 2992 w 10000"/>
                <a:gd name="connsiteY86" fmla="*/ 2609 h 10000"/>
                <a:gd name="connsiteX87" fmla="*/ 3108 w 10000"/>
                <a:gd name="connsiteY87" fmla="*/ 2819 h 10000"/>
                <a:gd name="connsiteX88" fmla="*/ 3402 w 10000"/>
                <a:gd name="connsiteY88" fmla="*/ 2609 h 10000"/>
                <a:gd name="connsiteX89" fmla="*/ 3519 w 10000"/>
                <a:gd name="connsiteY89" fmla="*/ 2767 h 10000"/>
                <a:gd name="connsiteX90" fmla="*/ 3314 w 10000"/>
                <a:gd name="connsiteY90" fmla="*/ 2819 h 10000"/>
                <a:gd name="connsiteX91" fmla="*/ 2378 w 10000"/>
                <a:gd name="connsiteY91" fmla="*/ 2638 h 10000"/>
                <a:gd name="connsiteX92" fmla="*/ 2570 w 10000"/>
                <a:gd name="connsiteY92" fmla="*/ 2488 h 10000"/>
                <a:gd name="connsiteX93" fmla="*/ 1994 w 10000"/>
                <a:gd name="connsiteY93" fmla="*/ 2940 h 10000"/>
                <a:gd name="connsiteX94" fmla="*/ 1929 w 10000"/>
                <a:gd name="connsiteY94" fmla="*/ 3317 h 10000"/>
                <a:gd name="connsiteX95" fmla="*/ 1929 w 10000"/>
                <a:gd name="connsiteY95" fmla="*/ 3317 h 10000"/>
                <a:gd name="connsiteX96" fmla="*/ 1789 w 10000"/>
                <a:gd name="connsiteY96" fmla="*/ 3559 h 10000"/>
                <a:gd name="connsiteX97" fmla="*/ 1554 w 10000"/>
                <a:gd name="connsiteY97" fmla="*/ 3559 h 10000"/>
                <a:gd name="connsiteX98" fmla="*/ 1378 w 10000"/>
                <a:gd name="connsiteY98" fmla="*/ 3770 h 10000"/>
                <a:gd name="connsiteX99" fmla="*/ 1145 w 10000"/>
                <a:gd name="connsiteY99" fmla="*/ 3770 h 10000"/>
                <a:gd name="connsiteX100" fmla="*/ 968 w 10000"/>
                <a:gd name="connsiteY100" fmla="*/ 3981 h 10000"/>
                <a:gd name="connsiteX101" fmla="*/ 851 w 10000"/>
                <a:gd name="connsiteY101" fmla="*/ 3770 h 10000"/>
                <a:gd name="connsiteX102" fmla="*/ 558 w 10000"/>
                <a:gd name="connsiteY102" fmla="*/ 3717 h 10000"/>
                <a:gd name="connsiteX103" fmla="*/ 0 w 10000"/>
                <a:gd name="connsiteY103" fmla="*/ 4984 h 10000"/>
                <a:gd name="connsiteX104" fmla="*/ 59 w 10000"/>
                <a:gd name="connsiteY104" fmla="*/ 5249 h 10000"/>
                <a:gd name="connsiteX105" fmla="*/ 118 w 10000"/>
                <a:gd name="connsiteY105" fmla="*/ 5618 h 10000"/>
                <a:gd name="connsiteX106" fmla="*/ 294 w 10000"/>
                <a:gd name="connsiteY106" fmla="*/ 5935 h 10000"/>
                <a:gd name="connsiteX107" fmla="*/ 528 w 10000"/>
                <a:gd name="connsiteY107" fmla="*/ 6462 h 10000"/>
                <a:gd name="connsiteX108" fmla="*/ 381 w 10000"/>
                <a:gd name="connsiteY108" fmla="*/ 6358 h 10000"/>
                <a:gd name="connsiteX109" fmla="*/ 733 w 10000"/>
                <a:gd name="connsiteY109" fmla="*/ 6832 h 10000"/>
                <a:gd name="connsiteX110" fmla="*/ 938 w 10000"/>
                <a:gd name="connsiteY110" fmla="*/ 6780 h 10000"/>
                <a:gd name="connsiteX111" fmla="*/ 910 w 10000"/>
                <a:gd name="connsiteY111" fmla="*/ 6462 h 10000"/>
                <a:gd name="connsiteX112" fmla="*/ 1085 w 10000"/>
                <a:gd name="connsiteY112" fmla="*/ 6515 h 10000"/>
                <a:gd name="connsiteX113" fmla="*/ 880 w 10000"/>
                <a:gd name="connsiteY113" fmla="*/ 5882 h 10000"/>
                <a:gd name="connsiteX114" fmla="*/ 1261 w 10000"/>
                <a:gd name="connsiteY114" fmla="*/ 5618 h 10000"/>
                <a:gd name="connsiteX115" fmla="*/ 1468 w 10000"/>
                <a:gd name="connsiteY115" fmla="*/ 5618 h 10000"/>
                <a:gd name="connsiteX116" fmla="*/ 1468 w 10000"/>
                <a:gd name="connsiteY116" fmla="*/ 5882 h 10000"/>
                <a:gd name="connsiteX117" fmla="*/ 1290 w 10000"/>
                <a:gd name="connsiteY117" fmla="*/ 6040 h 10000"/>
                <a:gd name="connsiteX118" fmla="*/ 1174 w 10000"/>
                <a:gd name="connsiteY118" fmla="*/ 6727 h 10000"/>
                <a:gd name="connsiteX119" fmla="*/ 1115 w 10000"/>
                <a:gd name="connsiteY119" fmla="*/ 7043 h 10000"/>
                <a:gd name="connsiteX120" fmla="*/ 1203 w 10000"/>
                <a:gd name="connsiteY120" fmla="*/ 7466 h 10000"/>
                <a:gd name="connsiteX121" fmla="*/ 1378 w 10000"/>
                <a:gd name="connsiteY121" fmla="*/ 7783 h 10000"/>
                <a:gd name="connsiteX122" fmla="*/ 1965 w 10000"/>
                <a:gd name="connsiteY122" fmla="*/ 8416 h 10000"/>
                <a:gd name="connsiteX123" fmla="*/ 2433 w 10000"/>
                <a:gd name="connsiteY123" fmla="*/ 8891 h 10000"/>
                <a:gd name="connsiteX124" fmla="*/ 2785 w 10000"/>
                <a:gd name="connsiteY124" fmla="*/ 9103 h 10000"/>
                <a:gd name="connsiteX125" fmla="*/ 3167 w 10000"/>
                <a:gd name="connsiteY125" fmla="*/ 9313 h 10000"/>
                <a:gd name="connsiteX126" fmla="*/ 3550 w 10000"/>
                <a:gd name="connsiteY126" fmla="*/ 9525 h 10000"/>
                <a:gd name="connsiteX127" fmla="*/ 3902 w 10000"/>
                <a:gd name="connsiteY127" fmla="*/ 9631 h 10000"/>
                <a:gd name="connsiteX128" fmla="*/ 4282 w 10000"/>
                <a:gd name="connsiteY128" fmla="*/ 9789 h 10000"/>
                <a:gd name="connsiteX129" fmla="*/ 4722 w 10000"/>
                <a:gd name="connsiteY129" fmla="*/ 9948 h 10000"/>
                <a:gd name="connsiteX130" fmla="*/ 5190 w 10000"/>
                <a:gd name="connsiteY130" fmla="*/ 10000 h 10000"/>
                <a:gd name="connsiteX131" fmla="*/ 5601 w 10000"/>
                <a:gd name="connsiteY131" fmla="*/ 10000 h 10000"/>
                <a:gd name="connsiteX132" fmla="*/ 6100 w 10000"/>
                <a:gd name="connsiteY132" fmla="*/ 9948 h 10000"/>
                <a:gd name="connsiteX133" fmla="*/ 6452 w 10000"/>
                <a:gd name="connsiteY133" fmla="*/ 9841 h 10000"/>
                <a:gd name="connsiteX134" fmla="*/ 6804 w 10000"/>
                <a:gd name="connsiteY134" fmla="*/ 9737 h 10000"/>
                <a:gd name="connsiteX135" fmla="*/ 7186 w 10000"/>
                <a:gd name="connsiteY135" fmla="*/ 9578 h 10000"/>
                <a:gd name="connsiteX136" fmla="*/ 7537 w 10000"/>
                <a:gd name="connsiteY136" fmla="*/ 9419 h 10000"/>
                <a:gd name="connsiteX137" fmla="*/ 7860 w 10000"/>
                <a:gd name="connsiteY137" fmla="*/ 9209 h 10000"/>
                <a:gd name="connsiteX138" fmla="*/ 8212 w 10000"/>
                <a:gd name="connsiteY138" fmla="*/ 8997 h 10000"/>
                <a:gd name="connsiteX139" fmla="*/ 8535 w 10000"/>
                <a:gd name="connsiteY13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253 w 10000"/>
                <a:gd name="connsiteY56" fmla="*/ 3611 h 10000"/>
                <a:gd name="connsiteX57" fmla="*/ 4164 w 10000"/>
                <a:gd name="connsiteY57" fmla="*/ 3611 h 10000"/>
                <a:gd name="connsiteX58" fmla="*/ 4253 w 10000"/>
                <a:gd name="connsiteY58" fmla="*/ 3084 h 10000"/>
                <a:gd name="connsiteX59" fmla="*/ 4400 w 10000"/>
                <a:gd name="connsiteY59" fmla="*/ 3084 h 10000"/>
                <a:gd name="connsiteX60" fmla="*/ 4458 w 10000"/>
                <a:gd name="connsiteY60" fmla="*/ 3400 h 10000"/>
                <a:gd name="connsiteX61" fmla="*/ 4487 w 10000"/>
                <a:gd name="connsiteY61" fmla="*/ 3189 h 10000"/>
                <a:gd name="connsiteX62" fmla="*/ 4429 w 10000"/>
                <a:gd name="connsiteY62" fmla="*/ 3031 h 10000"/>
                <a:gd name="connsiteX63" fmla="*/ 4282 w 10000"/>
                <a:gd name="connsiteY63" fmla="*/ 2925 h 10000"/>
                <a:gd name="connsiteX64" fmla="*/ 4311 w 10000"/>
                <a:gd name="connsiteY64" fmla="*/ 2503 h 10000"/>
                <a:gd name="connsiteX65" fmla="*/ 4253 w 10000"/>
                <a:gd name="connsiteY65" fmla="*/ 2291 h 10000"/>
                <a:gd name="connsiteX66" fmla="*/ 4222 w 10000"/>
                <a:gd name="connsiteY66" fmla="*/ 1659 h 10000"/>
                <a:gd name="connsiteX67" fmla="*/ 4282 w 10000"/>
                <a:gd name="connsiteY67" fmla="*/ 1659 h 10000"/>
                <a:gd name="connsiteX68" fmla="*/ 4194 w 10000"/>
                <a:gd name="connsiteY68" fmla="*/ 1552 h 10000"/>
                <a:gd name="connsiteX69" fmla="*/ 3930 w 10000"/>
                <a:gd name="connsiteY69" fmla="*/ 1763 h 10000"/>
                <a:gd name="connsiteX70" fmla="*/ 3871 w 10000"/>
                <a:gd name="connsiteY70" fmla="*/ 1341 h 10000"/>
                <a:gd name="connsiteX71" fmla="*/ 4077 w 10000"/>
                <a:gd name="connsiteY71" fmla="*/ 602 h 10000"/>
                <a:gd name="connsiteX72" fmla="*/ 3902 w 10000"/>
                <a:gd name="connsiteY72" fmla="*/ 338 h 10000"/>
                <a:gd name="connsiteX73" fmla="*/ 4493 w 10000"/>
                <a:gd name="connsiteY73" fmla="*/ 0 h 10000"/>
                <a:gd name="connsiteX74" fmla="*/ 3636 w 10000"/>
                <a:gd name="connsiteY74" fmla="*/ 21 h 10000"/>
                <a:gd name="connsiteX75" fmla="*/ 3550 w 10000"/>
                <a:gd name="connsiteY75" fmla="*/ 233 h 10000"/>
                <a:gd name="connsiteX76" fmla="*/ 3460 w 10000"/>
                <a:gd name="connsiteY76" fmla="*/ 655 h 10000"/>
                <a:gd name="connsiteX77" fmla="*/ 3343 w 10000"/>
                <a:gd name="connsiteY77" fmla="*/ 708 h 10000"/>
                <a:gd name="connsiteX78" fmla="*/ 3519 w 10000"/>
                <a:gd name="connsiteY78" fmla="*/ 919 h 10000"/>
                <a:gd name="connsiteX79" fmla="*/ 3550 w 10000"/>
                <a:gd name="connsiteY79" fmla="*/ 1183 h 10000"/>
                <a:gd name="connsiteX80" fmla="*/ 3460 w 10000"/>
                <a:gd name="connsiteY80" fmla="*/ 1341 h 10000"/>
                <a:gd name="connsiteX81" fmla="*/ 3550 w 10000"/>
                <a:gd name="connsiteY81" fmla="*/ 1816 h 10000"/>
                <a:gd name="connsiteX82" fmla="*/ 3489 w 10000"/>
                <a:gd name="connsiteY82" fmla="*/ 2239 h 10000"/>
                <a:gd name="connsiteX83" fmla="*/ 3050 w 10000"/>
                <a:gd name="connsiteY83" fmla="*/ 2555 h 10000"/>
                <a:gd name="connsiteX84" fmla="*/ 3021 w 10000"/>
                <a:gd name="connsiteY84" fmla="*/ 2397 h 10000"/>
                <a:gd name="connsiteX85" fmla="*/ 2992 w 10000"/>
                <a:gd name="connsiteY85" fmla="*/ 2609 h 10000"/>
                <a:gd name="connsiteX86" fmla="*/ 3108 w 10000"/>
                <a:gd name="connsiteY86" fmla="*/ 2819 h 10000"/>
                <a:gd name="connsiteX87" fmla="*/ 3402 w 10000"/>
                <a:gd name="connsiteY87" fmla="*/ 2609 h 10000"/>
                <a:gd name="connsiteX88" fmla="*/ 3519 w 10000"/>
                <a:gd name="connsiteY88" fmla="*/ 2767 h 10000"/>
                <a:gd name="connsiteX89" fmla="*/ 3314 w 10000"/>
                <a:gd name="connsiteY89" fmla="*/ 2819 h 10000"/>
                <a:gd name="connsiteX90" fmla="*/ 2378 w 10000"/>
                <a:gd name="connsiteY90" fmla="*/ 2638 h 10000"/>
                <a:gd name="connsiteX91" fmla="*/ 2570 w 10000"/>
                <a:gd name="connsiteY91" fmla="*/ 2488 h 10000"/>
                <a:gd name="connsiteX92" fmla="*/ 1994 w 10000"/>
                <a:gd name="connsiteY92" fmla="*/ 2940 h 10000"/>
                <a:gd name="connsiteX93" fmla="*/ 1929 w 10000"/>
                <a:gd name="connsiteY93" fmla="*/ 3317 h 10000"/>
                <a:gd name="connsiteX94" fmla="*/ 1929 w 10000"/>
                <a:gd name="connsiteY94" fmla="*/ 3317 h 10000"/>
                <a:gd name="connsiteX95" fmla="*/ 1789 w 10000"/>
                <a:gd name="connsiteY95" fmla="*/ 3559 h 10000"/>
                <a:gd name="connsiteX96" fmla="*/ 1554 w 10000"/>
                <a:gd name="connsiteY96" fmla="*/ 3559 h 10000"/>
                <a:gd name="connsiteX97" fmla="*/ 1378 w 10000"/>
                <a:gd name="connsiteY97" fmla="*/ 3770 h 10000"/>
                <a:gd name="connsiteX98" fmla="*/ 1145 w 10000"/>
                <a:gd name="connsiteY98" fmla="*/ 3770 h 10000"/>
                <a:gd name="connsiteX99" fmla="*/ 968 w 10000"/>
                <a:gd name="connsiteY99" fmla="*/ 3981 h 10000"/>
                <a:gd name="connsiteX100" fmla="*/ 851 w 10000"/>
                <a:gd name="connsiteY100" fmla="*/ 3770 h 10000"/>
                <a:gd name="connsiteX101" fmla="*/ 558 w 10000"/>
                <a:gd name="connsiteY101" fmla="*/ 3717 h 10000"/>
                <a:gd name="connsiteX102" fmla="*/ 0 w 10000"/>
                <a:gd name="connsiteY102" fmla="*/ 4984 h 10000"/>
                <a:gd name="connsiteX103" fmla="*/ 59 w 10000"/>
                <a:gd name="connsiteY103" fmla="*/ 5249 h 10000"/>
                <a:gd name="connsiteX104" fmla="*/ 118 w 10000"/>
                <a:gd name="connsiteY104" fmla="*/ 5618 h 10000"/>
                <a:gd name="connsiteX105" fmla="*/ 294 w 10000"/>
                <a:gd name="connsiteY105" fmla="*/ 5935 h 10000"/>
                <a:gd name="connsiteX106" fmla="*/ 528 w 10000"/>
                <a:gd name="connsiteY106" fmla="*/ 6462 h 10000"/>
                <a:gd name="connsiteX107" fmla="*/ 381 w 10000"/>
                <a:gd name="connsiteY107" fmla="*/ 6358 h 10000"/>
                <a:gd name="connsiteX108" fmla="*/ 733 w 10000"/>
                <a:gd name="connsiteY108" fmla="*/ 6832 h 10000"/>
                <a:gd name="connsiteX109" fmla="*/ 938 w 10000"/>
                <a:gd name="connsiteY109" fmla="*/ 6780 h 10000"/>
                <a:gd name="connsiteX110" fmla="*/ 910 w 10000"/>
                <a:gd name="connsiteY110" fmla="*/ 6462 h 10000"/>
                <a:gd name="connsiteX111" fmla="*/ 1085 w 10000"/>
                <a:gd name="connsiteY111" fmla="*/ 6515 h 10000"/>
                <a:gd name="connsiteX112" fmla="*/ 880 w 10000"/>
                <a:gd name="connsiteY112" fmla="*/ 5882 h 10000"/>
                <a:gd name="connsiteX113" fmla="*/ 1261 w 10000"/>
                <a:gd name="connsiteY113" fmla="*/ 5618 h 10000"/>
                <a:gd name="connsiteX114" fmla="*/ 1468 w 10000"/>
                <a:gd name="connsiteY114" fmla="*/ 5618 h 10000"/>
                <a:gd name="connsiteX115" fmla="*/ 1468 w 10000"/>
                <a:gd name="connsiteY115" fmla="*/ 5882 h 10000"/>
                <a:gd name="connsiteX116" fmla="*/ 1290 w 10000"/>
                <a:gd name="connsiteY116" fmla="*/ 6040 h 10000"/>
                <a:gd name="connsiteX117" fmla="*/ 1174 w 10000"/>
                <a:gd name="connsiteY117" fmla="*/ 6727 h 10000"/>
                <a:gd name="connsiteX118" fmla="*/ 1115 w 10000"/>
                <a:gd name="connsiteY118" fmla="*/ 7043 h 10000"/>
                <a:gd name="connsiteX119" fmla="*/ 1203 w 10000"/>
                <a:gd name="connsiteY119" fmla="*/ 7466 h 10000"/>
                <a:gd name="connsiteX120" fmla="*/ 1378 w 10000"/>
                <a:gd name="connsiteY120" fmla="*/ 7783 h 10000"/>
                <a:gd name="connsiteX121" fmla="*/ 1965 w 10000"/>
                <a:gd name="connsiteY121" fmla="*/ 8416 h 10000"/>
                <a:gd name="connsiteX122" fmla="*/ 2433 w 10000"/>
                <a:gd name="connsiteY122" fmla="*/ 8891 h 10000"/>
                <a:gd name="connsiteX123" fmla="*/ 2785 w 10000"/>
                <a:gd name="connsiteY123" fmla="*/ 9103 h 10000"/>
                <a:gd name="connsiteX124" fmla="*/ 3167 w 10000"/>
                <a:gd name="connsiteY124" fmla="*/ 9313 h 10000"/>
                <a:gd name="connsiteX125" fmla="*/ 3550 w 10000"/>
                <a:gd name="connsiteY125" fmla="*/ 9525 h 10000"/>
                <a:gd name="connsiteX126" fmla="*/ 3902 w 10000"/>
                <a:gd name="connsiteY126" fmla="*/ 9631 h 10000"/>
                <a:gd name="connsiteX127" fmla="*/ 4282 w 10000"/>
                <a:gd name="connsiteY127" fmla="*/ 9789 h 10000"/>
                <a:gd name="connsiteX128" fmla="*/ 4722 w 10000"/>
                <a:gd name="connsiteY128" fmla="*/ 9948 h 10000"/>
                <a:gd name="connsiteX129" fmla="*/ 5190 w 10000"/>
                <a:gd name="connsiteY129" fmla="*/ 10000 h 10000"/>
                <a:gd name="connsiteX130" fmla="*/ 5601 w 10000"/>
                <a:gd name="connsiteY130" fmla="*/ 10000 h 10000"/>
                <a:gd name="connsiteX131" fmla="*/ 6100 w 10000"/>
                <a:gd name="connsiteY131" fmla="*/ 9948 h 10000"/>
                <a:gd name="connsiteX132" fmla="*/ 6452 w 10000"/>
                <a:gd name="connsiteY132" fmla="*/ 9841 h 10000"/>
                <a:gd name="connsiteX133" fmla="*/ 6804 w 10000"/>
                <a:gd name="connsiteY133" fmla="*/ 9737 h 10000"/>
                <a:gd name="connsiteX134" fmla="*/ 7186 w 10000"/>
                <a:gd name="connsiteY134" fmla="*/ 9578 h 10000"/>
                <a:gd name="connsiteX135" fmla="*/ 7537 w 10000"/>
                <a:gd name="connsiteY135" fmla="*/ 9419 h 10000"/>
                <a:gd name="connsiteX136" fmla="*/ 7860 w 10000"/>
                <a:gd name="connsiteY136" fmla="*/ 9209 h 10000"/>
                <a:gd name="connsiteX137" fmla="*/ 8212 w 10000"/>
                <a:gd name="connsiteY137" fmla="*/ 8997 h 10000"/>
                <a:gd name="connsiteX138" fmla="*/ 8535 w 10000"/>
                <a:gd name="connsiteY13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40 w 10000"/>
                <a:gd name="connsiteY54" fmla="*/ 3981 h 10000"/>
                <a:gd name="connsiteX55" fmla="*/ 4253 w 10000"/>
                <a:gd name="connsiteY55" fmla="*/ 3611 h 10000"/>
                <a:gd name="connsiteX56" fmla="*/ 4164 w 10000"/>
                <a:gd name="connsiteY56" fmla="*/ 3611 h 10000"/>
                <a:gd name="connsiteX57" fmla="*/ 4253 w 10000"/>
                <a:gd name="connsiteY57" fmla="*/ 3084 h 10000"/>
                <a:gd name="connsiteX58" fmla="*/ 4400 w 10000"/>
                <a:gd name="connsiteY58" fmla="*/ 3084 h 10000"/>
                <a:gd name="connsiteX59" fmla="*/ 4458 w 10000"/>
                <a:gd name="connsiteY59" fmla="*/ 3400 h 10000"/>
                <a:gd name="connsiteX60" fmla="*/ 4487 w 10000"/>
                <a:gd name="connsiteY60" fmla="*/ 3189 h 10000"/>
                <a:gd name="connsiteX61" fmla="*/ 4429 w 10000"/>
                <a:gd name="connsiteY61" fmla="*/ 3031 h 10000"/>
                <a:gd name="connsiteX62" fmla="*/ 4282 w 10000"/>
                <a:gd name="connsiteY62" fmla="*/ 2925 h 10000"/>
                <a:gd name="connsiteX63" fmla="*/ 4311 w 10000"/>
                <a:gd name="connsiteY63" fmla="*/ 2503 h 10000"/>
                <a:gd name="connsiteX64" fmla="*/ 4253 w 10000"/>
                <a:gd name="connsiteY64" fmla="*/ 2291 h 10000"/>
                <a:gd name="connsiteX65" fmla="*/ 4222 w 10000"/>
                <a:gd name="connsiteY65" fmla="*/ 1659 h 10000"/>
                <a:gd name="connsiteX66" fmla="*/ 4282 w 10000"/>
                <a:gd name="connsiteY66" fmla="*/ 1659 h 10000"/>
                <a:gd name="connsiteX67" fmla="*/ 4194 w 10000"/>
                <a:gd name="connsiteY67" fmla="*/ 1552 h 10000"/>
                <a:gd name="connsiteX68" fmla="*/ 3930 w 10000"/>
                <a:gd name="connsiteY68" fmla="*/ 1763 h 10000"/>
                <a:gd name="connsiteX69" fmla="*/ 3871 w 10000"/>
                <a:gd name="connsiteY69" fmla="*/ 1341 h 10000"/>
                <a:gd name="connsiteX70" fmla="*/ 4077 w 10000"/>
                <a:gd name="connsiteY70" fmla="*/ 602 h 10000"/>
                <a:gd name="connsiteX71" fmla="*/ 3902 w 10000"/>
                <a:gd name="connsiteY71" fmla="*/ 338 h 10000"/>
                <a:gd name="connsiteX72" fmla="*/ 4493 w 10000"/>
                <a:gd name="connsiteY72" fmla="*/ 0 h 10000"/>
                <a:gd name="connsiteX73" fmla="*/ 3636 w 10000"/>
                <a:gd name="connsiteY73" fmla="*/ 21 h 10000"/>
                <a:gd name="connsiteX74" fmla="*/ 3550 w 10000"/>
                <a:gd name="connsiteY74" fmla="*/ 233 h 10000"/>
                <a:gd name="connsiteX75" fmla="*/ 3460 w 10000"/>
                <a:gd name="connsiteY75" fmla="*/ 655 h 10000"/>
                <a:gd name="connsiteX76" fmla="*/ 3343 w 10000"/>
                <a:gd name="connsiteY76" fmla="*/ 708 h 10000"/>
                <a:gd name="connsiteX77" fmla="*/ 3519 w 10000"/>
                <a:gd name="connsiteY77" fmla="*/ 919 h 10000"/>
                <a:gd name="connsiteX78" fmla="*/ 3550 w 10000"/>
                <a:gd name="connsiteY78" fmla="*/ 1183 h 10000"/>
                <a:gd name="connsiteX79" fmla="*/ 3460 w 10000"/>
                <a:gd name="connsiteY79" fmla="*/ 1341 h 10000"/>
                <a:gd name="connsiteX80" fmla="*/ 3550 w 10000"/>
                <a:gd name="connsiteY80" fmla="*/ 1816 h 10000"/>
                <a:gd name="connsiteX81" fmla="*/ 3489 w 10000"/>
                <a:gd name="connsiteY81" fmla="*/ 2239 h 10000"/>
                <a:gd name="connsiteX82" fmla="*/ 3050 w 10000"/>
                <a:gd name="connsiteY82" fmla="*/ 2555 h 10000"/>
                <a:gd name="connsiteX83" fmla="*/ 3021 w 10000"/>
                <a:gd name="connsiteY83" fmla="*/ 2397 h 10000"/>
                <a:gd name="connsiteX84" fmla="*/ 2992 w 10000"/>
                <a:gd name="connsiteY84" fmla="*/ 2609 h 10000"/>
                <a:gd name="connsiteX85" fmla="*/ 3108 w 10000"/>
                <a:gd name="connsiteY85" fmla="*/ 2819 h 10000"/>
                <a:gd name="connsiteX86" fmla="*/ 3402 w 10000"/>
                <a:gd name="connsiteY86" fmla="*/ 2609 h 10000"/>
                <a:gd name="connsiteX87" fmla="*/ 3519 w 10000"/>
                <a:gd name="connsiteY87" fmla="*/ 2767 h 10000"/>
                <a:gd name="connsiteX88" fmla="*/ 3314 w 10000"/>
                <a:gd name="connsiteY88" fmla="*/ 2819 h 10000"/>
                <a:gd name="connsiteX89" fmla="*/ 2378 w 10000"/>
                <a:gd name="connsiteY89" fmla="*/ 2638 h 10000"/>
                <a:gd name="connsiteX90" fmla="*/ 2570 w 10000"/>
                <a:gd name="connsiteY90" fmla="*/ 2488 h 10000"/>
                <a:gd name="connsiteX91" fmla="*/ 1994 w 10000"/>
                <a:gd name="connsiteY91" fmla="*/ 2940 h 10000"/>
                <a:gd name="connsiteX92" fmla="*/ 1929 w 10000"/>
                <a:gd name="connsiteY92" fmla="*/ 3317 h 10000"/>
                <a:gd name="connsiteX93" fmla="*/ 1929 w 10000"/>
                <a:gd name="connsiteY93" fmla="*/ 3317 h 10000"/>
                <a:gd name="connsiteX94" fmla="*/ 1789 w 10000"/>
                <a:gd name="connsiteY94" fmla="*/ 3559 h 10000"/>
                <a:gd name="connsiteX95" fmla="*/ 1554 w 10000"/>
                <a:gd name="connsiteY95" fmla="*/ 3559 h 10000"/>
                <a:gd name="connsiteX96" fmla="*/ 1378 w 10000"/>
                <a:gd name="connsiteY96" fmla="*/ 3770 h 10000"/>
                <a:gd name="connsiteX97" fmla="*/ 1145 w 10000"/>
                <a:gd name="connsiteY97" fmla="*/ 3770 h 10000"/>
                <a:gd name="connsiteX98" fmla="*/ 968 w 10000"/>
                <a:gd name="connsiteY98" fmla="*/ 3981 h 10000"/>
                <a:gd name="connsiteX99" fmla="*/ 851 w 10000"/>
                <a:gd name="connsiteY99" fmla="*/ 3770 h 10000"/>
                <a:gd name="connsiteX100" fmla="*/ 558 w 10000"/>
                <a:gd name="connsiteY100" fmla="*/ 3717 h 10000"/>
                <a:gd name="connsiteX101" fmla="*/ 0 w 10000"/>
                <a:gd name="connsiteY101" fmla="*/ 4984 h 10000"/>
                <a:gd name="connsiteX102" fmla="*/ 59 w 10000"/>
                <a:gd name="connsiteY102" fmla="*/ 5249 h 10000"/>
                <a:gd name="connsiteX103" fmla="*/ 118 w 10000"/>
                <a:gd name="connsiteY103" fmla="*/ 5618 h 10000"/>
                <a:gd name="connsiteX104" fmla="*/ 294 w 10000"/>
                <a:gd name="connsiteY104" fmla="*/ 5935 h 10000"/>
                <a:gd name="connsiteX105" fmla="*/ 528 w 10000"/>
                <a:gd name="connsiteY105" fmla="*/ 6462 h 10000"/>
                <a:gd name="connsiteX106" fmla="*/ 381 w 10000"/>
                <a:gd name="connsiteY106" fmla="*/ 6358 h 10000"/>
                <a:gd name="connsiteX107" fmla="*/ 733 w 10000"/>
                <a:gd name="connsiteY107" fmla="*/ 6832 h 10000"/>
                <a:gd name="connsiteX108" fmla="*/ 938 w 10000"/>
                <a:gd name="connsiteY108" fmla="*/ 6780 h 10000"/>
                <a:gd name="connsiteX109" fmla="*/ 910 w 10000"/>
                <a:gd name="connsiteY109" fmla="*/ 6462 h 10000"/>
                <a:gd name="connsiteX110" fmla="*/ 1085 w 10000"/>
                <a:gd name="connsiteY110" fmla="*/ 6515 h 10000"/>
                <a:gd name="connsiteX111" fmla="*/ 880 w 10000"/>
                <a:gd name="connsiteY111" fmla="*/ 5882 h 10000"/>
                <a:gd name="connsiteX112" fmla="*/ 1261 w 10000"/>
                <a:gd name="connsiteY112" fmla="*/ 5618 h 10000"/>
                <a:gd name="connsiteX113" fmla="*/ 1468 w 10000"/>
                <a:gd name="connsiteY113" fmla="*/ 5618 h 10000"/>
                <a:gd name="connsiteX114" fmla="*/ 1468 w 10000"/>
                <a:gd name="connsiteY114" fmla="*/ 5882 h 10000"/>
                <a:gd name="connsiteX115" fmla="*/ 1290 w 10000"/>
                <a:gd name="connsiteY115" fmla="*/ 6040 h 10000"/>
                <a:gd name="connsiteX116" fmla="*/ 1174 w 10000"/>
                <a:gd name="connsiteY116" fmla="*/ 6727 h 10000"/>
                <a:gd name="connsiteX117" fmla="*/ 1115 w 10000"/>
                <a:gd name="connsiteY117" fmla="*/ 7043 h 10000"/>
                <a:gd name="connsiteX118" fmla="*/ 1203 w 10000"/>
                <a:gd name="connsiteY118" fmla="*/ 7466 h 10000"/>
                <a:gd name="connsiteX119" fmla="*/ 1378 w 10000"/>
                <a:gd name="connsiteY119" fmla="*/ 7783 h 10000"/>
                <a:gd name="connsiteX120" fmla="*/ 1965 w 10000"/>
                <a:gd name="connsiteY120" fmla="*/ 8416 h 10000"/>
                <a:gd name="connsiteX121" fmla="*/ 2433 w 10000"/>
                <a:gd name="connsiteY121" fmla="*/ 8891 h 10000"/>
                <a:gd name="connsiteX122" fmla="*/ 2785 w 10000"/>
                <a:gd name="connsiteY122" fmla="*/ 9103 h 10000"/>
                <a:gd name="connsiteX123" fmla="*/ 3167 w 10000"/>
                <a:gd name="connsiteY123" fmla="*/ 9313 h 10000"/>
                <a:gd name="connsiteX124" fmla="*/ 3550 w 10000"/>
                <a:gd name="connsiteY124" fmla="*/ 9525 h 10000"/>
                <a:gd name="connsiteX125" fmla="*/ 3902 w 10000"/>
                <a:gd name="connsiteY125" fmla="*/ 9631 h 10000"/>
                <a:gd name="connsiteX126" fmla="*/ 4282 w 10000"/>
                <a:gd name="connsiteY126" fmla="*/ 9789 h 10000"/>
                <a:gd name="connsiteX127" fmla="*/ 4722 w 10000"/>
                <a:gd name="connsiteY127" fmla="*/ 9948 h 10000"/>
                <a:gd name="connsiteX128" fmla="*/ 5190 w 10000"/>
                <a:gd name="connsiteY128" fmla="*/ 10000 h 10000"/>
                <a:gd name="connsiteX129" fmla="*/ 5601 w 10000"/>
                <a:gd name="connsiteY129" fmla="*/ 10000 h 10000"/>
                <a:gd name="connsiteX130" fmla="*/ 6100 w 10000"/>
                <a:gd name="connsiteY130" fmla="*/ 9948 h 10000"/>
                <a:gd name="connsiteX131" fmla="*/ 6452 w 10000"/>
                <a:gd name="connsiteY131" fmla="*/ 9841 h 10000"/>
                <a:gd name="connsiteX132" fmla="*/ 6804 w 10000"/>
                <a:gd name="connsiteY132" fmla="*/ 9737 h 10000"/>
                <a:gd name="connsiteX133" fmla="*/ 7186 w 10000"/>
                <a:gd name="connsiteY133" fmla="*/ 9578 h 10000"/>
                <a:gd name="connsiteX134" fmla="*/ 7537 w 10000"/>
                <a:gd name="connsiteY134" fmla="*/ 9419 h 10000"/>
                <a:gd name="connsiteX135" fmla="*/ 7860 w 10000"/>
                <a:gd name="connsiteY135" fmla="*/ 9209 h 10000"/>
                <a:gd name="connsiteX136" fmla="*/ 8212 w 10000"/>
                <a:gd name="connsiteY136" fmla="*/ 8997 h 10000"/>
                <a:gd name="connsiteX137" fmla="*/ 8535 w 10000"/>
                <a:gd name="connsiteY13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340 w 10000"/>
                <a:gd name="connsiteY53" fmla="*/ 3981 h 10000"/>
                <a:gd name="connsiteX54" fmla="*/ 4253 w 10000"/>
                <a:gd name="connsiteY54" fmla="*/ 3611 h 10000"/>
                <a:gd name="connsiteX55" fmla="*/ 4164 w 10000"/>
                <a:gd name="connsiteY55" fmla="*/ 3611 h 10000"/>
                <a:gd name="connsiteX56" fmla="*/ 4253 w 10000"/>
                <a:gd name="connsiteY56" fmla="*/ 3084 h 10000"/>
                <a:gd name="connsiteX57" fmla="*/ 4400 w 10000"/>
                <a:gd name="connsiteY57" fmla="*/ 3084 h 10000"/>
                <a:gd name="connsiteX58" fmla="*/ 4458 w 10000"/>
                <a:gd name="connsiteY58" fmla="*/ 3400 h 10000"/>
                <a:gd name="connsiteX59" fmla="*/ 4487 w 10000"/>
                <a:gd name="connsiteY59" fmla="*/ 3189 h 10000"/>
                <a:gd name="connsiteX60" fmla="*/ 4429 w 10000"/>
                <a:gd name="connsiteY60" fmla="*/ 3031 h 10000"/>
                <a:gd name="connsiteX61" fmla="*/ 4282 w 10000"/>
                <a:gd name="connsiteY61" fmla="*/ 2925 h 10000"/>
                <a:gd name="connsiteX62" fmla="*/ 4311 w 10000"/>
                <a:gd name="connsiteY62" fmla="*/ 2503 h 10000"/>
                <a:gd name="connsiteX63" fmla="*/ 4253 w 10000"/>
                <a:gd name="connsiteY63" fmla="*/ 2291 h 10000"/>
                <a:gd name="connsiteX64" fmla="*/ 4222 w 10000"/>
                <a:gd name="connsiteY64" fmla="*/ 1659 h 10000"/>
                <a:gd name="connsiteX65" fmla="*/ 4282 w 10000"/>
                <a:gd name="connsiteY65" fmla="*/ 1659 h 10000"/>
                <a:gd name="connsiteX66" fmla="*/ 4194 w 10000"/>
                <a:gd name="connsiteY66" fmla="*/ 1552 h 10000"/>
                <a:gd name="connsiteX67" fmla="*/ 3930 w 10000"/>
                <a:gd name="connsiteY67" fmla="*/ 1763 h 10000"/>
                <a:gd name="connsiteX68" fmla="*/ 3871 w 10000"/>
                <a:gd name="connsiteY68" fmla="*/ 1341 h 10000"/>
                <a:gd name="connsiteX69" fmla="*/ 4077 w 10000"/>
                <a:gd name="connsiteY69" fmla="*/ 602 h 10000"/>
                <a:gd name="connsiteX70" fmla="*/ 3902 w 10000"/>
                <a:gd name="connsiteY70" fmla="*/ 338 h 10000"/>
                <a:gd name="connsiteX71" fmla="*/ 4493 w 10000"/>
                <a:gd name="connsiteY71" fmla="*/ 0 h 10000"/>
                <a:gd name="connsiteX72" fmla="*/ 3636 w 10000"/>
                <a:gd name="connsiteY72" fmla="*/ 21 h 10000"/>
                <a:gd name="connsiteX73" fmla="*/ 3550 w 10000"/>
                <a:gd name="connsiteY73" fmla="*/ 233 h 10000"/>
                <a:gd name="connsiteX74" fmla="*/ 3460 w 10000"/>
                <a:gd name="connsiteY74" fmla="*/ 655 h 10000"/>
                <a:gd name="connsiteX75" fmla="*/ 3343 w 10000"/>
                <a:gd name="connsiteY75" fmla="*/ 708 h 10000"/>
                <a:gd name="connsiteX76" fmla="*/ 3519 w 10000"/>
                <a:gd name="connsiteY76" fmla="*/ 919 h 10000"/>
                <a:gd name="connsiteX77" fmla="*/ 3550 w 10000"/>
                <a:gd name="connsiteY77" fmla="*/ 1183 h 10000"/>
                <a:gd name="connsiteX78" fmla="*/ 3460 w 10000"/>
                <a:gd name="connsiteY78" fmla="*/ 1341 h 10000"/>
                <a:gd name="connsiteX79" fmla="*/ 3550 w 10000"/>
                <a:gd name="connsiteY79" fmla="*/ 1816 h 10000"/>
                <a:gd name="connsiteX80" fmla="*/ 3489 w 10000"/>
                <a:gd name="connsiteY80" fmla="*/ 2239 h 10000"/>
                <a:gd name="connsiteX81" fmla="*/ 3050 w 10000"/>
                <a:gd name="connsiteY81" fmla="*/ 2555 h 10000"/>
                <a:gd name="connsiteX82" fmla="*/ 3021 w 10000"/>
                <a:gd name="connsiteY82" fmla="*/ 2397 h 10000"/>
                <a:gd name="connsiteX83" fmla="*/ 2992 w 10000"/>
                <a:gd name="connsiteY83" fmla="*/ 2609 h 10000"/>
                <a:gd name="connsiteX84" fmla="*/ 3108 w 10000"/>
                <a:gd name="connsiteY84" fmla="*/ 2819 h 10000"/>
                <a:gd name="connsiteX85" fmla="*/ 3402 w 10000"/>
                <a:gd name="connsiteY85" fmla="*/ 2609 h 10000"/>
                <a:gd name="connsiteX86" fmla="*/ 3519 w 10000"/>
                <a:gd name="connsiteY86" fmla="*/ 2767 h 10000"/>
                <a:gd name="connsiteX87" fmla="*/ 3314 w 10000"/>
                <a:gd name="connsiteY87" fmla="*/ 2819 h 10000"/>
                <a:gd name="connsiteX88" fmla="*/ 2378 w 10000"/>
                <a:gd name="connsiteY88" fmla="*/ 2638 h 10000"/>
                <a:gd name="connsiteX89" fmla="*/ 2570 w 10000"/>
                <a:gd name="connsiteY89" fmla="*/ 2488 h 10000"/>
                <a:gd name="connsiteX90" fmla="*/ 1994 w 10000"/>
                <a:gd name="connsiteY90" fmla="*/ 2940 h 10000"/>
                <a:gd name="connsiteX91" fmla="*/ 1929 w 10000"/>
                <a:gd name="connsiteY91" fmla="*/ 3317 h 10000"/>
                <a:gd name="connsiteX92" fmla="*/ 1929 w 10000"/>
                <a:gd name="connsiteY92" fmla="*/ 3317 h 10000"/>
                <a:gd name="connsiteX93" fmla="*/ 1789 w 10000"/>
                <a:gd name="connsiteY93" fmla="*/ 3559 h 10000"/>
                <a:gd name="connsiteX94" fmla="*/ 1554 w 10000"/>
                <a:gd name="connsiteY94" fmla="*/ 3559 h 10000"/>
                <a:gd name="connsiteX95" fmla="*/ 1378 w 10000"/>
                <a:gd name="connsiteY95" fmla="*/ 3770 h 10000"/>
                <a:gd name="connsiteX96" fmla="*/ 1145 w 10000"/>
                <a:gd name="connsiteY96" fmla="*/ 3770 h 10000"/>
                <a:gd name="connsiteX97" fmla="*/ 968 w 10000"/>
                <a:gd name="connsiteY97" fmla="*/ 3981 h 10000"/>
                <a:gd name="connsiteX98" fmla="*/ 851 w 10000"/>
                <a:gd name="connsiteY98" fmla="*/ 3770 h 10000"/>
                <a:gd name="connsiteX99" fmla="*/ 558 w 10000"/>
                <a:gd name="connsiteY99" fmla="*/ 3717 h 10000"/>
                <a:gd name="connsiteX100" fmla="*/ 0 w 10000"/>
                <a:gd name="connsiteY100" fmla="*/ 4984 h 10000"/>
                <a:gd name="connsiteX101" fmla="*/ 59 w 10000"/>
                <a:gd name="connsiteY101" fmla="*/ 5249 h 10000"/>
                <a:gd name="connsiteX102" fmla="*/ 118 w 10000"/>
                <a:gd name="connsiteY102" fmla="*/ 5618 h 10000"/>
                <a:gd name="connsiteX103" fmla="*/ 294 w 10000"/>
                <a:gd name="connsiteY103" fmla="*/ 5935 h 10000"/>
                <a:gd name="connsiteX104" fmla="*/ 528 w 10000"/>
                <a:gd name="connsiteY104" fmla="*/ 6462 h 10000"/>
                <a:gd name="connsiteX105" fmla="*/ 381 w 10000"/>
                <a:gd name="connsiteY105" fmla="*/ 6358 h 10000"/>
                <a:gd name="connsiteX106" fmla="*/ 733 w 10000"/>
                <a:gd name="connsiteY106" fmla="*/ 6832 h 10000"/>
                <a:gd name="connsiteX107" fmla="*/ 938 w 10000"/>
                <a:gd name="connsiteY107" fmla="*/ 6780 h 10000"/>
                <a:gd name="connsiteX108" fmla="*/ 910 w 10000"/>
                <a:gd name="connsiteY108" fmla="*/ 6462 h 10000"/>
                <a:gd name="connsiteX109" fmla="*/ 1085 w 10000"/>
                <a:gd name="connsiteY109" fmla="*/ 6515 h 10000"/>
                <a:gd name="connsiteX110" fmla="*/ 880 w 10000"/>
                <a:gd name="connsiteY110" fmla="*/ 5882 h 10000"/>
                <a:gd name="connsiteX111" fmla="*/ 1261 w 10000"/>
                <a:gd name="connsiteY111" fmla="*/ 5618 h 10000"/>
                <a:gd name="connsiteX112" fmla="*/ 1468 w 10000"/>
                <a:gd name="connsiteY112" fmla="*/ 5618 h 10000"/>
                <a:gd name="connsiteX113" fmla="*/ 1468 w 10000"/>
                <a:gd name="connsiteY113" fmla="*/ 5882 h 10000"/>
                <a:gd name="connsiteX114" fmla="*/ 1290 w 10000"/>
                <a:gd name="connsiteY114" fmla="*/ 6040 h 10000"/>
                <a:gd name="connsiteX115" fmla="*/ 1174 w 10000"/>
                <a:gd name="connsiteY115" fmla="*/ 6727 h 10000"/>
                <a:gd name="connsiteX116" fmla="*/ 1115 w 10000"/>
                <a:gd name="connsiteY116" fmla="*/ 7043 h 10000"/>
                <a:gd name="connsiteX117" fmla="*/ 1203 w 10000"/>
                <a:gd name="connsiteY117" fmla="*/ 7466 h 10000"/>
                <a:gd name="connsiteX118" fmla="*/ 1378 w 10000"/>
                <a:gd name="connsiteY118" fmla="*/ 7783 h 10000"/>
                <a:gd name="connsiteX119" fmla="*/ 1965 w 10000"/>
                <a:gd name="connsiteY119" fmla="*/ 8416 h 10000"/>
                <a:gd name="connsiteX120" fmla="*/ 2433 w 10000"/>
                <a:gd name="connsiteY120" fmla="*/ 8891 h 10000"/>
                <a:gd name="connsiteX121" fmla="*/ 2785 w 10000"/>
                <a:gd name="connsiteY121" fmla="*/ 9103 h 10000"/>
                <a:gd name="connsiteX122" fmla="*/ 3167 w 10000"/>
                <a:gd name="connsiteY122" fmla="*/ 9313 h 10000"/>
                <a:gd name="connsiteX123" fmla="*/ 3550 w 10000"/>
                <a:gd name="connsiteY123" fmla="*/ 9525 h 10000"/>
                <a:gd name="connsiteX124" fmla="*/ 3902 w 10000"/>
                <a:gd name="connsiteY124" fmla="*/ 9631 h 10000"/>
                <a:gd name="connsiteX125" fmla="*/ 4282 w 10000"/>
                <a:gd name="connsiteY125" fmla="*/ 9789 h 10000"/>
                <a:gd name="connsiteX126" fmla="*/ 4722 w 10000"/>
                <a:gd name="connsiteY126" fmla="*/ 9948 h 10000"/>
                <a:gd name="connsiteX127" fmla="*/ 5190 w 10000"/>
                <a:gd name="connsiteY127" fmla="*/ 10000 h 10000"/>
                <a:gd name="connsiteX128" fmla="*/ 5601 w 10000"/>
                <a:gd name="connsiteY128" fmla="*/ 10000 h 10000"/>
                <a:gd name="connsiteX129" fmla="*/ 6100 w 10000"/>
                <a:gd name="connsiteY129" fmla="*/ 9948 h 10000"/>
                <a:gd name="connsiteX130" fmla="*/ 6452 w 10000"/>
                <a:gd name="connsiteY130" fmla="*/ 9841 h 10000"/>
                <a:gd name="connsiteX131" fmla="*/ 6804 w 10000"/>
                <a:gd name="connsiteY131" fmla="*/ 9737 h 10000"/>
                <a:gd name="connsiteX132" fmla="*/ 7186 w 10000"/>
                <a:gd name="connsiteY132" fmla="*/ 9578 h 10000"/>
                <a:gd name="connsiteX133" fmla="*/ 7537 w 10000"/>
                <a:gd name="connsiteY133" fmla="*/ 9419 h 10000"/>
                <a:gd name="connsiteX134" fmla="*/ 7860 w 10000"/>
                <a:gd name="connsiteY134" fmla="*/ 9209 h 10000"/>
                <a:gd name="connsiteX135" fmla="*/ 8212 w 10000"/>
                <a:gd name="connsiteY135" fmla="*/ 8997 h 10000"/>
                <a:gd name="connsiteX136" fmla="*/ 8535 w 10000"/>
                <a:gd name="connsiteY13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545 w 10000"/>
                <a:gd name="connsiteY51" fmla="*/ 4668 h 10000"/>
                <a:gd name="connsiteX52" fmla="*/ 4340 w 10000"/>
                <a:gd name="connsiteY52" fmla="*/ 3981 h 10000"/>
                <a:gd name="connsiteX53" fmla="*/ 4253 w 10000"/>
                <a:gd name="connsiteY53" fmla="*/ 3611 h 10000"/>
                <a:gd name="connsiteX54" fmla="*/ 4164 w 10000"/>
                <a:gd name="connsiteY54" fmla="*/ 3611 h 10000"/>
                <a:gd name="connsiteX55" fmla="*/ 4253 w 10000"/>
                <a:gd name="connsiteY55" fmla="*/ 3084 h 10000"/>
                <a:gd name="connsiteX56" fmla="*/ 4400 w 10000"/>
                <a:gd name="connsiteY56" fmla="*/ 3084 h 10000"/>
                <a:gd name="connsiteX57" fmla="*/ 4458 w 10000"/>
                <a:gd name="connsiteY57" fmla="*/ 3400 h 10000"/>
                <a:gd name="connsiteX58" fmla="*/ 4487 w 10000"/>
                <a:gd name="connsiteY58" fmla="*/ 3189 h 10000"/>
                <a:gd name="connsiteX59" fmla="*/ 4429 w 10000"/>
                <a:gd name="connsiteY59" fmla="*/ 3031 h 10000"/>
                <a:gd name="connsiteX60" fmla="*/ 4282 w 10000"/>
                <a:gd name="connsiteY60" fmla="*/ 2925 h 10000"/>
                <a:gd name="connsiteX61" fmla="*/ 4311 w 10000"/>
                <a:gd name="connsiteY61" fmla="*/ 2503 h 10000"/>
                <a:gd name="connsiteX62" fmla="*/ 4253 w 10000"/>
                <a:gd name="connsiteY62" fmla="*/ 2291 h 10000"/>
                <a:gd name="connsiteX63" fmla="*/ 4222 w 10000"/>
                <a:gd name="connsiteY63" fmla="*/ 1659 h 10000"/>
                <a:gd name="connsiteX64" fmla="*/ 4282 w 10000"/>
                <a:gd name="connsiteY64" fmla="*/ 1659 h 10000"/>
                <a:gd name="connsiteX65" fmla="*/ 4194 w 10000"/>
                <a:gd name="connsiteY65" fmla="*/ 1552 h 10000"/>
                <a:gd name="connsiteX66" fmla="*/ 3930 w 10000"/>
                <a:gd name="connsiteY66" fmla="*/ 1763 h 10000"/>
                <a:gd name="connsiteX67" fmla="*/ 3871 w 10000"/>
                <a:gd name="connsiteY67" fmla="*/ 1341 h 10000"/>
                <a:gd name="connsiteX68" fmla="*/ 4077 w 10000"/>
                <a:gd name="connsiteY68" fmla="*/ 602 h 10000"/>
                <a:gd name="connsiteX69" fmla="*/ 3902 w 10000"/>
                <a:gd name="connsiteY69" fmla="*/ 338 h 10000"/>
                <a:gd name="connsiteX70" fmla="*/ 4493 w 10000"/>
                <a:gd name="connsiteY70" fmla="*/ 0 h 10000"/>
                <a:gd name="connsiteX71" fmla="*/ 3636 w 10000"/>
                <a:gd name="connsiteY71" fmla="*/ 21 h 10000"/>
                <a:gd name="connsiteX72" fmla="*/ 3550 w 10000"/>
                <a:gd name="connsiteY72" fmla="*/ 233 h 10000"/>
                <a:gd name="connsiteX73" fmla="*/ 3460 w 10000"/>
                <a:gd name="connsiteY73" fmla="*/ 655 h 10000"/>
                <a:gd name="connsiteX74" fmla="*/ 3343 w 10000"/>
                <a:gd name="connsiteY74" fmla="*/ 708 h 10000"/>
                <a:gd name="connsiteX75" fmla="*/ 3519 w 10000"/>
                <a:gd name="connsiteY75" fmla="*/ 919 h 10000"/>
                <a:gd name="connsiteX76" fmla="*/ 3550 w 10000"/>
                <a:gd name="connsiteY76" fmla="*/ 1183 h 10000"/>
                <a:gd name="connsiteX77" fmla="*/ 3460 w 10000"/>
                <a:gd name="connsiteY77" fmla="*/ 1341 h 10000"/>
                <a:gd name="connsiteX78" fmla="*/ 3550 w 10000"/>
                <a:gd name="connsiteY78" fmla="*/ 1816 h 10000"/>
                <a:gd name="connsiteX79" fmla="*/ 3489 w 10000"/>
                <a:gd name="connsiteY79" fmla="*/ 2239 h 10000"/>
                <a:gd name="connsiteX80" fmla="*/ 3050 w 10000"/>
                <a:gd name="connsiteY80" fmla="*/ 2555 h 10000"/>
                <a:gd name="connsiteX81" fmla="*/ 3021 w 10000"/>
                <a:gd name="connsiteY81" fmla="*/ 2397 h 10000"/>
                <a:gd name="connsiteX82" fmla="*/ 2992 w 10000"/>
                <a:gd name="connsiteY82" fmla="*/ 2609 h 10000"/>
                <a:gd name="connsiteX83" fmla="*/ 3108 w 10000"/>
                <a:gd name="connsiteY83" fmla="*/ 2819 h 10000"/>
                <a:gd name="connsiteX84" fmla="*/ 3402 w 10000"/>
                <a:gd name="connsiteY84" fmla="*/ 2609 h 10000"/>
                <a:gd name="connsiteX85" fmla="*/ 3519 w 10000"/>
                <a:gd name="connsiteY85" fmla="*/ 2767 h 10000"/>
                <a:gd name="connsiteX86" fmla="*/ 3314 w 10000"/>
                <a:gd name="connsiteY86" fmla="*/ 2819 h 10000"/>
                <a:gd name="connsiteX87" fmla="*/ 2378 w 10000"/>
                <a:gd name="connsiteY87" fmla="*/ 2638 h 10000"/>
                <a:gd name="connsiteX88" fmla="*/ 2570 w 10000"/>
                <a:gd name="connsiteY88" fmla="*/ 2488 h 10000"/>
                <a:gd name="connsiteX89" fmla="*/ 1994 w 10000"/>
                <a:gd name="connsiteY89" fmla="*/ 2940 h 10000"/>
                <a:gd name="connsiteX90" fmla="*/ 1929 w 10000"/>
                <a:gd name="connsiteY90" fmla="*/ 3317 h 10000"/>
                <a:gd name="connsiteX91" fmla="*/ 1929 w 10000"/>
                <a:gd name="connsiteY91" fmla="*/ 3317 h 10000"/>
                <a:gd name="connsiteX92" fmla="*/ 1789 w 10000"/>
                <a:gd name="connsiteY92" fmla="*/ 3559 h 10000"/>
                <a:gd name="connsiteX93" fmla="*/ 1554 w 10000"/>
                <a:gd name="connsiteY93" fmla="*/ 3559 h 10000"/>
                <a:gd name="connsiteX94" fmla="*/ 1378 w 10000"/>
                <a:gd name="connsiteY94" fmla="*/ 3770 h 10000"/>
                <a:gd name="connsiteX95" fmla="*/ 1145 w 10000"/>
                <a:gd name="connsiteY95" fmla="*/ 3770 h 10000"/>
                <a:gd name="connsiteX96" fmla="*/ 968 w 10000"/>
                <a:gd name="connsiteY96" fmla="*/ 3981 h 10000"/>
                <a:gd name="connsiteX97" fmla="*/ 851 w 10000"/>
                <a:gd name="connsiteY97" fmla="*/ 3770 h 10000"/>
                <a:gd name="connsiteX98" fmla="*/ 558 w 10000"/>
                <a:gd name="connsiteY98" fmla="*/ 3717 h 10000"/>
                <a:gd name="connsiteX99" fmla="*/ 0 w 10000"/>
                <a:gd name="connsiteY99" fmla="*/ 4984 h 10000"/>
                <a:gd name="connsiteX100" fmla="*/ 59 w 10000"/>
                <a:gd name="connsiteY100" fmla="*/ 5249 h 10000"/>
                <a:gd name="connsiteX101" fmla="*/ 118 w 10000"/>
                <a:gd name="connsiteY101" fmla="*/ 5618 h 10000"/>
                <a:gd name="connsiteX102" fmla="*/ 294 w 10000"/>
                <a:gd name="connsiteY102" fmla="*/ 5935 h 10000"/>
                <a:gd name="connsiteX103" fmla="*/ 528 w 10000"/>
                <a:gd name="connsiteY103" fmla="*/ 6462 h 10000"/>
                <a:gd name="connsiteX104" fmla="*/ 381 w 10000"/>
                <a:gd name="connsiteY104" fmla="*/ 6358 h 10000"/>
                <a:gd name="connsiteX105" fmla="*/ 733 w 10000"/>
                <a:gd name="connsiteY105" fmla="*/ 6832 h 10000"/>
                <a:gd name="connsiteX106" fmla="*/ 938 w 10000"/>
                <a:gd name="connsiteY106" fmla="*/ 6780 h 10000"/>
                <a:gd name="connsiteX107" fmla="*/ 910 w 10000"/>
                <a:gd name="connsiteY107" fmla="*/ 6462 h 10000"/>
                <a:gd name="connsiteX108" fmla="*/ 1085 w 10000"/>
                <a:gd name="connsiteY108" fmla="*/ 6515 h 10000"/>
                <a:gd name="connsiteX109" fmla="*/ 880 w 10000"/>
                <a:gd name="connsiteY109" fmla="*/ 5882 h 10000"/>
                <a:gd name="connsiteX110" fmla="*/ 1261 w 10000"/>
                <a:gd name="connsiteY110" fmla="*/ 5618 h 10000"/>
                <a:gd name="connsiteX111" fmla="*/ 1468 w 10000"/>
                <a:gd name="connsiteY111" fmla="*/ 5618 h 10000"/>
                <a:gd name="connsiteX112" fmla="*/ 1468 w 10000"/>
                <a:gd name="connsiteY112" fmla="*/ 5882 h 10000"/>
                <a:gd name="connsiteX113" fmla="*/ 1290 w 10000"/>
                <a:gd name="connsiteY113" fmla="*/ 6040 h 10000"/>
                <a:gd name="connsiteX114" fmla="*/ 1174 w 10000"/>
                <a:gd name="connsiteY114" fmla="*/ 6727 h 10000"/>
                <a:gd name="connsiteX115" fmla="*/ 1115 w 10000"/>
                <a:gd name="connsiteY115" fmla="*/ 7043 h 10000"/>
                <a:gd name="connsiteX116" fmla="*/ 1203 w 10000"/>
                <a:gd name="connsiteY116" fmla="*/ 7466 h 10000"/>
                <a:gd name="connsiteX117" fmla="*/ 1378 w 10000"/>
                <a:gd name="connsiteY117" fmla="*/ 7783 h 10000"/>
                <a:gd name="connsiteX118" fmla="*/ 1965 w 10000"/>
                <a:gd name="connsiteY118" fmla="*/ 8416 h 10000"/>
                <a:gd name="connsiteX119" fmla="*/ 2433 w 10000"/>
                <a:gd name="connsiteY119" fmla="*/ 8891 h 10000"/>
                <a:gd name="connsiteX120" fmla="*/ 2785 w 10000"/>
                <a:gd name="connsiteY120" fmla="*/ 9103 h 10000"/>
                <a:gd name="connsiteX121" fmla="*/ 3167 w 10000"/>
                <a:gd name="connsiteY121" fmla="*/ 9313 h 10000"/>
                <a:gd name="connsiteX122" fmla="*/ 3550 w 10000"/>
                <a:gd name="connsiteY122" fmla="*/ 9525 h 10000"/>
                <a:gd name="connsiteX123" fmla="*/ 3902 w 10000"/>
                <a:gd name="connsiteY123" fmla="*/ 9631 h 10000"/>
                <a:gd name="connsiteX124" fmla="*/ 4282 w 10000"/>
                <a:gd name="connsiteY124" fmla="*/ 9789 h 10000"/>
                <a:gd name="connsiteX125" fmla="*/ 4722 w 10000"/>
                <a:gd name="connsiteY125" fmla="*/ 9948 h 10000"/>
                <a:gd name="connsiteX126" fmla="*/ 5190 w 10000"/>
                <a:gd name="connsiteY126" fmla="*/ 10000 h 10000"/>
                <a:gd name="connsiteX127" fmla="*/ 5601 w 10000"/>
                <a:gd name="connsiteY127" fmla="*/ 10000 h 10000"/>
                <a:gd name="connsiteX128" fmla="*/ 6100 w 10000"/>
                <a:gd name="connsiteY128" fmla="*/ 9948 h 10000"/>
                <a:gd name="connsiteX129" fmla="*/ 6452 w 10000"/>
                <a:gd name="connsiteY129" fmla="*/ 9841 h 10000"/>
                <a:gd name="connsiteX130" fmla="*/ 6804 w 10000"/>
                <a:gd name="connsiteY130" fmla="*/ 9737 h 10000"/>
                <a:gd name="connsiteX131" fmla="*/ 7186 w 10000"/>
                <a:gd name="connsiteY131" fmla="*/ 9578 h 10000"/>
                <a:gd name="connsiteX132" fmla="*/ 7537 w 10000"/>
                <a:gd name="connsiteY132" fmla="*/ 9419 h 10000"/>
                <a:gd name="connsiteX133" fmla="*/ 7860 w 10000"/>
                <a:gd name="connsiteY133" fmla="*/ 9209 h 10000"/>
                <a:gd name="connsiteX134" fmla="*/ 8212 w 10000"/>
                <a:gd name="connsiteY134" fmla="*/ 8997 h 10000"/>
                <a:gd name="connsiteX135" fmla="*/ 8535 w 10000"/>
                <a:gd name="connsiteY13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340 w 10000"/>
                <a:gd name="connsiteY51" fmla="*/ 3981 h 10000"/>
                <a:gd name="connsiteX52" fmla="*/ 4253 w 10000"/>
                <a:gd name="connsiteY52" fmla="*/ 3611 h 10000"/>
                <a:gd name="connsiteX53" fmla="*/ 4164 w 10000"/>
                <a:gd name="connsiteY53" fmla="*/ 3611 h 10000"/>
                <a:gd name="connsiteX54" fmla="*/ 4253 w 10000"/>
                <a:gd name="connsiteY54" fmla="*/ 3084 h 10000"/>
                <a:gd name="connsiteX55" fmla="*/ 4400 w 10000"/>
                <a:gd name="connsiteY55" fmla="*/ 3084 h 10000"/>
                <a:gd name="connsiteX56" fmla="*/ 4458 w 10000"/>
                <a:gd name="connsiteY56" fmla="*/ 3400 h 10000"/>
                <a:gd name="connsiteX57" fmla="*/ 4487 w 10000"/>
                <a:gd name="connsiteY57" fmla="*/ 3189 h 10000"/>
                <a:gd name="connsiteX58" fmla="*/ 4429 w 10000"/>
                <a:gd name="connsiteY58" fmla="*/ 3031 h 10000"/>
                <a:gd name="connsiteX59" fmla="*/ 4282 w 10000"/>
                <a:gd name="connsiteY59" fmla="*/ 2925 h 10000"/>
                <a:gd name="connsiteX60" fmla="*/ 4311 w 10000"/>
                <a:gd name="connsiteY60" fmla="*/ 2503 h 10000"/>
                <a:gd name="connsiteX61" fmla="*/ 4253 w 10000"/>
                <a:gd name="connsiteY61" fmla="*/ 2291 h 10000"/>
                <a:gd name="connsiteX62" fmla="*/ 4222 w 10000"/>
                <a:gd name="connsiteY62" fmla="*/ 1659 h 10000"/>
                <a:gd name="connsiteX63" fmla="*/ 4282 w 10000"/>
                <a:gd name="connsiteY63" fmla="*/ 1659 h 10000"/>
                <a:gd name="connsiteX64" fmla="*/ 4194 w 10000"/>
                <a:gd name="connsiteY64" fmla="*/ 1552 h 10000"/>
                <a:gd name="connsiteX65" fmla="*/ 3930 w 10000"/>
                <a:gd name="connsiteY65" fmla="*/ 1763 h 10000"/>
                <a:gd name="connsiteX66" fmla="*/ 3871 w 10000"/>
                <a:gd name="connsiteY66" fmla="*/ 1341 h 10000"/>
                <a:gd name="connsiteX67" fmla="*/ 4077 w 10000"/>
                <a:gd name="connsiteY67" fmla="*/ 602 h 10000"/>
                <a:gd name="connsiteX68" fmla="*/ 3902 w 10000"/>
                <a:gd name="connsiteY68" fmla="*/ 338 h 10000"/>
                <a:gd name="connsiteX69" fmla="*/ 4493 w 10000"/>
                <a:gd name="connsiteY69" fmla="*/ 0 h 10000"/>
                <a:gd name="connsiteX70" fmla="*/ 3636 w 10000"/>
                <a:gd name="connsiteY70" fmla="*/ 21 h 10000"/>
                <a:gd name="connsiteX71" fmla="*/ 3550 w 10000"/>
                <a:gd name="connsiteY71" fmla="*/ 233 h 10000"/>
                <a:gd name="connsiteX72" fmla="*/ 3460 w 10000"/>
                <a:gd name="connsiteY72" fmla="*/ 655 h 10000"/>
                <a:gd name="connsiteX73" fmla="*/ 3343 w 10000"/>
                <a:gd name="connsiteY73" fmla="*/ 708 h 10000"/>
                <a:gd name="connsiteX74" fmla="*/ 3519 w 10000"/>
                <a:gd name="connsiteY74" fmla="*/ 919 h 10000"/>
                <a:gd name="connsiteX75" fmla="*/ 3550 w 10000"/>
                <a:gd name="connsiteY75" fmla="*/ 1183 h 10000"/>
                <a:gd name="connsiteX76" fmla="*/ 3460 w 10000"/>
                <a:gd name="connsiteY76" fmla="*/ 1341 h 10000"/>
                <a:gd name="connsiteX77" fmla="*/ 3550 w 10000"/>
                <a:gd name="connsiteY77" fmla="*/ 1816 h 10000"/>
                <a:gd name="connsiteX78" fmla="*/ 3489 w 10000"/>
                <a:gd name="connsiteY78" fmla="*/ 2239 h 10000"/>
                <a:gd name="connsiteX79" fmla="*/ 3050 w 10000"/>
                <a:gd name="connsiteY79" fmla="*/ 2555 h 10000"/>
                <a:gd name="connsiteX80" fmla="*/ 3021 w 10000"/>
                <a:gd name="connsiteY80" fmla="*/ 2397 h 10000"/>
                <a:gd name="connsiteX81" fmla="*/ 2992 w 10000"/>
                <a:gd name="connsiteY81" fmla="*/ 2609 h 10000"/>
                <a:gd name="connsiteX82" fmla="*/ 3108 w 10000"/>
                <a:gd name="connsiteY82" fmla="*/ 2819 h 10000"/>
                <a:gd name="connsiteX83" fmla="*/ 3402 w 10000"/>
                <a:gd name="connsiteY83" fmla="*/ 2609 h 10000"/>
                <a:gd name="connsiteX84" fmla="*/ 3519 w 10000"/>
                <a:gd name="connsiteY84" fmla="*/ 2767 h 10000"/>
                <a:gd name="connsiteX85" fmla="*/ 3314 w 10000"/>
                <a:gd name="connsiteY85" fmla="*/ 2819 h 10000"/>
                <a:gd name="connsiteX86" fmla="*/ 2378 w 10000"/>
                <a:gd name="connsiteY86" fmla="*/ 2638 h 10000"/>
                <a:gd name="connsiteX87" fmla="*/ 2570 w 10000"/>
                <a:gd name="connsiteY87" fmla="*/ 2488 h 10000"/>
                <a:gd name="connsiteX88" fmla="*/ 1994 w 10000"/>
                <a:gd name="connsiteY88" fmla="*/ 2940 h 10000"/>
                <a:gd name="connsiteX89" fmla="*/ 1929 w 10000"/>
                <a:gd name="connsiteY89" fmla="*/ 3317 h 10000"/>
                <a:gd name="connsiteX90" fmla="*/ 1929 w 10000"/>
                <a:gd name="connsiteY90" fmla="*/ 3317 h 10000"/>
                <a:gd name="connsiteX91" fmla="*/ 1789 w 10000"/>
                <a:gd name="connsiteY91" fmla="*/ 3559 h 10000"/>
                <a:gd name="connsiteX92" fmla="*/ 1554 w 10000"/>
                <a:gd name="connsiteY92" fmla="*/ 3559 h 10000"/>
                <a:gd name="connsiteX93" fmla="*/ 1378 w 10000"/>
                <a:gd name="connsiteY93" fmla="*/ 3770 h 10000"/>
                <a:gd name="connsiteX94" fmla="*/ 1145 w 10000"/>
                <a:gd name="connsiteY94" fmla="*/ 3770 h 10000"/>
                <a:gd name="connsiteX95" fmla="*/ 968 w 10000"/>
                <a:gd name="connsiteY95" fmla="*/ 3981 h 10000"/>
                <a:gd name="connsiteX96" fmla="*/ 851 w 10000"/>
                <a:gd name="connsiteY96" fmla="*/ 3770 h 10000"/>
                <a:gd name="connsiteX97" fmla="*/ 558 w 10000"/>
                <a:gd name="connsiteY97" fmla="*/ 3717 h 10000"/>
                <a:gd name="connsiteX98" fmla="*/ 0 w 10000"/>
                <a:gd name="connsiteY98" fmla="*/ 4984 h 10000"/>
                <a:gd name="connsiteX99" fmla="*/ 59 w 10000"/>
                <a:gd name="connsiteY99" fmla="*/ 5249 h 10000"/>
                <a:gd name="connsiteX100" fmla="*/ 118 w 10000"/>
                <a:gd name="connsiteY100" fmla="*/ 5618 h 10000"/>
                <a:gd name="connsiteX101" fmla="*/ 294 w 10000"/>
                <a:gd name="connsiteY101" fmla="*/ 5935 h 10000"/>
                <a:gd name="connsiteX102" fmla="*/ 528 w 10000"/>
                <a:gd name="connsiteY102" fmla="*/ 6462 h 10000"/>
                <a:gd name="connsiteX103" fmla="*/ 381 w 10000"/>
                <a:gd name="connsiteY103" fmla="*/ 6358 h 10000"/>
                <a:gd name="connsiteX104" fmla="*/ 733 w 10000"/>
                <a:gd name="connsiteY104" fmla="*/ 6832 h 10000"/>
                <a:gd name="connsiteX105" fmla="*/ 938 w 10000"/>
                <a:gd name="connsiteY105" fmla="*/ 6780 h 10000"/>
                <a:gd name="connsiteX106" fmla="*/ 910 w 10000"/>
                <a:gd name="connsiteY106" fmla="*/ 6462 h 10000"/>
                <a:gd name="connsiteX107" fmla="*/ 1085 w 10000"/>
                <a:gd name="connsiteY107" fmla="*/ 6515 h 10000"/>
                <a:gd name="connsiteX108" fmla="*/ 880 w 10000"/>
                <a:gd name="connsiteY108" fmla="*/ 5882 h 10000"/>
                <a:gd name="connsiteX109" fmla="*/ 1261 w 10000"/>
                <a:gd name="connsiteY109" fmla="*/ 5618 h 10000"/>
                <a:gd name="connsiteX110" fmla="*/ 1468 w 10000"/>
                <a:gd name="connsiteY110" fmla="*/ 5618 h 10000"/>
                <a:gd name="connsiteX111" fmla="*/ 1468 w 10000"/>
                <a:gd name="connsiteY111" fmla="*/ 5882 h 10000"/>
                <a:gd name="connsiteX112" fmla="*/ 1290 w 10000"/>
                <a:gd name="connsiteY112" fmla="*/ 6040 h 10000"/>
                <a:gd name="connsiteX113" fmla="*/ 1174 w 10000"/>
                <a:gd name="connsiteY113" fmla="*/ 6727 h 10000"/>
                <a:gd name="connsiteX114" fmla="*/ 1115 w 10000"/>
                <a:gd name="connsiteY114" fmla="*/ 7043 h 10000"/>
                <a:gd name="connsiteX115" fmla="*/ 1203 w 10000"/>
                <a:gd name="connsiteY115" fmla="*/ 7466 h 10000"/>
                <a:gd name="connsiteX116" fmla="*/ 1378 w 10000"/>
                <a:gd name="connsiteY116" fmla="*/ 7783 h 10000"/>
                <a:gd name="connsiteX117" fmla="*/ 1965 w 10000"/>
                <a:gd name="connsiteY117" fmla="*/ 8416 h 10000"/>
                <a:gd name="connsiteX118" fmla="*/ 2433 w 10000"/>
                <a:gd name="connsiteY118" fmla="*/ 8891 h 10000"/>
                <a:gd name="connsiteX119" fmla="*/ 2785 w 10000"/>
                <a:gd name="connsiteY119" fmla="*/ 9103 h 10000"/>
                <a:gd name="connsiteX120" fmla="*/ 3167 w 10000"/>
                <a:gd name="connsiteY120" fmla="*/ 9313 h 10000"/>
                <a:gd name="connsiteX121" fmla="*/ 3550 w 10000"/>
                <a:gd name="connsiteY121" fmla="*/ 9525 h 10000"/>
                <a:gd name="connsiteX122" fmla="*/ 3902 w 10000"/>
                <a:gd name="connsiteY122" fmla="*/ 9631 h 10000"/>
                <a:gd name="connsiteX123" fmla="*/ 4282 w 10000"/>
                <a:gd name="connsiteY123" fmla="*/ 9789 h 10000"/>
                <a:gd name="connsiteX124" fmla="*/ 4722 w 10000"/>
                <a:gd name="connsiteY124" fmla="*/ 9948 h 10000"/>
                <a:gd name="connsiteX125" fmla="*/ 5190 w 10000"/>
                <a:gd name="connsiteY125" fmla="*/ 10000 h 10000"/>
                <a:gd name="connsiteX126" fmla="*/ 5601 w 10000"/>
                <a:gd name="connsiteY126" fmla="*/ 10000 h 10000"/>
                <a:gd name="connsiteX127" fmla="*/ 6100 w 10000"/>
                <a:gd name="connsiteY127" fmla="*/ 9948 h 10000"/>
                <a:gd name="connsiteX128" fmla="*/ 6452 w 10000"/>
                <a:gd name="connsiteY128" fmla="*/ 9841 h 10000"/>
                <a:gd name="connsiteX129" fmla="*/ 6804 w 10000"/>
                <a:gd name="connsiteY129" fmla="*/ 9737 h 10000"/>
                <a:gd name="connsiteX130" fmla="*/ 7186 w 10000"/>
                <a:gd name="connsiteY130" fmla="*/ 9578 h 10000"/>
                <a:gd name="connsiteX131" fmla="*/ 7537 w 10000"/>
                <a:gd name="connsiteY131" fmla="*/ 9419 h 10000"/>
                <a:gd name="connsiteX132" fmla="*/ 7860 w 10000"/>
                <a:gd name="connsiteY132" fmla="*/ 9209 h 10000"/>
                <a:gd name="connsiteX133" fmla="*/ 8212 w 10000"/>
                <a:gd name="connsiteY133" fmla="*/ 8997 h 10000"/>
                <a:gd name="connsiteX134" fmla="*/ 8535 w 10000"/>
                <a:gd name="connsiteY13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838 w 10000"/>
                <a:gd name="connsiteY48" fmla="*/ 4403 h 10000"/>
                <a:gd name="connsiteX49" fmla="*/ 4752 w 10000"/>
                <a:gd name="connsiteY49" fmla="*/ 4139 h 10000"/>
                <a:gd name="connsiteX50" fmla="*/ 4340 w 10000"/>
                <a:gd name="connsiteY50" fmla="*/ 3981 h 10000"/>
                <a:gd name="connsiteX51" fmla="*/ 4253 w 10000"/>
                <a:gd name="connsiteY51" fmla="*/ 3611 h 10000"/>
                <a:gd name="connsiteX52" fmla="*/ 4164 w 10000"/>
                <a:gd name="connsiteY52" fmla="*/ 3611 h 10000"/>
                <a:gd name="connsiteX53" fmla="*/ 4253 w 10000"/>
                <a:gd name="connsiteY53" fmla="*/ 3084 h 10000"/>
                <a:gd name="connsiteX54" fmla="*/ 4400 w 10000"/>
                <a:gd name="connsiteY54" fmla="*/ 3084 h 10000"/>
                <a:gd name="connsiteX55" fmla="*/ 4458 w 10000"/>
                <a:gd name="connsiteY55" fmla="*/ 3400 h 10000"/>
                <a:gd name="connsiteX56" fmla="*/ 4487 w 10000"/>
                <a:gd name="connsiteY56" fmla="*/ 3189 h 10000"/>
                <a:gd name="connsiteX57" fmla="*/ 4429 w 10000"/>
                <a:gd name="connsiteY57" fmla="*/ 3031 h 10000"/>
                <a:gd name="connsiteX58" fmla="*/ 4282 w 10000"/>
                <a:gd name="connsiteY58" fmla="*/ 2925 h 10000"/>
                <a:gd name="connsiteX59" fmla="*/ 4311 w 10000"/>
                <a:gd name="connsiteY59" fmla="*/ 2503 h 10000"/>
                <a:gd name="connsiteX60" fmla="*/ 4253 w 10000"/>
                <a:gd name="connsiteY60" fmla="*/ 2291 h 10000"/>
                <a:gd name="connsiteX61" fmla="*/ 4222 w 10000"/>
                <a:gd name="connsiteY61" fmla="*/ 1659 h 10000"/>
                <a:gd name="connsiteX62" fmla="*/ 4282 w 10000"/>
                <a:gd name="connsiteY62" fmla="*/ 1659 h 10000"/>
                <a:gd name="connsiteX63" fmla="*/ 4194 w 10000"/>
                <a:gd name="connsiteY63" fmla="*/ 1552 h 10000"/>
                <a:gd name="connsiteX64" fmla="*/ 3930 w 10000"/>
                <a:gd name="connsiteY64" fmla="*/ 1763 h 10000"/>
                <a:gd name="connsiteX65" fmla="*/ 3871 w 10000"/>
                <a:gd name="connsiteY65" fmla="*/ 1341 h 10000"/>
                <a:gd name="connsiteX66" fmla="*/ 4077 w 10000"/>
                <a:gd name="connsiteY66" fmla="*/ 602 h 10000"/>
                <a:gd name="connsiteX67" fmla="*/ 3902 w 10000"/>
                <a:gd name="connsiteY67" fmla="*/ 338 h 10000"/>
                <a:gd name="connsiteX68" fmla="*/ 4493 w 10000"/>
                <a:gd name="connsiteY68" fmla="*/ 0 h 10000"/>
                <a:gd name="connsiteX69" fmla="*/ 3636 w 10000"/>
                <a:gd name="connsiteY69" fmla="*/ 21 h 10000"/>
                <a:gd name="connsiteX70" fmla="*/ 3550 w 10000"/>
                <a:gd name="connsiteY70" fmla="*/ 233 h 10000"/>
                <a:gd name="connsiteX71" fmla="*/ 3460 w 10000"/>
                <a:gd name="connsiteY71" fmla="*/ 655 h 10000"/>
                <a:gd name="connsiteX72" fmla="*/ 3343 w 10000"/>
                <a:gd name="connsiteY72" fmla="*/ 708 h 10000"/>
                <a:gd name="connsiteX73" fmla="*/ 3519 w 10000"/>
                <a:gd name="connsiteY73" fmla="*/ 919 h 10000"/>
                <a:gd name="connsiteX74" fmla="*/ 3550 w 10000"/>
                <a:gd name="connsiteY74" fmla="*/ 1183 h 10000"/>
                <a:gd name="connsiteX75" fmla="*/ 3460 w 10000"/>
                <a:gd name="connsiteY75" fmla="*/ 1341 h 10000"/>
                <a:gd name="connsiteX76" fmla="*/ 3550 w 10000"/>
                <a:gd name="connsiteY76" fmla="*/ 1816 h 10000"/>
                <a:gd name="connsiteX77" fmla="*/ 3489 w 10000"/>
                <a:gd name="connsiteY77" fmla="*/ 2239 h 10000"/>
                <a:gd name="connsiteX78" fmla="*/ 3050 w 10000"/>
                <a:gd name="connsiteY78" fmla="*/ 2555 h 10000"/>
                <a:gd name="connsiteX79" fmla="*/ 3021 w 10000"/>
                <a:gd name="connsiteY79" fmla="*/ 2397 h 10000"/>
                <a:gd name="connsiteX80" fmla="*/ 2992 w 10000"/>
                <a:gd name="connsiteY80" fmla="*/ 2609 h 10000"/>
                <a:gd name="connsiteX81" fmla="*/ 3108 w 10000"/>
                <a:gd name="connsiteY81" fmla="*/ 2819 h 10000"/>
                <a:gd name="connsiteX82" fmla="*/ 3402 w 10000"/>
                <a:gd name="connsiteY82" fmla="*/ 2609 h 10000"/>
                <a:gd name="connsiteX83" fmla="*/ 3519 w 10000"/>
                <a:gd name="connsiteY83" fmla="*/ 2767 h 10000"/>
                <a:gd name="connsiteX84" fmla="*/ 3314 w 10000"/>
                <a:gd name="connsiteY84" fmla="*/ 2819 h 10000"/>
                <a:gd name="connsiteX85" fmla="*/ 2378 w 10000"/>
                <a:gd name="connsiteY85" fmla="*/ 2638 h 10000"/>
                <a:gd name="connsiteX86" fmla="*/ 2570 w 10000"/>
                <a:gd name="connsiteY86" fmla="*/ 2488 h 10000"/>
                <a:gd name="connsiteX87" fmla="*/ 1994 w 10000"/>
                <a:gd name="connsiteY87" fmla="*/ 2940 h 10000"/>
                <a:gd name="connsiteX88" fmla="*/ 1929 w 10000"/>
                <a:gd name="connsiteY88" fmla="*/ 3317 h 10000"/>
                <a:gd name="connsiteX89" fmla="*/ 1929 w 10000"/>
                <a:gd name="connsiteY89" fmla="*/ 3317 h 10000"/>
                <a:gd name="connsiteX90" fmla="*/ 1789 w 10000"/>
                <a:gd name="connsiteY90" fmla="*/ 3559 h 10000"/>
                <a:gd name="connsiteX91" fmla="*/ 1554 w 10000"/>
                <a:gd name="connsiteY91" fmla="*/ 3559 h 10000"/>
                <a:gd name="connsiteX92" fmla="*/ 1378 w 10000"/>
                <a:gd name="connsiteY92" fmla="*/ 3770 h 10000"/>
                <a:gd name="connsiteX93" fmla="*/ 1145 w 10000"/>
                <a:gd name="connsiteY93" fmla="*/ 3770 h 10000"/>
                <a:gd name="connsiteX94" fmla="*/ 968 w 10000"/>
                <a:gd name="connsiteY94" fmla="*/ 3981 h 10000"/>
                <a:gd name="connsiteX95" fmla="*/ 851 w 10000"/>
                <a:gd name="connsiteY95" fmla="*/ 3770 h 10000"/>
                <a:gd name="connsiteX96" fmla="*/ 558 w 10000"/>
                <a:gd name="connsiteY96" fmla="*/ 3717 h 10000"/>
                <a:gd name="connsiteX97" fmla="*/ 0 w 10000"/>
                <a:gd name="connsiteY97" fmla="*/ 4984 h 10000"/>
                <a:gd name="connsiteX98" fmla="*/ 59 w 10000"/>
                <a:gd name="connsiteY98" fmla="*/ 5249 h 10000"/>
                <a:gd name="connsiteX99" fmla="*/ 118 w 10000"/>
                <a:gd name="connsiteY99" fmla="*/ 5618 h 10000"/>
                <a:gd name="connsiteX100" fmla="*/ 294 w 10000"/>
                <a:gd name="connsiteY100" fmla="*/ 5935 h 10000"/>
                <a:gd name="connsiteX101" fmla="*/ 528 w 10000"/>
                <a:gd name="connsiteY101" fmla="*/ 6462 h 10000"/>
                <a:gd name="connsiteX102" fmla="*/ 381 w 10000"/>
                <a:gd name="connsiteY102" fmla="*/ 6358 h 10000"/>
                <a:gd name="connsiteX103" fmla="*/ 733 w 10000"/>
                <a:gd name="connsiteY103" fmla="*/ 6832 h 10000"/>
                <a:gd name="connsiteX104" fmla="*/ 938 w 10000"/>
                <a:gd name="connsiteY104" fmla="*/ 6780 h 10000"/>
                <a:gd name="connsiteX105" fmla="*/ 910 w 10000"/>
                <a:gd name="connsiteY105" fmla="*/ 6462 h 10000"/>
                <a:gd name="connsiteX106" fmla="*/ 1085 w 10000"/>
                <a:gd name="connsiteY106" fmla="*/ 6515 h 10000"/>
                <a:gd name="connsiteX107" fmla="*/ 880 w 10000"/>
                <a:gd name="connsiteY107" fmla="*/ 5882 h 10000"/>
                <a:gd name="connsiteX108" fmla="*/ 1261 w 10000"/>
                <a:gd name="connsiteY108" fmla="*/ 5618 h 10000"/>
                <a:gd name="connsiteX109" fmla="*/ 1468 w 10000"/>
                <a:gd name="connsiteY109" fmla="*/ 5618 h 10000"/>
                <a:gd name="connsiteX110" fmla="*/ 1468 w 10000"/>
                <a:gd name="connsiteY110" fmla="*/ 5882 h 10000"/>
                <a:gd name="connsiteX111" fmla="*/ 1290 w 10000"/>
                <a:gd name="connsiteY111" fmla="*/ 6040 h 10000"/>
                <a:gd name="connsiteX112" fmla="*/ 1174 w 10000"/>
                <a:gd name="connsiteY112" fmla="*/ 6727 h 10000"/>
                <a:gd name="connsiteX113" fmla="*/ 1115 w 10000"/>
                <a:gd name="connsiteY113" fmla="*/ 7043 h 10000"/>
                <a:gd name="connsiteX114" fmla="*/ 1203 w 10000"/>
                <a:gd name="connsiteY114" fmla="*/ 7466 h 10000"/>
                <a:gd name="connsiteX115" fmla="*/ 1378 w 10000"/>
                <a:gd name="connsiteY115" fmla="*/ 7783 h 10000"/>
                <a:gd name="connsiteX116" fmla="*/ 1965 w 10000"/>
                <a:gd name="connsiteY116" fmla="*/ 8416 h 10000"/>
                <a:gd name="connsiteX117" fmla="*/ 2433 w 10000"/>
                <a:gd name="connsiteY117" fmla="*/ 8891 h 10000"/>
                <a:gd name="connsiteX118" fmla="*/ 2785 w 10000"/>
                <a:gd name="connsiteY118" fmla="*/ 9103 h 10000"/>
                <a:gd name="connsiteX119" fmla="*/ 3167 w 10000"/>
                <a:gd name="connsiteY119" fmla="*/ 9313 h 10000"/>
                <a:gd name="connsiteX120" fmla="*/ 3550 w 10000"/>
                <a:gd name="connsiteY120" fmla="*/ 9525 h 10000"/>
                <a:gd name="connsiteX121" fmla="*/ 3902 w 10000"/>
                <a:gd name="connsiteY121" fmla="*/ 9631 h 10000"/>
                <a:gd name="connsiteX122" fmla="*/ 4282 w 10000"/>
                <a:gd name="connsiteY122" fmla="*/ 9789 h 10000"/>
                <a:gd name="connsiteX123" fmla="*/ 4722 w 10000"/>
                <a:gd name="connsiteY123" fmla="*/ 9948 h 10000"/>
                <a:gd name="connsiteX124" fmla="*/ 5190 w 10000"/>
                <a:gd name="connsiteY124" fmla="*/ 10000 h 10000"/>
                <a:gd name="connsiteX125" fmla="*/ 5601 w 10000"/>
                <a:gd name="connsiteY125" fmla="*/ 10000 h 10000"/>
                <a:gd name="connsiteX126" fmla="*/ 6100 w 10000"/>
                <a:gd name="connsiteY126" fmla="*/ 9948 h 10000"/>
                <a:gd name="connsiteX127" fmla="*/ 6452 w 10000"/>
                <a:gd name="connsiteY127" fmla="*/ 9841 h 10000"/>
                <a:gd name="connsiteX128" fmla="*/ 6804 w 10000"/>
                <a:gd name="connsiteY128" fmla="*/ 9737 h 10000"/>
                <a:gd name="connsiteX129" fmla="*/ 7186 w 10000"/>
                <a:gd name="connsiteY129" fmla="*/ 9578 h 10000"/>
                <a:gd name="connsiteX130" fmla="*/ 7537 w 10000"/>
                <a:gd name="connsiteY130" fmla="*/ 9419 h 10000"/>
                <a:gd name="connsiteX131" fmla="*/ 7860 w 10000"/>
                <a:gd name="connsiteY131" fmla="*/ 9209 h 10000"/>
                <a:gd name="connsiteX132" fmla="*/ 8212 w 10000"/>
                <a:gd name="connsiteY132" fmla="*/ 8997 h 10000"/>
                <a:gd name="connsiteX133" fmla="*/ 8535 w 10000"/>
                <a:gd name="connsiteY13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752 w 10000"/>
                <a:gd name="connsiteY48" fmla="*/ 4139 h 10000"/>
                <a:gd name="connsiteX49" fmla="*/ 4340 w 10000"/>
                <a:gd name="connsiteY49" fmla="*/ 3981 h 10000"/>
                <a:gd name="connsiteX50" fmla="*/ 4253 w 10000"/>
                <a:gd name="connsiteY50" fmla="*/ 3611 h 10000"/>
                <a:gd name="connsiteX51" fmla="*/ 4164 w 10000"/>
                <a:gd name="connsiteY51" fmla="*/ 3611 h 10000"/>
                <a:gd name="connsiteX52" fmla="*/ 4253 w 10000"/>
                <a:gd name="connsiteY52" fmla="*/ 3084 h 10000"/>
                <a:gd name="connsiteX53" fmla="*/ 4400 w 10000"/>
                <a:gd name="connsiteY53" fmla="*/ 3084 h 10000"/>
                <a:gd name="connsiteX54" fmla="*/ 4458 w 10000"/>
                <a:gd name="connsiteY54" fmla="*/ 3400 h 10000"/>
                <a:gd name="connsiteX55" fmla="*/ 4487 w 10000"/>
                <a:gd name="connsiteY55" fmla="*/ 3189 h 10000"/>
                <a:gd name="connsiteX56" fmla="*/ 4429 w 10000"/>
                <a:gd name="connsiteY56" fmla="*/ 3031 h 10000"/>
                <a:gd name="connsiteX57" fmla="*/ 4282 w 10000"/>
                <a:gd name="connsiteY57" fmla="*/ 2925 h 10000"/>
                <a:gd name="connsiteX58" fmla="*/ 4311 w 10000"/>
                <a:gd name="connsiteY58" fmla="*/ 2503 h 10000"/>
                <a:gd name="connsiteX59" fmla="*/ 4253 w 10000"/>
                <a:gd name="connsiteY59" fmla="*/ 2291 h 10000"/>
                <a:gd name="connsiteX60" fmla="*/ 4222 w 10000"/>
                <a:gd name="connsiteY60" fmla="*/ 1659 h 10000"/>
                <a:gd name="connsiteX61" fmla="*/ 4282 w 10000"/>
                <a:gd name="connsiteY61" fmla="*/ 1659 h 10000"/>
                <a:gd name="connsiteX62" fmla="*/ 4194 w 10000"/>
                <a:gd name="connsiteY62" fmla="*/ 1552 h 10000"/>
                <a:gd name="connsiteX63" fmla="*/ 3930 w 10000"/>
                <a:gd name="connsiteY63" fmla="*/ 1763 h 10000"/>
                <a:gd name="connsiteX64" fmla="*/ 3871 w 10000"/>
                <a:gd name="connsiteY64" fmla="*/ 1341 h 10000"/>
                <a:gd name="connsiteX65" fmla="*/ 4077 w 10000"/>
                <a:gd name="connsiteY65" fmla="*/ 602 h 10000"/>
                <a:gd name="connsiteX66" fmla="*/ 3902 w 10000"/>
                <a:gd name="connsiteY66" fmla="*/ 338 h 10000"/>
                <a:gd name="connsiteX67" fmla="*/ 4493 w 10000"/>
                <a:gd name="connsiteY67" fmla="*/ 0 h 10000"/>
                <a:gd name="connsiteX68" fmla="*/ 3636 w 10000"/>
                <a:gd name="connsiteY68" fmla="*/ 21 h 10000"/>
                <a:gd name="connsiteX69" fmla="*/ 3550 w 10000"/>
                <a:gd name="connsiteY69" fmla="*/ 233 h 10000"/>
                <a:gd name="connsiteX70" fmla="*/ 3460 w 10000"/>
                <a:gd name="connsiteY70" fmla="*/ 655 h 10000"/>
                <a:gd name="connsiteX71" fmla="*/ 3343 w 10000"/>
                <a:gd name="connsiteY71" fmla="*/ 708 h 10000"/>
                <a:gd name="connsiteX72" fmla="*/ 3519 w 10000"/>
                <a:gd name="connsiteY72" fmla="*/ 919 h 10000"/>
                <a:gd name="connsiteX73" fmla="*/ 3550 w 10000"/>
                <a:gd name="connsiteY73" fmla="*/ 1183 h 10000"/>
                <a:gd name="connsiteX74" fmla="*/ 3460 w 10000"/>
                <a:gd name="connsiteY74" fmla="*/ 1341 h 10000"/>
                <a:gd name="connsiteX75" fmla="*/ 3550 w 10000"/>
                <a:gd name="connsiteY75" fmla="*/ 1816 h 10000"/>
                <a:gd name="connsiteX76" fmla="*/ 3489 w 10000"/>
                <a:gd name="connsiteY76" fmla="*/ 2239 h 10000"/>
                <a:gd name="connsiteX77" fmla="*/ 3050 w 10000"/>
                <a:gd name="connsiteY77" fmla="*/ 2555 h 10000"/>
                <a:gd name="connsiteX78" fmla="*/ 3021 w 10000"/>
                <a:gd name="connsiteY78" fmla="*/ 2397 h 10000"/>
                <a:gd name="connsiteX79" fmla="*/ 2992 w 10000"/>
                <a:gd name="connsiteY79" fmla="*/ 2609 h 10000"/>
                <a:gd name="connsiteX80" fmla="*/ 3108 w 10000"/>
                <a:gd name="connsiteY80" fmla="*/ 2819 h 10000"/>
                <a:gd name="connsiteX81" fmla="*/ 3402 w 10000"/>
                <a:gd name="connsiteY81" fmla="*/ 2609 h 10000"/>
                <a:gd name="connsiteX82" fmla="*/ 3519 w 10000"/>
                <a:gd name="connsiteY82" fmla="*/ 2767 h 10000"/>
                <a:gd name="connsiteX83" fmla="*/ 3314 w 10000"/>
                <a:gd name="connsiteY83" fmla="*/ 2819 h 10000"/>
                <a:gd name="connsiteX84" fmla="*/ 2378 w 10000"/>
                <a:gd name="connsiteY84" fmla="*/ 2638 h 10000"/>
                <a:gd name="connsiteX85" fmla="*/ 2570 w 10000"/>
                <a:gd name="connsiteY85" fmla="*/ 2488 h 10000"/>
                <a:gd name="connsiteX86" fmla="*/ 1994 w 10000"/>
                <a:gd name="connsiteY86" fmla="*/ 2940 h 10000"/>
                <a:gd name="connsiteX87" fmla="*/ 1929 w 10000"/>
                <a:gd name="connsiteY87" fmla="*/ 3317 h 10000"/>
                <a:gd name="connsiteX88" fmla="*/ 1929 w 10000"/>
                <a:gd name="connsiteY88" fmla="*/ 3317 h 10000"/>
                <a:gd name="connsiteX89" fmla="*/ 1789 w 10000"/>
                <a:gd name="connsiteY89" fmla="*/ 3559 h 10000"/>
                <a:gd name="connsiteX90" fmla="*/ 1554 w 10000"/>
                <a:gd name="connsiteY90" fmla="*/ 3559 h 10000"/>
                <a:gd name="connsiteX91" fmla="*/ 1378 w 10000"/>
                <a:gd name="connsiteY91" fmla="*/ 3770 h 10000"/>
                <a:gd name="connsiteX92" fmla="*/ 1145 w 10000"/>
                <a:gd name="connsiteY92" fmla="*/ 3770 h 10000"/>
                <a:gd name="connsiteX93" fmla="*/ 968 w 10000"/>
                <a:gd name="connsiteY93" fmla="*/ 3981 h 10000"/>
                <a:gd name="connsiteX94" fmla="*/ 851 w 10000"/>
                <a:gd name="connsiteY94" fmla="*/ 3770 h 10000"/>
                <a:gd name="connsiteX95" fmla="*/ 558 w 10000"/>
                <a:gd name="connsiteY95" fmla="*/ 3717 h 10000"/>
                <a:gd name="connsiteX96" fmla="*/ 0 w 10000"/>
                <a:gd name="connsiteY96" fmla="*/ 4984 h 10000"/>
                <a:gd name="connsiteX97" fmla="*/ 59 w 10000"/>
                <a:gd name="connsiteY97" fmla="*/ 5249 h 10000"/>
                <a:gd name="connsiteX98" fmla="*/ 118 w 10000"/>
                <a:gd name="connsiteY98" fmla="*/ 5618 h 10000"/>
                <a:gd name="connsiteX99" fmla="*/ 294 w 10000"/>
                <a:gd name="connsiteY99" fmla="*/ 5935 h 10000"/>
                <a:gd name="connsiteX100" fmla="*/ 528 w 10000"/>
                <a:gd name="connsiteY100" fmla="*/ 6462 h 10000"/>
                <a:gd name="connsiteX101" fmla="*/ 381 w 10000"/>
                <a:gd name="connsiteY101" fmla="*/ 6358 h 10000"/>
                <a:gd name="connsiteX102" fmla="*/ 733 w 10000"/>
                <a:gd name="connsiteY102" fmla="*/ 6832 h 10000"/>
                <a:gd name="connsiteX103" fmla="*/ 938 w 10000"/>
                <a:gd name="connsiteY103" fmla="*/ 6780 h 10000"/>
                <a:gd name="connsiteX104" fmla="*/ 910 w 10000"/>
                <a:gd name="connsiteY104" fmla="*/ 6462 h 10000"/>
                <a:gd name="connsiteX105" fmla="*/ 1085 w 10000"/>
                <a:gd name="connsiteY105" fmla="*/ 6515 h 10000"/>
                <a:gd name="connsiteX106" fmla="*/ 880 w 10000"/>
                <a:gd name="connsiteY106" fmla="*/ 5882 h 10000"/>
                <a:gd name="connsiteX107" fmla="*/ 1261 w 10000"/>
                <a:gd name="connsiteY107" fmla="*/ 5618 h 10000"/>
                <a:gd name="connsiteX108" fmla="*/ 1468 w 10000"/>
                <a:gd name="connsiteY108" fmla="*/ 5618 h 10000"/>
                <a:gd name="connsiteX109" fmla="*/ 1468 w 10000"/>
                <a:gd name="connsiteY109" fmla="*/ 5882 h 10000"/>
                <a:gd name="connsiteX110" fmla="*/ 1290 w 10000"/>
                <a:gd name="connsiteY110" fmla="*/ 6040 h 10000"/>
                <a:gd name="connsiteX111" fmla="*/ 1174 w 10000"/>
                <a:gd name="connsiteY111" fmla="*/ 6727 h 10000"/>
                <a:gd name="connsiteX112" fmla="*/ 1115 w 10000"/>
                <a:gd name="connsiteY112" fmla="*/ 7043 h 10000"/>
                <a:gd name="connsiteX113" fmla="*/ 1203 w 10000"/>
                <a:gd name="connsiteY113" fmla="*/ 7466 h 10000"/>
                <a:gd name="connsiteX114" fmla="*/ 1378 w 10000"/>
                <a:gd name="connsiteY114" fmla="*/ 7783 h 10000"/>
                <a:gd name="connsiteX115" fmla="*/ 1965 w 10000"/>
                <a:gd name="connsiteY115" fmla="*/ 8416 h 10000"/>
                <a:gd name="connsiteX116" fmla="*/ 2433 w 10000"/>
                <a:gd name="connsiteY116" fmla="*/ 8891 h 10000"/>
                <a:gd name="connsiteX117" fmla="*/ 2785 w 10000"/>
                <a:gd name="connsiteY117" fmla="*/ 9103 h 10000"/>
                <a:gd name="connsiteX118" fmla="*/ 3167 w 10000"/>
                <a:gd name="connsiteY118" fmla="*/ 9313 h 10000"/>
                <a:gd name="connsiteX119" fmla="*/ 3550 w 10000"/>
                <a:gd name="connsiteY119" fmla="*/ 9525 h 10000"/>
                <a:gd name="connsiteX120" fmla="*/ 3902 w 10000"/>
                <a:gd name="connsiteY120" fmla="*/ 9631 h 10000"/>
                <a:gd name="connsiteX121" fmla="*/ 4282 w 10000"/>
                <a:gd name="connsiteY121" fmla="*/ 9789 h 10000"/>
                <a:gd name="connsiteX122" fmla="*/ 4722 w 10000"/>
                <a:gd name="connsiteY122" fmla="*/ 9948 h 10000"/>
                <a:gd name="connsiteX123" fmla="*/ 5190 w 10000"/>
                <a:gd name="connsiteY123" fmla="*/ 10000 h 10000"/>
                <a:gd name="connsiteX124" fmla="*/ 5601 w 10000"/>
                <a:gd name="connsiteY124" fmla="*/ 10000 h 10000"/>
                <a:gd name="connsiteX125" fmla="*/ 6100 w 10000"/>
                <a:gd name="connsiteY125" fmla="*/ 9948 h 10000"/>
                <a:gd name="connsiteX126" fmla="*/ 6452 w 10000"/>
                <a:gd name="connsiteY126" fmla="*/ 9841 h 10000"/>
                <a:gd name="connsiteX127" fmla="*/ 6804 w 10000"/>
                <a:gd name="connsiteY127" fmla="*/ 9737 h 10000"/>
                <a:gd name="connsiteX128" fmla="*/ 7186 w 10000"/>
                <a:gd name="connsiteY128" fmla="*/ 9578 h 10000"/>
                <a:gd name="connsiteX129" fmla="*/ 7537 w 10000"/>
                <a:gd name="connsiteY129" fmla="*/ 9419 h 10000"/>
                <a:gd name="connsiteX130" fmla="*/ 7860 w 10000"/>
                <a:gd name="connsiteY130" fmla="*/ 9209 h 10000"/>
                <a:gd name="connsiteX131" fmla="*/ 8212 w 10000"/>
                <a:gd name="connsiteY131" fmla="*/ 8997 h 10000"/>
                <a:gd name="connsiteX132" fmla="*/ 8535 w 10000"/>
                <a:gd name="connsiteY13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752 w 10000"/>
                <a:gd name="connsiteY47" fmla="*/ 4139 h 10000"/>
                <a:gd name="connsiteX48" fmla="*/ 4340 w 10000"/>
                <a:gd name="connsiteY48" fmla="*/ 3981 h 10000"/>
                <a:gd name="connsiteX49" fmla="*/ 4253 w 10000"/>
                <a:gd name="connsiteY49" fmla="*/ 3611 h 10000"/>
                <a:gd name="connsiteX50" fmla="*/ 4164 w 10000"/>
                <a:gd name="connsiteY50" fmla="*/ 3611 h 10000"/>
                <a:gd name="connsiteX51" fmla="*/ 4253 w 10000"/>
                <a:gd name="connsiteY51" fmla="*/ 3084 h 10000"/>
                <a:gd name="connsiteX52" fmla="*/ 4400 w 10000"/>
                <a:gd name="connsiteY52" fmla="*/ 3084 h 10000"/>
                <a:gd name="connsiteX53" fmla="*/ 4458 w 10000"/>
                <a:gd name="connsiteY53" fmla="*/ 3400 h 10000"/>
                <a:gd name="connsiteX54" fmla="*/ 4487 w 10000"/>
                <a:gd name="connsiteY54" fmla="*/ 3189 h 10000"/>
                <a:gd name="connsiteX55" fmla="*/ 4429 w 10000"/>
                <a:gd name="connsiteY55" fmla="*/ 3031 h 10000"/>
                <a:gd name="connsiteX56" fmla="*/ 4282 w 10000"/>
                <a:gd name="connsiteY56" fmla="*/ 2925 h 10000"/>
                <a:gd name="connsiteX57" fmla="*/ 4311 w 10000"/>
                <a:gd name="connsiteY57" fmla="*/ 2503 h 10000"/>
                <a:gd name="connsiteX58" fmla="*/ 4253 w 10000"/>
                <a:gd name="connsiteY58" fmla="*/ 2291 h 10000"/>
                <a:gd name="connsiteX59" fmla="*/ 4222 w 10000"/>
                <a:gd name="connsiteY59" fmla="*/ 1659 h 10000"/>
                <a:gd name="connsiteX60" fmla="*/ 4282 w 10000"/>
                <a:gd name="connsiteY60" fmla="*/ 1659 h 10000"/>
                <a:gd name="connsiteX61" fmla="*/ 4194 w 10000"/>
                <a:gd name="connsiteY61" fmla="*/ 1552 h 10000"/>
                <a:gd name="connsiteX62" fmla="*/ 3930 w 10000"/>
                <a:gd name="connsiteY62" fmla="*/ 1763 h 10000"/>
                <a:gd name="connsiteX63" fmla="*/ 3871 w 10000"/>
                <a:gd name="connsiteY63" fmla="*/ 1341 h 10000"/>
                <a:gd name="connsiteX64" fmla="*/ 4077 w 10000"/>
                <a:gd name="connsiteY64" fmla="*/ 602 h 10000"/>
                <a:gd name="connsiteX65" fmla="*/ 3902 w 10000"/>
                <a:gd name="connsiteY65" fmla="*/ 338 h 10000"/>
                <a:gd name="connsiteX66" fmla="*/ 4493 w 10000"/>
                <a:gd name="connsiteY66" fmla="*/ 0 h 10000"/>
                <a:gd name="connsiteX67" fmla="*/ 3636 w 10000"/>
                <a:gd name="connsiteY67" fmla="*/ 21 h 10000"/>
                <a:gd name="connsiteX68" fmla="*/ 3550 w 10000"/>
                <a:gd name="connsiteY68" fmla="*/ 233 h 10000"/>
                <a:gd name="connsiteX69" fmla="*/ 3460 w 10000"/>
                <a:gd name="connsiteY69" fmla="*/ 655 h 10000"/>
                <a:gd name="connsiteX70" fmla="*/ 3343 w 10000"/>
                <a:gd name="connsiteY70" fmla="*/ 708 h 10000"/>
                <a:gd name="connsiteX71" fmla="*/ 3519 w 10000"/>
                <a:gd name="connsiteY71" fmla="*/ 919 h 10000"/>
                <a:gd name="connsiteX72" fmla="*/ 3550 w 10000"/>
                <a:gd name="connsiteY72" fmla="*/ 1183 h 10000"/>
                <a:gd name="connsiteX73" fmla="*/ 3460 w 10000"/>
                <a:gd name="connsiteY73" fmla="*/ 1341 h 10000"/>
                <a:gd name="connsiteX74" fmla="*/ 3550 w 10000"/>
                <a:gd name="connsiteY74" fmla="*/ 1816 h 10000"/>
                <a:gd name="connsiteX75" fmla="*/ 3489 w 10000"/>
                <a:gd name="connsiteY75" fmla="*/ 2239 h 10000"/>
                <a:gd name="connsiteX76" fmla="*/ 3050 w 10000"/>
                <a:gd name="connsiteY76" fmla="*/ 2555 h 10000"/>
                <a:gd name="connsiteX77" fmla="*/ 3021 w 10000"/>
                <a:gd name="connsiteY77" fmla="*/ 2397 h 10000"/>
                <a:gd name="connsiteX78" fmla="*/ 2992 w 10000"/>
                <a:gd name="connsiteY78" fmla="*/ 2609 h 10000"/>
                <a:gd name="connsiteX79" fmla="*/ 3108 w 10000"/>
                <a:gd name="connsiteY79" fmla="*/ 2819 h 10000"/>
                <a:gd name="connsiteX80" fmla="*/ 3402 w 10000"/>
                <a:gd name="connsiteY80" fmla="*/ 2609 h 10000"/>
                <a:gd name="connsiteX81" fmla="*/ 3519 w 10000"/>
                <a:gd name="connsiteY81" fmla="*/ 2767 h 10000"/>
                <a:gd name="connsiteX82" fmla="*/ 3314 w 10000"/>
                <a:gd name="connsiteY82" fmla="*/ 2819 h 10000"/>
                <a:gd name="connsiteX83" fmla="*/ 2378 w 10000"/>
                <a:gd name="connsiteY83" fmla="*/ 2638 h 10000"/>
                <a:gd name="connsiteX84" fmla="*/ 2570 w 10000"/>
                <a:gd name="connsiteY84" fmla="*/ 2488 h 10000"/>
                <a:gd name="connsiteX85" fmla="*/ 1994 w 10000"/>
                <a:gd name="connsiteY85" fmla="*/ 2940 h 10000"/>
                <a:gd name="connsiteX86" fmla="*/ 1929 w 10000"/>
                <a:gd name="connsiteY86" fmla="*/ 3317 h 10000"/>
                <a:gd name="connsiteX87" fmla="*/ 1929 w 10000"/>
                <a:gd name="connsiteY87" fmla="*/ 3317 h 10000"/>
                <a:gd name="connsiteX88" fmla="*/ 1789 w 10000"/>
                <a:gd name="connsiteY88" fmla="*/ 3559 h 10000"/>
                <a:gd name="connsiteX89" fmla="*/ 1554 w 10000"/>
                <a:gd name="connsiteY89" fmla="*/ 3559 h 10000"/>
                <a:gd name="connsiteX90" fmla="*/ 1378 w 10000"/>
                <a:gd name="connsiteY90" fmla="*/ 3770 h 10000"/>
                <a:gd name="connsiteX91" fmla="*/ 1145 w 10000"/>
                <a:gd name="connsiteY91" fmla="*/ 3770 h 10000"/>
                <a:gd name="connsiteX92" fmla="*/ 968 w 10000"/>
                <a:gd name="connsiteY92" fmla="*/ 3981 h 10000"/>
                <a:gd name="connsiteX93" fmla="*/ 851 w 10000"/>
                <a:gd name="connsiteY93" fmla="*/ 3770 h 10000"/>
                <a:gd name="connsiteX94" fmla="*/ 558 w 10000"/>
                <a:gd name="connsiteY94" fmla="*/ 3717 h 10000"/>
                <a:gd name="connsiteX95" fmla="*/ 0 w 10000"/>
                <a:gd name="connsiteY95" fmla="*/ 4984 h 10000"/>
                <a:gd name="connsiteX96" fmla="*/ 59 w 10000"/>
                <a:gd name="connsiteY96" fmla="*/ 5249 h 10000"/>
                <a:gd name="connsiteX97" fmla="*/ 118 w 10000"/>
                <a:gd name="connsiteY97" fmla="*/ 5618 h 10000"/>
                <a:gd name="connsiteX98" fmla="*/ 294 w 10000"/>
                <a:gd name="connsiteY98" fmla="*/ 5935 h 10000"/>
                <a:gd name="connsiteX99" fmla="*/ 528 w 10000"/>
                <a:gd name="connsiteY99" fmla="*/ 6462 h 10000"/>
                <a:gd name="connsiteX100" fmla="*/ 381 w 10000"/>
                <a:gd name="connsiteY100" fmla="*/ 6358 h 10000"/>
                <a:gd name="connsiteX101" fmla="*/ 733 w 10000"/>
                <a:gd name="connsiteY101" fmla="*/ 6832 h 10000"/>
                <a:gd name="connsiteX102" fmla="*/ 938 w 10000"/>
                <a:gd name="connsiteY102" fmla="*/ 6780 h 10000"/>
                <a:gd name="connsiteX103" fmla="*/ 910 w 10000"/>
                <a:gd name="connsiteY103" fmla="*/ 6462 h 10000"/>
                <a:gd name="connsiteX104" fmla="*/ 1085 w 10000"/>
                <a:gd name="connsiteY104" fmla="*/ 6515 h 10000"/>
                <a:gd name="connsiteX105" fmla="*/ 880 w 10000"/>
                <a:gd name="connsiteY105" fmla="*/ 5882 h 10000"/>
                <a:gd name="connsiteX106" fmla="*/ 1261 w 10000"/>
                <a:gd name="connsiteY106" fmla="*/ 5618 h 10000"/>
                <a:gd name="connsiteX107" fmla="*/ 1468 w 10000"/>
                <a:gd name="connsiteY107" fmla="*/ 5618 h 10000"/>
                <a:gd name="connsiteX108" fmla="*/ 1468 w 10000"/>
                <a:gd name="connsiteY108" fmla="*/ 5882 h 10000"/>
                <a:gd name="connsiteX109" fmla="*/ 1290 w 10000"/>
                <a:gd name="connsiteY109" fmla="*/ 6040 h 10000"/>
                <a:gd name="connsiteX110" fmla="*/ 1174 w 10000"/>
                <a:gd name="connsiteY110" fmla="*/ 6727 h 10000"/>
                <a:gd name="connsiteX111" fmla="*/ 1115 w 10000"/>
                <a:gd name="connsiteY111" fmla="*/ 7043 h 10000"/>
                <a:gd name="connsiteX112" fmla="*/ 1203 w 10000"/>
                <a:gd name="connsiteY112" fmla="*/ 7466 h 10000"/>
                <a:gd name="connsiteX113" fmla="*/ 1378 w 10000"/>
                <a:gd name="connsiteY113" fmla="*/ 7783 h 10000"/>
                <a:gd name="connsiteX114" fmla="*/ 1965 w 10000"/>
                <a:gd name="connsiteY114" fmla="*/ 8416 h 10000"/>
                <a:gd name="connsiteX115" fmla="*/ 2433 w 10000"/>
                <a:gd name="connsiteY115" fmla="*/ 8891 h 10000"/>
                <a:gd name="connsiteX116" fmla="*/ 2785 w 10000"/>
                <a:gd name="connsiteY116" fmla="*/ 9103 h 10000"/>
                <a:gd name="connsiteX117" fmla="*/ 3167 w 10000"/>
                <a:gd name="connsiteY117" fmla="*/ 9313 h 10000"/>
                <a:gd name="connsiteX118" fmla="*/ 3550 w 10000"/>
                <a:gd name="connsiteY118" fmla="*/ 9525 h 10000"/>
                <a:gd name="connsiteX119" fmla="*/ 3902 w 10000"/>
                <a:gd name="connsiteY119" fmla="*/ 9631 h 10000"/>
                <a:gd name="connsiteX120" fmla="*/ 4282 w 10000"/>
                <a:gd name="connsiteY120" fmla="*/ 9789 h 10000"/>
                <a:gd name="connsiteX121" fmla="*/ 4722 w 10000"/>
                <a:gd name="connsiteY121" fmla="*/ 9948 h 10000"/>
                <a:gd name="connsiteX122" fmla="*/ 5190 w 10000"/>
                <a:gd name="connsiteY122" fmla="*/ 10000 h 10000"/>
                <a:gd name="connsiteX123" fmla="*/ 5601 w 10000"/>
                <a:gd name="connsiteY123" fmla="*/ 10000 h 10000"/>
                <a:gd name="connsiteX124" fmla="*/ 6100 w 10000"/>
                <a:gd name="connsiteY124" fmla="*/ 9948 h 10000"/>
                <a:gd name="connsiteX125" fmla="*/ 6452 w 10000"/>
                <a:gd name="connsiteY125" fmla="*/ 9841 h 10000"/>
                <a:gd name="connsiteX126" fmla="*/ 6804 w 10000"/>
                <a:gd name="connsiteY126" fmla="*/ 9737 h 10000"/>
                <a:gd name="connsiteX127" fmla="*/ 7186 w 10000"/>
                <a:gd name="connsiteY127" fmla="*/ 9578 h 10000"/>
                <a:gd name="connsiteX128" fmla="*/ 7537 w 10000"/>
                <a:gd name="connsiteY128" fmla="*/ 9419 h 10000"/>
                <a:gd name="connsiteX129" fmla="*/ 7860 w 10000"/>
                <a:gd name="connsiteY129" fmla="*/ 9209 h 10000"/>
                <a:gd name="connsiteX130" fmla="*/ 8212 w 10000"/>
                <a:gd name="connsiteY130" fmla="*/ 8997 h 10000"/>
                <a:gd name="connsiteX131" fmla="*/ 8535 w 10000"/>
                <a:gd name="connsiteY13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340 w 10000"/>
                <a:gd name="connsiteY47" fmla="*/ 3981 h 10000"/>
                <a:gd name="connsiteX48" fmla="*/ 4253 w 10000"/>
                <a:gd name="connsiteY48" fmla="*/ 3611 h 10000"/>
                <a:gd name="connsiteX49" fmla="*/ 4164 w 10000"/>
                <a:gd name="connsiteY49" fmla="*/ 3611 h 10000"/>
                <a:gd name="connsiteX50" fmla="*/ 4253 w 10000"/>
                <a:gd name="connsiteY50" fmla="*/ 3084 h 10000"/>
                <a:gd name="connsiteX51" fmla="*/ 4400 w 10000"/>
                <a:gd name="connsiteY51" fmla="*/ 3084 h 10000"/>
                <a:gd name="connsiteX52" fmla="*/ 4458 w 10000"/>
                <a:gd name="connsiteY52" fmla="*/ 3400 h 10000"/>
                <a:gd name="connsiteX53" fmla="*/ 4487 w 10000"/>
                <a:gd name="connsiteY53" fmla="*/ 3189 h 10000"/>
                <a:gd name="connsiteX54" fmla="*/ 4429 w 10000"/>
                <a:gd name="connsiteY54" fmla="*/ 3031 h 10000"/>
                <a:gd name="connsiteX55" fmla="*/ 4282 w 10000"/>
                <a:gd name="connsiteY55" fmla="*/ 2925 h 10000"/>
                <a:gd name="connsiteX56" fmla="*/ 4311 w 10000"/>
                <a:gd name="connsiteY56" fmla="*/ 2503 h 10000"/>
                <a:gd name="connsiteX57" fmla="*/ 4253 w 10000"/>
                <a:gd name="connsiteY57" fmla="*/ 2291 h 10000"/>
                <a:gd name="connsiteX58" fmla="*/ 4222 w 10000"/>
                <a:gd name="connsiteY58" fmla="*/ 1659 h 10000"/>
                <a:gd name="connsiteX59" fmla="*/ 4282 w 10000"/>
                <a:gd name="connsiteY59" fmla="*/ 1659 h 10000"/>
                <a:gd name="connsiteX60" fmla="*/ 4194 w 10000"/>
                <a:gd name="connsiteY60" fmla="*/ 1552 h 10000"/>
                <a:gd name="connsiteX61" fmla="*/ 3930 w 10000"/>
                <a:gd name="connsiteY61" fmla="*/ 1763 h 10000"/>
                <a:gd name="connsiteX62" fmla="*/ 3871 w 10000"/>
                <a:gd name="connsiteY62" fmla="*/ 1341 h 10000"/>
                <a:gd name="connsiteX63" fmla="*/ 4077 w 10000"/>
                <a:gd name="connsiteY63" fmla="*/ 602 h 10000"/>
                <a:gd name="connsiteX64" fmla="*/ 3902 w 10000"/>
                <a:gd name="connsiteY64" fmla="*/ 338 h 10000"/>
                <a:gd name="connsiteX65" fmla="*/ 4493 w 10000"/>
                <a:gd name="connsiteY65" fmla="*/ 0 h 10000"/>
                <a:gd name="connsiteX66" fmla="*/ 3636 w 10000"/>
                <a:gd name="connsiteY66" fmla="*/ 21 h 10000"/>
                <a:gd name="connsiteX67" fmla="*/ 3550 w 10000"/>
                <a:gd name="connsiteY67" fmla="*/ 233 h 10000"/>
                <a:gd name="connsiteX68" fmla="*/ 3460 w 10000"/>
                <a:gd name="connsiteY68" fmla="*/ 655 h 10000"/>
                <a:gd name="connsiteX69" fmla="*/ 3343 w 10000"/>
                <a:gd name="connsiteY69" fmla="*/ 708 h 10000"/>
                <a:gd name="connsiteX70" fmla="*/ 3519 w 10000"/>
                <a:gd name="connsiteY70" fmla="*/ 919 h 10000"/>
                <a:gd name="connsiteX71" fmla="*/ 3550 w 10000"/>
                <a:gd name="connsiteY71" fmla="*/ 1183 h 10000"/>
                <a:gd name="connsiteX72" fmla="*/ 3460 w 10000"/>
                <a:gd name="connsiteY72" fmla="*/ 1341 h 10000"/>
                <a:gd name="connsiteX73" fmla="*/ 3550 w 10000"/>
                <a:gd name="connsiteY73" fmla="*/ 1816 h 10000"/>
                <a:gd name="connsiteX74" fmla="*/ 3489 w 10000"/>
                <a:gd name="connsiteY74" fmla="*/ 2239 h 10000"/>
                <a:gd name="connsiteX75" fmla="*/ 3050 w 10000"/>
                <a:gd name="connsiteY75" fmla="*/ 2555 h 10000"/>
                <a:gd name="connsiteX76" fmla="*/ 3021 w 10000"/>
                <a:gd name="connsiteY76" fmla="*/ 2397 h 10000"/>
                <a:gd name="connsiteX77" fmla="*/ 2992 w 10000"/>
                <a:gd name="connsiteY77" fmla="*/ 2609 h 10000"/>
                <a:gd name="connsiteX78" fmla="*/ 3108 w 10000"/>
                <a:gd name="connsiteY78" fmla="*/ 2819 h 10000"/>
                <a:gd name="connsiteX79" fmla="*/ 3402 w 10000"/>
                <a:gd name="connsiteY79" fmla="*/ 2609 h 10000"/>
                <a:gd name="connsiteX80" fmla="*/ 3519 w 10000"/>
                <a:gd name="connsiteY80" fmla="*/ 2767 h 10000"/>
                <a:gd name="connsiteX81" fmla="*/ 3314 w 10000"/>
                <a:gd name="connsiteY81" fmla="*/ 2819 h 10000"/>
                <a:gd name="connsiteX82" fmla="*/ 2378 w 10000"/>
                <a:gd name="connsiteY82" fmla="*/ 2638 h 10000"/>
                <a:gd name="connsiteX83" fmla="*/ 2570 w 10000"/>
                <a:gd name="connsiteY83" fmla="*/ 2488 h 10000"/>
                <a:gd name="connsiteX84" fmla="*/ 1994 w 10000"/>
                <a:gd name="connsiteY84" fmla="*/ 2940 h 10000"/>
                <a:gd name="connsiteX85" fmla="*/ 1929 w 10000"/>
                <a:gd name="connsiteY85" fmla="*/ 3317 h 10000"/>
                <a:gd name="connsiteX86" fmla="*/ 1929 w 10000"/>
                <a:gd name="connsiteY86" fmla="*/ 3317 h 10000"/>
                <a:gd name="connsiteX87" fmla="*/ 1789 w 10000"/>
                <a:gd name="connsiteY87" fmla="*/ 3559 h 10000"/>
                <a:gd name="connsiteX88" fmla="*/ 1554 w 10000"/>
                <a:gd name="connsiteY88" fmla="*/ 3559 h 10000"/>
                <a:gd name="connsiteX89" fmla="*/ 1378 w 10000"/>
                <a:gd name="connsiteY89" fmla="*/ 3770 h 10000"/>
                <a:gd name="connsiteX90" fmla="*/ 1145 w 10000"/>
                <a:gd name="connsiteY90" fmla="*/ 3770 h 10000"/>
                <a:gd name="connsiteX91" fmla="*/ 968 w 10000"/>
                <a:gd name="connsiteY91" fmla="*/ 3981 h 10000"/>
                <a:gd name="connsiteX92" fmla="*/ 851 w 10000"/>
                <a:gd name="connsiteY92" fmla="*/ 3770 h 10000"/>
                <a:gd name="connsiteX93" fmla="*/ 558 w 10000"/>
                <a:gd name="connsiteY93" fmla="*/ 3717 h 10000"/>
                <a:gd name="connsiteX94" fmla="*/ 0 w 10000"/>
                <a:gd name="connsiteY94" fmla="*/ 4984 h 10000"/>
                <a:gd name="connsiteX95" fmla="*/ 59 w 10000"/>
                <a:gd name="connsiteY95" fmla="*/ 5249 h 10000"/>
                <a:gd name="connsiteX96" fmla="*/ 118 w 10000"/>
                <a:gd name="connsiteY96" fmla="*/ 5618 h 10000"/>
                <a:gd name="connsiteX97" fmla="*/ 294 w 10000"/>
                <a:gd name="connsiteY97" fmla="*/ 5935 h 10000"/>
                <a:gd name="connsiteX98" fmla="*/ 528 w 10000"/>
                <a:gd name="connsiteY98" fmla="*/ 6462 h 10000"/>
                <a:gd name="connsiteX99" fmla="*/ 381 w 10000"/>
                <a:gd name="connsiteY99" fmla="*/ 6358 h 10000"/>
                <a:gd name="connsiteX100" fmla="*/ 733 w 10000"/>
                <a:gd name="connsiteY100" fmla="*/ 6832 h 10000"/>
                <a:gd name="connsiteX101" fmla="*/ 938 w 10000"/>
                <a:gd name="connsiteY101" fmla="*/ 6780 h 10000"/>
                <a:gd name="connsiteX102" fmla="*/ 910 w 10000"/>
                <a:gd name="connsiteY102" fmla="*/ 6462 h 10000"/>
                <a:gd name="connsiteX103" fmla="*/ 1085 w 10000"/>
                <a:gd name="connsiteY103" fmla="*/ 6515 h 10000"/>
                <a:gd name="connsiteX104" fmla="*/ 880 w 10000"/>
                <a:gd name="connsiteY104" fmla="*/ 5882 h 10000"/>
                <a:gd name="connsiteX105" fmla="*/ 1261 w 10000"/>
                <a:gd name="connsiteY105" fmla="*/ 5618 h 10000"/>
                <a:gd name="connsiteX106" fmla="*/ 1468 w 10000"/>
                <a:gd name="connsiteY106" fmla="*/ 5618 h 10000"/>
                <a:gd name="connsiteX107" fmla="*/ 1468 w 10000"/>
                <a:gd name="connsiteY107" fmla="*/ 5882 h 10000"/>
                <a:gd name="connsiteX108" fmla="*/ 1290 w 10000"/>
                <a:gd name="connsiteY108" fmla="*/ 6040 h 10000"/>
                <a:gd name="connsiteX109" fmla="*/ 1174 w 10000"/>
                <a:gd name="connsiteY109" fmla="*/ 6727 h 10000"/>
                <a:gd name="connsiteX110" fmla="*/ 1115 w 10000"/>
                <a:gd name="connsiteY110" fmla="*/ 7043 h 10000"/>
                <a:gd name="connsiteX111" fmla="*/ 1203 w 10000"/>
                <a:gd name="connsiteY111" fmla="*/ 7466 h 10000"/>
                <a:gd name="connsiteX112" fmla="*/ 1378 w 10000"/>
                <a:gd name="connsiteY112" fmla="*/ 7783 h 10000"/>
                <a:gd name="connsiteX113" fmla="*/ 1965 w 10000"/>
                <a:gd name="connsiteY113" fmla="*/ 8416 h 10000"/>
                <a:gd name="connsiteX114" fmla="*/ 2433 w 10000"/>
                <a:gd name="connsiteY114" fmla="*/ 8891 h 10000"/>
                <a:gd name="connsiteX115" fmla="*/ 2785 w 10000"/>
                <a:gd name="connsiteY115" fmla="*/ 9103 h 10000"/>
                <a:gd name="connsiteX116" fmla="*/ 3167 w 10000"/>
                <a:gd name="connsiteY116" fmla="*/ 9313 h 10000"/>
                <a:gd name="connsiteX117" fmla="*/ 3550 w 10000"/>
                <a:gd name="connsiteY117" fmla="*/ 9525 h 10000"/>
                <a:gd name="connsiteX118" fmla="*/ 3902 w 10000"/>
                <a:gd name="connsiteY118" fmla="*/ 9631 h 10000"/>
                <a:gd name="connsiteX119" fmla="*/ 4282 w 10000"/>
                <a:gd name="connsiteY119" fmla="*/ 9789 h 10000"/>
                <a:gd name="connsiteX120" fmla="*/ 4722 w 10000"/>
                <a:gd name="connsiteY120" fmla="*/ 9948 h 10000"/>
                <a:gd name="connsiteX121" fmla="*/ 5190 w 10000"/>
                <a:gd name="connsiteY121" fmla="*/ 10000 h 10000"/>
                <a:gd name="connsiteX122" fmla="*/ 5601 w 10000"/>
                <a:gd name="connsiteY122" fmla="*/ 10000 h 10000"/>
                <a:gd name="connsiteX123" fmla="*/ 6100 w 10000"/>
                <a:gd name="connsiteY123" fmla="*/ 9948 h 10000"/>
                <a:gd name="connsiteX124" fmla="*/ 6452 w 10000"/>
                <a:gd name="connsiteY124" fmla="*/ 9841 h 10000"/>
                <a:gd name="connsiteX125" fmla="*/ 6804 w 10000"/>
                <a:gd name="connsiteY125" fmla="*/ 9737 h 10000"/>
                <a:gd name="connsiteX126" fmla="*/ 7186 w 10000"/>
                <a:gd name="connsiteY126" fmla="*/ 9578 h 10000"/>
                <a:gd name="connsiteX127" fmla="*/ 7537 w 10000"/>
                <a:gd name="connsiteY127" fmla="*/ 9419 h 10000"/>
                <a:gd name="connsiteX128" fmla="*/ 7860 w 10000"/>
                <a:gd name="connsiteY128" fmla="*/ 9209 h 10000"/>
                <a:gd name="connsiteX129" fmla="*/ 8212 w 10000"/>
                <a:gd name="connsiteY129" fmla="*/ 8997 h 10000"/>
                <a:gd name="connsiteX130" fmla="*/ 8535 w 10000"/>
                <a:gd name="connsiteY13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81 w 10000"/>
                <a:gd name="connsiteY45" fmla="*/ 4034 h 10000"/>
                <a:gd name="connsiteX46" fmla="*/ 4340 w 10000"/>
                <a:gd name="connsiteY46" fmla="*/ 3981 h 10000"/>
                <a:gd name="connsiteX47" fmla="*/ 4253 w 10000"/>
                <a:gd name="connsiteY47" fmla="*/ 3611 h 10000"/>
                <a:gd name="connsiteX48" fmla="*/ 4164 w 10000"/>
                <a:gd name="connsiteY48" fmla="*/ 3611 h 10000"/>
                <a:gd name="connsiteX49" fmla="*/ 4253 w 10000"/>
                <a:gd name="connsiteY49" fmla="*/ 3084 h 10000"/>
                <a:gd name="connsiteX50" fmla="*/ 4400 w 10000"/>
                <a:gd name="connsiteY50" fmla="*/ 3084 h 10000"/>
                <a:gd name="connsiteX51" fmla="*/ 4458 w 10000"/>
                <a:gd name="connsiteY51" fmla="*/ 3400 h 10000"/>
                <a:gd name="connsiteX52" fmla="*/ 4487 w 10000"/>
                <a:gd name="connsiteY52" fmla="*/ 3189 h 10000"/>
                <a:gd name="connsiteX53" fmla="*/ 4429 w 10000"/>
                <a:gd name="connsiteY53" fmla="*/ 3031 h 10000"/>
                <a:gd name="connsiteX54" fmla="*/ 4282 w 10000"/>
                <a:gd name="connsiteY54" fmla="*/ 2925 h 10000"/>
                <a:gd name="connsiteX55" fmla="*/ 4311 w 10000"/>
                <a:gd name="connsiteY55" fmla="*/ 2503 h 10000"/>
                <a:gd name="connsiteX56" fmla="*/ 4253 w 10000"/>
                <a:gd name="connsiteY56" fmla="*/ 2291 h 10000"/>
                <a:gd name="connsiteX57" fmla="*/ 4222 w 10000"/>
                <a:gd name="connsiteY57" fmla="*/ 1659 h 10000"/>
                <a:gd name="connsiteX58" fmla="*/ 4282 w 10000"/>
                <a:gd name="connsiteY58" fmla="*/ 1659 h 10000"/>
                <a:gd name="connsiteX59" fmla="*/ 4194 w 10000"/>
                <a:gd name="connsiteY59" fmla="*/ 1552 h 10000"/>
                <a:gd name="connsiteX60" fmla="*/ 3930 w 10000"/>
                <a:gd name="connsiteY60" fmla="*/ 1763 h 10000"/>
                <a:gd name="connsiteX61" fmla="*/ 3871 w 10000"/>
                <a:gd name="connsiteY61" fmla="*/ 1341 h 10000"/>
                <a:gd name="connsiteX62" fmla="*/ 4077 w 10000"/>
                <a:gd name="connsiteY62" fmla="*/ 602 h 10000"/>
                <a:gd name="connsiteX63" fmla="*/ 3902 w 10000"/>
                <a:gd name="connsiteY63" fmla="*/ 338 h 10000"/>
                <a:gd name="connsiteX64" fmla="*/ 4493 w 10000"/>
                <a:gd name="connsiteY64" fmla="*/ 0 h 10000"/>
                <a:gd name="connsiteX65" fmla="*/ 3636 w 10000"/>
                <a:gd name="connsiteY65" fmla="*/ 21 h 10000"/>
                <a:gd name="connsiteX66" fmla="*/ 3550 w 10000"/>
                <a:gd name="connsiteY66" fmla="*/ 233 h 10000"/>
                <a:gd name="connsiteX67" fmla="*/ 3460 w 10000"/>
                <a:gd name="connsiteY67" fmla="*/ 655 h 10000"/>
                <a:gd name="connsiteX68" fmla="*/ 3343 w 10000"/>
                <a:gd name="connsiteY68" fmla="*/ 708 h 10000"/>
                <a:gd name="connsiteX69" fmla="*/ 3519 w 10000"/>
                <a:gd name="connsiteY69" fmla="*/ 919 h 10000"/>
                <a:gd name="connsiteX70" fmla="*/ 3550 w 10000"/>
                <a:gd name="connsiteY70" fmla="*/ 1183 h 10000"/>
                <a:gd name="connsiteX71" fmla="*/ 3460 w 10000"/>
                <a:gd name="connsiteY71" fmla="*/ 1341 h 10000"/>
                <a:gd name="connsiteX72" fmla="*/ 3550 w 10000"/>
                <a:gd name="connsiteY72" fmla="*/ 1816 h 10000"/>
                <a:gd name="connsiteX73" fmla="*/ 3489 w 10000"/>
                <a:gd name="connsiteY73" fmla="*/ 2239 h 10000"/>
                <a:gd name="connsiteX74" fmla="*/ 3050 w 10000"/>
                <a:gd name="connsiteY74" fmla="*/ 2555 h 10000"/>
                <a:gd name="connsiteX75" fmla="*/ 3021 w 10000"/>
                <a:gd name="connsiteY75" fmla="*/ 2397 h 10000"/>
                <a:gd name="connsiteX76" fmla="*/ 2992 w 10000"/>
                <a:gd name="connsiteY76" fmla="*/ 2609 h 10000"/>
                <a:gd name="connsiteX77" fmla="*/ 3108 w 10000"/>
                <a:gd name="connsiteY77" fmla="*/ 2819 h 10000"/>
                <a:gd name="connsiteX78" fmla="*/ 3402 w 10000"/>
                <a:gd name="connsiteY78" fmla="*/ 2609 h 10000"/>
                <a:gd name="connsiteX79" fmla="*/ 3519 w 10000"/>
                <a:gd name="connsiteY79" fmla="*/ 2767 h 10000"/>
                <a:gd name="connsiteX80" fmla="*/ 3314 w 10000"/>
                <a:gd name="connsiteY80" fmla="*/ 2819 h 10000"/>
                <a:gd name="connsiteX81" fmla="*/ 2378 w 10000"/>
                <a:gd name="connsiteY81" fmla="*/ 2638 h 10000"/>
                <a:gd name="connsiteX82" fmla="*/ 2570 w 10000"/>
                <a:gd name="connsiteY82" fmla="*/ 2488 h 10000"/>
                <a:gd name="connsiteX83" fmla="*/ 1994 w 10000"/>
                <a:gd name="connsiteY83" fmla="*/ 2940 h 10000"/>
                <a:gd name="connsiteX84" fmla="*/ 1929 w 10000"/>
                <a:gd name="connsiteY84" fmla="*/ 3317 h 10000"/>
                <a:gd name="connsiteX85" fmla="*/ 1929 w 10000"/>
                <a:gd name="connsiteY85" fmla="*/ 3317 h 10000"/>
                <a:gd name="connsiteX86" fmla="*/ 1789 w 10000"/>
                <a:gd name="connsiteY86" fmla="*/ 3559 h 10000"/>
                <a:gd name="connsiteX87" fmla="*/ 1554 w 10000"/>
                <a:gd name="connsiteY87" fmla="*/ 3559 h 10000"/>
                <a:gd name="connsiteX88" fmla="*/ 1378 w 10000"/>
                <a:gd name="connsiteY88" fmla="*/ 3770 h 10000"/>
                <a:gd name="connsiteX89" fmla="*/ 1145 w 10000"/>
                <a:gd name="connsiteY89" fmla="*/ 3770 h 10000"/>
                <a:gd name="connsiteX90" fmla="*/ 968 w 10000"/>
                <a:gd name="connsiteY90" fmla="*/ 3981 h 10000"/>
                <a:gd name="connsiteX91" fmla="*/ 851 w 10000"/>
                <a:gd name="connsiteY91" fmla="*/ 3770 h 10000"/>
                <a:gd name="connsiteX92" fmla="*/ 558 w 10000"/>
                <a:gd name="connsiteY92" fmla="*/ 3717 h 10000"/>
                <a:gd name="connsiteX93" fmla="*/ 0 w 10000"/>
                <a:gd name="connsiteY93" fmla="*/ 4984 h 10000"/>
                <a:gd name="connsiteX94" fmla="*/ 59 w 10000"/>
                <a:gd name="connsiteY94" fmla="*/ 5249 h 10000"/>
                <a:gd name="connsiteX95" fmla="*/ 118 w 10000"/>
                <a:gd name="connsiteY95" fmla="*/ 5618 h 10000"/>
                <a:gd name="connsiteX96" fmla="*/ 294 w 10000"/>
                <a:gd name="connsiteY96" fmla="*/ 5935 h 10000"/>
                <a:gd name="connsiteX97" fmla="*/ 528 w 10000"/>
                <a:gd name="connsiteY97" fmla="*/ 6462 h 10000"/>
                <a:gd name="connsiteX98" fmla="*/ 381 w 10000"/>
                <a:gd name="connsiteY98" fmla="*/ 6358 h 10000"/>
                <a:gd name="connsiteX99" fmla="*/ 733 w 10000"/>
                <a:gd name="connsiteY99" fmla="*/ 6832 h 10000"/>
                <a:gd name="connsiteX100" fmla="*/ 938 w 10000"/>
                <a:gd name="connsiteY100" fmla="*/ 6780 h 10000"/>
                <a:gd name="connsiteX101" fmla="*/ 910 w 10000"/>
                <a:gd name="connsiteY101" fmla="*/ 6462 h 10000"/>
                <a:gd name="connsiteX102" fmla="*/ 1085 w 10000"/>
                <a:gd name="connsiteY102" fmla="*/ 6515 h 10000"/>
                <a:gd name="connsiteX103" fmla="*/ 880 w 10000"/>
                <a:gd name="connsiteY103" fmla="*/ 5882 h 10000"/>
                <a:gd name="connsiteX104" fmla="*/ 1261 w 10000"/>
                <a:gd name="connsiteY104" fmla="*/ 5618 h 10000"/>
                <a:gd name="connsiteX105" fmla="*/ 1468 w 10000"/>
                <a:gd name="connsiteY105" fmla="*/ 5618 h 10000"/>
                <a:gd name="connsiteX106" fmla="*/ 1468 w 10000"/>
                <a:gd name="connsiteY106" fmla="*/ 5882 h 10000"/>
                <a:gd name="connsiteX107" fmla="*/ 1290 w 10000"/>
                <a:gd name="connsiteY107" fmla="*/ 6040 h 10000"/>
                <a:gd name="connsiteX108" fmla="*/ 1174 w 10000"/>
                <a:gd name="connsiteY108" fmla="*/ 6727 h 10000"/>
                <a:gd name="connsiteX109" fmla="*/ 1115 w 10000"/>
                <a:gd name="connsiteY109" fmla="*/ 7043 h 10000"/>
                <a:gd name="connsiteX110" fmla="*/ 1203 w 10000"/>
                <a:gd name="connsiteY110" fmla="*/ 7466 h 10000"/>
                <a:gd name="connsiteX111" fmla="*/ 1378 w 10000"/>
                <a:gd name="connsiteY111" fmla="*/ 7783 h 10000"/>
                <a:gd name="connsiteX112" fmla="*/ 1965 w 10000"/>
                <a:gd name="connsiteY112" fmla="*/ 8416 h 10000"/>
                <a:gd name="connsiteX113" fmla="*/ 2433 w 10000"/>
                <a:gd name="connsiteY113" fmla="*/ 8891 h 10000"/>
                <a:gd name="connsiteX114" fmla="*/ 2785 w 10000"/>
                <a:gd name="connsiteY114" fmla="*/ 9103 h 10000"/>
                <a:gd name="connsiteX115" fmla="*/ 3167 w 10000"/>
                <a:gd name="connsiteY115" fmla="*/ 9313 h 10000"/>
                <a:gd name="connsiteX116" fmla="*/ 3550 w 10000"/>
                <a:gd name="connsiteY116" fmla="*/ 9525 h 10000"/>
                <a:gd name="connsiteX117" fmla="*/ 3902 w 10000"/>
                <a:gd name="connsiteY117" fmla="*/ 9631 h 10000"/>
                <a:gd name="connsiteX118" fmla="*/ 4282 w 10000"/>
                <a:gd name="connsiteY118" fmla="*/ 9789 h 10000"/>
                <a:gd name="connsiteX119" fmla="*/ 4722 w 10000"/>
                <a:gd name="connsiteY119" fmla="*/ 9948 h 10000"/>
                <a:gd name="connsiteX120" fmla="*/ 5190 w 10000"/>
                <a:gd name="connsiteY120" fmla="*/ 10000 h 10000"/>
                <a:gd name="connsiteX121" fmla="*/ 5601 w 10000"/>
                <a:gd name="connsiteY121" fmla="*/ 10000 h 10000"/>
                <a:gd name="connsiteX122" fmla="*/ 6100 w 10000"/>
                <a:gd name="connsiteY122" fmla="*/ 9948 h 10000"/>
                <a:gd name="connsiteX123" fmla="*/ 6452 w 10000"/>
                <a:gd name="connsiteY123" fmla="*/ 9841 h 10000"/>
                <a:gd name="connsiteX124" fmla="*/ 6804 w 10000"/>
                <a:gd name="connsiteY124" fmla="*/ 9737 h 10000"/>
                <a:gd name="connsiteX125" fmla="*/ 7186 w 10000"/>
                <a:gd name="connsiteY125" fmla="*/ 9578 h 10000"/>
                <a:gd name="connsiteX126" fmla="*/ 7537 w 10000"/>
                <a:gd name="connsiteY126" fmla="*/ 9419 h 10000"/>
                <a:gd name="connsiteX127" fmla="*/ 7860 w 10000"/>
                <a:gd name="connsiteY127" fmla="*/ 9209 h 10000"/>
                <a:gd name="connsiteX128" fmla="*/ 8212 w 10000"/>
                <a:gd name="connsiteY128" fmla="*/ 8997 h 10000"/>
                <a:gd name="connsiteX129" fmla="*/ 8535 w 10000"/>
                <a:gd name="connsiteY12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340 w 10000"/>
                <a:gd name="connsiteY45" fmla="*/ 3981 h 10000"/>
                <a:gd name="connsiteX46" fmla="*/ 4253 w 10000"/>
                <a:gd name="connsiteY46" fmla="*/ 3611 h 10000"/>
                <a:gd name="connsiteX47" fmla="*/ 4164 w 10000"/>
                <a:gd name="connsiteY47" fmla="*/ 3611 h 10000"/>
                <a:gd name="connsiteX48" fmla="*/ 4253 w 10000"/>
                <a:gd name="connsiteY48" fmla="*/ 3084 h 10000"/>
                <a:gd name="connsiteX49" fmla="*/ 4400 w 10000"/>
                <a:gd name="connsiteY49" fmla="*/ 3084 h 10000"/>
                <a:gd name="connsiteX50" fmla="*/ 4458 w 10000"/>
                <a:gd name="connsiteY50" fmla="*/ 3400 h 10000"/>
                <a:gd name="connsiteX51" fmla="*/ 4487 w 10000"/>
                <a:gd name="connsiteY51" fmla="*/ 3189 h 10000"/>
                <a:gd name="connsiteX52" fmla="*/ 4429 w 10000"/>
                <a:gd name="connsiteY52" fmla="*/ 3031 h 10000"/>
                <a:gd name="connsiteX53" fmla="*/ 4282 w 10000"/>
                <a:gd name="connsiteY53" fmla="*/ 2925 h 10000"/>
                <a:gd name="connsiteX54" fmla="*/ 4311 w 10000"/>
                <a:gd name="connsiteY54" fmla="*/ 2503 h 10000"/>
                <a:gd name="connsiteX55" fmla="*/ 4253 w 10000"/>
                <a:gd name="connsiteY55" fmla="*/ 2291 h 10000"/>
                <a:gd name="connsiteX56" fmla="*/ 4222 w 10000"/>
                <a:gd name="connsiteY56" fmla="*/ 1659 h 10000"/>
                <a:gd name="connsiteX57" fmla="*/ 4282 w 10000"/>
                <a:gd name="connsiteY57" fmla="*/ 1659 h 10000"/>
                <a:gd name="connsiteX58" fmla="*/ 4194 w 10000"/>
                <a:gd name="connsiteY58" fmla="*/ 1552 h 10000"/>
                <a:gd name="connsiteX59" fmla="*/ 3930 w 10000"/>
                <a:gd name="connsiteY59" fmla="*/ 1763 h 10000"/>
                <a:gd name="connsiteX60" fmla="*/ 3871 w 10000"/>
                <a:gd name="connsiteY60" fmla="*/ 1341 h 10000"/>
                <a:gd name="connsiteX61" fmla="*/ 4077 w 10000"/>
                <a:gd name="connsiteY61" fmla="*/ 602 h 10000"/>
                <a:gd name="connsiteX62" fmla="*/ 3902 w 10000"/>
                <a:gd name="connsiteY62" fmla="*/ 338 h 10000"/>
                <a:gd name="connsiteX63" fmla="*/ 4493 w 10000"/>
                <a:gd name="connsiteY63" fmla="*/ 0 h 10000"/>
                <a:gd name="connsiteX64" fmla="*/ 3636 w 10000"/>
                <a:gd name="connsiteY64" fmla="*/ 21 h 10000"/>
                <a:gd name="connsiteX65" fmla="*/ 3550 w 10000"/>
                <a:gd name="connsiteY65" fmla="*/ 233 h 10000"/>
                <a:gd name="connsiteX66" fmla="*/ 3460 w 10000"/>
                <a:gd name="connsiteY66" fmla="*/ 655 h 10000"/>
                <a:gd name="connsiteX67" fmla="*/ 3343 w 10000"/>
                <a:gd name="connsiteY67" fmla="*/ 708 h 10000"/>
                <a:gd name="connsiteX68" fmla="*/ 3519 w 10000"/>
                <a:gd name="connsiteY68" fmla="*/ 919 h 10000"/>
                <a:gd name="connsiteX69" fmla="*/ 3550 w 10000"/>
                <a:gd name="connsiteY69" fmla="*/ 1183 h 10000"/>
                <a:gd name="connsiteX70" fmla="*/ 3460 w 10000"/>
                <a:gd name="connsiteY70" fmla="*/ 1341 h 10000"/>
                <a:gd name="connsiteX71" fmla="*/ 3550 w 10000"/>
                <a:gd name="connsiteY71" fmla="*/ 1816 h 10000"/>
                <a:gd name="connsiteX72" fmla="*/ 3489 w 10000"/>
                <a:gd name="connsiteY72" fmla="*/ 2239 h 10000"/>
                <a:gd name="connsiteX73" fmla="*/ 3050 w 10000"/>
                <a:gd name="connsiteY73" fmla="*/ 2555 h 10000"/>
                <a:gd name="connsiteX74" fmla="*/ 3021 w 10000"/>
                <a:gd name="connsiteY74" fmla="*/ 2397 h 10000"/>
                <a:gd name="connsiteX75" fmla="*/ 2992 w 10000"/>
                <a:gd name="connsiteY75" fmla="*/ 2609 h 10000"/>
                <a:gd name="connsiteX76" fmla="*/ 3108 w 10000"/>
                <a:gd name="connsiteY76" fmla="*/ 2819 h 10000"/>
                <a:gd name="connsiteX77" fmla="*/ 3402 w 10000"/>
                <a:gd name="connsiteY77" fmla="*/ 2609 h 10000"/>
                <a:gd name="connsiteX78" fmla="*/ 3519 w 10000"/>
                <a:gd name="connsiteY78" fmla="*/ 2767 h 10000"/>
                <a:gd name="connsiteX79" fmla="*/ 3314 w 10000"/>
                <a:gd name="connsiteY79" fmla="*/ 2819 h 10000"/>
                <a:gd name="connsiteX80" fmla="*/ 2378 w 10000"/>
                <a:gd name="connsiteY80" fmla="*/ 2638 h 10000"/>
                <a:gd name="connsiteX81" fmla="*/ 2570 w 10000"/>
                <a:gd name="connsiteY81" fmla="*/ 2488 h 10000"/>
                <a:gd name="connsiteX82" fmla="*/ 1994 w 10000"/>
                <a:gd name="connsiteY82" fmla="*/ 2940 h 10000"/>
                <a:gd name="connsiteX83" fmla="*/ 1929 w 10000"/>
                <a:gd name="connsiteY83" fmla="*/ 3317 h 10000"/>
                <a:gd name="connsiteX84" fmla="*/ 1929 w 10000"/>
                <a:gd name="connsiteY84" fmla="*/ 3317 h 10000"/>
                <a:gd name="connsiteX85" fmla="*/ 1789 w 10000"/>
                <a:gd name="connsiteY85" fmla="*/ 3559 h 10000"/>
                <a:gd name="connsiteX86" fmla="*/ 1554 w 10000"/>
                <a:gd name="connsiteY86" fmla="*/ 3559 h 10000"/>
                <a:gd name="connsiteX87" fmla="*/ 1378 w 10000"/>
                <a:gd name="connsiteY87" fmla="*/ 3770 h 10000"/>
                <a:gd name="connsiteX88" fmla="*/ 1145 w 10000"/>
                <a:gd name="connsiteY88" fmla="*/ 3770 h 10000"/>
                <a:gd name="connsiteX89" fmla="*/ 968 w 10000"/>
                <a:gd name="connsiteY89" fmla="*/ 3981 h 10000"/>
                <a:gd name="connsiteX90" fmla="*/ 851 w 10000"/>
                <a:gd name="connsiteY90" fmla="*/ 3770 h 10000"/>
                <a:gd name="connsiteX91" fmla="*/ 558 w 10000"/>
                <a:gd name="connsiteY91" fmla="*/ 3717 h 10000"/>
                <a:gd name="connsiteX92" fmla="*/ 0 w 10000"/>
                <a:gd name="connsiteY92" fmla="*/ 4984 h 10000"/>
                <a:gd name="connsiteX93" fmla="*/ 59 w 10000"/>
                <a:gd name="connsiteY93" fmla="*/ 5249 h 10000"/>
                <a:gd name="connsiteX94" fmla="*/ 118 w 10000"/>
                <a:gd name="connsiteY94" fmla="*/ 5618 h 10000"/>
                <a:gd name="connsiteX95" fmla="*/ 294 w 10000"/>
                <a:gd name="connsiteY95" fmla="*/ 5935 h 10000"/>
                <a:gd name="connsiteX96" fmla="*/ 528 w 10000"/>
                <a:gd name="connsiteY96" fmla="*/ 6462 h 10000"/>
                <a:gd name="connsiteX97" fmla="*/ 381 w 10000"/>
                <a:gd name="connsiteY97" fmla="*/ 6358 h 10000"/>
                <a:gd name="connsiteX98" fmla="*/ 733 w 10000"/>
                <a:gd name="connsiteY98" fmla="*/ 6832 h 10000"/>
                <a:gd name="connsiteX99" fmla="*/ 938 w 10000"/>
                <a:gd name="connsiteY99" fmla="*/ 6780 h 10000"/>
                <a:gd name="connsiteX100" fmla="*/ 910 w 10000"/>
                <a:gd name="connsiteY100" fmla="*/ 6462 h 10000"/>
                <a:gd name="connsiteX101" fmla="*/ 1085 w 10000"/>
                <a:gd name="connsiteY101" fmla="*/ 6515 h 10000"/>
                <a:gd name="connsiteX102" fmla="*/ 880 w 10000"/>
                <a:gd name="connsiteY102" fmla="*/ 5882 h 10000"/>
                <a:gd name="connsiteX103" fmla="*/ 1261 w 10000"/>
                <a:gd name="connsiteY103" fmla="*/ 5618 h 10000"/>
                <a:gd name="connsiteX104" fmla="*/ 1468 w 10000"/>
                <a:gd name="connsiteY104" fmla="*/ 5618 h 10000"/>
                <a:gd name="connsiteX105" fmla="*/ 1468 w 10000"/>
                <a:gd name="connsiteY105" fmla="*/ 5882 h 10000"/>
                <a:gd name="connsiteX106" fmla="*/ 1290 w 10000"/>
                <a:gd name="connsiteY106" fmla="*/ 6040 h 10000"/>
                <a:gd name="connsiteX107" fmla="*/ 1174 w 10000"/>
                <a:gd name="connsiteY107" fmla="*/ 6727 h 10000"/>
                <a:gd name="connsiteX108" fmla="*/ 1115 w 10000"/>
                <a:gd name="connsiteY108" fmla="*/ 7043 h 10000"/>
                <a:gd name="connsiteX109" fmla="*/ 1203 w 10000"/>
                <a:gd name="connsiteY109" fmla="*/ 7466 h 10000"/>
                <a:gd name="connsiteX110" fmla="*/ 1378 w 10000"/>
                <a:gd name="connsiteY110" fmla="*/ 7783 h 10000"/>
                <a:gd name="connsiteX111" fmla="*/ 1965 w 10000"/>
                <a:gd name="connsiteY111" fmla="*/ 8416 h 10000"/>
                <a:gd name="connsiteX112" fmla="*/ 2433 w 10000"/>
                <a:gd name="connsiteY112" fmla="*/ 8891 h 10000"/>
                <a:gd name="connsiteX113" fmla="*/ 2785 w 10000"/>
                <a:gd name="connsiteY113" fmla="*/ 9103 h 10000"/>
                <a:gd name="connsiteX114" fmla="*/ 3167 w 10000"/>
                <a:gd name="connsiteY114" fmla="*/ 9313 h 10000"/>
                <a:gd name="connsiteX115" fmla="*/ 3550 w 10000"/>
                <a:gd name="connsiteY115" fmla="*/ 9525 h 10000"/>
                <a:gd name="connsiteX116" fmla="*/ 3902 w 10000"/>
                <a:gd name="connsiteY116" fmla="*/ 9631 h 10000"/>
                <a:gd name="connsiteX117" fmla="*/ 4282 w 10000"/>
                <a:gd name="connsiteY117" fmla="*/ 9789 h 10000"/>
                <a:gd name="connsiteX118" fmla="*/ 4722 w 10000"/>
                <a:gd name="connsiteY118" fmla="*/ 9948 h 10000"/>
                <a:gd name="connsiteX119" fmla="*/ 5190 w 10000"/>
                <a:gd name="connsiteY119" fmla="*/ 10000 h 10000"/>
                <a:gd name="connsiteX120" fmla="*/ 5601 w 10000"/>
                <a:gd name="connsiteY120" fmla="*/ 10000 h 10000"/>
                <a:gd name="connsiteX121" fmla="*/ 6100 w 10000"/>
                <a:gd name="connsiteY121" fmla="*/ 9948 h 10000"/>
                <a:gd name="connsiteX122" fmla="*/ 6452 w 10000"/>
                <a:gd name="connsiteY122" fmla="*/ 9841 h 10000"/>
                <a:gd name="connsiteX123" fmla="*/ 6804 w 10000"/>
                <a:gd name="connsiteY123" fmla="*/ 9737 h 10000"/>
                <a:gd name="connsiteX124" fmla="*/ 7186 w 10000"/>
                <a:gd name="connsiteY124" fmla="*/ 9578 h 10000"/>
                <a:gd name="connsiteX125" fmla="*/ 7537 w 10000"/>
                <a:gd name="connsiteY125" fmla="*/ 9419 h 10000"/>
                <a:gd name="connsiteX126" fmla="*/ 7860 w 10000"/>
                <a:gd name="connsiteY126" fmla="*/ 9209 h 10000"/>
                <a:gd name="connsiteX127" fmla="*/ 8212 w 10000"/>
                <a:gd name="connsiteY127" fmla="*/ 8997 h 10000"/>
                <a:gd name="connsiteX128" fmla="*/ 8535 w 10000"/>
                <a:gd name="connsiteY12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340 w 10000"/>
                <a:gd name="connsiteY44" fmla="*/ 3981 h 10000"/>
                <a:gd name="connsiteX45" fmla="*/ 4253 w 10000"/>
                <a:gd name="connsiteY45" fmla="*/ 3611 h 10000"/>
                <a:gd name="connsiteX46" fmla="*/ 4164 w 10000"/>
                <a:gd name="connsiteY46" fmla="*/ 3611 h 10000"/>
                <a:gd name="connsiteX47" fmla="*/ 4253 w 10000"/>
                <a:gd name="connsiteY47" fmla="*/ 3084 h 10000"/>
                <a:gd name="connsiteX48" fmla="*/ 4400 w 10000"/>
                <a:gd name="connsiteY48" fmla="*/ 3084 h 10000"/>
                <a:gd name="connsiteX49" fmla="*/ 4458 w 10000"/>
                <a:gd name="connsiteY49" fmla="*/ 3400 h 10000"/>
                <a:gd name="connsiteX50" fmla="*/ 4487 w 10000"/>
                <a:gd name="connsiteY50" fmla="*/ 3189 h 10000"/>
                <a:gd name="connsiteX51" fmla="*/ 4429 w 10000"/>
                <a:gd name="connsiteY51" fmla="*/ 3031 h 10000"/>
                <a:gd name="connsiteX52" fmla="*/ 4282 w 10000"/>
                <a:gd name="connsiteY52" fmla="*/ 2925 h 10000"/>
                <a:gd name="connsiteX53" fmla="*/ 4311 w 10000"/>
                <a:gd name="connsiteY53" fmla="*/ 2503 h 10000"/>
                <a:gd name="connsiteX54" fmla="*/ 4253 w 10000"/>
                <a:gd name="connsiteY54" fmla="*/ 2291 h 10000"/>
                <a:gd name="connsiteX55" fmla="*/ 4222 w 10000"/>
                <a:gd name="connsiteY55" fmla="*/ 1659 h 10000"/>
                <a:gd name="connsiteX56" fmla="*/ 4282 w 10000"/>
                <a:gd name="connsiteY56" fmla="*/ 1659 h 10000"/>
                <a:gd name="connsiteX57" fmla="*/ 4194 w 10000"/>
                <a:gd name="connsiteY57" fmla="*/ 1552 h 10000"/>
                <a:gd name="connsiteX58" fmla="*/ 3930 w 10000"/>
                <a:gd name="connsiteY58" fmla="*/ 1763 h 10000"/>
                <a:gd name="connsiteX59" fmla="*/ 3871 w 10000"/>
                <a:gd name="connsiteY59" fmla="*/ 1341 h 10000"/>
                <a:gd name="connsiteX60" fmla="*/ 4077 w 10000"/>
                <a:gd name="connsiteY60" fmla="*/ 602 h 10000"/>
                <a:gd name="connsiteX61" fmla="*/ 3902 w 10000"/>
                <a:gd name="connsiteY61" fmla="*/ 338 h 10000"/>
                <a:gd name="connsiteX62" fmla="*/ 4493 w 10000"/>
                <a:gd name="connsiteY62" fmla="*/ 0 h 10000"/>
                <a:gd name="connsiteX63" fmla="*/ 3636 w 10000"/>
                <a:gd name="connsiteY63" fmla="*/ 21 h 10000"/>
                <a:gd name="connsiteX64" fmla="*/ 3550 w 10000"/>
                <a:gd name="connsiteY64" fmla="*/ 233 h 10000"/>
                <a:gd name="connsiteX65" fmla="*/ 3460 w 10000"/>
                <a:gd name="connsiteY65" fmla="*/ 655 h 10000"/>
                <a:gd name="connsiteX66" fmla="*/ 3343 w 10000"/>
                <a:gd name="connsiteY66" fmla="*/ 708 h 10000"/>
                <a:gd name="connsiteX67" fmla="*/ 3519 w 10000"/>
                <a:gd name="connsiteY67" fmla="*/ 919 h 10000"/>
                <a:gd name="connsiteX68" fmla="*/ 3550 w 10000"/>
                <a:gd name="connsiteY68" fmla="*/ 1183 h 10000"/>
                <a:gd name="connsiteX69" fmla="*/ 3460 w 10000"/>
                <a:gd name="connsiteY69" fmla="*/ 1341 h 10000"/>
                <a:gd name="connsiteX70" fmla="*/ 3550 w 10000"/>
                <a:gd name="connsiteY70" fmla="*/ 1816 h 10000"/>
                <a:gd name="connsiteX71" fmla="*/ 3489 w 10000"/>
                <a:gd name="connsiteY71" fmla="*/ 2239 h 10000"/>
                <a:gd name="connsiteX72" fmla="*/ 3050 w 10000"/>
                <a:gd name="connsiteY72" fmla="*/ 2555 h 10000"/>
                <a:gd name="connsiteX73" fmla="*/ 3021 w 10000"/>
                <a:gd name="connsiteY73" fmla="*/ 2397 h 10000"/>
                <a:gd name="connsiteX74" fmla="*/ 2992 w 10000"/>
                <a:gd name="connsiteY74" fmla="*/ 2609 h 10000"/>
                <a:gd name="connsiteX75" fmla="*/ 3108 w 10000"/>
                <a:gd name="connsiteY75" fmla="*/ 2819 h 10000"/>
                <a:gd name="connsiteX76" fmla="*/ 3402 w 10000"/>
                <a:gd name="connsiteY76" fmla="*/ 2609 h 10000"/>
                <a:gd name="connsiteX77" fmla="*/ 3519 w 10000"/>
                <a:gd name="connsiteY77" fmla="*/ 2767 h 10000"/>
                <a:gd name="connsiteX78" fmla="*/ 3314 w 10000"/>
                <a:gd name="connsiteY78" fmla="*/ 2819 h 10000"/>
                <a:gd name="connsiteX79" fmla="*/ 2378 w 10000"/>
                <a:gd name="connsiteY79" fmla="*/ 2638 h 10000"/>
                <a:gd name="connsiteX80" fmla="*/ 2570 w 10000"/>
                <a:gd name="connsiteY80" fmla="*/ 2488 h 10000"/>
                <a:gd name="connsiteX81" fmla="*/ 1994 w 10000"/>
                <a:gd name="connsiteY81" fmla="*/ 2940 h 10000"/>
                <a:gd name="connsiteX82" fmla="*/ 1929 w 10000"/>
                <a:gd name="connsiteY82" fmla="*/ 3317 h 10000"/>
                <a:gd name="connsiteX83" fmla="*/ 1929 w 10000"/>
                <a:gd name="connsiteY83" fmla="*/ 3317 h 10000"/>
                <a:gd name="connsiteX84" fmla="*/ 1789 w 10000"/>
                <a:gd name="connsiteY84" fmla="*/ 3559 h 10000"/>
                <a:gd name="connsiteX85" fmla="*/ 1554 w 10000"/>
                <a:gd name="connsiteY85" fmla="*/ 3559 h 10000"/>
                <a:gd name="connsiteX86" fmla="*/ 1378 w 10000"/>
                <a:gd name="connsiteY86" fmla="*/ 3770 h 10000"/>
                <a:gd name="connsiteX87" fmla="*/ 1145 w 10000"/>
                <a:gd name="connsiteY87" fmla="*/ 3770 h 10000"/>
                <a:gd name="connsiteX88" fmla="*/ 968 w 10000"/>
                <a:gd name="connsiteY88" fmla="*/ 3981 h 10000"/>
                <a:gd name="connsiteX89" fmla="*/ 851 w 10000"/>
                <a:gd name="connsiteY89" fmla="*/ 3770 h 10000"/>
                <a:gd name="connsiteX90" fmla="*/ 558 w 10000"/>
                <a:gd name="connsiteY90" fmla="*/ 3717 h 10000"/>
                <a:gd name="connsiteX91" fmla="*/ 0 w 10000"/>
                <a:gd name="connsiteY91" fmla="*/ 4984 h 10000"/>
                <a:gd name="connsiteX92" fmla="*/ 59 w 10000"/>
                <a:gd name="connsiteY92" fmla="*/ 5249 h 10000"/>
                <a:gd name="connsiteX93" fmla="*/ 118 w 10000"/>
                <a:gd name="connsiteY93" fmla="*/ 5618 h 10000"/>
                <a:gd name="connsiteX94" fmla="*/ 294 w 10000"/>
                <a:gd name="connsiteY94" fmla="*/ 5935 h 10000"/>
                <a:gd name="connsiteX95" fmla="*/ 528 w 10000"/>
                <a:gd name="connsiteY95" fmla="*/ 6462 h 10000"/>
                <a:gd name="connsiteX96" fmla="*/ 381 w 10000"/>
                <a:gd name="connsiteY96" fmla="*/ 6358 h 10000"/>
                <a:gd name="connsiteX97" fmla="*/ 733 w 10000"/>
                <a:gd name="connsiteY97" fmla="*/ 6832 h 10000"/>
                <a:gd name="connsiteX98" fmla="*/ 938 w 10000"/>
                <a:gd name="connsiteY98" fmla="*/ 6780 h 10000"/>
                <a:gd name="connsiteX99" fmla="*/ 910 w 10000"/>
                <a:gd name="connsiteY99" fmla="*/ 6462 h 10000"/>
                <a:gd name="connsiteX100" fmla="*/ 1085 w 10000"/>
                <a:gd name="connsiteY100" fmla="*/ 6515 h 10000"/>
                <a:gd name="connsiteX101" fmla="*/ 880 w 10000"/>
                <a:gd name="connsiteY101" fmla="*/ 5882 h 10000"/>
                <a:gd name="connsiteX102" fmla="*/ 1261 w 10000"/>
                <a:gd name="connsiteY102" fmla="*/ 5618 h 10000"/>
                <a:gd name="connsiteX103" fmla="*/ 1468 w 10000"/>
                <a:gd name="connsiteY103" fmla="*/ 5618 h 10000"/>
                <a:gd name="connsiteX104" fmla="*/ 1468 w 10000"/>
                <a:gd name="connsiteY104" fmla="*/ 5882 h 10000"/>
                <a:gd name="connsiteX105" fmla="*/ 1290 w 10000"/>
                <a:gd name="connsiteY105" fmla="*/ 6040 h 10000"/>
                <a:gd name="connsiteX106" fmla="*/ 1174 w 10000"/>
                <a:gd name="connsiteY106" fmla="*/ 6727 h 10000"/>
                <a:gd name="connsiteX107" fmla="*/ 1115 w 10000"/>
                <a:gd name="connsiteY107" fmla="*/ 7043 h 10000"/>
                <a:gd name="connsiteX108" fmla="*/ 1203 w 10000"/>
                <a:gd name="connsiteY108" fmla="*/ 7466 h 10000"/>
                <a:gd name="connsiteX109" fmla="*/ 1378 w 10000"/>
                <a:gd name="connsiteY109" fmla="*/ 7783 h 10000"/>
                <a:gd name="connsiteX110" fmla="*/ 1965 w 10000"/>
                <a:gd name="connsiteY110" fmla="*/ 8416 h 10000"/>
                <a:gd name="connsiteX111" fmla="*/ 2433 w 10000"/>
                <a:gd name="connsiteY111" fmla="*/ 8891 h 10000"/>
                <a:gd name="connsiteX112" fmla="*/ 2785 w 10000"/>
                <a:gd name="connsiteY112" fmla="*/ 9103 h 10000"/>
                <a:gd name="connsiteX113" fmla="*/ 3167 w 10000"/>
                <a:gd name="connsiteY113" fmla="*/ 9313 h 10000"/>
                <a:gd name="connsiteX114" fmla="*/ 3550 w 10000"/>
                <a:gd name="connsiteY114" fmla="*/ 9525 h 10000"/>
                <a:gd name="connsiteX115" fmla="*/ 3902 w 10000"/>
                <a:gd name="connsiteY115" fmla="*/ 9631 h 10000"/>
                <a:gd name="connsiteX116" fmla="*/ 4282 w 10000"/>
                <a:gd name="connsiteY116" fmla="*/ 9789 h 10000"/>
                <a:gd name="connsiteX117" fmla="*/ 4722 w 10000"/>
                <a:gd name="connsiteY117" fmla="*/ 9948 h 10000"/>
                <a:gd name="connsiteX118" fmla="*/ 5190 w 10000"/>
                <a:gd name="connsiteY118" fmla="*/ 10000 h 10000"/>
                <a:gd name="connsiteX119" fmla="*/ 5601 w 10000"/>
                <a:gd name="connsiteY119" fmla="*/ 10000 h 10000"/>
                <a:gd name="connsiteX120" fmla="*/ 6100 w 10000"/>
                <a:gd name="connsiteY120" fmla="*/ 9948 h 10000"/>
                <a:gd name="connsiteX121" fmla="*/ 6452 w 10000"/>
                <a:gd name="connsiteY121" fmla="*/ 9841 h 10000"/>
                <a:gd name="connsiteX122" fmla="*/ 6804 w 10000"/>
                <a:gd name="connsiteY122" fmla="*/ 9737 h 10000"/>
                <a:gd name="connsiteX123" fmla="*/ 7186 w 10000"/>
                <a:gd name="connsiteY123" fmla="*/ 9578 h 10000"/>
                <a:gd name="connsiteX124" fmla="*/ 7537 w 10000"/>
                <a:gd name="connsiteY124" fmla="*/ 9419 h 10000"/>
                <a:gd name="connsiteX125" fmla="*/ 7860 w 10000"/>
                <a:gd name="connsiteY125" fmla="*/ 9209 h 10000"/>
                <a:gd name="connsiteX126" fmla="*/ 8212 w 10000"/>
                <a:gd name="connsiteY126" fmla="*/ 8997 h 10000"/>
                <a:gd name="connsiteX127" fmla="*/ 8535 w 10000"/>
                <a:gd name="connsiteY12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164 w 10000"/>
                <a:gd name="connsiteY45" fmla="*/ 3611 h 10000"/>
                <a:gd name="connsiteX46" fmla="*/ 4253 w 10000"/>
                <a:gd name="connsiteY46" fmla="*/ 3084 h 10000"/>
                <a:gd name="connsiteX47" fmla="*/ 4400 w 10000"/>
                <a:gd name="connsiteY47" fmla="*/ 3084 h 10000"/>
                <a:gd name="connsiteX48" fmla="*/ 4458 w 10000"/>
                <a:gd name="connsiteY48" fmla="*/ 3400 h 10000"/>
                <a:gd name="connsiteX49" fmla="*/ 4487 w 10000"/>
                <a:gd name="connsiteY49" fmla="*/ 3189 h 10000"/>
                <a:gd name="connsiteX50" fmla="*/ 4429 w 10000"/>
                <a:gd name="connsiteY50" fmla="*/ 3031 h 10000"/>
                <a:gd name="connsiteX51" fmla="*/ 4282 w 10000"/>
                <a:gd name="connsiteY51" fmla="*/ 2925 h 10000"/>
                <a:gd name="connsiteX52" fmla="*/ 4311 w 10000"/>
                <a:gd name="connsiteY52" fmla="*/ 2503 h 10000"/>
                <a:gd name="connsiteX53" fmla="*/ 4253 w 10000"/>
                <a:gd name="connsiteY53" fmla="*/ 2291 h 10000"/>
                <a:gd name="connsiteX54" fmla="*/ 4222 w 10000"/>
                <a:gd name="connsiteY54" fmla="*/ 1659 h 10000"/>
                <a:gd name="connsiteX55" fmla="*/ 4282 w 10000"/>
                <a:gd name="connsiteY55" fmla="*/ 1659 h 10000"/>
                <a:gd name="connsiteX56" fmla="*/ 4194 w 10000"/>
                <a:gd name="connsiteY56" fmla="*/ 1552 h 10000"/>
                <a:gd name="connsiteX57" fmla="*/ 3930 w 10000"/>
                <a:gd name="connsiteY57" fmla="*/ 1763 h 10000"/>
                <a:gd name="connsiteX58" fmla="*/ 3871 w 10000"/>
                <a:gd name="connsiteY58" fmla="*/ 1341 h 10000"/>
                <a:gd name="connsiteX59" fmla="*/ 4077 w 10000"/>
                <a:gd name="connsiteY59" fmla="*/ 602 h 10000"/>
                <a:gd name="connsiteX60" fmla="*/ 3902 w 10000"/>
                <a:gd name="connsiteY60" fmla="*/ 338 h 10000"/>
                <a:gd name="connsiteX61" fmla="*/ 4493 w 10000"/>
                <a:gd name="connsiteY61" fmla="*/ 0 h 10000"/>
                <a:gd name="connsiteX62" fmla="*/ 3636 w 10000"/>
                <a:gd name="connsiteY62" fmla="*/ 21 h 10000"/>
                <a:gd name="connsiteX63" fmla="*/ 3550 w 10000"/>
                <a:gd name="connsiteY63" fmla="*/ 233 h 10000"/>
                <a:gd name="connsiteX64" fmla="*/ 3460 w 10000"/>
                <a:gd name="connsiteY64" fmla="*/ 655 h 10000"/>
                <a:gd name="connsiteX65" fmla="*/ 3343 w 10000"/>
                <a:gd name="connsiteY65" fmla="*/ 708 h 10000"/>
                <a:gd name="connsiteX66" fmla="*/ 3519 w 10000"/>
                <a:gd name="connsiteY66" fmla="*/ 919 h 10000"/>
                <a:gd name="connsiteX67" fmla="*/ 3550 w 10000"/>
                <a:gd name="connsiteY67" fmla="*/ 1183 h 10000"/>
                <a:gd name="connsiteX68" fmla="*/ 3460 w 10000"/>
                <a:gd name="connsiteY68" fmla="*/ 1341 h 10000"/>
                <a:gd name="connsiteX69" fmla="*/ 3550 w 10000"/>
                <a:gd name="connsiteY69" fmla="*/ 1816 h 10000"/>
                <a:gd name="connsiteX70" fmla="*/ 3489 w 10000"/>
                <a:gd name="connsiteY70" fmla="*/ 2239 h 10000"/>
                <a:gd name="connsiteX71" fmla="*/ 3050 w 10000"/>
                <a:gd name="connsiteY71" fmla="*/ 2555 h 10000"/>
                <a:gd name="connsiteX72" fmla="*/ 3021 w 10000"/>
                <a:gd name="connsiteY72" fmla="*/ 2397 h 10000"/>
                <a:gd name="connsiteX73" fmla="*/ 2992 w 10000"/>
                <a:gd name="connsiteY73" fmla="*/ 2609 h 10000"/>
                <a:gd name="connsiteX74" fmla="*/ 3108 w 10000"/>
                <a:gd name="connsiteY74" fmla="*/ 2819 h 10000"/>
                <a:gd name="connsiteX75" fmla="*/ 3402 w 10000"/>
                <a:gd name="connsiteY75" fmla="*/ 2609 h 10000"/>
                <a:gd name="connsiteX76" fmla="*/ 3519 w 10000"/>
                <a:gd name="connsiteY76" fmla="*/ 2767 h 10000"/>
                <a:gd name="connsiteX77" fmla="*/ 3314 w 10000"/>
                <a:gd name="connsiteY77" fmla="*/ 2819 h 10000"/>
                <a:gd name="connsiteX78" fmla="*/ 2378 w 10000"/>
                <a:gd name="connsiteY78" fmla="*/ 2638 h 10000"/>
                <a:gd name="connsiteX79" fmla="*/ 2570 w 10000"/>
                <a:gd name="connsiteY79" fmla="*/ 2488 h 10000"/>
                <a:gd name="connsiteX80" fmla="*/ 1994 w 10000"/>
                <a:gd name="connsiteY80" fmla="*/ 2940 h 10000"/>
                <a:gd name="connsiteX81" fmla="*/ 1929 w 10000"/>
                <a:gd name="connsiteY81" fmla="*/ 3317 h 10000"/>
                <a:gd name="connsiteX82" fmla="*/ 1929 w 10000"/>
                <a:gd name="connsiteY82" fmla="*/ 3317 h 10000"/>
                <a:gd name="connsiteX83" fmla="*/ 1789 w 10000"/>
                <a:gd name="connsiteY83" fmla="*/ 3559 h 10000"/>
                <a:gd name="connsiteX84" fmla="*/ 1554 w 10000"/>
                <a:gd name="connsiteY84" fmla="*/ 3559 h 10000"/>
                <a:gd name="connsiteX85" fmla="*/ 1378 w 10000"/>
                <a:gd name="connsiteY85" fmla="*/ 3770 h 10000"/>
                <a:gd name="connsiteX86" fmla="*/ 1145 w 10000"/>
                <a:gd name="connsiteY86" fmla="*/ 3770 h 10000"/>
                <a:gd name="connsiteX87" fmla="*/ 968 w 10000"/>
                <a:gd name="connsiteY87" fmla="*/ 3981 h 10000"/>
                <a:gd name="connsiteX88" fmla="*/ 851 w 10000"/>
                <a:gd name="connsiteY88" fmla="*/ 3770 h 10000"/>
                <a:gd name="connsiteX89" fmla="*/ 558 w 10000"/>
                <a:gd name="connsiteY89" fmla="*/ 3717 h 10000"/>
                <a:gd name="connsiteX90" fmla="*/ 0 w 10000"/>
                <a:gd name="connsiteY90" fmla="*/ 4984 h 10000"/>
                <a:gd name="connsiteX91" fmla="*/ 59 w 10000"/>
                <a:gd name="connsiteY91" fmla="*/ 5249 h 10000"/>
                <a:gd name="connsiteX92" fmla="*/ 118 w 10000"/>
                <a:gd name="connsiteY92" fmla="*/ 5618 h 10000"/>
                <a:gd name="connsiteX93" fmla="*/ 294 w 10000"/>
                <a:gd name="connsiteY93" fmla="*/ 5935 h 10000"/>
                <a:gd name="connsiteX94" fmla="*/ 528 w 10000"/>
                <a:gd name="connsiteY94" fmla="*/ 6462 h 10000"/>
                <a:gd name="connsiteX95" fmla="*/ 381 w 10000"/>
                <a:gd name="connsiteY95" fmla="*/ 6358 h 10000"/>
                <a:gd name="connsiteX96" fmla="*/ 733 w 10000"/>
                <a:gd name="connsiteY96" fmla="*/ 6832 h 10000"/>
                <a:gd name="connsiteX97" fmla="*/ 938 w 10000"/>
                <a:gd name="connsiteY97" fmla="*/ 6780 h 10000"/>
                <a:gd name="connsiteX98" fmla="*/ 910 w 10000"/>
                <a:gd name="connsiteY98" fmla="*/ 6462 h 10000"/>
                <a:gd name="connsiteX99" fmla="*/ 1085 w 10000"/>
                <a:gd name="connsiteY99" fmla="*/ 6515 h 10000"/>
                <a:gd name="connsiteX100" fmla="*/ 880 w 10000"/>
                <a:gd name="connsiteY100" fmla="*/ 5882 h 10000"/>
                <a:gd name="connsiteX101" fmla="*/ 1261 w 10000"/>
                <a:gd name="connsiteY101" fmla="*/ 5618 h 10000"/>
                <a:gd name="connsiteX102" fmla="*/ 1468 w 10000"/>
                <a:gd name="connsiteY102" fmla="*/ 5618 h 10000"/>
                <a:gd name="connsiteX103" fmla="*/ 1468 w 10000"/>
                <a:gd name="connsiteY103" fmla="*/ 5882 h 10000"/>
                <a:gd name="connsiteX104" fmla="*/ 1290 w 10000"/>
                <a:gd name="connsiteY104" fmla="*/ 6040 h 10000"/>
                <a:gd name="connsiteX105" fmla="*/ 1174 w 10000"/>
                <a:gd name="connsiteY105" fmla="*/ 6727 h 10000"/>
                <a:gd name="connsiteX106" fmla="*/ 1115 w 10000"/>
                <a:gd name="connsiteY106" fmla="*/ 7043 h 10000"/>
                <a:gd name="connsiteX107" fmla="*/ 1203 w 10000"/>
                <a:gd name="connsiteY107" fmla="*/ 7466 h 10000"/>
                <a:gd name="connsiteX108" fmla="*/ 1378 w 10000"/>
                <a:gd name="connsiteY108" fmla="*/ 7783 h 10000"/>
                <a:gd name="connsiteX109" fmla="*/ 1965 w 10000"/>
                <a:gd name="connsiteY109" fmla="*/ 8416 h 10000"/>
                <a:gd name="connsiteX110" fmla="*/ 2433 w 10000"/>
                <a:gd name="connsiteY110" fmla="*/ 8891 h 10000"/>
                <a:gd name="connsiteX111" fmla="*/ 2785 w 10000"/>
                <a:gd name="connsiteY111" fmla="*/ 9103 h 10000"/>
                <a:gd name="connsiteX112" fmla="*/ 3167 w 10000"/>
                <a:gd name="connsiteY112" fmla="*/ 9313 h 10000"/>
                <a:gd name="connsiteX113" fmla="*/ 3550 w 10000"/>
                <a:gd name="connsiteY113" fmla="*/ 9525 h 10000"/>
                <a:gd name="connsiteX114" fmla="*/ 3902 w 10000"/>
                <a:gd name="connsiteY114" fmla="*/ 9631 h 10000"/>
                <a:gd name="connsiteX115" fmla="*/ 4282 w 10000"/>
                <a:gd name="connsiteY115" fmla="*/ 9789 h 10000"/>
                <a:gd name="connsiteX116" fmla="*/ 4722 w 10000"/>
                <a:gd name="connsiteY116" fmla="*/ 9948 h 10000"/>
                <a:gd name="connsiteX117" fmla="*/ 5190 w 10000"/>
                <a:gd name="connsiteY117" fmla="*/ 10000 h 10000"/>
                <a:gd name="connsiteX118" fmla="*/ 5601 w 10000"/>
                <a:gd name="connsiteY118" fmla="*/ 10000 h 10000"/>
                <a:gd name="connsiteX119" fmla="*/ 6100 w 10000"/>
                <a:gd name="connsiteY119" fmla="*/ 9948 h 10000"/>
                <a:gd name="connsiteX120" fmla="*/ 6452 w 10000"/>
                <a:gd name="connsiteY120" fmla="*/ 9841 h 10000"/>
                <a:gd name="connsiteX121" fmla="*/ 6804 w 10000"/>
                <a:gd name="connsiteY121" fmla="*/ 9737 h 10000"/>
                <a:gd name="connsiteX122" fmla="*/ 7186 w 10000"/>
                <a:gd name="connsiteY122" fmla="*/ 9578 h 10000"/>
                <a:gd name="connsiteX123" fmla="*/ 7537 w 10000"/>
                <a:gd name="connsiteY123" fmla="*/ 9419 h 10000"/>
                <a:gd name="connsiteX124" fmla="*/ 7860 w 10000"/>
                <a:gd name="connsiteY124" fmla="*/ 9209 h 10000"/>
                <a:gd name="connsiteX125" fmla="*/ 8212 w 10000"/>
                <a:gd name="connsiteY125" fmla="*/ 8997 h 10000"/>
                <a:gd name="connsiteX126" fmla="*/ 8535 w 10000"/>
                <a:gd name="connsiteY12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253 w 10000"/>
                <a:gd name="connsiteY45" fmla="*/ 3084 h 10000"/>
                <a:gd name="connsiteX46" fmla="*/ 4400 w 10000"/>
                <a:gd name="connsiteY46" fmla="*/ 3084 h 10000"/>
                <a:gd name="connsiteX47" fmla="*/ 4458 w 10000"/>
                <a:gd name="connsiteY47" fmla="*/ 3400 h 10000"/>
                <a:gd name="connsiteX48" fmla="*/ 4487 w 10000"/>
                <a:gd name="connsiteY48" fmla="*/ 3189 h 10000"/>
                <a:gd name="connsiteX49" fmla="*/ 4429 w 10000"/>
                <a:gd name="connsiteY49" fmla="*/ 3031 h 10000"/>
                <a:gd name="connsiteX50" fmla="*/ 4282 w 10000"/>
                <a:gd name="connsiteY50" fmla="*/ 2925 h 10000"/>
                <a:gd name="connsiteX51" fmla="*/ 4311 w 10000"/>
                <a:gd name="connsiteY51" fmla="*/ 2503 h 10000"/>
                <a:gd name="connsiteX52" fmla="*/ 4253 w 10000"/>
                <a:gd name="connsiteY52" fmla="*/ 2291 h 10000"/>
                <a:gd name="connsiteX53" fmla="*/ 4222 w 10000"/>
                <a:gd name="connsiteY53" fmla="*/ 1659 h 10000"/>
                <a:gd name="connsiteX54" fmla="*/ 4282 w 10000"/>
                <a:gd name="connsiteY54" fmla="*/ 1659 h 10000"/>
                <a:gd name="connsiteX55" fmla="*/ 4194 w 10000"/>
                <a:gd name="connsiteY55" fmla="*/ 1552 h 10000"/>
                <a:gd name="connsiteX56" fmla="*/ 3930 w 10000"/>
                <a:gd name="connsiteY56" fmla="*/ 1763 h 10000"/>
                <a:gd name="connsiteX57" fmla="*/ 3871 w 10000"/>
                <a:gd name="connsiteY57" fmla="*/ 1341 h 10000"/>
                <a:gd name="connsiteX58" fmla="*/ 4077 w 10000"/>
                <a:gd name="connsiteY58" fmla="*/ 602 h 10000"/>
                <a:gd name="connsiteX59" fmla="*/ 3902 w 10000"/>
                <a:gd name="connsiteY59" fmla="*/ 338 h 10000"/>
                <a:gd name="connsiteX60" fmla="*/ 4493 w 10000"/>
                <a:gd name="connsiteY60" fmla="*/ 0 h 10000"/>
                <a:gd name="connsiteX61" fmla="*/ 3636 w 10000"/>
                <a:gd name="connsiteY61" fmla="*/ 21 h 10000"/>
                <a:gd name="connsiteX62" fmla="*/ 3550 w 10000"/>
                <a:gd name="connsiteY62" fmla="*/ 233 h 10000"/>
                <a:gd name="connsiteX63" fmla="*/ 3460 w 10000"/>
                <a:gd name="connsiteY63" fmla="*/ 655 h 10000"/>
                <a:gd name="connsiteX64" fmla="*/ 3343 w 10000"/>
                <a:gd name="connsiteY64" fmla="*/ 708 h 10000"/>
                <a:gd name="connsiteX65" fmla="*/ 3519 w 10000"/>
                <a:gd name="connsiteY65" fmla="*/ 919 h 10000"/>
                <a:gd name="connsiteX66" fmla="*/ 3550 w 10000"/>
                <a:gd name="connsiteY66" fmla="*/ 1183 h 10000"/>
                <a:gd name="connsiteX67" fmla="*/ 3460 w 10000"/>
                <a:gd name="connsiteY67" fmla="*/ 1341 h 10000"/>
                <a:gd name="connsiteX68" fmla="*/ 3550 w 10000"/>
                <a:gd name="connsiteY68" fmla="*/ 1816 h 10000"/>
                <a:gd name="connsiteX69" fmla="*/ 3489 w 10000"/>
                <a:gd name="connsiteY69" fmla="*/ 2239 h 10000"/>
                <a:gd name="connsiteX70" fmla="*/ 3050 w 10000"/>
                <a:gd name="connsiteY70" fmla="*/ 2555 h 10000"/>
                <a:gd name="connsiteX71" fmla="*/ 3021 w 10000"/>
                <a:gd name="connsiteY71" fmla="*/ 2397 h 10000"/>
                <a:gd name="connsiteX72" fmla="*/ 2992 w 10000"/>
                <a:gd name="connsiteY72" fmla="*/ 2609 h 10000"/>
                <a:gd name="connsiteX73" fmla="*/ 3108 w 10000"/>
                <a:gd name="connsiteY73" fmla="*/ 2819 h 10000"/>
                <a:gd name="connsiteX74" fmla="*/ 3402 w 10000"/>
                <a:gd name="connsiteY74" fmla="*/ 2609 h 10000"/>
                <a:gd name="connsiteX75" fmla="*/ 3519 w 10000"/>
                <a:gd name="connsiteY75" fmla="*/ 2767 h 10000"/>
                <a:gd name="connsiteX76" fmla="*/ 3314 w 10000"/>
                <a:gd name="connsiteY76" fmla="*/ 2819 h 10000"/>
                <a:gd name="connsiteX77" fmla="*/ 2378 w 10000"/>
                <a:gd name="connsiteY77" fmla="*/ 2638 h 10000"/>
                <a:gd name="connsiteX78" fmla="*/ 2570 w 10000"/>
                <a:gd name="connsiteY78" fmla="*/ 2488 h 10000"/>
                <a:gd name="connsiteX79" fmla="*/ 1994 w 10000"/>
                <a:gd name="connsiteY79" fmla="*/ 2940 h 10000"/>
                <a:gd name="connsiteX80" fmla="*/ 1929 w 10000"/>
                <a:gd name="connsiteY80" fmla="*/ 3317 h 10000"/>
                <a:gd name="connsiteX81" fmla="*/ 1929 w 10000"/>
                <a:gd name="connsiteY81" fmla="*/ 3317 h 10000"/>
                <a:gd name="connsiteX82" fmla="*/ 1789 w 10000"/>
                <a:gd name="connsiteY82" fmla="*/ 3559 h 10000"/>
                <a:gd name="connsiteX83" fmla="*/ 1554 w 10000"/>
                <a:gd name="connsiteY83" fmla="*/ 3559 h 10000"/>
                <a:gd name="connsiteX84" fmla="*/ 1378 w 10000"/>
                <a:gd name="connsiteY84" fmla="*/ 3770 h 10000"/>
                <a:gd name="connsiteX85" fmla="*/ 1145 w 10000"/>
                <a:gd name="connsiteY85" fmla="*/ 3770 h 10000"/>
                <a:gd name="connsiteX86" fmla="*/ 968 w 10000"/>
                <a:gd name="connsiteY86" fmla="*/ 3981 h 10000"/>
                <a:gd name="connsiteX87" fmla="*/ 851 w 10000"/>
                <a:gd name="connsiteY87" fmla="*/ 3770 h 10000"/>
                <a:gd name="connsiteX88" fmla="*/ 558 w 10000"/>
                <a:gd name="connsiteY88" fmla="*/ 3717 h 10000"/>
                <a:gd name="connsiteX89" fmla="*/ 0 w 10000"/>
                <a:gd name="connsiteY89" fmla="*/ 4984 h 10000"/>
                <a:gd name="connsiteX90" fmla="*/ 59 w 10000"/>
                <a:gd name="connsiteY90" fmla="*/ 5249 h 10000"/>
                <a:gd name="connsiteX91" fmla="*/ 118 w 10000"/>
                <a:gd name="connsiteY91" fmla="*/ 5618 h 10000"/>
                <a:gd name="connsiteX92" fmla="*/ 294 w 10000"/>
                <a:gd name="connsiteY92" fmla="*/ 5935 h 10000"/>
                <a:gd name="connsiteX93" fmla="*/ 528 w 10000"/>
                <a:gd name="connsiteY93" fmla="*/ 6462 h 10000"/>
                <a:gd name="connsiteX94" fmla="*/ 381 w 10000"/>
                <a:gd name="connsiteY94" fmla="*/ 6358 h 10000"/>
                <a:gd name="connsiteX95" fmla="*/ 733 w 10000"/>
                <a:gd name="connsiteY95" fmla="*/ 6832 h 10000"/>
                <a:gd name="connsiteX96" fmla="*/ 938 w 10000"/>
                <a:gd name="connsiteY96" fmla="*/ 6780 h 10000"/>
                <a:gd name="connsiteX97" fmla="*/ 910 w 10000"/>
                <a:gd name="connsiteY97" fmla="*/ 6462 h 10000"/>
                <a:gd name="connsiteX98" fmla="*/ 1085 w 10000"/>
                <a:gd name="connsiteY98" fmla="*/ 6515 h 10000"/>
                <a:gd name="connsiteX99" fmla="*/ 880 w 10000"/>
                <a:gd name="connsiteY99" fmla="*/ 5882 h 10000"/>
                <a:gd name="connsiteX100" fmla="*/ 1261 w 10000"/>
                <a:gd name="connsiteY100" fmla="*/ 5618 h 10000"/>
                <a:gd name="connsiteX101" fmla="*/ 1468 w 10000"/>
                <a:gd name="connsiteY101" fmla="*/ 5618 h 10000"/>
                <a:gd name="connsiteX102" fmla="*/ 1468 w 10000"/>
                <a:gd name="connsiteY102" fmla="*/ 5882 h 10000"/>
                <a:gd name="connsiteX103" fmla="*/ 1290 w 10000"/>
                <a:gd name="connsiteY103" fmla="*/ 6040 h 10000"/>
                <a:gd name="connsiteX104" fmla="*/ 1174 w 10000"/>
                <a:gd name="connsiteY104" fmla="*/ 6727 h 10000"/>
                <a:gd name="connsiteX105" fmla="*/ 1115 w 10000"/>
                <a:gd name="connsiteY105" fmla="*/ 7043 h 10000"/>
                <a:gd name="connsiteX106" fmla="*/ 1203 w 10000"/>
                <a:gd name="connsiteY106" fmla="*/ 7466 h 10000"/>
                <a:gd name="connsiteX107" fmla="*/ 1378 w 10000"/>
                <a:gd name="connsiteY107" fmla="*/ 7783 h 10000"/>
                <a:gd name="connsiteX108" fmla="*/ 1965 w 10000"/>
                <a:gd name="connsiteY108" fmla="*/ 8416 h 10000"/>
                <a:gd name="connsiteX109" fmla="*/ 2433 w 10000"/>
                <a:gd name="connsiteY109" fmla="*/ 8891 h 10000"/>
                <a:gd name="connsiteX110" fmla="*/ 2785 w 10000"/>
                <a:gd name="connsiteY110" fmla="*/ 9103 h 10000"/>
                <a:gd name="connsiteX111" fmla="*/ 3167 w 10000"/>
                <a:gd name="connsiteY111" fmla="*/ 9313 h 10000"/>
                <a:gd name="connsiteX112" fmla="*/ 3550 w 10000"/>
                <a:gd name="connsiteY112" fmla="*/ 9525 h 10000"/>
                <a:gd name="connsiteX113" fmla="*/ 3902 w 10000"/>
                <a:gd name="connsiteY113" fmla="*/ 9631 h 10000"/>
                <a:gd name="connsiteX114" fmla="*/ 4282 w 10000"/>
                <a:gd name="connsiteY114" fmla="*/ 9789 h 10000"/>
                <a:gd name="connsiteX115" fmla="*/ 4722 w 10000"/>
                <a:gd name="connsiteY115" fmla="*/ 9948 h 10000"/>
                <a:gd name="connsiteX116" fmla="*/ 5190 w 10000"/>
                <a:gd name="connsiteY116" fmla="*/ 10000 h 10000"/>
                <a:gd name="connsiteX117" fmla="*/ 5601 w 10000"/>
                <a:gd name="connsiteY117" fmla="*/ 10000 h 10000"/>
                <a:gd name="connsiteX118" fmla="*/ 6100 w 10000"/>
                <a:gd name="connsiteY118" fmla="*/ 9948 h 10000"/>
                <a:gd name="connsiteX119" fmla="*/ 6452 w 10000"/>
                <a:gd name="connsiteY119" fmla="*/ 9841 h 10000"/>
                <a:gd name="connsiteX120" fmla="*/ 6804 w 10000"/>
                <a:gd name="connsiteY120" fmla="*/ 9737 h 10000"/>
                <a:gd name="connsiteX121" fmla="*/ 7186 w 10000"/>
                <a:gd name="connsiteY121" fmla="*/ 9578 h 10000"/>
                <a:gd name="connsiteX122" fmla="*/ 7537 w 10000"/>
                <a:gd name="connsiteY122" fmla="*/ 9419 h 10000"/>
                <a:gd name="connsiteX123" fmla="*/ 7860 w 10000"/>
                <a:gd name="connsiteY123" fmla="*/ 9209 h 10000"/>
                <a:gd name="connsiteX124" fmla="*/ 8212 w 10000"/>
                <a:gd name="connsiteY124" fmla="*/ 8997 h 10000"/>
                <a:gd name="connsiteX125" fmla="*/ 8535 w 10000"/>
                <a:gd name="connsiteY12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58 w 10000"/>
                <a:gd name="connsiteY46" fmla="*/ 3400 h 10000"/>
                <a:gd name="connsiteX47" fmla="*/ 4487 w 10000"/>
                <a:gd name="connsiteY47" fmla="*/ 3189 h 10000"/>
                <a:gd name="connsiteX48" fmla="*/ 4429 w 10000"/>
                <a:gd name="connsiteY48" fmla="*/ 3031 h 10000"/>
                <a:gd name="connsiteX49" fmla="*/ 4282 w 10000"/>
                <a:gd name="connsiteY49" fmla="*/ 2925 h 10000"/>
                <a:gd name="connsiteX50" fmla="*/ 4311 w 10000"/>
                <a:gd name="connsiteY50" fmla="*/ 2503 h 10000"/>
                <a:gd name="connsiteX51" fmla="*/ 4253 w 10000"/>
                <a:gd name="connsiteY51" fmla="*/ 2291 h 10000"/>
                <a:gd name="connsiteX52" fmla="*/ 4222 w 10000"/>
                <a:gd name="connsiteY52" fmla="*/ 1659 h 10000"/>
                <a:gd name="connsiteX53" fmla="*/ 4282 w 10000"/>
                <a:gd name="connsiteY53" fmla="*/ 1659 h 10000"/>
                <a:gd name="connsiteX54" fmla="*/ 4194 w 10000"/>
                <a:gd name="connsiteY54" fmla="*/ 1552 h 10000"/>
                <a:gd name="connsiteX55" fmla="*/ 3930 w 10000"/>
                <a:gd name="connsiteY55" fmla="*/ 1763 h 10000"/>
                <a:gd name="connsiteX56" fmla="*/ 3871 w 10000"/>
                <a:gd name="connsiteY56" fmla="*/ 1341 h 10000"/>
                <a:gd name="connsiteX57" fmla="*/ 4077 w 10000"/>
                <a:gd name="connsiteY57" fmla="*/ 602 h 10000"/>
                <a:gd name="connsiteX58" fmla="*/ 3902 w 10000"/>
                <a:gd name="connsiteY58" fmla="*/ 338 h 10000"/>
                <a:gd name="connsiteX59" fmla="*/ 4493 w 10000"/>
                <a:gd name="connsiteY59" fmla="*/ 0 h 10000"/>
                <a:gd name="connsiteX60" fmla="*/ 3636 w 10000"/>
                <a:gd name="connsiteY60" fmla="*/ 21 h 10000"/>
                <a:gd name="connsiteX61" fmla="*/ 3550 w 10000"/>
                <a:gd name="connsiteY61" fmla="*/ 233 h 10000"/>
                <a:gd name="connsiteX62" fmla="*/ 3460 w 10000"/>
                <a:gd name="connsiteY62" fmla="*/ 655 h 10000"/>
                <a:gd name="connsiteX63" fmla="*/ 3343 w 10000"/>
                <a:gd name="connsiteY63" fmla="*/ 708 h 10000"/>
                <a:gd name="connsiteX64" fmla="*/ 3519 w 10000"/>
                <a:gd name="connsiteY64" fmla="*/ 919 h 10000"/>
                <a:gd name="connsiteX65" fmla="*/ 3550 w 10000"/>
                <a:gd name="connsiteY65" fmla="*/ 1183 h 10000"/>
                <a:gd name="connsiteX66" fmla="*/ 3460 w 10000"/>
                <a:gd name="connsiteY66" fmla="*/ 1341 h 10000"/>
                <a:gd name="connsiteX67" fmla="*/ 3550 w 10000"/>
                <a:gd name="connsiteY67" fmla="*/ 1816 h 10000"/>
                <a:gd name="connsiteX68" fmla="*/ 3489 w 10000"/>
                <a:gd name="connsiteY68" fmla="*/ 2239 h 10000"/>
                <a:gd name="connsiteX69" fmla="*/ 3050 w 10000"/>
                <a:gd name="connsiteY69" fmla="*/ 2555 h 10000"/>
                <a:gd name="connsiteX70" fmla="*/ 3021 w 10000"/>
                <a:gd name="connsiteY70" fmla="*/ 2397 h 10000"/>
                <a:gd name="connsiteX71" fmla="*/ 2992 w 10000"/>
                <a:gd name="connsiteY71" fmla="*/ 2609 h 10000"/>
                <a:gd name="connsiteX72" fmla="*/ 3108 w 10000"/>
                <a:gd name="connsiteY72" fmla="*/ 2819 h 10000"/>
                <a:gd name="connsiteX73" fmla="*/ 3402 w 10000"/>
                <a:gd name="connsiteY73" fmla="*/ 2609 h 10000"/>
                <a:gd name="connsiteX74" fmla="*/ 3519 w 10000"/>
                <a:gd name="connsiteY74" fmla="*/ 2767 h 10000"/>
                <a:gd name="connsiteX75" fmla="*/ 3314 w 10000"/>
                <a:gd name="connsiteY75" fmla="*/ 2819 h 10000"/>
                <a:gd name="connsiteX76" fmla="*/ 2378 w 10000"/>
                <a:gd name="connsiteY76" fmla="*/ 2638 h 10000"/>
                <a:gd name="connsiteX77" fmla="*/ 2570 w 10000"/>
                <a:gd name="connsiteY77" fmla="*/ 2488 h 10000"/>
                <a:gd name="connsiteX78" fmla="*/ 1994 w 10000"/>
                <a:gd name="connsiteY78" fmla="*/ 2940 h 10000"/>
                <a:gd name="connsiteX79" fmla="*/ 1929 w 10000"/>
                <a:gd name="connsiteY79" fmla="*/ 3317 h 10000"/>
                <a:gd name="connsiteX80" fmla="*/ 1929 w 10000"/>
                <a:gd name="connsiteY80" fmla="*/ 3317 h 10000"/>
                <a:gd name="connsiteX81" fmla="*/ 1789 w 10000"/>
                <a:gd name="connsiteY81" fmla="*/ 3559 h 10000"/>
                <a:gd name="connsiteX82" fmla="*/ 1554 w 10000"/>
                <a:gd name="connsiteY82" fmla="*/ 3559 h 10000"/>
                <a:gd name="connsiteX83" fmla="*/ 1378 w 10000"/>
                <a:gd name="connsiteY83" fmla="*/ 3770 h 10000"/>
                <a:gd name="connsiteX84" fmla="*/ 1145 w 10000"/>
                <a:gd name="connsiteY84" fmla="*/ 3770 h 10000"/>
                <a:gd name="connsiteX85" fmla="*/ 968 w 10000"/>
                <a:gd name="connsiteY85" fmla="*/ 3981 h 10000"/>
                <a:gd name="connsiteX86" fmla="*/ 851 w 10000"/>
                <a:gd name="connsiteY86" fmla="*/ 3770 h 10000"/>
                <a:gd name="connsiteX87" fmla="*/ 558 w 10000"/>
                <a:gd name="connsiteY87" fmla="*/ 3717 h 10000"/>
                <a:gd name="connsiteX88" fmla="*/ 0 w 10000"/>
                <a:gd name="connsiteY88" fmla="*/ 4984 h 10000"/>
                <a:gd name="connsiteX89" fmla="*/ 59 w 10000"/>
                <a:gd name="connsiteY89" fmla="*/ 5249 h 10000"/>
                <a:gd name="connsiteX90" fmla="*/ 118 w 10000"/>
                <a:gd name="connsiteY90" fmla="*/ 5618 h 10000"/>
                <a:gd name="connsiteX91" fmla="*/ 294 w 10000"/>
                <a:gd name="connsiteY91" fmla="*/ 5935 h 10000"/>
                <a:gd name="connsiteX92" fmla="*/ 528 w 10000"/>
                <a:gd name="connsiteY92" fmla="*/ 6462 h 10000"/>
                <a:gd name="connsiteX93" fmla="*/ 381 w 10000"/>
                <a:gd name="connsiteY93" fmla="*/ 6358 h 10000"/>
                <a:gd name="connsiteX94" fmla="*/ 733 w 10000"/>
                <a:gd name="connsiteY94" fmla="*/ 6832 h 10000"/>
                <a:gd name="connsiteX95" fmla="*/ 938 w 10000"/>
                <a:gd name="connsiteY95" fmla="*/ 6780 h 10000"/>
                <a:gd name="connsiteX96" fmla="*/ 910 w 10000"/>
                <a:gd name="connsiteY96" fmla="*/ 6462 h 10000"/>
                <a:gd name="connsiteX97" fmla="*/ 1085 w 10000"/>
                <a:gd name="connsiteY97" fmla="*/ 6515 h 10000"/>
                <a:gd name="connsiteX98" fmla="*/ 880 w 10000"/>
                <a:gd name="connsiteY98" fmla="*/ 5882 h 10000"/>
                <a:gd name="connsiteX99" fmla="*/ 1261 w 10000"/>
                <a:gd name="connsiteY99" fmla="*/ 5618 h 10000"/>
                <a:gd name="connsiteX100" fmla="*/ 1468 w 10000"/>
                <a:gd name="connsiteY100" fmla="*/ 5618 h 10000"/>
                <a:gd name="connsiteX101" fmla="*/ 1468 w 10000"/>
                <a:gd name="connsiteY101" fmla="*/ 5882 h 10000"/>
                <a:gd name="connsiteX102" fmla="*/ 1290 w 10000"/>
                <a:gd name="connsiteY102" fmla="*/ 6040 h 10000"/>
                <a:gd name="connsiteX103" fmla="*/ 1174 w 10000"/>
                <a:gd name="connsiteY103" fmla="*/ 6727 h 10000"/>
                <a:gd name="connsiteX104" fmla="*/ 1115 w 10000"/>
                <a:gd name="connsiteY104" fmla="*/ 7043 h 10000"/>
                <a:gd name="connsiteX105" fmla="*/ 1203 w 10000"/>
                <a:gd name="connsiteY105" fmla="*/ 7466 h 10000"/>
                <a:gd name="connsiteX106" fmla="*/ 1378 w 10000"/>
                <a:gd name="connsiteY106" fmla="*/ 7783 h 10000"/>
                <a:gd name="connsiteX107" fmla="*/ 1965 w 10000"/>
                <a:gd name="connsiteY107" fmla="*/ 8416 h 10000"/>
                <a:gd name="connsiteX108" fmla="*/ 2433 w 10000"/>
                <a:gd name="connsiteY108" fmla="*/ 8891 h 10000"/>
                <a:gd name="connsiteX109" fmla="*/ 2785 w 10000"/>
                <a:gd name="connsiteY109" fmla="*/ 9103 h 10000"/>
                <a:gd name="connsiteX110" fmla="*/ 3167 w 10000"/>
                <a:gd name="connsiteY110" fmla="*/ 9313 h 10000"/>
                <a:gd name="connsiteX111" fmla="*/ 3550 w 10000"/>
                <a:gd name="connsiteY111" fmla="*/ 9525 h 10000"/>
                <a:gd name="connsiteX112" fmla="*/ 3902 w 10000"/>
                <a:gd name="connsiteY112" fmla="*/ 9631 h 10000"/>
                <a:gd name="connsiteX113" fmla="*/ 4282 w 10000"/>
                <a:gd name="connsiteY113" fmla="*/ 9789 h 10000"/>
                <a:gd name="connsiteX114" fmla="*/ 4722 w 10000"/>
                <a:gd name="connsiteY114" fmla="*/ 9948 h 10000"/>
                <a:gd name="connsiteX115" fmla="*/ 5190 w 10000"/>
                <a:gd name="connsiteY115" fmla="*/ 10000 h 10000"/>
                <a:gd name="connsiteX116" fmla="*/ 5601 w 10000"/>
                <a:gd name="connsiteY116" fmla="*/ 10000 h 10000"/>
                <a:gd name="connsiteX117" fmla="*/ 6100 w 10000"/>
                <a:gd name="connsiteY117" fmla="*/ 9948 h 10000"/>
                <a:gd name="connsiteX118" fmla="*/ 6452 w 10000"/>
                <a:gd name="connsiteY118" fmla="*/ 9841 h 10000"/>
                <a:gd name="connsiteX119" fmla="*/ 6804 w 10000"/>
                <a:gd name="connsiteY119" fmla="*/ 9737 h 10000"/>
                <a:gd name="connsiteX120" fmla="*/ 7186 w 10000"/>
                <a:gd name="connsiteY120" fmla="*/ 9578 h 10000"/>
                <a:gd name="connsiteX121" fmla="*/ 7537 w 10000"/>
                <a:gd name="connsiteY121" fmla="*/ 9419 h 10000"/>
                <a:gd name="connsiteX122" fmla="*/ 7860 w 10000"/>
                <a:gd name="connsiteY122" fmla="*/ 9209 h 10000"/>
                <a:gd name="connsiteX123" fmla="*/ 8212 w 10000"/>
                <a:gd name="connsiteY123" fmla="*/ 8997 h 10000"/>
                <a:gd name="connsiteX124" fmla="*/ 8535 w 10000"/>
                <a:gd name="connsiteY12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87 w 10000"/>
                <a:gd name="connsiteY46" fmla="*/ 3189 h 10000"/>
                <a:gd name="connsiteX47" fmla="*/ 4429 w 10000"/>
                <a:gd name="connsiteY47" fmla="*/ 3031 h 10000"/>
                <a:gd name="connsiteX48" fmla="*/ 4282 w 10000"/>
                <a:gd name="connsiteY48" fmla="*/ 2925 h 10000"/>
                <a:gd name="connsiteX49" fmla="*/ 4311 w 10000"/>
                <a:gd name="connsiteY49" fmla="*/ 2503 h 10000"/>
                <a:gd name="connsiteX50" fmla="*/ 4253 w 10000"/>
                <a:gd name="connsiteY50" fmla="*/ 2291 h 10000"/>
                <a:gd name="connsiteX51" fmla="*/ 4222 w 10000"/>
                <a:gd name="connsiteY51" fmla="*/ 1659 h 10000"/>
                <a:gd name="connsiteX52" fmla="*/ 4282 w 10000"/>
                <a:gd name="connsiteY52" fmla="*/ 1659 h 10000"/>
                <a:gd name="connsiteX53" fmla="*/ 4194 w 10000"/>
                <a:gd name="connsiteY53" fmla="*/ 1552 h 10000"/>
                <a:gd name="connsiteX54" fmla="*/ 3930 w 10000"/>
                <a:gd name="connsiteY54" fmla="*/ 1763 h 10000"/>
                <a:gd name="connsiteX55" fmla="*/ 3871 w 10000"/>
                <a:gd name="connsiteY55" fmla="*/ 1341 h 10000"/>
                <a:gd name="connsiteX56" fmla="*/ 4077 w 10000"/>
                <a:gd name="connsiteY56" fmla="*/ 602 h 10000"/>
                <a:gd name="connsiteX57" fmla="*/ 3902 w 10000"/>
                <a:gd name="connsiteY57" fmla="*/ 338 h 10000"/>
                <a:gd name="connsiteX58" fmla="*/ 4493 w 10000"/>
                <a:gd name="connsiteY58" fmla="*/ 0 h 10000"/>
                <a:gd name="connsiteX59" fmla="*/ 3636 w 10000"/>
                <a:gd name="connsiteY59" fmla="*/ 21 h 10000"/>
                <a:gd name="connsiteX60" fmla="*/ 3550 w 10000"/>
                <a:gd name="connsiteY60" fmla="*/ 233 h 10000"/>
                <a:gd name="connsiteX61" fmla="*/ 3460 w 10000"/>
                <a:gd name="connsiteY61" fmla="*/ 655 h 10000"/>
                <a:gd name="connsiteX62" fmla="*/ 3343 w 10000"/>
                <a:gd name="connsiteY62" fmla="*/ 708 h 10000"/>
                <a:gd name="connsiteX63" fmla="*/ 3519 w 10000"/>
                <a:gd name="connsiteY63" fmla="*/ 919 h 10000"/>
                <a:gd name="connsiteX64" fmla="*/ 3550 w 10000"/>
                <a:gd name="connsiteY64" fmla="*/ 1183 h 10000"/>
                <a:gd name="connsiteX65" fmla="*/ 3460 w 10000"/>
                <a:gd name="connsiteY65" fmla="*/ 1341 h 10000"/>
                <a:gd name="connsiteX66" fmla="*/ 3550 w 10000"/>
                <a:gd name="connsiteY66" fmla="*/ 1816 h 10000"/>
                <a:gd name="connsiteX67" fmla="*/ 3489 w 10000"/>
                <a:gd name="connsiteY67" fmla="*/ 2239 h 10000"/>
                <a:gd name="connsiteX68" fmla="*/ 3050 w 10000"/>
                <a:gd name="connsiteY68" fmla="*/ 2555 h 10000"/>
                <a:gd name="connsiteX69" fmla="*/ 3021 w 10000"/>
                <a:gd name="connsiteY69" fmla="*/ 2397 h 10000"/>
                <a:gd name="connsiteX70" fmla="*/ 2992 w 10000"/>
                <a:gd name="connsiteY70" fmla="*/ 2609 h 10000"/>
                <a:gd name="connsiteX71" fmla="*/ 3108 w 10000"/>
                <a:gd name="connsiteY71" fmla="*/ 2819 h 10000"/>
                <a:gd name="connsiteX72" fmla="*/ 3402 w 10000"/>
                <a:gd name="connsiteY72" fmla="*/ 2609 h 10000"/>
                <a:gd name="connsiteX73" fmla="*/ 3519 w 10000"/>
                <a:gd name="connsiteY73" fmla="*/ 2767 h 10000"/>
                <a:gd name="connsiteX74" fmla="*/ 3314 w 10000"/>
                <a:gd name="connsiteY74" fmla="*/ 2819 h 10000"/>
                <a:gd name="connsiteX75" fmla="*/ 2378 w 10000"/>
                <a:gd name="connsiteY75" fmla="*/ 2638 h 10000"/>
                <a:gd name="connsiteX76" fmla="*/ 2570 w 10000"/>
                <a:gd name="connsiteY76" fmla="*/ 2488 h 10000"/>
                <a:gd name="connsiteX77" fmla="*/ 1994 w 10000"/>
                <a:gd name="connsiteY77" fmla="*/ 2940 h 10000"/>
                <a:gd name="connsiteX78" fmla="*/ 1929 w 10000"/>
                <a:gd name="connsiteY78" fmla="*/ 3317 h 10000"/>
                <a:gd name="connsiteX79" fmla="*/ 1929 w 10000"/>
                <a:gd name="connsiteY79" fmla="*/ 3317 h 10000"/>
                <a:gd name="connsiteX80" fmla="*/ 1789 w 10000"/>
                <a:gd name="connsiteY80" fmla="*/ 3559 h 10000"/>
                <a:gd name="connsiteX81" fmla="*/ 1554 w 10000"/>
                <a:gd name="connsiteY81" fmla="*/ 3559 h 10000"/>
                <a:gd name="connsiteX82" fmla="*/ 1378 w 10000"/>
                <a:gd name="connsiteY82" fmla="*/ 3770 h 10000"/>
                <a:gd name="connsiteX83" fmla="*/ 1145 w 10000"/>
                <a:gd name="connsiteY83" fmla="*/ 3770 h 10000"/>
                <a:gd name="connsiteX84" fmla="*/ 968 w 10000"/>
                <a:gd name="connsiteY84" fmla="*/ 3981 h 10000"/>
                <a:gd name="connsiteX85" fmla="*/ 851 w 10000"/>
                <a:gd name="connsiteY85" fmla="*/ 3770 h 10000"/>
                <a:gd name="connsiteX86" fmla="*/ 558 w 10000"/>
                <a:gd name="connsiteY86" fmla="*/ 3717 h 10000"/>
                <a:gd name="connsiteX87" fmla="*/ 0 w 10000"/>
                <a:gd name="connsiteY87" fmla="*/ 4984 h 10000"/>
                <a:gd name="connsiteX88" fmla="*/ 59 w 10000"/>
                <a:gd name="connsiteY88" fmla="*/ 5249 h 10000"/>
                <a:gd name="connsiteX89" fmla="*/ 118 w 10000"/>
                <a:gd name="connsiteY89" fmla="*/ 5618 h 10000"/>
                <a:gd name="connsiteX90" fmla="*/ 294 w 10000"/>
                <a:gd name="connsiteY90" fmla="*/ 5935 h 10000"/>
                <a:gd name="connsiteX91" fmla="*/ 528 w 10000"/>
                <a:gd name="connsiteY91" fmla="*/ 6462 h 10000"/>
                <a:gd name="connsiteX92" fmla="*/ 381 w 10000"/>
                <a:gd name="connsiteY92" fmla="*/ 6358 h 10000"/>
                <a:gd name="connsiteX93" fmla="*/ 733 w 10000"/>
                <a:gd name="connsiteY93" fmla="*/ 6832 h 10000"/>
                <a:gd name="connsiteX94" fmla="*/ 938 w 10000"/>
                <a:gd name="connsiteY94" fmla="*/ 6780 h 10000"/>
                <a:gd name="connsiteX95" fmla="*/ 910 w 10000"/>
                <a:gd name="connsiteY95" fmla="*/ 6462 h 10000"/>
                <a:gd name="connsiteX96" fmla="*/ 1085 w 10000"/>
                <a:gd name="connsiteY96" fmla="*/ 6515 h 10000"/>
                <a:gd name="connsiteX97" fmla="*/ 880 w 10000"/>
                <a:gd name="connsiteY97" fmla="*/ 5882 h 10000"/>
                <a:gd name="connsiteX98" fmla="*/ 1261 w 10000"/>
                <a:gd name="connsiteY98" fmla="*/ 5618 h 10000"/>
                <a:gd name="connsiteX99" fmla="*/ 1468 w 10000"/>
                <a:gd name="connsiteY99" fmla="*/ 5618 h 10000"/>
                <a:gd name="connsiteX100" fmla="*/ 1468 w 10000"/>
                <a:gd name="connsiteY100" fmla="*/ 5882 h 10000"/>
                <a:gd name="connsiteX101" fmla="*/ 1290 w 10000"/>
                <a:gd name="connsiteY101" fmla="*/ 6040 h 10000"/>
                <a:gd name="connsiteX102" fmla="*/ 1174 w 10000"/>
                <a:gd name="connsiteY102" fmla="*/ 6727 h 10000"/>
                <a:gd name="connsiteX103" fmla="*/ 1115 w 10000"/>
                <a:gd name="connsiteY103" fmla="*/ 7043 h 10000"/>
                <a:gd name="connsiteX104" fmla="*/ 1203 w 10000"/>
                <a:gd name="connsiteY104" fmla="*/ 7466 h 10000"/>
                <a:gd name="connsiteX105" fmla="*/ 1378 w 10000"/>
                <a:gd name="connsiteY105" fmla="*/ 7783 h 10000"/>
                <a:gd name="connsiteX106" fmla="*/ 1965 w 10000"/>
                <a:gd name="connsiteY106" fmla="*/ 8416 h 10000"/>
                <a:gd name="connsiteX107" fmla="*/ 2433 w 10000"/>
                <a:gd name="connsiteY107" fmla="*/ 8891 h 10000"/>
                <a:gd name="connsiteX108" fmla="*/ 2785 w 10000"/>
                <a:gd name="connsiteY108" fmla="*/ 9103 h 10000"/>
                <a:gd name="connsiteX109" fmla="*/ 3167 w 10000"/>
                <a:gd name="connsiteY109" fmla="*/ 9313 h 10000"/>
                <a:gd name="connsiteX110" fmla="*/ 3550 w 10000"/>
                <a:gd name="connsiteY110" fmla="*/ 9525 h 10000"/>
                <a:gd name="connsiteX111" fmla="*/ 3902 w 10000"/>
                <a:gd name="connsiteY111" fmla="*/ 9631 h 10000"/>
                <a:gd name="connsiteX112" fmla="*/ 4282 w 10000"/>
                <a:gd name="connsiteY112" fmla="*/ 9789 h 10000"/>
                <a:gd name="connsiteX113" fmla="*/ 4722 w 10000"/>
                <a:gd name="connsiteY113" fmla="*/ 9948 h 10000"/>
                <a:gd name="connsiteX114" fmla="*/ 5190 w 10000"/>
                <a:gd name="connsiteY114" fmla="*/ 10000 h 10000"/>
                <a:gd name="connsiteX115" fmla="*/ 5601 w 10000"/>
                <a:gd name="connsiteY115" fmla="*/ 10000 h 10000"/>
                <a:gd name="connsiteX116" fmla="*/ 6100 w 10000"/>
                <a:gd name="connsiteY116" fmla="*/ 9948 h 10000"/>
                <a:gd name="connsiteX117" fmla="*/ 6452 w 10000"/>
                <a:gd name="connsiteY117" fmla="*/ 9841 h 10000"/>
                <a:gd name="connsiteX118" fmla="*/ 6804 w 10000"/>
                <a:gd name="connsiteY118" fmla="*/ 9737 h 10000"/>
                <a:gd name="connsiteX119" fmla="*/ 7186 w 10000"/>
                <a:gd name="connsiteY119" fmla="*/ 9578 h 10000"/>
                <a:gd name="connsiteX120" fmla="*/ 7537 w 10000"/>
                <a:gd name="connsiteY120" fmla="*/ 9419 h 10000"/>
                <a:gd name="connsiteX121" fmla="*/ 7860 w 10000"/>
                <a:gd name="connsiteY121" fmla="*/ 9209 h 10000"/>
                <a:gd name="connsiteX122" fmla="*/ 8212 w 10000"/>
                <a:gd name="connsiteY122" fmla="*/ 8997 h 10000"/>
                <a:gd name="connsiteX123" fmla="*/ 8535 w 10000"/>
                <a:gd name="connsiteY12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253 w 10000"/>
                <a:gd name="connsiteY43" fmla="*/ 3084 h 10000"/>
                <a:gd name="connsiteX44" fmla="*/ 4400 w 10000"/>
                <a:gd name="connsiteY44" fmla="*/ 3084 h 10000"/>
                <a:gd name="connsiteX45" fmla="*/ 4487 w 10000"/>
                <a:gd name="connsiteY45" fmla="*/ 3189 h 10000"/>
                <a:gd name="connsiteX46" fmla="*/ 4429 w 10000"/>
                <a:gd name="connsiteY46" fmla="*/ 3031 h 10000"/>
                <a:gd name="connsiteX47" fmla="*/ 4282 w 10000"/>
                <a:gd name="connsiteY47" fmla="*/ 2925 h 10000"/>
                <a:gd name="connsiteX48" fmla="*/ 4311 w 10000"/>
                <a:gd name="connsiteY48" fmla="*/ 2503 h 10000"/>
                <a:gd name="connsiteX49" fmla="*/ 4253 w 10000"/>
                <a:gd name="connsiteY49" fmla="*/ 2291 h 10000"/>
                <a:gd name="connsiteX50" fmla="*/ 4222 w 10000"/>
                <a:gd name="connsiteY50" fmla="*/ 1659 h 10000"/>
                <a:gd name="connsiteX51" fmla="*/ 4282 w 10000"/>
                <a:gd name="connsiteY51" fmla="*/ 1659 h 10000"/>
                <a:gd name="connsiteX52" fmla="*/ 4194 w 10000"/>
                <a:gd name="connsiteY52" fmla="*/ 1552 h 10000"/>
                <a:gd name="connsiteX53" fmla="*/ 3930 w 10000"/>
                <a:gd name="connsiteY53" fmla="*/ 1763 h 10000"/>
                <a:gd name="connsiteX54" fmla="*/ 3871 w 10000"/>
                <a:gd name="connsiteY54" fmla="*/ 1341 h 10000"/>
                <a:gd name="connsiteX55" fmla="*/ 4077 w 10000"/>
                <a:gd name="connsiteY55" fmla="*/ 602 h 10000"/>
                <a:gd name="connsiteX56" fmla="*/ 3902 w 10000"/>
                <a:gd name="connsiteY56" fmla="*/ 338 h 10000"/>
                <a:gd name="connsiteX57" fmla="*/ 4493 w 10000"/>
                <a:gd name="connsiteY57" fmla="*/ 0 h 10000"/>
                <a:gd name="connsiteX58" fmla="*/ 3636 w 10000"/>
                <a:gd name="connsiteY58" fmla="*/ 21 h 10000"/>
                <a:gd name="connsiteX59" fmla="*/ 3550 w 10000"/>
                <a:gd name="connsiteY59" fmla="*/ 233 h 10000"/>
                <a:gd name="connsiteX60" fmla="*/ 3460 w 10000"/>
                <a:gd name="connsiteY60" fmla="*/ 655 h 10000"/>
                <a:gd name="connsiteX61" fmla="*/ 3343 w 10000"/>
                <a:gd name="connsiteY61" fmla="*/ 708 h 10000"/>
                <a:gd name="connsiteX62" fmla="*/ 3519 w 10000"/>
                <a:gd name="connsiteY62" fmla="*/ 919 h 10000"/>
                <a:gd name="connsiteX63" fmla="*/ 3550 w 10000"/>
                <a:gd name="connsiteY63" fmla="*/ 1183 h 10000"/>
                <a:gd name="connsiteX64" fmla="*/ 3460 w 10000"/>
                <a:gd name="connsiteY64" fmla="*/ 1341 h 10000"/>
                <a:gd name="connsiteX65" fmla="*/ 3550 w 10000"/>
                <a:gd name="connsiteY65" fmla="*/ 1816 h 10000"/>
                <a:gd name="connsiteX66" fmla="*/ 3489 w 10000"/>
                <a:gd name="connsiteY66" fmla="*/ 2239 h 10000"/>
                <a:gd name="connsiteX67" fmla="*/ 3050 w 10000"/>
                <a:gd name="connsiteY67" fmla="*/ 2555 h 10000"/>
                <a:gd name="connsiteX68" fmla="*/ 3021 w 10000"/>
                <a:gd name="connsiteY68" fmla="*/ 2397 h 10000"/>
                <a:gd name="connsiteX69" fmla="*/ 2992 w 10000"/>
                <a:gd name="connsiteY69" fmla="*/ 2609 h 10000"/>
                <a:gd name="connsiteX70" fmla="*/ 3108 w 10000"/>
                <a:gd name="connsiteY70" fmla="*/ 2819 h 10000"/>
                <a:gd name="connsiteX71" fmla="*/ 3402 w 10000"/>
                <a:gd name="connsiteY71" fmla="*/ 2609 h 10000"/>
                <a:gd name="connsiteX72" fmla="*/ 3519 w 10000"/>
                <a:gd name="connsiteY72" fmla="*/ 2767 h 10000"/>
                <a:gd name="connsiteX73" fmla="*/ 3314 w 10000"/>
                <a:gd name="connsiteY73" fmla="*/ 2819 h 10000"/>
                <a:gd name="connsiteX74" fmla="*/ 2378 w 10000"/>
                <a:gd name="connsiteY74" fmla="*/ 2638 h 10000"/>
                <a:gd name="connsiteX75" fmla="*/ 2570 w 10000"/>
                <a:gd name="connsiteY75" fmla="*/ 2488 h 10000"/>
                <a:gd name="connsiteX76" fmla="*/ 1994 w 10000"/>
                <a:gd name="connsiteY76" fmla="*/ 2940 h 10000"/>
                <a:gd name="connsiteX77" fmla="*/ 1929 w 10000"/>
                <a:gd name="connsiteY77" fmla="*/ 3317 h 10000"/>
                <a:gd name="connsiteX78" fmla="*/ 1929 w 10000"/>
                <a:gd name="connsiteY78" fmla="*/ 3317 h 10000"/>
                <a:gd name="connsiteX79" fmla="*/ 1789 w 10000"/>
                <a:gd name="connsiteY79" fmla="*/ 3559 h 10000"/>
                <a:gd name="connsiteX80" fmla="*/ 1554 w 10000"/>
                <a:gd name="connsiteY80" fmla="*/ 3559 h 10000"/>
                <a:gd name="connsiteX81" fmla="*/ 1378 w 10000"/>
                <a:gd name="connsiteY81" fmla="*/ 3770 h 10000"/>
                <a:gd name="connsiteX82" fmla="*/ 1145 w 10000"/>
                <a:gd name="connsiteY82" fmla="*/ 3770 h 10000"/>
                <a:gd name="connsiteX83" fmla="*/ 968 w 10000"/>
                <a:gd name="connsiteY83" fmla="*/ 3981 h 10000"/>
                <a:gd name="connsiteX84" fmla="*/ 851 w 10000"/>
                <a:gd name="connsiteY84" fmla="*/ 3770 h 10000"/>
                <a:gd name="connsiteX85" fmla="*/ 558 w 10000"/>
                <a:gd name="connsiteY85" fmla="*/ 3717 h 10000"/>
                <a:gd name="connsiteX86" fmla="*/ 0 w 10000"/>
                <a:gd name="connsiteY86" fmla="*/ 4984 h 10000"/>
                <a:gd name="connsiteX87" fmla="*/ 59 w 10000"/>
                <a:gd name="connsiteY87" fmla="*/ 5249 h 10000"/>
                <a:gd name="connsiteX88" fmla="*/ 118 w 10000"/>
                <a:gd name="connsiteY88" fmla="*/ 5618 h 10000"/>
                <a:gd name="connsiteX89" fmla="*/ 294 w 10000"/>
                <a:gd name="connsiteY89" fmla="*/ 5935 h 10000"/>
                <a:gd name="connsiteX90" fmla="*/ 528 w 10000"/>
                <a:gd name="connsiteY90" fmla="*/ 6462 h 10000"/>
                <a:gd name="connsiteX91" fmla="*/ 381 w 10000"/>
                <a:gd name="connsiteY91" fmla="*/ 6358 h 10000"/>
                <a:gd name="connsiteX92" fmla="*/ 733 w 10000"/>
                <a:gd name="connsiteY92" fmla="*/ 6832 h 10000"/>
                <a:gd name="connsiteX93" fmla="*/ 938 w 10000"/>
                <a:gd name="connsiteY93" fmla="*/ 6780 h 10000"/>
                <a:gd name="connsiteX94" fmla="*/ 910 w 10000"/>
                <a:gd name="connsiteY94" fmla="*/ 6462 h 10000"/>
                <a:gd name="connsiteX95" fmla="*/ 1085 w 10000"/>
                <a:gd name="connsiteY95" fmla="*/ 6515 h 10000"/>
                <a:gd name="connsiteX96" fmla="*/ 880 w 10000"/>
                <a:gd name="connsiteY96" fmla="*/ 5882 h 10000"/>
                <a:gd name="connsiteX97" fmla="*/ 1261 w 10000"/>
                <a:gd name="connsiteY97" fmla="*/ 5618 h 10000"/>
                <a:gd name="connsiteX98" fmla="*/ 1468 w 10000"/>
                <a:gd name="connsiteY98" fmla="*/ 5618 h 10000"/>
                <a:gd name="connsiteX99" fmla="*/ 1468 w 10000"/>
                <a:gd name="connsiteY99" fmla="*/ 5882 h 10000"/>
                <a:gd name="connsiteX100" fmla="*/ 1290 w 10000"/>
                <a:gd name="connsiteY100" fmla="*/ 6040 h 10000"/>
                <a:gd name="connsiteX101" fmla="*/ 1174 w 10000"/>
                <a:gd name="connsiteY101" fmla="*/ 6727 h 10000"/>
                <a:gd name="connsiteX102" fmla="*/ 1115 w 10000"/>
                <a:gd name="connsiteY102" fmla="*/ 7043 h 10000"/>
                <a:gd name="connsiteX103" fmla="*/ 1203 w 10000"/>
                <a:gd name="connsiteY103" fmla="*/ 7466 h 10000"/>
                <a:gd name="connsiteX104" fmla="*/ 1378 w 10000"/>
                <a:gd name="connsiteY104" fmla="*/ 7783 h 10000"/>
                <a:gd name="connsiteX105" fmla="*/ 1965 w 10000"/>
                <a:gd name="connsiteY105" fmla="*/ 8416 h 10000"/>
                <a:gd name="connsiteX106" fmla="*/ 2433 w 10000"/>
                <a:gd name="connsiteY106" fmla="*/ 8891 h 10000"/>
                <a:gd name="connsiteX107" fmla="*/ 2785 w 10000"/>
                <a:gd name="connsiteY107" fmla="*/ 9103 h 10000"/>
                <a:gd name="connsiteX108" fmla="*/ 3167 w 10000"/>
                <a:gd name="connsiteY108" fmla="*/ 9313 h 10000"/>
                <a:gd name="connsiteX109" fmla="*/ 3550 w 10000"/>
                <a:gd name="connsiteY109" fmla="*/ 9525 h 10000"/>
                <a:gd name="connsiteX110" fmla="*/ 3902 w 10000"/>
                <a:gd name="connsiteY110" fmla="*/ 9631 h 10000"/>
                <a:gd name="connsiteX111" fmla="*/ 4282 w 10000"/>
                <a:gd name="connsiteY111" fmla="*/ 9789 h 10000"/>
                <a:gd name="connsiteX112" fmla="*/ 4722 w 10000"/>
                <a:gd name="connsiteY112" fmla="*/ 9948 h 10000"/>
                <a:gd name="connsiteX113" fmla="*/ 5190 w 10000"/>
                <a:gd name="connsiteY113" fmla="*/ 10000 h 10000"/>
                <a:gd name="connsiteX114" fmla="*/ 5601 w 10000"/>
                <a:gd name="connsiteY114" fmla="*/ 10000 h 10000"/>
                <a:gd name="connsiteX115" fmla="*/ 6100 w 10000"/>
                <a:gd name="connsiteY115" fmla="*/ 9948 h 10000"/>
                <a:gd name="connsiteX116" fmla="*/ 6452 w 10000"/>
                <a:gd name="connsiteY116" fmla="*/ 9841 h 10000"/>
                <a:gd name="connsiteX117" fmla="*/ 6804 w 10000"/>
                <a:gd name="connsiteY117" fmla="*/ 9737 h 10000"/>
                <a:gd name="connsiteX118" fmla="*/ 7186 w 10000"/>
                <a:gd name="connsiteY118" fmla="*/ 9578 h 10000"/>
                <a:gd name="connsiteX119" fmla="*/ 7537 w 10000"/>
                <a:gd name="connsiteY119" fmla="*/ 9419 h 10000"/>
                <a:gd name="connsiteX120" fmla="*/ 7860 w 10000"/>
                <a:gd name="connsiteY120" fmla="*/ 9209 h 10000"/>
                <a:gd name="connsiteX121" fmla="*/ 8212 w 10000"/>
                <a:gd name="connsiteY121" fmla="*/ 8997 h 10000"/>
                <a:gd name="connsiteX122" fmla="*/ 8535 w 10000"/>
                <a:gd name="connsiteY12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253 w 10000"/>
                <a:gd name="connsiteY42" fmla="*/ 3084 h 10000"/>
                <a:gd name="connsiteX43" fmla="*/ 4400 w 10000"/>
                <a:gd name="connsiteY43" fmla="*/ 3084 h 10000"/>
                <a:gd name="connsiteX44" fmla="*/ 4487 w 10000"/>
                <a:gd name="connsiteY44" fmla="*/ 3189 h 10000"/>
                <a:gd name="connsiteX45" fmla="*/ 4429 w 10000"/>
                <a:gd name="connsiteY45" fmla="*/ 3031 h 10000"/>
                <a:gd name="connsiteX46" fmla="*/ 4282 w 10000"/>
                <a:gd name="connsiteY46" fmla="*/ 2925 h 10000"/>
                <a:gd name="connsiteX47" fmla="*/ 4311 w 10000"/>
                <a:gd name="connsiteY47" fmla="*/ 2503 h 10000"/>
                <a:gd name="connsiteX48" fmla="*/ 4253 w 10000"/>
                <a:gd name="connsiteY48" fmla="*/ 2291 h 10000"/>
                <a:gd name="connsiteX49" fmla="*/ 4222 w 10000"/>
                <a:gd name="connsiteY49" fmla="*/ 1659 h 10000"/>
                <a:gd name="connsiteX50" fmla="*/ 4282 w 10000"/>
                <a:gd name="connsiteY50" fmla="*/ 1659 h 10000"/>
                <a:gd name="connsiteX51" fmla="*/ 4194 w 10000"/>
                <a:gd name="connsiteY51" fmla="*/ 1552 h 10000"/>
                <a:gd name="connsiteX52" fmla="*/ 3930 w 10000"/>
                <a:gd name="connsiteY52" fmla="*/ 1763 h 10000"/>
                <a:gd name="connsiteX53" fmla="*/ 3871 w 10000"/>
                <a:gd name="connsiteY53" fmla="*/ 1341 h 10000"/>
                <a:gd name="connsiteX54" fmla="*/ 4077 w 10000"/>
                <a:gd name="connsiteY54" fmla="*/ 602 h 10000"/>
                <a:gd name="connsiteX55" fmla="*/ 3902 w 10000"/>
                <a:gd name="connsiteY55" fmla="*/ 338 h 10000"/>
                <a:gd name="connsiteX56" fmla="*/ 4493 w 10000"/>
                <a:gd name="connsiteY56" fmla="*/ 0 h 10000"/>
                <a:gd name="connsiteX57" fmla="*/ 3636 w 10000"/>
                <a:gd name="connsiteY57" fmla="*/ 21 h 10000"/>
                <a:gd name="connsiteX58" fmla="*/ 3550 w 10000"/>
                <a:gd name="connsiteY58" fmla="*/ 233 h 10000"/>
                <a:gd name="connsiteX59" fmla="*/ 3460 w 10000"/>
                <a:gd name="connsiteY59" fmla="*/ 655 h 10000"/>
                <a:gd name="connsiteX60" fmla="*/ 3343 w 10000"/>
                <a:gd name="connsiteY60" fmla="*/ 708 h 10000"/>
                <a:gd name="connsiteX61" fmla="*/ 3519 w 10000"/>
                <a:gd name="connsiteY61" fmla="*/ 919 h 10000"/>
                <a:gd name="connsiteX62" fmla="*/ 3550 w 10000"/>
                <a:gd name="connsiteY62" fmla="*/ 1183 h 10000"/>
                <a:gd name="connsiteX63" fmla="*/ 3460 w 10000"/>
                <a:gd name="connsiteY63" fmla="*/ 1341 h 10000"/>
                <a:gd name="connsiteX64" fmla="*/ 3550 w 10000"/>
                <a:gd name="connsiteY64" fmla="*/ 1816 h 10000"/>
                <a:gd name="connsiteX65" fmla="*/ 3489 w 10000"/>
                <a:gd name="connsiteY65" fmla="*/ 2239 h 10000"/>
                <a:gd name="connsiteX66" fmla="*/ 3050 w 10000"/>
                <a:gd name="connsiteY66" fmla="*/ 2555 h 10000"/>
                <a:gd name="connsiteX67" fmla="*/ 3021 w 10000"/>
                <a:gd name="connsiteY67" fmla="*/ 2397 h 10000"/>
                <a:gd name="connsiteX68" fmla="*/ 2992 w 10000"/>
                <a:gd name="connsiteY68" fmla="*/ 2609 h 10000"/>
                <a:gd name="connsiteX69" fmla="*/ 3108 w 10000"/>
                <a:gd name="connsiteY69" fmla="*/ 2819 h 10000"/>
                <a:gd name="connsiteX70" fmla="*/ 3402 w 10000"/>
                <a:gd name="connsiteY70" fmla="*/ 2609 h 10000"/>
                <a:gd name="connsiteX71" fmla="*/ 3519 w 10000"/>
                <a:gd name="connsiteY71" fmla="*/ 2767 h 10000"/>
                <a:gd name="connsiteX72" fmla="*/ 3314 w 10000"/>
                <a:gd name="connsiteY72" fmla="*/ 2819 h 10000"/>
                <a:gd name="connsiteX73" fmla="*/ 2378 w 10000"/>
                <a:gd name="connsiteY73" fmla="*/ 2638 h 10000"/>
                <a:gd name="connsiteX74" fmla="*/ 2570 w 10000"/>
                <a:gd name="connsiteY74" fmla="*/ 2488 h 10000"/>
                <a:gd name="connsiteX75" fmla="*/ 1994 w 10000"/>
                <a:gd name="connsiteY75" fmla="*/ 2940 h 10000"/>
                <a:gd name="connsiteX76" fmla="*/ 1929 w 10000"/>
                <a:gd name="connsiteY76" fmla="*/ 3317 h 10000"/>
                <a:gd name="connsiteX77" fmla="*/ 1929 w 10000"/>
                <a:gd name="connsiteY77" fmla="*/ 3317 h 10000"/>
                <a:gd name="connsiteX78" fmla="*/ 1789 w 10000"/>
                <a:gd name="connsiteY78" fmla="*/ 3559 h 10000"/>
                <a:gd name="connsiteX79" fmla="*/ 1554 w 10000"/>
                <a:gd name="connsiteY79" fmla="*/ 3559 h 10000"/>
                <a:gd name="connsiteX80" fmla="*/ 1378 w 10000"/>
                <a:gd name="connsiteY80" fmla="*/ 3770 h 10000"/>
                <a:gd name="connsiteX81" fmla="*/ 1145 w 10000"/>
                <a:gd name="connsiteY81" fmla="*/ 3770 h 10000"/>
                <a:gd name="connsiteX82" fmla="*/ 968 w 10000"/>
                <a:gd name="connsiteY82" fmla="*/ 3981 h 10000"/>
                <a:gd name="connsiteX83" fmla="*/ 851 w 10000"/>
                <a:gd name="connsiteY83" fmla="*/ 3770 h 10000"/>
                <a:gd name="connsiteX84" fmla="*/ 558 w 10000"/>
                <a:gd name="connsiteY84" fmla="*/ 3717 h 10000"/>
                <a:gd name="connsiteX85" fmla="*/ 0 w 10000"/>
                <a:gd name="connsiteY85" fmla="*/ 4984 h 10000"/>
                <a:gd name="connsiteX86" fmla="*/ 59 w 10000"/>
                <a:gd name="connsiteY86" fmla="*/ 5249 h 10000"/>
                <a:gd name="connsiteX87" fmla="*/ 118 w 10000"/>
                <a:gd name="connsiteY87" fmla="*/ 5618 h 10000"/>
                <a:gd name="connsiteX88" fmla="*/ 294 w 10000"/>
                <a:gd name="connsiteY88" fmla="*/ 5935 h 10000"/>
                <a:gd name="connsiteX89" fmla="*/ 528 w 10000"/>
                <a:gd name="connsiteY89" fmla="*/ 6462 h 10000"/>
                <a:gd name="connsiteX90" fmla="*/ 381 w 10000"/>
                <a:gd name="connsiteY90" fmla="*/ 6358 h 10000"/>
                <a:gd name="connsiteX91" fmla="*/ 733 w 10000"/>
                <a:gd name="connsiteY91" fmla="*/ 6832 h 10000"/>
                <a:gd name="connsiteX92" fmla="*/ 938 w 10000"/>
                <a:gd name="connsiteY92" fmla="*/ 6780 h 10000"/>
                <a:gd name="connsiteX93" fmla="*/ 910 w 10000"/>
                <a:gd name="connsiteY93" fmla="*/ 6462 h 10000"/>
                <a:gd name="connsiteX94" fmla="*/ 1085 w 10000"/>
                <a:gd name="connsiteY94" fmla="*/ 6515 h 10000"/>
                <a:gd name="connsiteX95" fmla="*/ 880 w 10000"/>
                <a:gd name="connsiteY95" fmla="*/ 5882 h 10000"/>
                <a:gd name="connsiteX96" fmla="*/ 1261 w 10000"/>
                <a:gd name="connsiteY96" fmla="*/ 5618 h 10000"/>
                <a:gd name="connsiteX97" fmla="*/ 1468 w 10000"/>
                <a:gd name="connsiteY97" fmla="*/ 5618 h 10000"/>
                <a:gd name="connsiteX98" fmla="*/ 1468 w 10000"/>
                <a:gd name="connsiteY98" fmla="*/ 5882 h 10000"/>
                <a:gd name="connsiteX99" fmla="*/ 1290 w 10000"/>
                <a:gd name="connsiteY99" fmla="*/ 6040 h 10000"/>
                <a:gd name="connsiteX100" fmla="*/ 1174 w 10000"/>
                <a:gd name="connsiteY100" fmla="*/ 6727 h 10000"/>
                <a:gd name="connsiteX101" fmla="*/ 1115 w 10000"/>
                <a:gd name="connsiteY101" fmla="*/ 7043 h 10000"/>
                <a:gd name="connsiteX102" fmla="*/ 1203 w 10000"/>
                <a:gd name="connsiteY102" fmla="*/ 7466 h 10000"/>
                <a:gd name="connsiteX103" fmla="*/ 1378 w 10000"/>
                <a:gd name="connsiteY103" fmla="*/ 7783 h 10000"/>
                <a:gd name="connsiteX104" fmla="*/ 1965 w 10000"/>
                <a:gd name="connsiteY104" fmla="*/ 8416 h 10000"/>
                <a:gd name="connsiteX105" fmla="*/ 2433 w 10000"/>
                <a:gd name="connsiteY105" fmla="*/ 8891 h 10000"/>
                <a:gd name="connsiteX106" fmla="*/ 2785 w 10000"/>
                <a:gd name="connsiteY106" fmla="*/ 9103 h 10000"/>
                <a:gd name="connsiteX107" fmla="*/ 3167 w 10000"/>
                <a:gd name="connsiteY107" fmla="*/ 9313 h 10000"/>
                <a:gd name="connsiteX108" fmla="*/ 3550 w 10000"/>
                <a:gd name="connsiteY108" fmla="*/ 9525 h 10000"/>
                <a:gd name="connsiteX109" fmla="*/ 3902 w 10000"/>
                <a:gd name="connsiteY109" fmla="*/ 9631 h 10000"/>
                <a:gd name="connsiteX110" fmla="*/ 4282 w 10000"/>
                <a:gd name="connsiteY110" fmla="*/ 9789 h 10000"/>
                <a:gd name="connsiteX111" fmla="*/ 4722 w 10000"/>
                <a:gd name="connsiteY111" fmla="*/ 9948 h 10000"/>
                <a:gd name="connsiteX112" fmla="*/ 5190 w 10000"/>
                <a:gd name="connsiteY112" fmla="*/ 10000 h 10000"/>
                <a:gd name="connsiteX113" fmla="*/ 5601 w 10000"/>
                <a:gd name="connsiteY113" fmla="*/ 10000 h 10000"/>
                <a:gd name="connsiteX114" fmla="*/ 6100 w 10000"/>
                <a:gd name="connsiteY114" fmla="*/ 9948 h 10000"/>
                <a:gd name="connsiteX115" fmla="*/ 6452 w 10000"/>
                <a:gd name="connsiteY115" fmla="*/ 9841 h 10000"/>
                <a:gd name="connsiteX116" fmla="*/ 6804 w 10000"/>
                <a:gd name="connsiteY116" fmla="*/ 9737 h 10000"/>
                <a:gd name="connsiteX117" fmla="*/ 7186 w 10000"/>
                <a:gd name="connsiteY117" fmla="*/ 9578 h 10000"/>
                <a:gd name="connsiteX118" fmla="*/ 7537 w 10000"/>
                <a:gd name="connsiteY118" fmla="*/ 9419 h 10000"/>
                <a:gd name="connsiteX119" fmla="*/ 7860 w 10000"/>
                <a:gd name="connsiteY119" fmla="*/ 9209 h 10000"/>
                <a:gd name="connsiteX120" fmla="*/ 8212 w 10000"/>
                <a:gd name="connsiteY120" fmla="*/ 8997 h 10000"/>
                <a:gd name="connsiteX121" fmla="*/ 8535 w 10000"/>
                <a:gd name="connsiteY12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87 w 10000"/>
                <a:gd name="connsiteY43" fmla="*/ 3189 h 10000"/>
                <a:gd name="connsiteX44" fmla="*/ 4429 w 10000"/>
                <a:gd name="connsiteY44" fmla="*/ 3031 h 10000"/>
                <a:gd name="connsiteX45" fmla="*/ 4282 w 10000"/>
                <a:gd name="connsiteY45" fmla="*/ 2925 h 10000"/>
                <a:gd name="connsiteX46" fmla="*/ 4311 w 10000"/>
                <a:gd name="connsiteY46" fmla="*/ 2503 h 10000"/>
                <a:gd name="connsiteX47" fmla="*/ 4253 w 10000"/>
                <a:gd name="connsiteY47" fmla="*/ 2291 h 10000"/>
                <a:gd name="connsiteX48" fmla="*/ 4222 w 10000"/>
                <a:gd name="connsiteY48" fmla="*/ 1659 h 10000"/>
                <a:gd name="connsiteX49" fmla="*/ 4282 w 10000"/>
                <a:gd name="connsiteY49" fmla="*/ 1659 h 10000"/>
                <a:gd name="connsiteX50" fmla="*/ 4194 w 10000"/>
                <a:gd name="connsiteY50" fmla="*/ 1552 h 10000"/>
                <a:gd name="connsiteX51" fmla="*/ 3930 w 10000"/>
                <a:gd name="connsiteY51" fmla="*/ 1763 h 10000"/>
                <a:gd name="connsiteX52" fmla="*/ 3871 w 10000"/>
                <a:gd name="connsiteY52" fmla="*/ 1341 h 10000"/>
                <a:gd name="connsiteX53" fmla="*/ 4077 w 10000"/>
                <a:gd name="connsiteY53" fmla="*/ 602 h 10000"/>
                <a:gd name="connsiteX54" fmla="*/ 3902 w 10000"/>
                <a:gd name="connsiteY54" fmla="*/ 338 h 10000"/>
                <a:gd name="connsiteX55" fmla="*/ 4493 w 10000"/>
                <a:gd name="connsiteY55" fmla="*/ 0 h 10000"/>
                <a:gd name="connsiteX56" fmla="*/ 3636 w 10000"/>
                <a:gd name="connsiteY56" fmla="*/ 21 h 10000"/>
                <a:gd name="connsiteX57" fmla="*/ 3550 w 10000"/>
                <a:gd name="connsiteY57" fmla="*/ 233 h 10000"/>
                <a:gd name="connsiteX58" fmla="*/ 3460 w 10000"/>
                <a:gd name="connsiteY58" fmla="*/ 655 h 10000"/>
                <a:gd name="connsiteX59" fmla="*/ 3343 w 10000"/>
                <a:gd name="connsiteY59" fmla="*/ 708 h 10000"/>
                <a:gd name="connsiteX60" fmla="*/ 3519 w 10000"/>
                <a:gd name="connsiteY60" fmla="*/ 919 h 10000"/>
                <a:gd name="connsiteX61" fmla="*/ 3550 w 10000"/>
                <a:gd name="connsiteY61" fmla="*/ 1183 h 10000"/>
                <a:gd name="connsiteX62" fmla="*/ 3460 w 10000"/>
                <a:gd name="connsiteY62" fmla="*/ 1341 h 10000"/>
                <a:gd name="connsiteX63" fmla="*/ 3550 w 10000"/>
                <a:gd name="connsiteY63" fmla="*/ 1816 h 10000"/>
                <a:gd name="connsiteX64" fmla="*/ 3489 w 10000"/>
                <a:gd name="connsiteY64" fmla="*/ 2239 h 10000"/>
                <a:gd name="connsiteX65" fmla="*/ 3050 w 10000"/>
                <a:gd name="connsiteY65" fmla="*/ 2555 h 10000"/>
                <a:gd name="connsiteX66" fmla="*/ 3021 w 10000"/>
                <a:gd name="connsiteY66" fmla="*/ 2397 h 10000"/>
                <a:gd name="connsiteX67" fmla="*/ 2992 w 10000"/>
                <a:gd name="connsiteY67" fmla="*/ 2609 h 10000"/>
                <a:gd name="connsiteX68" fmla="*/ 3108 w 10000"/>
                <a:gd name="connsiteY68" fmla="*/ 2819 h 10000"/>
                <a:gd name="connsiteX69" fmla="*/ 3402 w 10000"/>
                <a:gd name="connsiteY69" fmla="*/ 2609 h 10000"/>
                <a:gd name="connsiteX70" fmla="*/ 3519 w 10000"/>
                <a:gd name="connsiteY70" fmla="*/ 2767 h 10000"/>
                <a:gd name="connsiteX71" fmla="*/ 3314 w 10000"/>
                <a:gd name="connsiteY71" fmla="*/ 2819 h 10000"/>
                <a:gd name="connsiteX72" fmla="*/ 2378 w 10000"/>
                <a:gd name="connsiteY72" fmla="*/ 2638 h 10000"/>
                <a:gd name="connsiteX73" fmla="*/ 2570 w 10000"/>
                <a:gd name="connsiteY73" fmla="*/ 2488 h 10000"/>
                <a:gd name="connsiteX74" fmla="*/ 1994 w 10000"/>
                <a:gd name="connsiteY74" fmla="*/ 2940 h 10000"/>
                <a:gd name="connsiteX75" fmla="*/ 1929 w 10000"/>
                <a:gd name="connsiteY75" fmla="*/ 3317 h 10000"/>
                <a:gd name="connsiteX76" fmla="*/ 1929 w 10000"/>
                <a:gd name="connsiteY76" fmla="*/ 3317 h 10000"/>
                <a:gd name="connsiteX77" fmla="*/ 1789 w 10000"/>
                <a:gd name="connsiteY77" fmla="*/ 3559 h 10000"/>
                <a:gd name="connsiteX78" fmla="*/ 1554 w 10000"/>
                <a:gd name="connsiteY78" fmla="*/ 3559 h 10000"/>
                <a:gd name="connsiteX79" fmla="*/ 1378 w 10000"/>
                <a:gd name="connsiteY79" fmla="*/ 3770 h 10000"/>
                <a:gd name="connsiteX80" fmla="*/ 1145 w 10000"/>
                <a:gd name="connsiteY80" fmla="*/ 3770 h 10000"/>
                <a:gd name="connsiteX81" fmla="*/ 968 w 10000"/>
                <a:gd name="connsiteY81" fmla="*/ 3981 h 10000"/>
                <a:gd name="connsiteX82" fmla="*/ 851 w 10000"/>
                <a:gd name="connsiteY82" fmla="*/ 3770 h 10000"/>
                <a:gd name="connsiteX83" fmla="*/ 558 w 10000"/>
                <a:gd name="connsiteY83" fmla="*/ 3717 h 10000"/>
                <a:gd name="connsiteX84" fmla="*/ 0 w 10000"/>
                <a:gd name="connsiteY84" fmla="*/ 4984 h 10000"/>
                <a:gd name="connsiteX85" fmla="*/ 59 w 10000"/>
                <a:gd name="connsiteY85" fmla="*/ 5249 h 10000"/>
                <a:gd name="connsiteX86" fmla="*/ 118 w 10000"/>
                <a:gd name="connsiteY86" fmla="*/ 5618 h 10000"/>
                <a:gd name="connsiteX87" fmla="*/ 294 w 10000"/>
                <a:gd name="connsiteY87" fmla="*/ 5935 h 10000"/>
                <a:gd name="connsiteX88" fmla="*/ 528 w 10000"/>
                <a:gd name="connsiteY88" fmla="*/ 6462 h 10000"/>
                <a:gd name="connsiteX89" fmla="*/ 381 w 10000"/>
                <a:gd name="connsiteY89" fmla="*/ 6358 h 10000"/>
                <a:gd name="connsiteX90" fmla="*/ 733 w 10000"/>
                <a:gd name="connsiteY90" fmla="*/ 6832 h 10000"/>
                <a:gd name="connsiteX91" fmla="*/ 938 w 10000"/>
                <a:gd name="connsiteY91" fmla="*/ 6780 h 10000"/>
                <a:gd name="connsiteX92" fmla="*/ 910 w 10000"/>
                <a:gd name="connsiteY92" fmla="*/ 6462 h 10000"/>
                <a:gd name="connsiteX93" fmla="*/ 1085 w 10000"/>
                <a:gd name="connsiteY93" fmla="*/ 6515 h 10000"/>
                <a:gd name="connsiteX94" fmla="*/ 880 w 10000"/>
                <a:gd name="connsiteY94" fmla="*/ 5882 h 10000"/>
                <a:gd name="connsiteX95" fmla="*/ 1261 w 10000"/>
                <a:gd name="connsiteY95" fmla="*/ 5618 h 10000"/>
                <a:gd name="connsiteX96" fmla="*/ 1468 w 10000"/>
                <a:gd name="connsiteY96" fmla="*/ 5618 h 10000"/>
                <a:gd name="connsiteX97" fmla="*/ 1468 w 10000"/>
                <a:gd name="connsiteY97" fmla="*/ 5882 h 10000"/>
                <a:gd name="connsiteX98" fmla="*/ 1290 w 10000"/>
                <a:gd name="connsiteY98" fmla="*/ 6040 h 10000"/>
                <a:gd name="connsiteX99" fmla="*/ 1174 w 10000"/>
                <a:gd name="connsiteY99" fmla="*/ 6727 h 10000"/>
                <a:gd name="connsiteX100" fmla="*/ 1115 w 10000"/>
                <a:gd name="connsiteY100" fmla="*/ 7043 h 10000"/>
                <a:gd name="connsiteX101" fmla="*/ 1203 w 10000"/>
                <a:gd name="connsiteY101" fmla="*/ 7466 h 10000"/>
                <a:gd name="connsiteX102" fmla="*/ 1378 w 10000"/>
                <a:gd name="connsiteY102" fmla="*/ 7783 h 10000"/>
                <a:gd name="connsiteX103" fmla="*/ 1965 w 10000"/>
                <a:gd name="connsiteY103" fmla="*/ 8416 h 10000"/>
                <a:gd name="connsiteX104" fmla="*/ 2433 w 10000"/>
                <a:gd name="connsiteY104" fmla="*/ 8891 h 10000"/>
                <a:gd name="connsiteX105" fmla="*/ 2785 w 10000"/>
                <a:gd name="connsiteY105" fmla="*/ 9103 h 10000"/>
                <a:gd name="connsiteX106" fmla="*/ 3167 w 10000"/>
                <a:gd name="connsiteY106" fmla="*/ 9313 h 10000"/>
                <a:gd name="connsiteX107" fmla="*/ 3550 w 10000"/>
                <a:gd name="connsiteY107" fmla="*/ 9525 h 10000"/>
                <a:gd name="connsiteX108" fmla="*/ 3902 w 10000"/>
                <a:gd name="connsiteY108" fmla="*/ 9631 h 10000"/>
                <a:gd name="connsiteX109" fmla="*/ 4282 w 10000"/>
                <a:gd name="connsiteY109" fmla="*/ 9789 h 10000"/>
                <a:gd name="connsiteX110" fmla="*/ 4722 w 10000"/>
                <a:gd name="connsiteY110" fmla="*/ 9948 h 10000"/>
                <a:gd name="connsiteX111" fmla="*/ 5190 w 10000"/>
                <a:gd name="connsiteY111" fmla="*/ 10000 h 10000"/>
                <a:gd name="connsiteX112" fmla="*/ 5601 w 10000"/>
                <a:gd name="connsiteY112" fmla="*/ 10000 h 10000"/>
                <a:gd name="connsiteX113" fmla="*/ 6100 w 10000"/>
                <a:gd name="connsiteY113" fmla="*/ 9948 h 10000"/>
                <a:gd name="connsiteX114" fmla="*/ 6452 w 10000"/>
                <a:gd name="connsiteY114" fmla="*/ 9841 h 10000"/>
                <a:gd name="connsiteX115" fmla="*/ 6804 w 10000"/>
                <a:gd name="connsiteY115" fmla="*/ 9737 h 10000"/>
                <a:gd name="connsiteX116" fmla="*/ 7186 w 10000"/>
                <a:gd name="connsiteY116" fmla="*/ 9578 h 10000"/>
                <a:gd name="connsiteX117" fmla="*/ 7537 w 10000"/>
                <a:gd name="connsiteY117" fmla="*/ 9419 h 10000"/>
                <a:gd name="connsiteX118" fmla="*/ 7860 w 10000"/>
                <a:gd name="connsiteY118" fmla="*/ 9209 h 10000"/>
                <a:gd name="connsiteX119" fmla="*/ 8212 w 10000"/>
                <a:gd name="connsiteY119" fmla="*/ 8997 h 10000"/>
                <a:gd name="connsiteX120" fmla="*/ 8535 w 10000"/>
                <a:gd name="connsiteY12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29 w 10000"/>
                <a:gd name="connsiteY43" fmla="*/ 3031 h 10000"/>
                <a:gd name="connsiteX44" fmla="*/ 4282 w 10000"/>
                <a:gd name="connsiteY44" fmla="*/ 2925 h 10000"/>
                <a:gd name="connsiteX45" fmla="*/ 4311 w 10000"/>
                <a:gd name="connsiteY45" fmla="*/ 2503 h 10000"/>
                <a:gd name="connsiteX46" fmla="*/ 4253 w 10000"/>
                <a:gd name="connsiteY46" fmla="*/ 2291 h 10000"/>
                <a:gd name="connsiteX47" fmla="*/ 4222 w 10000"/>
                <a:gd name="connsiteY47" fmla="*/ 1659 h 10000"/>
                <a:gd name="connsiteX48" fmla="*/ 4282 w 10000"/>
                <a:gd name="connsiteY48" fmla="*/ 1659 h 10000"/>
                <a:gd name="connsiteX49" fmla="*/ 4194 w 10000"/>
                <a:gd name="connsiteY49" fmla="*/ 1552 h 10000"/>
                <a:gd name="connsiteX50" fmla="*/ 3930 w 10000"/>
                <a:gd name="connsiteY50" fmla="*/ 1763 h 10000"/>
                <a:gd name="connsiteX51" fmla="*/ 3871 w 10000"/>
                <a:gd name="connsiteY51" fmla="*/ 1341 h 10000"/>
                <a:gd name="connsiteX52" fmla="*/ 4077 w 10000"/>
                <a:gd name="connsiteY52" fmla="*/ 602 h 10000"/>
                <a:gd name="connsiteX53" fmla="*/ 3902 w 10000"/>
                <a:gd name="connsiteY53" fmla="*/ 338 h 10000"/>
                <a:gd name="connsiteX54" fmla="*/ 4493 w 10000"/>
                <a:gd name="connsiteY54" fmla="*/ 0 h 10000"/>
                <a:gd name="connsiteX55" fmla="*/ 3636 w 10000"/>
                <a:gd name="connsiteY55" fmla="*/ 21 h 10000"/>
                <a:gd name="connsiteX56" fmla="*/ 3550 w 10000"/>
                <a:gd name="connsiteY56" fmla="*/ 233 h 10000"/>
                <a:gd name="connsiteX57" fmla="*/ 3460 w 10000"/>
                <a:gd name="connsiteY57" fmla="*/ 655 h 10000"/>
                <a:gd name="connsiteX58" fmla="*/ 3343 w 10000"/>
                <a:gd name="connsiteY58" fmla="*/ 708 h 10000"/>
                <a:gd name="connsiteX59" fmla="*/ 3519 w 10000"/>
                <a:gd name="connsiteY59" fmla="*/ 919 h 10000"/>
                <a:gd name="connsiteX60" fmla="*/ 3550 w 10000"/>
                <a:gd name="connsiteY60" fmla="*/ 1183 h 10000"/>
                <a:gd name="connsiteX61" fmla="*/ 3460 w 10000"/>
                <a:gd name="connsiteY61" fmla="*/ 1341 h 10000"/>
                <a:gd name="connsiteX62" fmla="*/ 3550 w 10000"/>
                <a:gd name="connsiteY62" fmla="*/ 1816 h 10000"/>
                <a:gd name="connsiteX63" fmla="*/ 3489 w 10000"/>
                <a:gd name="connsiteY63" fmla="*/ 2239 h 10000"/>
                <a:gd name="connsiteX64" fmla="*/ 3050 w 10000"/>
                <a:gd name="connsiteY64" fmla="*/ 2555 h 10000"/>
                <a:gd name="connsiteX65" fmla="*/ 3021 w 10000"/>
                <a:gd name="connsiteY65" fmla="*/ 2397 h 10000"/>
                <a:gd name="connsiteX66" fmla="*/ 2992 w 10000"/>
                <a:gd name="connsiteY66" fmla="*/ 2609 h 10000"/>
                <a:gd name="connsiteX67" fmla="*/ 3108 w 10000"/>
                <a:gd name="connsiteY67" fmla="*/ 2819 h 10000"/>
                <a:gd name="connsiteX68" fmla="*/ 3402 w 10000"/>
                <a:gd name="connsiteY68" fmla="*/ 2609 h 10000"/>
                <a:gd name="connsiteX69" fmla="*/ 3519 w 10000"/>
                <a:gd name="connsiteY69" fmla="*/ 2767 h 10000"/>
                <a:gd name="connsiteX70" fmla="*/ 3314 w 10000"/>
                <a:gd name="connsiteY70" fmla="*/ 2819 h 10000"/>
                <a:gd name="connsiteX71" fmla="*/ 2378 w 10000"/>
                <a:gd name="connsiteY71" fmla="*/ 2638 h 10000"/>
                <a:gd name="connsiteX72" fmla="*/ 2570 w 10000"/>
                <a:gd name="connsiteY72" fmla="*/ 2488 h 10000"/>
                <a:gd name="connsiteX73" fmla="*/ 1994 w 10000"/>
                <a:gd name="connsiteY73" fmla="*/ 2940 h 10000"/>
                <a:gd name="connsiteX74" fmla="*/ 1929 w 10000"/>
                <a:gd name="connsiteY74" fmla="*/ 3317 h 10000"/>
                <a:gd name="connsiteX75" fmla="*/ 1929 w 10000"/>
                <a:gd name="connsiteY75" fmla="*/ 3317 h 10000"/>
                <a:gd name="connsiteX76" fmla="*/ 1789 w 10000"/>
                <a:gd name="connsiteY76" fmla="*/ 3559 h 10000"/>
                <a:gd name="connsiteX77" fmla="*/ 1554 w 10000"/>
                <a:gd name="connsiteY77" fmla="*/ 3559 h 10000"/>
                <a:gd name="connsiteX78" fmla="*/ 1378 w 10000"/>
                <a:gd name="connsiteY78" fmla="*/ 3770 h 10000"/>
                <a:gd name="connsiteX79" fmla="*/ 1145 w 10000"/>
                <a:gd name="connsiteY79" fmla="*/ 3770 h 10000"/>
                <a:gd name="connsiteX80" fmla="*/ 968 w 10000"/>
                <a:gd name="connsiteY80" fmla="*/ 3981 h 10000"/>
                <a:gd name="connsiteX81" fmla="*/ 851 w 10000"/>
                <a:gd name="connsiteY81" fmla="*/ 3770 h 10000"/>
                <a:gd name="connsiteX82" fmla="*/ 558 w 10000"/>
                <a:gd name="connsiteY82" fmla="*/ 3717 h 10000"/>
                <a:gd name="connsiteX83" fmla="*/ 0 w 10000"/>
                <a:gd name="connsiteY83" fmla="*/ 4984 h 10000"/>
                <a:gd name="connsiteX84" fmla="*/ 59 w 10000"/>
                <a:gd name="connsiteY84" fmla="*/ 5249 h 10000"/>
                <a:gd name="connsiteX85" fmla="*/ 118 w 10000"/>
                <a:gd name="connsiteY85" fmla="*/ 5618 h 10000"/>
                <a:gd name="connsiteX86" fmla="*/ 294 w 10000"/>
                <a:gd name="connsiteY86" fmla="*/ 5935 h 10000"/>
                <a:gd name="connsiteX87" fmla="*/ 528 w 10000"/>
                <a:gd name="connsiteY87" fmla="*/ 6462 h 10000"/>
                <a:gd name="connsiteX88" fmla="*/ 381 w 10000"/>
                <a:gd name="connsiteY88" fmla="*/ 6358 h 10000"/>
                <a:gd name="connsiteX89" fmla="*/ 733 w 10000"/>
                <a:gd name="connsiteY89" fmla="*/ 6832 h 10000"/>
                <a:gd name="connsiteX90" fmla="*/ 938 w 10000"/>
                <a:gd name="connsiteY90" fmla="*/ 6780 h 10000"/>
                <a:gd name="connsiteX91" fmla="*/ 910 w 10000"/>
                <a:gd name="connsiteY91" fmla="*/ 6462 h 10000"/>
                <a:gd name="connsiteX92" fmla="*/ 1085 w 10000"/>
                <a:gd name="connsiteY92" fmla="*/ 6515 h 10000"/>
                <a:gd name="connsiteX93" fmla="*/ 880 w 10000"/>
                <a:gd name="connsiteY93" fmla="*/ 5882 h 10000"/>
                <a:gd name="connsiteX94" fmla="*/ 1261 w 10000"/>
                <a:gd name="connsiteY94" fmla="*/ 5618 h 10000"/>
                <a:gd name="connsiteX95" fmla="*/ 1468 w 10000"/>
                <a:gd name="connsiteY95" fmla="*/ 5618 h 10000"/>
                <a:gd name="connsiteX96" fmla="*/ 1468 w 10000"/>
                <a:gd name="connsiteY96" fmla="*/ 5882 h 10000"/>
                <a:gd name="connsiteX97" fmla="*/ 1290 w 10000"/>
                <a:gd name="connsiteY97" fmla="*/ 6040 h 10000"/>
                <a:gd name="connsiteX98" fmla="*/ 1174 w 10000"/>
                <a:gd name="connsiteY98" fmla="*/ 6727 h 10000"/>
                <a:gd name="connsiteX99" fmla="*/ 1115 w 10000"/>
                <a:gd name="connsiteY99" fmla="*/ 7043 h 10000"/>
                <a:gd name="connsiteX100" fmla="*/ 1203 w 10000"/>
                <a:gd name="connsiteY100" fmla="*/ 7466 h 10000"/>
                <a:gd name="connsiteX101" fmla="*/ 1378 w 10000"/>
                <a:gd name="connsiteY101" fmla="*/ 7783 h 10000"/>
                <a:gd name="connsiteX102" fmla="*/ 1965 w 10000"/>
                <a:gd name="connsiteY102" fmla="*/ 8416 h 10000"/>
                <a:gd name="connsiteX103" fmla="*/ 2433 w 10000"/>
                <a:gd name="connsiteY103" fmla="*/ 8891 h 10000"/>
                <a:gd name="connsiteX104" fmla="*/ 2785 w 10000"/>
                <a:gd name="connsiteY104" fmla="*/ 9103 h 10000"/>
                <a:gd name="connsiteX105" fmla="*/ 3167 w 10000"/>
                <a:gd name="connsiteY105" fmla="*/ 9313 h 10000"/>
                <a:gd name="connsiteX106" fmla="*/ 3550 w 10000"/>
                <a:gd name="connsiteY106" fmla="*/ 9525 h 10000"/>
                <a:gd name="connsiteX107" fmla="*/ 3902 w 10000"/>
                <a:gd name="connsiteY107" fmla="*/ 9631 h 10000"/>
                <a:gd name="connsiteX108" fmla="*/ 4282 w 10000"/>
                <a:gd name="connsiteY108" fmla="*/ 9789 h 10000"/>
                <a:gd name="connsiteX109" fmla="*/ 4722 w 10000"/>
                <a:gd name="connsiteY109" fmla="*/ 9948 h 10000"/>
                <a:gd name="connsiteX110" fmla="*/ 5190 w 10000"/>
                <a:gd name="connsiteY110" fmla="*/ 10000 h 10000"/>
                <a:gd name="connsiteX111" fmla="*/ 5601 w 10000"/>
                <a:gd name="connsiteY111" fmla="*/ 10000 h 10000"/>
                <a:gd name="connsiteX112" fmla="*/ 6100 w 10000"/>
                <a:gd name="connsiteY112" fmla="*/ 9948 h 10000"/>
                <a:gd name="connsiteX113" fmla="*/ 6452 w 10000"/>
                <a:gd name="connsiteY113" fmla="*/ 9841 h 10000"/>
                <a:gd name="connsiteX114" fmla="*/ 6804 w 10000"/>
                <a:gd name="connsiteY114" fmla="*/ 9737 h 10000"/>
                <a:gd name="connsiteX115" fmla="*/ 7186 w 10000"/>
                <a:gd name="connsiteY115" fmla="*/ 9578 h 10000"/>
                <a:gd name="connsiteX116" fmla="*/ 7537 w 10000"/>
                <a:gd name="connsiteY116" fmla="*/ 9419 h 10000"/>
                <a:gd name="connsiteX117" fmla="*/ 7860 w 10000"/>
                <a:gd name="connsiteY117" fmla="*/ 9209 h 10000"/>
                <a:gd name="connsiteX118" fmla="*/ 8212 w 10000"/>
                <a:gd name="connsiteY118" fmla="*/ 8997 h 10000"/>
                <a:gd name="connsiteX119" fmla="*/ 8535 w 10000"/>
                <a:gd name="connsiteY11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8916 w 10000"/>
                <a:gd name="connsiteY21" fmla="*/ 6146 h 10000"/>
                <a:gd name="connsiteX22" fmla="*/ 8720 w 10000"/>
                <a:gd name="connsiteY22" fmla="*/ 5507 h 10000"/>
                <a:gd name="connsiteX23" fmla="*/ 8720 w 10000"/>
                <a:gd name="connsiteY23" fmla="*/ 5507 h 10000"/>
                <a:gd name="connsiteX24" fmla="*/ 8591 w 10000"/>
                <a:gd name="connsiteY24" fmla="*/ 5281 h 10000"/>
                <a:gd name="connsiteX25" fmla="*/ 8399 w 10000"/>
                <a:gd name="connsiteY25" fmla="*/ 5432 h 10000"/>
                <a:gd name="connsiteX26" fmla="*/ 8271 w 10000"/>
                <a:gd name="connsiteY26" fmla="*/ 5205 h 10000"/>
                <a:gd name="connsiteX27" fmla="*/ 8142 w 10000"/>
                <a:gd name="connsiteY27" fmla="*/ 4979 h 10000"/>
                <a:gd name="connsiteX28" fmla="*/ 8655 w 10000"/>
                <a:gd name="connsiteY28" fmla="*/ 4904 h 10000"/>
                <a:gd name="connsiteX29" fmla="*/ 8207 w 10000"/>
                <a:gd name="connsiteY29" fmla="*/ 4602 h 10000"/>
                <a:gd name="connsiteX30" fmla="*/ 8014 w 10000"/>
                <a:gd name="connsiteY30" fmla="*/ 4753 h 10000"/>
                <a:gd name="connsiteX31" fmla="*/ 8047 w 10000"/>
                <a:gd name="connsiteY31" fmla="*/ 4837 h 10000"/>
                <a:gd name="connsiteX32" fmla="*/ 6914 w 10000"/>
                <a:gd name="connsiteY32" fmla="*/ 3320 h 10000"/>
                <a:gd name="connsiteX33" fmla="*/ 6926 w 10000"/>
                <a:gd name="connsiteY33" fmla="*/ 3319 h 10000"/>
                <a:gd name="connsiteX34" fmla="*/ 6605 w 10000"/>
                <a:gd name="connsiteY34" fmla="*/ 3244 h 10000"/>
                <a:gd name="connsiteX35" fmla="*/ 6479 w 10000"/>
                <a:gd name="connsiteY35" fmla="*/ 3018 h 10000"/>
                <a:gd name="connsiteX36" fmla="*/ 4957 w 10000"/>
                <a:gd name="connsiteY36" fmla="*/ 3242 h 10000"/>
                <a:gd name="connsiteX37" fmla="*/ 4838 w 10000"/>
                <a:gd name="connsiteY37" fmla="*/ 3189 h 10000"/>
                <a:gd name="connsiteX38" fmla="*/ 4692 w 10000"/>
                <a:gd name="connsiteY38" fmla="*/ 3136 h 10000"/>
                <a:gd name="connsiteX39" fmla="*/ 4575 w 10000"/>
                <a:gd name="connsiteY39" fmla="*/ 3348 h 10000"/>
                <a:gd name="connsiteX40" fmla="*/ 4253 w 10000"/>
                <a:gd name="connsiteY40" fmla="*/ 3084 h 10000"/>
                <a:gd name="connsiteX41" fmla="*/ 4400 w 10000"/>
                <a:gd name="connsiteY41" fmla="*/ 3084 h 10000"/>
                <a:gd name="connsiteX42" fmla="*/ 4429 w 10000"/>
                <a:gd name="connsiteY42" fmla="*/ 3031 h 10000"/>
                <a:gd name="connsiteX43" fmla="*/ 4282 w 10000"/>
                <a:gd name="connsiteY43" fmla="*/ 2925 h 10000"/>
                <a:gd name="connsiteX44" fmla="*/ 4311 w 10000"/>
                <a:gd name="connsiteY44" fmla="*/ 2503 h 10000"/>
                <a:gd name="connsiteX45" fmla="*/ 4253 w 10000"/>
                <a:gd name="connsiteY45" fmla="*/ 2291 h 10000"/>
                <a:gd name="connsiteX46" fmla="*/ 4222 w 10000"/>
                <a:gd name="connsiteY46" fmla="*/ 1659 h 10000"/>
                <a:gd name="connsiteX47" fmla="*/ 4282 w 10000"/>
                <a:gd name="connsiteY47" fmla="*/ 1659 h 10000"/>
                <a:gd name="connsiteX48" fmla="*/ 4194 w 10000"/>
                <a:gd name="connsiteY48" fmla="*/ 1552 h 10000"/>
                <a:gd name="connsiteX49" fmla="*/ 3930 w 10000"/>
                <a:gd name="connsiteY49" fmla="*/ 1763 h 10000"/>
                <a:gd name="connsiteX50" fmla="*/ 3871 w 10000"/>
                <a:gd name="connsiteY50" fmla="*/ 1341 h 10000"/>
                <a:gd name="connsiteX51" fmla="*/ 4077 w 10000"/>
                <a:gd name="connsiteY51" fmla="*/ 602 h 10000"/>
                <a:gd name="connsiteX52" fmla="*/ 3902 w 10000"/>
                <a:gd name="connsiteY52" fmla="*/ 338 h 10000"/>
                <a:gd name="connsiteX53" fmla="*/ 4493 w 10000"/>
                <a:gd name="connsiteY53" fmla="*/ 0 h 10000"/>
                <a:gd name="connsiteX54" fmla="*/ 3636 w 10000"/>
                <a:gd name="connsiteY54" fmla="*/ 21 h 10000"/>
                <a:gd name="connsiteX55" fmla="*/ 3550 w 10000"/>
                <a:gd name="connsiteY55" fmla="*/ 233 h 10000"/>
                <a:gd name="connsiteX56" fmla="*/ 3460 w 10000"/>
                <a:gd name="connsiteY56" fmla="*/ 655 h 10000"/>
                <a:gd name="connsiteX57" fmla="*/ 3343 w 10000"/>
                <a:gd name="connsiteY57" fmla="*/ 708 h 10000"/>
                <a:gd name="connsiteX58" fmla="*/ 3519 w 10000"/>
                <a:gd name="connsiteY58" fmla="*/ 919 h 10000"/>
                <a:gd name="connsiteX59" fmla="*/ 3550 w 10000"/>
                <a:gd name="connsiteY59" fmla="*/ 1183 h 10000"/>
                <a:gd name="connsiteX60" fmla="*/ 3460 w 10000"/>
                <a:gd name="connsiteY60" fmla="*/ 1341 h 10000"/>
                <a:gd name="connsiteX61" fmla="*/ 3550 w 10000"/>
                <a:gd name="connsiteY61" fmla="*/ 1816 h 10000"/>
                <a:gd name="connsiteX62" fmla="*/ 3489 w 10000"/>
                <a:gd name="connsiteY62" fmla="*/ 2239 h 10000"/>
                <a:gd name="connsiteX63" fmla="*/ 3050 w 10000"/>
                <a:gd name="connsiteY63" fmla="*/ 2555 h 10000"/>
                <a:gd name="connsiteX64" fmla="*/ 3021 w 10000"/>
                <a:gd name="connsiteY64" fmla="*/ 2397 h 10000"/>
                <a:gd name="connsiteX65" fmla="*/ 2992 w 10000"/>
                <a:gd name="connsiteY65" fmla="*/ 2609 h 10000"/>
                <a:gd name="connsiteX66" fmla="*/ 3108 w 10000"/>
                <a:gd name="connsiteY66" fmla="*/ 2819 h 10000"/>
                <a:gd name="connsiteX67" fmla="*/ 3402 w 10000"/>
                <a:gd name="connsiteY67" fmla="*/ 2609 h 10000"/>
                <a:gd name="connsiteX68" fmla="*/ 3519 w 10000"/>
                <a:gd name="connsiteY68" fmla="*/ 2767 h 10000"/>
                <a:gd name="connsiteX69" fmla="*/ 3314 w 10000"/>
                <a:gd name="connsiteY69" fmla="*/ 2819 h 10000"/>
                <a:gd name="connsiteX70" fmla="*/ 2378 w 10000"/>
                <a:gd name="connsiteY70" fmla="*/ 2638 h 10000"/>
                <a:gd name="connsiteX71" fmla="*/ 2570 w 10000"/>
                <a:gd name="connsiteY71" fmla="*/ 2488 h 10000"/>
                <a:gd name="connsiteX72" fmla="*/ 1994 w 10000"/>
                <a:gd name="connsiteY72" fmla="*/ 2940 h 10000"/>
                <a:gd name="connsiteX73" fmla="*/ 1929 w 10000"/>
                <a:gd name="connsiteY73" fmla="*/ 3317 h 10000"/>
                <a:gd name="connsiteX74" fmla="*/ 1929 w 10000"/>
                <a:gd name="connsiteY74" fmla="*/ 3317 h 10000"/>
                <a:gd name="connsiteX75" fmla="*/ 1789 w 10000"/>
                <a:gd name="connsiteY75" fmla="*/ 3559 h 10000"/>
                <a:gd name="connsiteX76" fmla="*/ 1554 w 10000"/>
                <a:gd name="connsiteY76" fmla="*/ 3559 h 10000"/>
                <a:gd name="connsiteX77" fmla="*/ 1378 w 10000"/>
                <a:gd name="connsiteY77" fmla="*/ 3770 h 10000"/>
                <a:gd name="connsiteX78" fmla="*/ 1145 w 10000"/>
                <a:gd name="connsiteY78" fmla="*/ 3770 h 10000"/>
                <a:gd name="connsiteX79" fmla="*/ 968 w 10000"/>
                <a:gd name="connsiteY79" fmla="*/ 3981 h 10000"/>
                <a:gd name="connsiteX80" fmla="*/ 851 w 10000"/>
                <a:gd name="connsiteY80" fmla="*/ 3770 h 10000"/>
                <a:gd name="connsiteX81" fmla="*/ 558 w 10000"/>
                <a:gd name="connsiteY81" fmla="*/ 3717 h 10000"/>
                <a:gd name="connsiteX82" fmla="*/ 0 w 10000"/>
                <a:gd name="connsiteY82" fmla="*/ 4984 h 10000"/>
                <a:gd name="connsiteX83" fmla="*/ 59 w 10000"/>
                <a:gd name="connsiteY83" fmla="*/ 5249 h 10000"/>
                <a:gd name="connsiteX84" fmla="*/ 118 w 10000"/>
                <a:gd name="connsiteY84" fmla="*/ 5618 h 10000"/>
                <a:gd name="connsiteX85" fmla="*/ 294 w 10000"/>
                <a:gd name="connsiteY85" fmla="*/ 5935 h 10000"/>
                <a:gd name="connsiteX86" fmla="*/ 528 w 10000"/>
                <a:gd name="connsiteY86" fmla="*/ 6462 h 10000"/>
                <a:gd name="connsiteX87" fmla="*/ 381 w 10000"/>
                <a:gd name="connsiteY87" fmla="*/ 6358 h 10000"/>
                <a:gd name="connsiteX88" fmla="*/ 733 w 10000"/>
                <a:gd name="connsiteY88" fmla="*/ 6832 h 10000"/>
                <a:gd name="connsiteX89" fmla="*/ 938 w 10000"/>
                <a:gd name="connsiteY89" fmla="*/ 6780 h 10000"/>
                <a:gd name="connsiteX90" fmla="*/ 910 w 10000"/>
                <a:gd name="connsiteY90" fmla="*/ 6462 h 10000"/>
                <a:gd name="connsiteX91" fmla="*/ 1085 w 10000"/>
                <a:gd name="connsiteY91" fmla="*/ 6515 h 10000"/>
                <a:gd name="connsiteX92" fmla="*/ 880 w 10000"/>
                <a:gd name="connsiteY92" fmla="*/ 5882 h 10000"/>
                <a:gd name="connsiteX93" fmla="*/ 1261 w 10000"/>
                <a:gd name="connsiteY93" fmla="*/ 5618 h 10000"/>
                <a:gd name="connsiteX94" fmla="*/ 1468 w 10000"/>
                <a:gd name="connsiteY94" fmla="*/ 5618 h 10000"/>
                <a:gd name="connsiteX95" fmla="*/ 1468 w 10000"/>
                <a:gd name="connsiteY95" fmla="*/ 5882 h 10000"/>
                <a:gd name="connsiteX96" fmla="*/ 1290 w 10000"/>
                <a:gd name="connsiteY96" fmla="*/ 6040 h 10000"/>
                <a:gd name="connsiteX97" fmla="*/ 1174 w 10000"/>
                <a:gd name="connsiteY97" fmla="*/ 6727 h 10000"/>
                <a:gd name="connsiteX98" fmla="*/ 1115 w 10000"/>
                <a:gd name="connsiteY98" fmla="*/ 7043 h 10000"/>
                <a:gd name="connsiteX99" fmla="*/ 1203 w 10000"/>
                <a:gd name="connsiteY99" fmla="*/ 7466 h 10000"/>
                <a:gd name="connsiteX100" fmla="*/ 1378 w 10000"/>
                <a:gd name="connsiteY100" fmla="*/ 7783 h 10000"/>
                <a:gd name="connsiteX101" fmla="*/ 1965 w 10000"/>
                <a:gd name="connsiteY101" fmla="*/ 8416 h 10000"/>
                <a:gd name="connsiteX102" fmla="*/ 2433 w 10000"/>
                <a:gd name="connsiteY102" fmla="*/ 8891 h 10000"/>
                <a:gd name="connsiteX103" fmla="*/ 2785 w 10000"/>
                <a:gd name="connsiteY103" fmla="*/ 9103 h 10000"/>
                <a:gd name="connsiteX104" fmla="*/ 3167 w 10000"/>
                <a:gd name="connsiteY104" fmla="*/ 9313 h 10000"/>
                <a:gd name="connsiteX105" fmla="*/ 3550 w 10000"/>
                <a:gd name="connsiteY105" fmla="*/ 9525 h 10000"/>
                <a:gd name="connsiteX106" fmla="*/ 3902 w 10000"/>
                <a:gd name="connsiteY106" fmla="*/ 9631 h 10000"/>
                <a:gd name="connsiteX107" fmla="*/ 4282 w 10000"/>
                <a:gd name="connsiteY107" fmla="*/ 9789 h 10000"/>
                <a:gd name="connsiteX108" fmla="*/ 4722 w 10000"/>
                <a:gd name="connsiteY108" fmla="*/ 9948 h 10000"/>
                <a:gd name="connsiteX109" fmla="*/ 5190 w 10000"/>
                <a:gd name="connsiteY109" fmla="*/ 10000 h 10000"/>
                <a:gd name="connsiteX110" fmla="*/ 5601 w 10000"/>
                <a:gd name="connsiteY110" fmla="*/ 10000 h 10000"/>
                <a:gd name="connsiteX111" fmla="*/ 6100 w 10000"/>
                <a:gd name="connsiteY111" fmla="*/ 9948 h 10000"/>
                <a:gd name="connsiteX112" fmla="*/ 6452 w 10000"/>
                <a:gd name="connsiteY112" fmla="*/ 9841 h 10000"/>
                <a:gd name="connsiteX113" fmla="*/ 6804 w 10000"/>
                <a:gd name="connsiteY113" fmla="*/ 9737 h 10000"/>
                <a:gd name="connsiteX114" fmla="*/ 7186 w 10000"/>
                <a:gd name="connsiteY114" fmla="*/ 9578 h 10000"/>
                <a:gd name="connsiteX115" fmla="*/ 7537 w 10000"/>
                <a:gd name="connsiteY115" fmla="*/ 9419 h 10000"/>
                <a:gd name="connsiteX116" fmla="*/ 7860 w 10000"/>
                <a:gd name="connsiteY116" fmla="*/ 9209 h 10000"/>
                <a:gd name="connsiteX117" fmla="*/ 8212 w 10000"/>
                <a:gd name="connsiteY117" fmla="*/ 8997 h 10000"/>
                <a:gd name="connsiteX118" fmla="*/ 8535 w 10000"/>
                <a:gd name="connsiteY11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8916 w 10000"/>
                <a:gd name="connsiteY20" fmla="*/ 6146 h 10000"/>
                <a:gd name="connsiteX21" fmla="*/ 8720 w 10000"/>
                <a:gd name="connsiteY21" fmla="*/ 5507 h 10000"/>
                <a:gd name="connsiteX22" fmla="*/ 8720 w 10000"/>
                <a:gd name="connsiteY22" fmla="*/ 5507 h 10000"/>
                <a:gd name="connsiteX23" fmla="*/ 8591 w 10000"/>
                <a:gd name="connsiteY23" fmla="*/ 5281 h 10000"/>
                <a:gd name="connsiteX24" fmla="*/ 8399 w 10000"/>
                <a:gd name="connsiteY24" fmla="*/ 5432 h 10000"/>
                <a:gd name="connsiteX25" fmla="*/ 8271 w 10000"/>
                <a:gd name="connsiteY25" fmla="*/ 5205 h 10000"/>
                <a:gd name="connsiteX26" fmla="*/ 8142 w 10000"/>
                <a:gd name="connsiteY26" fmla="*/ 4979 h 10000"/>
                <a:gd name="connsiteX27" fmla="*/ 8655 w 10000"/>
                <a:gd name="connsiteY27" fmla="*/ 4904 h 10000"/>
                <a:gd name="connsiteX28" fmla="*/ 8207 w 10000"/>
                <a:gd name="connsiteY28" fmla="*/ 4602 h 10000"/>
                <a:gd name="connsiteX29" fmla="*/ 8014 w 10000"/>
                <a:gd name="connsiteY29" fmla="*/ 4753 h 10000"/>
                <a:gd name="connsiteX30" fmla="*/ 8047 w 10000"/>
                <a:gd name="connsiteY30" fmla="*/ 4837 h 10000"/>
                <a:gd name="connsiteX31" fmla="*/ 6914 w 10000"/>
                <a:gd name="connsiteY31" fmla="*/ 3320 h 10000"/>
                <a:gd name="connsiteX32" fmla="*/ 6926 w 10000"/>
                <a:gd name="connsiteY32" fmla="*/ 3319 h 10000"/>
                <a:gd name="connsiteX33" fmla="*/ 6605 w 10000"/>
                <a:gd name="connsiteY33" fmla="*/ 3244 h 10000"/>
                <a:gd name="connsiteX34" fmla="*/ 6479 w 10000"/>
                <a:gd name="connsiteY34" fmla="*/ 3018 h 10000"/>
                <a:gd name="connsiteX35" fmla="*/ 4957 w 10000"/>
                <a:gd name="connsiteY35" fmla="*/ 3242 h 10000"/>
                <a:gd name="connsiteX36" fmla="*/ 4838 w 10000"/>
                <a:gd name="connsiteY36" fmla="*/ 3189 h 10000"/>
                <a:gd name="connsiteX37" fmla="*/ 4692 w 10000"/>
                <a:gd name="connsiteY37" fmla="*/ 3136 h 10000"/>
                <a:gd name="connsiteX38" fmla="*/ 4575 w 10000"/>
                <a:gd name="connsiteY38" fmla="*/ 3348 h 10000"/>
                <a:gd name="connsiteX39" fmla="*/ 4253 w 10000"/>
                <a:gd name="connsiteY39" fmla="*/ 3084 h 10000"/>
                <a:gd name="connsiteX40" fmla="*/ 4400 w 10000"/>
                <a:gd name="connsiteY40" fmla="*/ 3084 h 10000"/>
                <a:gd name="connsiteX41" fmla="*/ 4429 w 10000"/>
                <a:gd name="connsiteY41" fmla="*/ 3031 h 10000"/>
                <a:gd name="connsiteX42" fmla="*/ 4282 w 10000"/>
                <a:gd name="connsiteY42" fmla="*/ 2925 h 10000"/>
                <a:gd name="connsiteX43" fmla="*/ 4311 w 10000"/>
                <a:gd name="connsiteY43" fmla="*/ 2503 h 10000"/>
                <a:gd name="connsiteX44" fmla="*/ 4253 w 10000"/>
                <a:gd name="connsiteY44" fmla="*/ 2291 h 10000"/>
                <a:gd name="connsiteX45" fmla="*/ 4222 w 10000"/>
                <a:gd name="connsiteY45" fmla="*/ 1659 h 10000"/>
                <a:gd name="connsiteX46" fmla="*/ 4282 w 10000"/>
                <a:gd name="connsiteY46" fmla="*/ 1659 h 10000"/>
                <a:gd name="connsiteX47" fmla="*/ 4194 w 10000"/>
                <a:gd name="connsiteY47" fmla="*/ 1552 h 10000"/>
                <a:gd name="connsiteX48" fmla="*/ 3930 w 10000"/>
                <a:gd name="connsiteY48" fmla="*/ 1763 h 10000"/>
                <a:gd name="connsiteX49" fmla="*/ 3871 w 10000"/>
                <a:gd name="connsiteY49" fmla="*/ 1341 h 10000"/>
                <a:gd name="connsiteX50" fmla="*/ 4077 w 10000"/>
                <a:gd name="connsiteY50" fmla="*/ 602 h 10000"/>
                <a:gd name="connsiteX51" fmla="*/ 3902 w 10000"/>
                <a:gd name="connsiteY51" fmla="*/ 338 h 10000"/>
                <a:gd name="connsiteX52" fmla="*/ 4493 w 10000"/>
                <a:gd name="connsiteY52" fmla="*/ 0 h 10000"/>
                <a:gd name="connsiteX53" fmla="*/ 3636 w 10000"/>
                <a:gd name="connsiteY53" fmla="*/ 21 h 10000"/>
                <a:gd name="connsiteX54" fmla="*/ 3550 w 10000"/>
                <a:gd name="connsiteY54" fmla="*/ 233 h 10000"/>
                <a:gd name="connsiteX55" fmla="*/ 3460 w 10000"/>
                <a:gd name="connsiteY55" fmla="*/ 655 h 10000"/>
                <a:gd name="connsiteX56" fmla="*/ 3343 w 10000"/>
                <a:gd name="connsiteY56" fmla="*/ 708 h 10000"/>
                <a:gd name="connsiteX57" fmla="*/ 3519 w 10000"/>
                <a:gd name="connsiteY57" fmla="*/ 919 h 10000"/>
                <a:gd name="connsiteX58" fmla="*/ 3550 w 10000"/>
                <a:gd name="connsiteY58" fmla="*/ 1183 h 10000"/>
                <a:gd name="connsiteX59" fmla="*/ 3460 w 10000"/>
                <a:gd name="connsiteY59" fmla="*/ 1341 h 10000"/>
                <a:gd name="connsiteX60" fmla="*/ 3550 w 10000"/>
                <a:gd name="connsiteY60" fmla="*/ 1816 h 10000"/>
                <a:gd name="connsiteX61" fmla="*/ 3489 w 10000"/>
                <a:gd name="connsiteY61" fmla="*/ 2239 h 10000"/>
                <a:gd name="connsiteX62" fmla="*/ 3050 w 10000"/>
                <a:gd name="connsiteY62" fmla="*/ 2555 h 10000"/>
                <a:gd name="connsiteX63" fmla="*/ 3021 w 10000"/>
                <a:gd name="connsiteY63" fmla="*/ 2397 h 10000"/>
                <a:gd name="connsiteX64" fmla="*/ 2992 w 10000"/>
                <a:gd name="connsiteY64" fmla="*/ 2609 h 10000"/>
                <a:gd name="connsiteX65" fmla="*/ 3108 w 10000"/>
                <a:gd name="connsiteY65" fmla="*/ 2819 h 10000"/>
                <a:gd name="connsiteX66" fmla="*/ 3402 w 10000"/>
                <a:gd name="connsiteY66" fmla="*/ 2609 h 10000"/>
                <a:gd name="connsiteX67" fmla="*/ 3519 w 10000"/>
                <a:gd name="connsiteY67" fmla="*/ 2767 h 10000"/>
                <a:gd name="connsiteX68" fmla="*/ 3314 w 10000"/>
                <a:gd name="connsiteY68" fmla="*/ 2819 h 10000"/>
                <a:gd name="connsiteX69" fmla="*/ 2378 w 10000"/>
                <a:gd name="connsiteY69" fmla="*/ 2638 h 10000"/>
                <a:gd name="connsiteX70" fmla="*/ 2570 w 10000"/>
                <a:gd name="connsiteY70" fmla="*/ 2488 h 10000"/>
                <a:gd name="connsiteX71" fmla="*/ 1994 w 10000"/>
                <a:gd name="connsiteY71" fmla="*/ 2940 h 10000"/>
                <a:gd name="connsiteX72" fmla="*/ 1929 w 10000"/>
                <a:gd name="connsiteY72" fmla="*/ 3317 h 10000"/>
                <a:gd name="connsiteX73" fmla="*/ 1929 w 10000"/>
                <a:gd name="connsiteY73" fmla="*/ 3317 h 10000"/>
                <a:gd name="connsiteX74" fmla="*/ 1789 w 10000"/>
                <a:gd name="connsiteY74" fmla="*/ 3559 h 10000"/>
                <a:gd name="connsiteX75" fmla="*/ 1554 w 10000"/>
                <a:gd name="connsiteY75" fmla="*/ 3559 h 10000"/>
                <a:gd name="connsiteX76" fmla="*/ 1378 w 10000"/>
                <a:gd name="connsiteY76" fmla="*/ 3770 h 10000"/>
                <a:gd name="connsiteX77" fmla="*/ 1145 w 10000"/>
                <a:gd name="connsiteY77" fmla="*/ 3770 h 10000"/>
                <a:gd name="connsiteX78" fmla="*/ 968 w 10000"/>
                <a:gd name="connsiteY78" fmla="*/ 3981 h 10000"/>
                <a:gd name="connsiteX79" fmla="*/ 851 w 10000"/>
                <a:gd name="connsiteY79" fmla="*/ 3770 h 10000"/>
                <a:gd name="connsiteX80" fmla="*/ 558 w 10000"/>
                <a:gd name="connsiteY80" fmla="*/ 3717 h 10000"/>
                <a:gd name="connsiteX81" fmla="*/ 0 w 10000"/>
                <a:gd name="connsiteY81" fmla="*/ 4984 h 10000"/>
                <a:gd name="connsiteX82" fmla="*/ 59 w 10000"/>
                <a:gd name="connsiteY82" fmla="*/ 5249 h 10000"/>
                <a:gd name="connsiteX83" fmla="*/ 118 w 10000"/>
                <a:gd name="connsiteY83" fmla="*/ 5618 h 10000"/>
                <a:gd name="connsiteX84" fmla="*/ 294 w 10000"/>
                <a:gd name="connsiteY84" fmla="*/ 5935 h 10000"/>
                <a:gd name="connsiteX85" fmla="*/ 528 w 10000"/>
                <a:gd name="connsiteY85" fmla="*/ 6462 h 10000"/>
                <a:gd name="connsiteX86" fmla="*/ 381 w 10000"/>
                <a:gd name="connsiteY86" fmla="*/ 6358 h 10000"/>
                <a:gd name="connsiteX87" fmla="*/ 733 w 10000"/>
                <a:gd name="connsiteY87" fmla="*/ 6832 h 10000"/>
                <a:gd name="connsiteX88" fmla="*/ 938 w 10000"/>
                <a:gd name="connsiteY88" fmla="*/ 6780 h 10000"/>
                <a:gd name="connsiteX89" fmla="*/ 910 w 10000"/>
                <a:gd name="connsiteY89" fmla="*/ 6462 h 10000"/>
                <a:gd name="connsiteX90" fmla="*/ 1085 w 10000"/>
                <a:gd name="connsiteY90" fmla="*/ 6515 h 10000"/>
                <a:gd name="connsiteX91" fmla="*/ 880 w 10000"/>
                <a:gd name="connsiteY91" fmla="*/ 5882 h 10000"/>
                <a:gd name="connsiteX92" fmla="*/ 1261 w 10000"/>
                <a:gd name="connsiteY92" fmla="*/ 5618 h 10000"/>
                <a:gd name="connsiteX93" fmla="*/ 1468 w 10000"/>
                <a:gd name="connsiteY93" fmla="*/ 5618 h 10000"/>
                <a:gd name="connsiteX94" fmla="*/ 1468 w 10000"/>
                <a:gd name="connsiteY94" fmla="*/ 5882 h 10000"/>
                <a:gd name="connsiteX95" fmla="*/ 1290 w 10000"/>
                <a:gd name="connsiteY95" fmla="*/ 6040 h 10000"/>
                <a:gd name="connsiteX96" fmla="*/ 1174 w 10000"/>
                <a:gd name="connsiteY96" fmla="*/ 6727 h 10000"/>
                <a:gd name="connsiteX97" fmla="*/ 1115 w 10000"/>
                <a:gd name="connsiteY97" fmla="*/ 7043 h 10000"/>
                <a:gd name="connsiteX98" fmla="*/ 1203 w 10000"/>
                <a:gd name="connsiteY98" fmla="*/ 7466 h 10000"/>
                <a:gd name="connsiteX99" fmla="*/ 1378 w 10000"/>
                <a:gd name="connsiteY99" fmla="*/ 7783 h 10000"/>
                <a:gd name="connsiteX100" fmla="*/ 1965 w 10000"/>
                <a:gd name="connsiteY100" fmla="*/ 8416 h 10000"/>
                <a:gd name="connsiteX101" fmla="*/ 2433 w 10000"/>
                <a:gd name="connsiteY101" fmla="*/ 8891 h 10000"/>
                <a:gd name="connsiteX102" fmla="*/ 2785 w 10000"/>
                <a:gd name="connsiteY102" fmla="*/ 9103 h 10000"/>
                <a:gd name="connsiteX103" fmla="*/ 3167 w 10000"/>
                <a:gd name="connsiteY103" fmla="*/ 9313 h 10000"/>
                <a:gd name="connsiteX104" fmla="*/ 3550 w 10000"/>
                <a:gd name="connsiteY104" fmla="*/ 9525 h 10000"/>
                <a:gd name="connsiteX105" fmla="*/ 3902 w 10000"/>
                <a:gd name="connsiteY105" fmla="*/ 9631 h 10000"/>
                <a:gd name="connsiteX106" fmla="*/ 4282 w 10000"/>
                <a:gd name="connsiteY106" fmla="*/ 9789 h 10000"/>
                <a:gd name="connsiteX107" fmla="*/ 4722 w 10000"/>
                <a:gd name="connsiteY107" fmla="*/ 9948 h 10000"/>
                <a:gd name="connsiteX108" fmla="*/ 5190 w 10000"/>
                <a:gd name="connsiteY108" fmla="*/ 10000 h 10000"/>
                <a:gd name="connsiteX109" fmla="*/ 5601 w 10000"/>
                <a:gd name="connsiteY109" fmla="*/ 10000 h 10000"/>
                <a:gd name="connsiteX110" fmla="*/ 6100 w 10000"/>
                <a:gd name="connsiteY110" fmla="*/ 9948 h 10000"/>
                <a:gd name="connsiteX111" fmla="*/ 6452 w 10000"/>
                <a:gd name="connsiteY111" fmla="*/ 9841 h 10000"/>
                <a:gd name="connsiteX112" fmla="*/ 6804 w 10000"/>
                <a:gd name="connsiteY112" fmla="*/ 9737 h 10000"/>
                <a:gd name="connsiteX113" fmla="*/ 7186 w 10000"/>
                <a:gd name="connsiteY113" fmla="*/ 9578 h 10000"/>
                <a:gd name="connsiteX114" fmla="*/ 7537 w 10000"/>
                <a:gd name="connsiteY114" fmla="*/ 9419 h 10000"/>
                <a:gd name="connsiteX115" fmla="*/ 7860 w 10000"/>
                <a:gd name="connsiteY115" fmla="*/ 9209 h 10000"/>
                <a:gd name="connsiteX116" fmla="*/ 8212 w 10000"/>
                <a:gd name="connsiteY116" fmla="*/ 8997 h 10000"/>
                <a:gd name="connsiteX117" fmla="*/ 8535 w 10000"/>
                <a:gd name="connsiteY11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443 w 10000"/>
                <a:gd name="connsiteY17" fmla="*/ 5195 h 10000"/>
                <a:gd name="connsiteX18" fmla="*/ 9091 w 10000"/>
                <a:gd name="connsiteY18" fmla="*/ 5249 h 10000"/>
                <a:gd name="connsiteX19" fmla="*/ 8916 w 10000"/>
                <a:gd name="connsiteY19" fmla="*/ 6146 h 10000"/>
                <a:gd name="connsiteX20" fmla="*/ 8720 w 10000"/>
                <a:gd name="connsiteY20" fmla="*/ 5507 h 10000"/>
                <a:gd name="connsiteX21" fmla="*/ 8720 w 10000"/>
                <a:gd name="connsiteY21" fmla="*/ 5507 h 10000"/>
                <a:gd name="connsiteX22" fmla="*/ 8591 w 10000"/>
                <a:gd name="connsiteY22" fmla="*/ 5281 h 10000"/>
                <a:gd name="connsiteX23" fmla="*/ 8399 w 10000"/>
                <a:gd name="connsiteY23" fmla="*/ 5432 h 10000"/>
                <a:gd name="connsiteX24" fmla="*/ 8271 w 10000"/>
                <a:gd name="connsiteY24" fmla="*/ 5205 h 10000"/>
                <a:gd name="connsiteX25" fmla="*/ 8142 w 10000"/>
                <a:gd name="connsiteY25" fmla="*/ 4979 h 10000"/>
                <a:gd name="connsiteX26" fmla="*/ 8655 w 10000"/>
                <a:gd name="connsiteY26" fmla="*/ 4904 h 10000"/>
                <a:gd name="connsiteX27" fmla="*/ 8207 w 10000"/>
                <a:gd name="connsiteY27" fmla="*/ 4602 h 10000"/>
                <a:gd name="connsiteX28" fmla="*/ 8014 w 10000"/>
                <a:gd name="connsiteY28" fmla="*/ 4753 h 10000"/>
                <a:gd name="connsiteX29" fmla="*/ 8047 w 10000"/>
                <a:gd name="connsiteY29" fmla="*/ 4837 h 10000"/>
                <a:gd name="connsiteX30" fmla="*/ 6914 w 10000"/>
                <a:gd name="connsiteY30" fmla="*/ 3320 h 10000"/>
                <a:gd name="connsiteX31" fmla="*/ 6926 w 10000"/>
                <a:gd name="connsiteY31" fmla="*/ 3319 h 10000"/>
                <a:gd name="connsiteX32" fmla="*/ 6605 w 10000"/>
                <a:gd name="connsiteY32" fmla="*/ 3244 h 10000"/>
                <a:gd name="connsiteX33" fmla="*/ 6479 w 10000"/>
                <a:gd name="connsiteY33" fmla="*/ 3018 h 10000"/>
                <a:gd name="connsiteX34" fmla="*/ 4957 w 10000"/>
                <a:gd name="connsiteY34" fmla="*/ 3242 h 10000"/>
                <a:gd name="connsiteX35" fmla="*/ 4838 w 10000"/>
                <a:gd name="connsiteY35" fmla="*/ 3189 h 10000"/>
                <a:gd name="connsiteX36" fmla="*/ 4692 w 10000"/>
                <a:gd name="connsiteY36" fmla="*/ 3136 h 10000"/>
                <a:gd name="connsiteX37" fmla="*/ 4575 w 10000"/>
                <a:gd name="connsiteY37" fmla="*/ 3348 h 10000"/>
                <a:gd name="connsiteX38" fmla="*/ 4253 w 10000"/>
                <a:gd name="connsiteY38" fmla="*/ 3084 h 10000"/>
                <a:gd name="connsiteX39" fmla="*/ 4400 w 10000"/>
                <a:gd name="connsiteY39" fmla="*/ 3084 h 10000"/>
                <a:gd name="connsiteX40" fmla="*/ 4429 w 10000"/>
                <a:gd name="connsiteY40" fmla="*/ 3031 h 10000"/>
                <a:gd name="connsiteX41" fmla="*/ 4282 w 10000"/>
                <a:gd name="connsiteY41" fmla="*/ 2925 h 10000"/>
                <a:gd name="connsiteX42" fmla="*/ 4311 w 10000"/>
                <a:gd name="connsiteY42" fmla="*/ 2503 h 10000"/>
                <a:gd name="connsiteX43" fmla="*/ 4253 w 10000"/>
                <a:gd name="connsiteY43" fmla="*/ 2291 h 10000"/>
                <a:gd name="connsiteX44" fmla="*/ 4222 w 10000"/>
                <a:gd name="connsiteY44" fmla="*/ 1659 h 10000"/>
                <a:gd name="connsiteX45" fmla="*/ 4282 w 10000"/>
                <a:gd name="connsiteY45" fmla="*/ 1659 h 10000"/>
                <a:gd name="connsiteX46" fmla="*/ 4194 w 10000"/>
                <a:gd name="connsiteY46" fmla="*/ 1552 h 10000"/>
                <a:gd name="connsiteX47" fmla="*/ 3930 w 10000"/>
                <a:gd name="connsiteY47" fmla="*/ 1763 h 10000"/>
                <a:gd name="connsiteX48" fmla="*/ 3871 w 10000"/>
                <a:gd name="connsiteY48" fmla="*/ 1341 h 10000"/>
                <a:gd name="connsiteX49" fmla="*/ 4077 w 10000"/>
                <a:gd name="connsiteY49" fmla="*/ 602 h 10000"/>
                <a:gd name="connsiteX50" fmla="*/ 3902 w 10000"/>
                <a:gd name="connsiteY50" fmla="*/ 338 h 10000"/>
                <a:gd name="connsiteX51" fmla="*/ 4493 w 10000"/>
                <a:gd name="connsiteY51" fmla="*/ 0 h 10000"/>
                <a:gd name="connsiteX52" fmla="*/ 3636 w 10000"/>
                <a:gd name="connsiteY52" fmla="*/ 21 h 10000"/>
                <a:gd name="connsiteX53" fmla="*/ 3550 w 10000"/>
                <a:gd name="connsiteY53" fmla="*/ 233 h 10000"/>
                <a:gd name="connsiteX54" fmla="*/ 3460 w 10000"/>
                <a:gd name="connsiteY54" fmla="*/ 655 h 10000"/>
                <a:gd name="connsiteX55" fmla="*/ 3343 w 10000"/>
                <a:gd name="connsiteY55" fmla="*/ 708 h 10000"/>
                <a:gd name="connsiteX56" fmla="*/ 3519 w 10000"/>
                <a:gd name="connsiteY56" fmla="*/ 919 h 10000"/>
                <a:gd name="connsiteX57" fmla="*/ 3550 w 10000"/>
                <a:gd name="connsiteY57" fmla="*/ 1183 h 10000"/>
                <a:gd name="connsiteX58" fmla="*/ 3460 w 10000"/>
                <a:gd name="connsiteY58" fmla="*/ 1341 h 10000"/>
                <a:gd name="connsiteX59" fmla="*/ 3550 w 10000"/>
                <a:gd name="connsiteY59" fmla="*/ 1816 h 10000"/>
                <a:gd name="connsiteX60" fmla="*/ 3489 w 10000"/>
                <a:gd name="connsiteY60" fmla="*/ 2239 h 10000"/>
                <a:gd name="connsiteX61" fmla="*/ 3050 w 10000"/>
                <a:gd name="connsiteY61" fmla="*/ 2555 h 10000"/>
                <a:gd name="connsiteX62" fmla="*/ 3021 w 10000"/>
                <a:gd name="connsiteY62" fmla="*/ 2397 h 10000"/>
                <a:gd name="connsiteX63" fmla="*/ 2992 w 10000"/>
                <a:gd name="connsiteY63" fmla="*/ 2609 h 10000"/>
                <a:gd name="connsiteX64" fmla="*/ 3108 w 10000"/>
                <a:gd name="connsiteY64" fmla="*/ 2819 h 10000"/>
                <a:gd name="connsiteX65" fmla="*/ 3402 w 10000"/>
                <a:gd name="connsiteY65" fmla="*/ 2609 h 10000"/>
                <a:gd name="connsiteX66" fmla="*/ 3519 w 10000"/>
                <a:gd name="connsiteY66" fmla="*/ 2767 h 10000"/>
                <a:gd name="connsiteX67" fmla="*/ 3314 w 10000"/>
                <a:gd name="connsiteY67" fmla="*/ 2819 h 10000"/>
                <a:gd name="connsiteX68" fmla="*/ 2378 w 10000"/>
                <a:gd name="connsiteY68" fmla="*/ 2638 h 10000"/>
                <a:gd name="connsiteX69" fmla="*/ 2570 w 10000"/>
                <a:gd name="connsiteY69" fmla="*/ 2488 h 10000"/>
                <a:gd name="connsiteX70" fmla="*/ 1994 w 10000"/>
                <a:gd name="connsiteY70" fmla="*/ 2940 h 10000"/>
                <a:gd name="connsiteX71" fmla="*/ 1929 w 10000"/>
                <a:gd name="connsiteY71" fmla="*/ 3317 h 10000"/>
                <a:gd name="connsiteX72" fmla="*/ 1929 w 10000"/>
                <a:gd name="connsiteY72" fmla="*/ 3317 h 10000"/>
                <a:gd name="connsiteX73" fmla="*/ 1789 w 10000"/>
                <a:gd name="connsiteY73" fmla="*/ 3559 h 10000"/>
                <a:gd name="connsiteX74" fmla="*/ 1554 w 10000"/>
                <a:gd name="connsiteY74" fmla="*/ 3559 h 10000"/>
                <a:gd name="connsiteX75" fmla="*/ 1378 w 10000"/>
                <a:gd name="connsiteY75" fmla="*/ 3770 h 10000"/>
                <a:gd name="connsiteX76" fmla="*/ 1145 w 10000"/>
                <a:gd name="connsiteY76" fmla="*/ 3770 h 10000"/>
                <a:gd name="connsiteX77" fmla="*/ 968 w 10000"/>
                <a:gd name="connsiteY77" fmla="*/ 3981 h 10000"/>
                <a:gd name="connsiteX78" fmla="*/ 851 w 10000"/>
                <a:gd name="connsiteY78" fmla="*/ 3770 h 10000"/>
                <a:gd name="connsiteX79" fmla="*/ 558 w 10000"/>
                <a:gd name="connsiteY79" fmla="*/ 3717 h 10000"/>
                <a:gd name="connsiteX80" fmla="*/ 0 w 10000"/>
                <a:gd name="connsiteY80" fmla="*/ 4984 h 10000"/>
                <a:gd name="connsiteX81" fmla="*/ 59 w 10000"/>
                <a:gd name="connsiteY81" fmla="*/ 5249 h 10000"/>
                <a:gd name="connsiteX82" fmla="*/ 118 w 10000"/>
                <a:gd name="connsiteY82" fmla="*/ 5618 h 10000"/>
                <a:gd name="connsiteX83" fmla="*/ 294 w 10000"/>
                <a:gd name="connsiteY83" fmla="*/ 5935 h 10000"/>
                <a:gd name="connsiteX84" fmla="*/ 528 w 10000"/>
                <a:gd name="connsiteY84" fmla="*/ 6462 h 10000"/>
                <a:gd name="connsiteX85" fmla="*/ 381 w 10000"/>
                <a:gd name="connsiteY85" fmla="*/ 6358 h 10000"/>
                <a:gd name="connsiteX86" fmla="*/ 733 w 10000"/>
                <a:gd name="connsiteY86" fmla="*/ 6832 h 10000"/>
                <a:gd name="connsiteX87" fmla="*/ 938 w 10000"/>
                <a:gd name="connsiteY87" fmla="*/ 6780 h 10000"/>
                <a:gd name="connsiteX88" fmla="*/ 910 w 10000"/>
                <a:gd name="connsiteY88" fmla="*/ 6462 h 10000"/>
                <a:gd name="connsiteX89" fmla="*/ 1085 w 10000"/>
                <a:gd name="connsiteY89" fmla="*/ 6515 h 10000"/>
                <a:gd name="connsiteX90" fmla="*/ 880 w 10000"/>
                <a:gd name="connsiteY90" fmla="*/ 5882 h 10000"/>
                <a:gd name="connsiteX91" fmla="*/ 1261 w 10000"/>
                <a:gd name="connsiteY91" fmla="*/ 5618 h 10000"/>
                <a:gd name="connsiteX92" fmla="*/ 1468 w 10000"/>
                <a:gd name="connsiteY92" fmla="*/ 5618 h 10000"/>
                <a:gd name="connsiteX93" fmla="*/ 1468 w 10000"/>
                <a:gd name="connsiteY93" fmla="*/ 5882 h 10000"/>
                <a:gd name="connsiteX94" fmla="*/ 1290 w 10000"/>
                <a:gd name="connsiteY94" fmla="*/ 6040 h 10000"/>
                <a:gd name="connsiteX95" fmla="*/ 1174 w 10000"/>
                <a:gd name="connsiteY95" fmla="*/ 6727 h 10000"/>
                <a:gd name="connsiteX96" fmla="*/ 1115 w 10000"/>
                <a:gd name="connsiteY96" fmla="*/ 7043 h 10000"/>
                <a:gd name="connsiteX97" fmla="*/ 1203 w 10000"/>
                <a:gd name="connsiteY97" fmla="*/ 7466 h 10000"/>
                <a:gd name="connsiteX98" fmla="*/ 1378 w 10000"/>
                <a:gd name="connsiteY98" fmla="*/ 7783 h 10000"/>
                <a:gd name="connsiteX99" fmla="*/ 1965 w 10000"/>
                <a:gd name="connsiteY99" fmla="*/ 8416 h 10000"/>
                <a:gd name="connsiteX100" fmla="*/ 2433 w 10000"/>
                <a:gd name="connsiteY100" fmla="*/ 8891 h 10000"/>
                <a:gd name="connsiteX101" fmla="*/ 2785 w 10000"/>
                <a:gd name="connsiteY101" fmla="*/ 9103 h 10000"/>
                <a:gd name="connsiteX102" fmla="*/ 3167 w 10000"/>
                <a:gd name="connsiteY102" fmla="*/ 9313 h 10000"/>
                <a:gd name="connsiteX103" fmla="*/ 3550 w 10000"/>
                <a:gd name="connsiteY103" fmla="*/ 9525 h 10000"/>
                <a:gd name="connsiteX104" fmla="*/ 3902 w 10000"/>
                <a:gd name="connsiteY104" fmla="*/ 9631 h 10000"/>
                <a:gd name="connsiteX105" fmla="*/ 4282 w 10000"/>
                <a:gd name="connsiteY105" fmla="*/ 9789 h 10000"/>
                <a:gd name="connsiteX106" fmla="*/ 4722 w 10000"/>
                <a:gd name="connsiteY106" fmla="*/ 9948 h 10000"/>
                <a:gd name="connsiteX107" fmla="*/ 5190 w 10000"/>
                <a:gd name="connsiteY107" fmla="*/ 10000 h 10000"/>
                <a:gd name="connsiteX108" fmla="*/ 5601 w 10000"/>
                <a:gd name="connsiteY108" fmla="*/ 10000 h 10000"/>
                <a:gd name="connsiteX109" fmla="*/ 6100 w 10000"/>
                <a:gd name="connsiteY109" fmla="*/ 9948 h 10000"/>
                <a:gd name="connsiteX110" fmla="*/ 6452 w 10000"/>
                <a:gd name="connsiteY110" fmla="*/ 9841 h 10000"/>
                <a:gd name="connsiteX111" fmla="*/ 6804 w 10000"/>
                <a:gd name="connsiteY111" fmla="*/ 9737 h 10000"/>
                <a:gd name="connsiteX112" fmla="*/ 7186 w 10000"/>
                <a:gd name="connsiteY112" fmla="*/ 9578 h 10000"/>
                <a:gd name="connsiteX113" fmla="*/ 7537 w 10000"/>
                <a:gd name="connsiteY113" fmla="*/ 9419 h 10000"/>
                <a:gd name="connsiteX114" fmla="*/ 7860 w 10000"/>
                <a:gd name="connsiteY114" fmla="*/ 9209 h 10000"/>
                <a:gd name="connsiteX115" fmla="*/ 8212 w 10000"/>
                <a:gd name="connsiteY115" fmla="*/ 8997 h 10000"/>
                <a:gd name="connsiteX116" fmla="*/ 8535 w 10000"/>
                <a:gd name="connsiteY11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091 w 10000"/>
                <a:gd name="connsiteY17" fmla="*/ 5249 h 10000"/>
                <a:gd name="connsiteX18" fmla="*/ 8916 w 10000"/>
                <a:gd name="connsiteY18" fmla="*/ 6146 h 10000"/>
                <a:gd name="connsiteX19" fmla="*/ 8720 w 10000"/>
                <a:gd name="connsiteY19" fmla="*/ 5507 h 10000"/>
                <a:gd name="connsiteX20" fmla="*/ 8720 w 10000"/>
                <a:gd name="connsiteY20" fmla="*/ 5507 h 10000"/>
                <a:gd name="connsiteX21" fmla="*/ 8591 w 10000"/>
                <a:gd name="connsiteY21" fmla="*/ 5281 h 10000"/>
                <a:gd name="connsiteX22" fmla="*/ 8399 w 10000"/>
                <a:gd name="connsiteY22" fmla="*/ 5432 h 10000"/>
                <a:gd name="connsiteX23" fmla="*/ 8271 w 10000"/>
                <a:gd name="connsiteY23" fmla="*/ 5205 h 10000"/>
                <a:gd name="connsiteX24" fmla="*/ 8142 w 10000"/>
                <a:gd name="connsiteY24" fmla="*/ 4979 h 10000"/>
                <a:gd name="connsiteX25" fmla="*/ 8655 w 10000"/>
                <a:gd name="connsiteY25" fmla="*/ 4904 h 10000"/>
                <a:gd name="connsiteX26" fmla="*/ 8207 w 10000"/>
                <a:gd name="connsiteY26" fmla="*/ 4602 h 10000"/>
                <a:gd name="connsiteX27" fmla="*/ 8014 w 10000"/>
                <a:gd name="connsiteY27" fmla="*/ 4753 h 10000"/>
                <a:gd name="connsiteX28" fmla="*/ 8047 w 10000"/>
                <a:gd name="connsiteY28" fmla="*/ 4837 h 10000"/>
                <a:gd name="connsiteX29" fmla="*/ 6914 w 10000"/>
                <a:gd name="connsiteY29" fmla="*/ 3320 h 10000"/>
                <a:gd name="connsiteX30" fmla="*/ 6926 w 10000"/>
                <a:gd name="connsiteY30" fmla="*/ 3319 h 10000"/>
                <a:gd name="connsiteX31" fmla="*/ 6605 w 10000"/>
                <a:gd name="connsiteY31" fmla="*/ 3244 h 10000"/>
                <a:gd name="connsiteX32" fmla="*/ 6479 w 10000"/>
                <a:gd name="connsiteY32" fmla="*/ 3018 h 10000"/>
                <a:gd name="connsiteX33" fmla="*/ 4957 w 10000"/>
                <a:gd name="connsiteY33" fmla="*/ 3242 h 10000"/>
                <a:gd name="connsiteX34" fmla="*/ 4838 w 10000"/>
                <a:gd name="connsiteY34" fmla="*/ 3189 h 10000"/>
                <a:gd name="connsiteX35" fmla="*/ 4692 w 10000"/>
                <a:gd name="connsiteY35" fmla="*/ 3136 h 10000"/>
                <a:gd name="connsiteX36" fmla="*/ 4575 w 10000"/>
                <a:gd name="connsiteY36" fmla="*/ 3348 h 10000"/>
                <a:gd name="connsiteX37" fmla="*/ 4253 w 10000"/>
                <a:gd name="connsiteY37" fmla="*/ 3084 h 10000"/>
                <a:gd name="connsiteX38" fmla="*/ 4400 w 10000"/>
                <a:gd name="connsiteY38" fmla="*/ 3084 h 10000"/>
                <a:gd name="connsiteX39" fmla="*/ 4429 w 10000"/>
                <a:gd name="connsiteY39" fmla="*/ 3031 h 10000"/>
                <a:gd name="connsiteX40" fmla="*/ 4282 w 10000"/>
                <a:gd name="connsiteY40" fmla="*/ 2925 h 10000"/>
                <a:gd name="connsiteX41" fmla="*/ 4311 w 10000"/>
                <a:gd name="connsiteY41" fmla="*/ 2503 h 10000"/>
                <a:gd name="connsiteX42" fmla="*/ 4253 w 10000"/>
                <a:gd name="connsiteY42" fmla="*/ 2291 h 10000"/>
                <a:gd name="connsiteX43" fmla="*/ 4222 w 10000"/>
                <a:gd name="connsiteY43" fmla="*/ 1659 h 10000"/>
                <a:gd name="connsiteX44" fmla="*/ 4282 w 10000"/>
                <a:gd name="connsiteY44" fmla="*/ 1659 h 10000"/>
                <a:gd name="connsiteX45" fmla="*/ 4194 w 10000"/>
                <a:gd name="connsiteY45" fmla="*/ 1552 h 10000"/>
                <a:gd name="connsiteX46" fmla="*/ 3930 w 10000"/>
                <a:gd name="connsiteY46" fmla="*/ 1763 h 10000"/>
                <a:gd name="connsiteX47" fmla="*/ 3871 w 10000"/>
                <a:gd name="connsiteY47" fmla="*/ 1341 h 10000"/>
                <a:gd name="connsiteX48" fmla="*/ 4077 w 10000"/>
                <a:gd name="connsiteY48" fmla="*/ 602 h 10000"/>
                <a:gd name="connsiteX49" fmla="*/ 3902 w 10000"/>
                <a:gd name="connsiteY49" fmla="*/ 338 h 10000"/>
                <a:gd name="connsiteX50" fmla="*/ 4493 w 10000"/>
                <a:gd name="connsiteY50" fmla="*/ 0 h 10000"/>
                <a:gd name="connsiteX51" fmla="*/ 3636 w 10000"/>
                <a:gd name="connsiteY51" fmla="*/ 21 h 10000"/>
                <a:gd name="connsiteX52" fmla="*/ 3550 w 10000"/>
                <a:gd name="connsiteY52" fmla="*/ 233 h 10000"/>
                <a:gd name="connsiteX53" fmla="*/ 3460 w 10000"/>
                <a:gd name="connsiteY53" fmla="*/ 655 h 10000"/>
                <a:gd name="connsiteX54" fmla="*/ 3343 w 10000"/>
                <a:gd name="connsiteY54" fmla="*/ 708 h 10000"/>
                <a:gd name="connsiteX55" fmla="*/ 3519 w 10000"/>
                <a:gd name="connsiteY55" fmla="*/ 919 h 10000"/>
                <a:gd name="connsiteX56" fmla="*/ 3550 w 10000"/>
                <a:gd name="connsiteY56" fmla="*/ 1183 h 10000"/>
                <a:gd name="connsiteX57" fmla="*/ 3460 w 10000"/>
                <a:gd name="connsiteY57" fmla="*/ 1341 h 10000"/>
                <a:gd name="connsiteX58" fmla="*/ 3550 w 10000"/>
                <a:gd name="connsiteY58" fmla="*/ 1816 h 10000"/>
                <a:gd name="connsiteX59" fmla="*/ 3489 w 10000"/>
                <a:gd name="connsiteY59" fmla="*/ 2239 h 10000"/>
                <a:gd name="connsiteX60" fmla="*/ 3050 w 10000"/>
                <a:gd name="connsiteY60" fmla="*/ 2555 h 10000"/>
                <a:gd name="connsiteX61" fmla="*/ 3021 w 10000"/>
                <a:gd name="connsiteY61" fmla="*/ 2397 h 10000"/>
                <a:gd name="connsiteX62" fmla="*/ 2992 w 10000"/>
                <a:gd name="connsiteY62" fmla="*/ 2609 h 10000"/>
                <a:gd name="connsiteX63" fmla="*/ 3108 w 10000"/>
                <a:gd name="connsiteY63" fmla="*/ 2819 h 10000"/>
                <a:gd name="connsiteX64" fmla="*/ 3402 w 10000"/>
                <a:gd name="connsiteY64" fmla="*/ 2609 h 10000"/>
                <a:gd name="connsiteX65" fmla="*/ 3519 w 10000"/>
                <a:gd name="connsiteY65" fmla="*/ 2767 h 10000"/>
                <a:gd name="connsiteX66" fmla="*/ 3314 w 10000"/>
                <a:gd name="connsiteY66" fmla="*/ 2819 h 10000"/>
                <a:gd name="connsiteX67" fmla="*/ 2378 w 10000"/>
                <a:gd name="connsiteY67" fmla="*/ 2638 h 10000"/>
                <a:gd name="connsiteX68" fmla="*/ 2570 w 10000"/>
                <a:gd name="connsiteY68" fmla="*/ 2488 h 10000"/>
                <a:gd name="connsiteX69" fmla="*/ 1994 w 10000"/>
                <a:gd name="connsiteY69" fmla="*/ 2940 h 10000"/>
                <a:gd name="connsiteX70" fmla="*/ 1929 w 10000"/>
                <a:gd name="connsiteY70" fmla="*/ 3317 h 10000"/>
                <a:gd name="connsiteX71" fmla="*/ 1929 w 10000"/>
                <a:gd name="connsiteY71" fmla="*/ 3317 h 10000"/>
                <a:gd name="connsiteX72" fmla="*/ 1789 w 10000"/>
                <a:gd name="connsiteY72" fmla="*/ 3559 h 10000"/>
                <a:gd name="connsiteX73" fmla="*/ 1554 w 10000"/>
                <a:gd name="connsiteY73" fmla="*/ 3559 h 10000"/>
                <a:gd name="connsiteX74" fmla="*/ 1378 w 10000"/>
                <a:gd name="connsiteY74" fmla="*/ 3770 h 10000"/>
                <a:gd name="connsiteX75" fmla="*/ 1145 w 10000"/>
                <a:gd name="connsiteY75" fmla="*/ 3770 h 10000"/>
                <a:gd name="connsiteX76" fmla="*/ 968 w 10000"/>
                <a:gd name="connsiteY76" fmla="*/ 3981 h 10000"/>
                <a:gd name="connsiteX77" fmla="*/ 851 w 10000"/>
                <a:gd name="connsiteY77" fmla="*/ 3770 h 10000"/>
                <a:gd name="connsiteX78" fmla="*/ 558 w 10000"/>
                <a:gd name="connsiteY78" fmla="*/ 3717 h 10000"/>
                <a:gd name="connsiteX79" fmla="*/ 0 w 10000"/>
                <a:gd name="connsiteY79" fmla="*/ 4984 h 10000"/>
                <a:gd name="connsiteX80" fmla="*/ 59 w 10000"/>
                <a:gd name="connsiteY80" fmla="*/ 5249 h 10000"/>
                <a:gd name="connsiteX81" fmla="*/ 118 w 10000"/>
                <a:gd name="connsiteY81" fmla="*/ 5618 h 10000"/>
                <a:gd name="connsiteX82" fmla="*/ 294 w 10000"/>
                <a:gd name="connsiteY82" fmla="*/ 5935 h 10000"/>
                <a:gd name="connsiteX83" fmla="*/ 528 w 10000"/>
                <a:gd name="connsiteY83" fmla="*/ 6462 h 10000"/>
                <a:gd name="connsiteX84" fmla="*/ 381 w 10000"/>
                <a:gd name="connsiteY84" fmla="*/ 6358 h 10000"/>
                <a:gd name="connsiteX85" fmla="*/ 733 w 10000"/>
                <a:gd name="connsiteY85" fmla="*/ 6832 h 10000"/>
                <a:gd name="connsiteX86" fmla="*/ 938 w 10000"/>
                <a:gd name="connsiteY86" fmla="*/ 6780 h 10000"/>
                <a:gd name="connsiteX87" fmla="*/ 910 w 10000"/>
                <a:gd name="connsiteY87" fmla="*/ 6462 h 10000"/>
                <a:gd name="connsiteX88" fmla="*/ 1085 w 10000"/>
                <a:gd name="connsiteY88" fmla="*/ 6515 h 10000"/>
                <a:gd name="connsiteX89" fmla="*/ 880 w 10000"/>
                <a:gd name="connsiteY89" fmla="*/ 5882 h 10000"/>
                <a:gd name="connsiteX90" fmla="*/ 1261 w 10000"/>
                <a:gd name="connsiteY90" fmla="*/ 5618 h 10000"/>
                <a:gd name="connsiteX91" fmla="*/ 1468 w 10000"/>
                <a:gd name="connsiteY91" fmla="*/ 5618 h 10000"/>
                <a:gd name="connsiteX92" fmla="*/ 1468 w 10000"/>
                <a:gd name="connsiteY92" fmla="*/ 5882 h 10000"/>
                <a:gd name="connsiteX93" fmla="*/ 1290 w 10000"/>
                <a:gd name="connsiteY93" fmla="*/ 6040 h 10000"/>
                <a:gd name="connsiteX94" fmla="*/ 1174 w 10000"/>
                <a:gd name="connsiteY94" fmla="*/ 6727 h 10000"/>
                <a:gd name="connsiteX95" fmla="*/ 1115 w 10000"/>
                <a:gd name="connsiteY95" fmla="*/ 7043 h 10000"/>
                <a:gd name="connsiteX96" fmla="*/ 1203 w 10000"/>
                <a:gd name="connsiteY96" fmla="*/ 7466 h 10000"/>
                <a:gd name="connsiteX97" fmla="*/ 1378 w 10000"/>
                <a:gd name="connsiteY97" fmla="*/ 7783 h 10000"/>
                <a:gd name="connsiteX98" fmla="*/ 1965 w 10000"/>
                <a:gd name="connsiteY98" fmla="*/ 8416 h 10000"/>
                <a:gd name="connsiteX99" fmla="*/ 2433 w 10000"/>
                <a:gd name="connsiteY99" fmla="*/ 8891 h 10000"/>
                <a:gd name="connsiteX100" fmla="*/ 2785 w 10000"/>
                <a:gd name="connsiteY100" fmla="*/ 9103 h 10000"/>
                <a:gd name="connsiteX101" fmla="*/ 3167 w 10000"/>
                <a:gd name="connsiteY101" fmla="*/ 9313 h 10000"/>
                <a:gd name="connsiteX102" fmla="*/ 3550 w 10000"/>
                <a:gd name="connsiteY102" fmla="*/ 9525 h 10000"/>
                <a:gd name="connsiteX103" fmla="*/ 3902 w 10000"/>
                <a:gd name="connsiteY103" fmla="*/ 9631 h 10000"/>
                <a:gd name="connsiteX104" fmla="*/ 4282 w 10000"/>
                <a:gd name="connsiteY104" fmla="*/ 9789 h 10000"/>
                <a:gd name="connsiteX105" fmla="*/ 4722 w 10000"/>
                <a:gd name="connsiteY105" fmla="*/ 9948 h 10000"/>
                <a:gd name="connsiteX106" fmla="*/ 5190 w 10000"/>
                <a:gd name="connsiteY106" fmla="*/ 10000 h 10000"/>
                <a:gd name="connsiteX107" fmla="*/ 5601 w 10000"/>
                <a:gd name="connsiteY107" fmla="*/ 10000 h 10000"/>
                <a:gd name="connsiteX108" fmla="*/ 6100 w 10000"/>
                <a:gd name="connsiteY108" fmla="*/ 9948 h 10000"/>
                <a:gd name="connsiteX109" fmla="*/ 6452 w 10000"/>
                <a:gd name="connsiteY109" fmla="*/ 9841 h 10000"/>
                <a:gd name="connsiteX110" fmla="*/ 6804 w 10000"/>
                <a:gd name="connsiteY110" fmla="*/ 9737 h 10000"/>
                <a:gd name="connsiteX111" fmla="*/ 7186 w 10000"/>
                <a:gd name="connsiteY111" fmla="*/ 9578 h 10000"/>
                <a:gd name="connsiteX112" fmla="*/ 7537 w 10000"/>
                <a:gd name="connsiteY112" fmla="*/ 9419 h 10000"/>
                <a:gd name="connsiteX113" fmla="*/ 7860 w 10000"/>
                <a:gd name="connsiteY113" fmla="*/ 9209 h 10000"/>
                <a:gd name="connsiteX114" fmla="*/ 8212 w 10000"/>
                <a:gd name="connsiteY114" fmla="*/ 8997 h 10000"/>
                <a:gd name="connsiteX115" fmla="*/ 8535 w 10000"/>
                <a:gd name="connsiteY11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091 w 10000"/>
                <a:gd name="connsiteY16" fmla="*/ 5249 h 10000"/>
                <a:gd name="connsiteX17" fmla="*/ 8916 w 10000"/>
                <a:gd name="connsiteY17" fmla="*/ 6146 h 10000"/>
                <a:gd name="connsiteX18" fmla="*/ 8720 w 10000"/>
                <a:gd name="connsiteY18" fmla="*/ 5507 h 10000"/>
                <a:gd name="connsiteX19" fmla="*/ 8720 w 10000"/>
                <a:gd name="connsiteY19" fmla="*/ 5507 h 10000"/>
                <a:gd name="connsiteX20" fmla="*/ 8591 w 10000"/>
                <a:gd name="connsiteY20" fmla="*/ 5281 h 10000"/>
                <a:gd name="connsiteX21" fmla="*/ 8399 w 10000"/>
                <a:gd name="connsiteY21" fmla="*/ 5432 h 10000"/>
                <a:gd name="connsiteX22" fmla="*/ 8271 w 10000"/>
                <a:gd name="connsiteY22" fmla="*/ 5205 h 10000"/>
                <a:gd name="connsiteX23" fmla="*/ 8142 w 10000"/>
                <a:gd name="connsiteY23" fmla="*/ 4979 h 10000"/>
                <a:gd name="connsiteX24" fmla="*/ 8655 w 10000"/>
                <a:gd name="connsiteY24" fmla="*/ 4904 h 10000"/>
                <a:gd name="connsiteX25" fmla="*/ 8207 w 10000"/>
                <a:gd name="connsiteY25" fmla="*/ 4602 h 10000"/>
                <a:gd name="connsiteX26" fmla="*/ 8014 w 10000"/>
                <a:gd name="connsiteY26" fmla="*/ 4753 h 10000"/>
                <a:gd name="connsiteX27" fmla="*/ 8047 w 10000"/>
                <a:gd name="connsiteY27" fmla="*/ 4837 h 10000"/>
                <a:gd name="connsiteX28" fmla="*/ 6914 w 10000"/>
                <a:gd name="connsiteY28" fmla="*/ 3320 h 10000"/>
                <a:gd name="connsiteX29" fmla="*/ 6926 w 10000"/>
                <a:gd name="connsiteY29" fmla="*/ 3319 h 10000"/>
                <a:gd name="connsiteX30" fmla="*/ 6605 w 10000"/>
                <a:gd name="connsiteY30" fmla="*/ 3244 h 10000"/>
                <a:gd name="connsiteX31" fmla="*/ 6479 w 10000"/>
                <a:gd name="connsiteY31" fmla="*/ 3018 h 10000"/>
                <a:gd name="connsiteX32" fmla="*/ 4957 w 10000"/>
                <a:gd name="connsiteY32" fmla="*/ 3242 h 10000"/>
                <a:gd name="connsiteX33" fmla="*/ 4838 w 10000"/>
                <a:gd name="connsiteY33" fmla="*/ 3189 h 10000"/>
                <a:gd name="connsiteX34" fmla="*/ 4692 w 10000"/>
                <a:gd name="connsiteY34" fmla="*/ 3136 h 10000"/>
                <a:gd name="connsiteX35" fmla="*/ 4575 w 10000"/>
                <a:gd name="connsiteY35" fmla="*/ 3348 h 10000"/>
                <a:gd name="connsiteX36" fmla="*/ 4253 w 10000"/>
                <a:gd name="connsiteY36" fmla="*/ 3084 h 10000"/>
                <a:gd name="connsiteX37" fmla="*/ 4400 w 10000"/>
                <a:gd name="connsiteY37" fmla="*/ 3084 h 10000"/>
                <a:gd name="connsiteX38" fmla="*/ 4429 w 10000"/>
                <a:gd name="connsiteY38" fmla="*/ 3031 h 10000"/>
                <a:gd name="connsiteX39" fmla="*/ 4282 w 10000"/>
                <a:gd name="connsiteY39" fmla="*/ 2925 h 10000"/>
                <a:gd name="connsiteX40" fmla="*/ 4311 w 10000"/>
                <a:gd name="connsiteY40" fmla="*/ 2503 h 10000"/>
                <a:gd name="connsiteX41" fmla="*/ 4253 w 10000"/>
                <a:gd name="connsiteY41" fmla="*/ 2291 h 10000"/>
                <a:gd name="connsiteX42" fmla="*/ 4222 w 10000"/>
                <a:gd name="connsiteY42" fmla="*/ 1659 h 10000"/>
                <a:gd name="connsiteX43" fmla="*/ 4282 w 10000"/>
                <a:gd name="connsiteY43" fmla="*/ 1659 h 10000"/>
                <a:gd name="connsiteX44" fmla="*/ 4194 w 10000"/>
                <a:gd name="connsiteY44" fmla="*/ 1552 h 10000"/>
                <a:gd name="connsiteX45" fmla="*/ 3930 w 10000"/>
                <a:gd name="connsiteY45" fmla="*/ 1763 h 10000"/>
                <a:gd name="connsiteX46" fmla="*/ 3871 w 10000"/>
                <a:gd name="connsiteY46" fmla="*/ 1341 h 10000"/>
                <a:gd name="connsiteX47" fmla="*/ 4077 w 10000"/>
                <a:gd name="connsiteY47" fmla="*/ 602 h 10000"/>
                <a:gd name="connsiteX48" fmla="*/ 3902 w 10000"/>
                <a:gd name="connsiteY48" fmla="*/ 338 h 10000"/>
                <a:gd name="connsiteX49" fmla="*/ 4493 w 10000"/>
                <a:gd name="connsiteY49" fmla="*/ 0 h 10000"/>
                <a:gd name="connsiteX50" fmla="*/ 3636 w 10000"/>
                <a:gd name="connsiteY50" fmla="*/ 21 h 10000"/>
                <a:gd name="connsiteX51" fmla="*/ 3550 w 10000"/>
                <a:gd name="connsiteY51" fmla="*/ 233 h 10000"/>
                <a:gd name="connsiteX52" fmla="*/ 3460 w 10000"/>
                <a:gd name="connsiteY52" fmla="*/ 655 h 10000"/>
                <a:gd name="connsiteX53" fmla="*/ 3343 w 10000"/>
                <a:gd name="connsiteY53" fmla="*/ 708 h 10000"/>
                <a:gd name="connsiteX54" fmla="*/ 3519 w 10000"/>
                <a:gd name="connsiteY54" fmla="*/ 919 h 10000"/>
                <a:gd name="connsiteX55" fmla="*/ 3550 w 10000"/>
                <a:gd name="connsiteY55" fmla="*/ 1183 h 10000"/>
                <a:gd name="connsiteX56" fmla="*/ 3460 w 10000"/>
                <a:gd name="connsiteY56" fmla="*/ 1341 h 10000"/>
                <a:gd name="connsiteX57" fmla="*/ 3550 w 10000"/>
                <a:gd name="connsiteY57" fmla="*/ 1816 h 10000"/>
                <a:gd name="connsiteX58" fmla="*/ 3489 w 10000"/>
                <a:gd name="connsiteY58" fmla="*/ 2239 h 10000"/>
                <a:gd name="connsiteX59" fmla="*/ 3050 w 10000"/>
                <a:gd name="connsiteY59" fmla="*/ 2555 h 10000"/>
                <a:gd name="connsiteX60" fmla="*/ 3021 w 10000"/>
                <a:gd name="connsiteY60" fmla="*/ 2397 h 10000"/>
                <a:gd name="connsiteX61" fmla="*/ 2992 w 10000"/>
                <a:gd name="connsiteY61" fmla="*/ 2609 h 10000"/>
                <a:gd name="connsiteX62" fmla="*/ 3108 w 10000"/>
                <a:gd name="connsiteY62" fmla="*/ 2819 h 10000"/>
                <a:gd name="connsiteX63" fmla="*/ 3402 w 10000"/>
                <a:gd name="connsiteY63" fmla="*/ 2609 h 10000"/>
                <a:gd name="connsiteX64" fmla="*/ 3519 w 10000"/>
                <a:gd name="connsiteY64" fmla="*/ 2767 h 10000"/>
                <a:gd name="connsiteX65" fmla="*/ 3314 w 10000"/>
                <a:gd name="connsiteY65" fmla="*/ 2819 h 10000"/>
                <a:gd name="connsiteX66" fmla="*/ 2378 w 10000"/>
                <a:gd name="connsiteY66" fmla="*/ 2638 h 10000"/>
                <a:gd name="connsiteX67" fmla="*/ 2570 w 10000"/>
                <a:gd name="connsiteY67" fmla="*/ 2488 h 10000"/>
                <a:gd name="connsiteX68" fmla="*/ 1994 w 10000"/>
                <a:gd name="connsiteY68" fmla="*/ 2940 h 10000"/>
                <a:gd name="connsiteX69" fmla="*/ 1929 w 10000"/>
                <a:gd name="connsiteY69" fmla="*/ 3317 h 10000"/>
                <a:gd name="connsiteX70" fmla="*/ 1929 w 10000"/>
                <a:gd name="connsiteY70" fmla="*/ 3317 h 10000"/>
                <a:gd name="connsiteX71" fmla="*/ 1789 w 10000"/>
                <a:gd name="connsiteY71" fmla="*/ 3559 h 10000"/>
                <a:gd name="connsiteX72" fmla="*/ 1554 w 10000"/>
                <a:gd name="connsiteY72" fmla="*/ 3559 h 10000"/>
                <a:gd name="connsiteX73" fmla="*/ 1378 w 10000"/>
                <a:gd name="connsiteY73" fmla="*/ 3770 h 10000"/>
                <a:gd name="connsiteX74" fmla="*/ 1145 w 10000"/>
                <a:gd name="connsiteY74" fmla="*/ 3770 h 10000"/>
                <a:gd name="connsiteX75" fmla="*/ 968 w 10000"/>
                <a:gd name="connsiteY75" fmla="*/ 3981 h 10000"/>
                <a:gd name="connsiteX76" fmla="*/ 851 w 10000"/>
                <a:gd name="connsiteY76" fmla="*/ 3770 h 10000"/>
                <a:gd name="connsiteX77" fmla="*/ 558 w 10000"/>
                <a:gd name="connsiteY77" fmla="*/ 3717 h 10000"/>
                <a:gd name="connsiteX78" fmla="*/ 0 w 10000"/>
                <a:gd name="connsiteY78" fmla="*/ 4984 h 10000"/>
                <a:gd name="connsiteX79" fmla="*/ 59 w 10000"/>
                <a:gd name="connsiteY79" fmla="*/ 5249 h 10000"/>
                <a:gd name="connsiteX80" fmla="*/ 118 w 10000"/>
                <a:gd name="connsiteY80" fmla="*/ 5618 h 10000"/>
                <a:gd name="connsiteX81" fmla="*/ 294 w 10000"/>
                <a:gd name="connsiteY81" fmla="*/ 5935 h 10000"/>
                <a:gd name="connsiteX82" fmla="*/ 528 w 10000"/>
                <a:gd name="connsiteY82" fmla="*/ 6462 h 10000"/>
                <a:gd name="connsiteX83" fmla="*/ 381 w 10000"/>
                <a:gd name="connsiteY83" fmla="*/ 6358 h 10000"/>
                <a:gd name="connsiteX84" fmla="*/ 733 w 10000"/>
                <a:gd name="connsiteY84" fmla="*/ 6832 h 10000"/>
                <a:gd name="connsiteX85" fmla="*/ 938 w 10000"/>
                <a:gd name="connsiteY85" fmla="*/ 6780 h 10000"/>
                <a:gd name="connsiteX86" fmla="*/ 910 w 10000"/>
                <a:gd name="connsiteY86" fmla="*/ 6462 h 10000"/>
                <a:gd name="connsiteX87" fmla="*/ 1085 w 10000"/>
                <a:gd name="connsiteY87" fmla="*/ 6515 h 10000"/>
                <a:gd name="connsiteX88" fmla="*/ 880 w 10000"/>
                <a:gd name="connsiteY88" fmla="*/ 5882 h 10000"/>
                <a:gd name="connsiteX89" fmla="*/ 1261 w 10000"/>
                <a:gd name="connsiteY89" fmla="*/ 5618 h 10000"/>
                <a:gd name="connsiteX90" fmla="*/ 1468 w 10000"/>
                <a:gd name="connsiteY90" fmla="*/ 5618 h 10000"/>
                <a:gd name="connsiteX91" fmla="*/ 1468 w 10000"/>
                <a:gd name="connsiteY91" fmla="*/ 5882 h 10000"/>
                <a:gd name="connsiteX92" fmla="*/ 1290 w 10000"/>
                <a:gd name="connsiteY92" fmla="*/ 6040 h 10000"/>
                <a:gd name="connsiteX93" fmla="*/ 1174 w 10000"/>
                <a:gd name="connsiteY93" fmla="*/ 6727 h 10000"/>
                <a:gd name="connsiteX94" fmla="*/ 1115 w 10000"/>
                <a:gd name="connsiteY94" fmla="*/ 7043 h 10000"/>
                <a:gd name="connsiteX95" fmla="*/ 1203 w 10000"/>
                <a:gd name="connsiteY95" fmla="*/ 7466 h 10000"/>
                <a:gd name="connsiteX96" fmla="*/ 1378 w 10000"/>
                <a:gd name="connsiteY96" fmla="*/ 7783 h 10000"/>
                <a:gd name="connsiteX97" fmla="*/ 1965 w 10000"/>
                <a:gd name="connsiteY97" fmla="*/ 8416 h 10000"/>
                <a:gd name="connsiteX98" fmla="*/ 2433 w 10000"/>
                <a:gd name="connsiteY98" fmla="*/ 8891 h 10000"/>
                <a:gd name="connsiteX99" fmla="*/ 2785 w 10000"/>
                <a:gd name="connsiteY99" fmla="*/ 9103 h 10000"/>
                <a:gd name="connsiteX100" fmla="*/ 3167 w 10000"/>
                <a:gd name="connsiteY100" fmla="*/ 9313 h 10000"/>
                <a:gd name="connsiteX101" fmla="*/ 3550 w 10000"/>
                <a:gd name="connsiteY101" fmla="*/ 9525 h 10000"/>
                <a:gd name="connsiteX102" fmla="*/ 3902 w 10000"/>
                <a:gd name="connsiteY102" fmla="*/ 9631 h 10000"/>
                <a:gd name="connsiteX103" fmla="*/ 4282 w 10000"/>
                <a:gd name="connsiteY103" fmla="*/ 9789 h 10000"/>
                <a:gd name="connsiteX104" fmla="*/ 4722 w 10000"/>
                <a:gd name="connsiteY104" fmla="*/ 9948 h 10000"/>
                <a:gd name="connsiteX105" fmla="*/ 5190 w 10000"/>
                <a:gd name="connsiteY105" fmla="*/ 10000 h 10000"/>
                <a:gd name="connsiteX106" fmla="*/ 5601 w 10000"/>
                <a:gd name="connsiteY106" fmla="*/ 10000 h 10000"/>
                <a:gd name="connsiteX107" fmla="*/ 6100 w 10000"/>
                <a:gd name="connsiteY107" fmla="*/ 9948 h 10000"/>
                <a:gd name="connsiteX108" fmla="*/ 6452 w 10000"/>
                <a:gd name="connsiteY108" fmla="*/ 9841 h 10000"/>
                <a:gd name="connsiteX109" fmla="*/ 6804 w 10000"/>
                <a:gd name="connsiteY109" fmla="*/ 9737 h 10000"/>
                <a:gd name="connsiteX110" fmla="*/ 7186 w 10000"/>
                <a:gd name="connsiteY110" fmla="*/ 9578 h 10000"/>
                <a:gd name="connsiteX111" fmla="*/ 7537 w 10000"/>
                <a:gd name="connsiteY111" fmla="*/ 9419 h 10000"/>
                <a:gd name="connsiteX112" fmla="*/ 7860 w 10000"/>
                <a:gd name="connsiteY112" fmla="*/ 9209 h 10000"/>
                <a:gd name="connsiteX113" fmla="*/ 8212 w 10000"/>
                <a:gd name="connsiteY113" fmla="*/ 8997 h 10000"/>
                <a:gd name="connsiteX114" fmla="*/ 8535 w 10000"/>
                <a:gd name="connsiteY11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091 w 10000"/>
                <a:gd name="connsiteY15" fmla="*/ 5249 h 10000"/>
                <a:gd name="connsiteX16" fmla="*/ 8916 w 10000"/>
                <a:gd name="connsiteY16" fmla="*/ 6146 h 10000"/>
                <a:gd name="connsiteX17" fmla="*/ 8720 w 10000"/>
                <a:gd name="connsiteY17" fmla="*/ 5507 h 10000"/>
                <a:gd name="connsiteX18" fmla="*/ 8720 w 10000"/>
                <a:gd name="connsiteY18" fmla="*/ 5507 h 10000"/>
                <a:gd name="connsiteX19" fmla="*/ 8591 w 10000"/>
                <a:gd name="connsiteY19" fmla="*/ 5281 h 10000"/>
                <a:gd name="connsiteX20" fmla="*/ 8399 w 10000"/>
                <a:gd name="connsiteY20" fmla="*/ 5432 h 10000"/>
                <a:gd name="connsiteX21" fmla="*/ 8271 w 10000"/>
                <a:gd name="connsiteY21" fmla="*/ 5205 h 10000"/>
                <a:gd name="connsiteX22" fmla="*/ 8142 w 10000"/>
                <a:gd name="connsiteY22" fmla="*/ 4979 h 10000"/>
                <a:gd name="connsiteX23" fmla="*/ 8655 w 10000"/>
                <a:gd name="connsiteY23" fmla="*/ 4904 h 10000"/>
                <a:gd name="connsiteX24" fmla="*/ 8207 w 10000"/>
                <a:gd name="connsiteY24" fmla="*/ 4602 h 10000"/>
                <a:gd name="connsiteX25" fmla="*/ 8014 w 10000"/>
                <a:gd name="connsiteY25" fmla="*/ 4753 h 10000"/>
                <a:gd name="connsiteX26" fmla="*/ 8047 w 10000"/>
                <a:gd name="connsiteY26" fmla="*/ 4837 h 10000"/>
                <a:gd name="connsiteX27" fmla="*/ 6914 w 10000"/>
                <a:gd name="connsiteY27" fmla="*/ 3320 h 10000"/>
                <a:gd name="connsiteX28" fmla="*/ 6926 w 10000"/>
                <a:gd name="connsiteY28" fmla="*/ 3319 h 10000"/>
                <a:gd name="connsiteX29" fmla="*/ 6605 w 10000"/>
                <a:gd name="connsiteY29" fmla="*/ 3244 h 10000"/>
                <a:gd name="connsiteX30" fmla="*/ 6479 w 10000"/>
                <a:gd name="connsiteY30" fmla="*/ 3018 h 10000"/>
                <a:gd name="connsiteX31" fmla="*/ 4957 w 10000"/>
                <a:gd name="connsiteY31" fmla="*/ 3242 h 10000"/>
                <a:gd name="connsiteX32" fmla="*/ 4838 w 10000"/>
                <a:gd name="connsiteY32" fmla="*/ 3189 h 10000"/>
                <a:gd name="connsiteX33" fmla="*/ 4692 w 10000"/>
                <a:gd name="connsiteY33" fmla="*/ 3136 h 10000"/>
                <a:gd name="connsiteX34" fmla="*/ 4575 w 10000"/>
                <a:gd name="connsiteY34" fmla="*/ 3348 h 10000"/>
                <a:gd name="connsiteX35" fmla="*/ 4253 w 10000"/>
                <a:gd name="connsiteY35" fmla="*/ 3084 h 10000"/>
                <a:gd name="connsiteX36" fmla="*/ 4400 w 10000"/>
                <a:gd name="connsiteY36" fmla="*/ 3084 h 10000"/>
                <a:gd name="connsiteX37" fmla="*/ 4429 w 10000"/>
                <a:gd name="connsiteY37" fmla="*/ 3031 h 10000"/>
                <a:gd name="connsiteX38" fmla="*/ 4282 w 10000"/>
                <a:gd name="connsiteY38" fmla="*/ 2925 h 10000"/>
                <a:gd name="connsiteX39" fmla="*/ 4311 w 10000"/>
                <a:gd name="connsiteY39" fmla="*/ 2503 h 10000"/>
                <a:gd name="connsiteX40" fmla="*/ 4253 w 10000"/>
                <a:gd name="connsiteY40" fmla="*/ 2291 h 10000"/>
                <a:gd name="connsiteX41" fmla="*/ 4222 w 10000"/>
                <a:gd name="connsiteY41" fmla="*/ 1659 h 10000"/>
                <a:gd name="connsiteX42" fmla="*/ 4282 w 10000"/>
                <a:gd name="connsiteY42" fmla="*/ 1659 h 10000"/>
                <a:gd name="connsiteX43" fmla="*/ 4194 w 10000"/>
                <a:gd name="connsiteY43" fmla="*/ 1552 h 10000"/>
                <a:gd name="connsiteX44" fmla="*/ 3930 w 10000"/>
                <a:gd name="connsiteY44" fmla="*/ 1763 h 10000"/>
                <a:gd name="connsiteX45" fmla="*/ 3871 w 10000"/>
                <a:gd name="connsiteY45" fmla="*/ 1341 h 10000"/>
                <a:gd name="connsiteX46" fmla="*/ 4077 w 10000"/>
                <a:gd name="connsiteY46" fmla="*/ 602 h 10000"/>
                <a:gd name="connsiteX47" fmla="*/ 3902 w 10000"/>
                <a:gd name="connsiteY47" fmla="*/ 338 h 10000"/>
                <a:gd name="connsiteX48" fmla="*/ 4493 w 10000"/>
                <a:gd name="connsiteY48" fmla="*/ 0 h 10000"/>
                <a:gd name="connsiteX49" fmla="*/ 3636 w 10000"/>
                <a:gd name="connsiteY49" fmla="*/ 21 h 10000"/>
                <a:gd name="connsiteX50" fmla="*/ 3550 w 10000"/>
                <a:gd name="connsiteY50" fmla="*/ 233 h 10000"/>
                <a:gd name="connsiteX51" fmla="*/ 3460 w 10000"/>
                <a:gd name="connsiteY51" fmla="*/ 655 h 10000"/>
                <a:gd name="connsiteX52" fmla="*/ 3343 w 10000"/>
                <a:gd name="connsiteY52" fmla="*/ 708 h 10000"/>
                <a:gd name="connsiteX53" fmla="*/ 3519 w 10000"/>
                <a:gd name="connsiteY53" fmla="*/ 919 h 10000"/>
                <a:gd name="connsiteX54" fmla="*/ 3550 w 10000"/>
                <a:gd name="connsiteY54" fmla="*/ 1183 h 10000"/>
                <a:gd name="connsiteX55" fmla="*/ 3460 w 10000"/>
                <a:gd name="connsiteY55" fmla="*/ 1341 h 10000"/>
                <a:gd name="connsiteX56" fmla="*/ 3550 w 10000"/>
                <a:gd name="connsiteY56" fmla="*/ 1816 h 10000"/>
                <a:gd name="connsiteX57" fmla="*/ 3489 w 10000"/>
                <a:gd name="connsiteY57" fmla="*/ 2239 h 10000"/>
                <a:gd name="connsiteX58" fmla="*/ 3050 w 10000"/>
                <a:gd name="connsiteY58" fmla="*/ 2555 h 10000"/>
                <a:gd name="connsiteX59" fmla="*/ 3021 w 10000"/>
                <a:gd name="connsiteY59" fmla="*/ 2397 h 10000"/>
                <a:gd name="connsiteX60" fmla="*/ 2992 w 10000"/>
                <a:gd name="connsiteY60" fmla="*/ 2609 h 10000"/>
                <a:gd name="connsiteX61" fmla="*/ 3108 w 10000"/>
                <a:gd name="connsiteY61" fmla="*/ 2819 h 10000"/>
                <a:gd name="connsiteX62" fmla="*/ 3402 w 10000"/>
                <a:gd name="connsiteY62" fmla="*/ 2609 h 10000"/>
                <a:gd name="connsiteX63" fmla="*/ 3519 w 10000"/>
                <a:gd name="connsiteY63" fmla="*/ 2767 h 10000"/>
                <a:gd name="connsiteX64" fmla="*/ 3314 w 10000"/>
                <a:gd name="connsiteY64" fmla="*/ 2819 h 10000"/>
                <a:gd name="connsiteX65" fmla="*/ 2378 w 10000"/>
                <a:gd name="connsiteY65" fmla="*/ 2638 h 10000"/>
                <a:gd name="connsiteX66" fmla="*/ 2570 w 10000"/>
                <a:gd name="connsiteY66" fmla="*/ 2488 h 10000"/>
                <a:gd name="connsiteX67" fmla="*/ 1994 w 10000"/>
                <a:gd name="connsiteY67" fmla="*/ 2940 h 10000"/>
                <a:gd name="connsiteX68" fmla="*/ 1929 w 10000"/>
                <a:gd name="connsiteY68" fmla="*/ 3317 h 10000"/>
                <a:gd name="connsiteX69" fmla="*/ 1929 w 10000"/>
                <a:gd name="connsiteY69" fmla="*/ 3317 h 10000"/>
                <a:gd name="connsiteX70" fmla="*/ 1789 w 10000"/>
                <a:gd name="connsiteY70" fmla="*/ 3559 h 10000"/>
                <a:gd name="connsiteX71" fmla="*/ 1554 w 10000"/>
                <a:gd name="connsiteY71" fmla="*/ 3559 h 10000"/>
                <a:gd name="connsiteX72" fmla="*/ 1378 w 10000"/>
                <a:gd name="connsiteY72" fmla="*/ 3770 h 10000"/>
                <a:gd name="connsiteX73" fmla="*/ 1145 w 10000"/>
                <a:gd name="connsiteY73" fmla="*/ 3770 h 10000"/>
                <a:gd name="connsiteX74" fmla="*/ 968 w 10000"/>
                <a:gd name="connsiteY74" fmla="*/ 3981 h 10000"/>
                <a:gd name="connsiteX75" fmla="*/ 851 w 10000"/>
                <a:gd name="connsiteY75" fmla="*/ 3770 h 10000"/>
                <a:gd name="connsiteX76" fmla="*/ 558 w 10000"/>
                <a:gd name="connsiteY76" fmla="*/ 3717 h 10000"/>
                <a:gd name="connsiteX77" fmla="*/ 0 w 10000"/>
                <a:gd name="connsiteY77" fmla="*/ 4984 h 10000"/>
                <a:gd name="connsiteX78" fmla="*/ 59 w 10000"/>
                <a:gd name="connsiteY78" fmla="*/ 5249 h 10000"/>
                <a:gd name="connsiteX79" fmla="*/ 118 w 10000"/>
                <a:gd name="connsiteY79" fmla="*/ 5618 h 10000"/>
                <a:gd name="connsiteX80" fmla="*/ 294 w 10000"/>
                <a:gd name="connsiteY80" fmla="*/ 5935 h 10000"/>
                <a:gd name="connsiteX81" fmla="*/ 528 w 10000"/>
                <a:gd name="connsiteY81" fmla="*/ 6462 h 10000"/>
                <a:gd name="connsiteX82" fmla="*/ 381 w 10000"/>
                <a:gd name="connsiteY82" fmla="*/ 6358 h 10000"/>
                <a:gd name="connsiteX83" fmla="*/ 733 w 10000"/>
                <a:gd name="connsiteY83" fmla="*/ 6832 h 10000"/>
                <a:gd name="connsiteX84" fmla="*/ 938 w 10000"/>
                <a:gd name="connsiteY84" fmla="*/ 6780 h 10000"/>
                <a:gd name="connsiteX85" fmla="*/ 910 w 10000"/>
                <a:gd name="connsiteY85" fmla="*/ 6462 h 10000"/>
                <a:gd name="connsiteX86" fmla="*/ 1085 w 10000"/>
                <a:gd name="connsiteY86" fmla="*/ 6515 h 10000"/>
                <a:gd name="connsiteX87" fmla="*/ 880 w 10000"/>
                <a:gd name="connsiteY87" fmla="*/ 5882 h 10000"/>
                <a:gd name="connsiteX88" fmla="*/ 1261 w 10000"/>
                <a:gd name="connsiteY88" fmla="*/ 5618 h 10000"/>
                <a:gd name="connsiteX89" fmla="*/ 1468 w 10000"/>
                <a:gd name="connsiteY89" fmla="*/ 5618 h 10000"/>
                <a:gd name="connsiteX90" fmla="*/ 1468 w 10000"/>
                <a:gd name="connsiteY90" fmla="*/ 5882 h 10000"/>
                <a:gd name="connsiteX91" fmla="*/ 1290 w 10000"/>
                <a:gd name="connsiteY91" fmla="*/ 6040 h 10000"/>
                <a:gd name="connsiteX92" fmla="*/ 1174 w 10000"/>
                <a:gd name="connsiteY92" fmla="*/ 6727 h 10000"/>
                <a:gd name="connsiteX93" fmla="*/ 1115 w 10000"/>
                <a:gd name="connsiteY93" fmla="*/ 7043 h 10000"/>
                <a:gd name="connsiteX94" fmla="*/ 1203 w 10000"/>
                <a:gd name="connsiteY94" fmla="*/ 7466 h 10000"/>
                <a:gd name="connsiteX95" fmla="*/ 1378 w 10000"/>
                <a:gd name="connsiteY95" fmla="*/ 7783 h 10000"/>
                <a:gd name="connsiteX96" fmla="*/ 1965 w 10000"/>
                <a:gd name="connsiteY96" fmla="*/ 8416 h 10000"/>
                <a:gd name="connsiteX97" fmla="*/ 2433 w 10000"/>
                <a:gd name="connsiteY97" fmla="*/ 8891 h 10000"/>
                <a:gd name="connsiteX98" fmla="*/ 2785 w 10000"/>
                <a:gd name="connsiteY98" fmla="*/ 9103 h 10000"/>
                <a:gd name="connsiteX99" fmla="*/ 3167 w 10000"/>
                <a:gd name="connsiteY99" fmla="*/ 9313 h 10000"/>
                <a:gd name="connsiteX100" fmla="*/ 3550 w 10000"/>
                <a:gd name="connsiteY100" fmla="*/ 9525 h 10000"/>
                <a:gd name="connsiteX101" fmla="*/ 3902 w 10000"/>
                <a:gd name="connsiteY101" fmla="*/ 9631 h 10000"/>
                <a:gd name="connsiteX102" fmla="*/ 4282 w 10000"/>
                <a:gd name="connsiteY102" fmla="*/ 9789 h 10000"/>
                <a:gd name="connsiteX103" fmla="*/ 4722 w 10000"/>
                <a:gd name="connsiteY103" fmla="*/ 9948 h 10000"/>
                <a:gd name="connsiteX104" fmla="*/ 5190 w 10000"/>
                <a:gd name="connsiteY104" fmla="*/ 10000 h 10000"/>
                <a:gd name="connsiteX105" fmla="*/ 5601 w 10000"/>
                <a:gd name="connsiteY105" fmla="*/ 10000 h 10000"/>
                <a:gd name="connsiteX106" fmla="*/ 6100 w 10000"/>
                <a:gd name="connsiteY106" fmla="*/ 9948 h 10000"/>
                <a:gd name="connsiteX107" fmla="*/ 6452 w 10000"/>
                <a:gd name="connsiteY107" fmla="*/ 9841 h 10000"/>
                <a:gd name="connsiteX108" fmla="*/ 6804 w 10000"/>
                <a:gd name="connsiteY108" fmla="*/ 9737 h 10000"/>
                <a:gd name="connsiteX109" fmla="*/ 7186 w 10000"/>
                <a:gd name="connsiteY109" fmla="*/ 9578 h 10000"/>
                <a:gd name="connsiteX110" fmla="*/ 7537 w 10000"/>
                <a:gd name="connsiteY110" fmla="*/ 9419 h 10000"/>
                <a:gd name="connsiteX111" fmla="*/ 7860 w 10000"/>
                <a:gd name="connsiteY111" fmla="*/ 9209 h 10000"/>
                <a:gd name="connsiteX112" fmla="*/ 8212 w 10000"/>
                <a:gd name="connsiteY112" fmla="*/ 8997 h 10000"/>
                <a:gd name="connsiteX113" fmla="*/ 8535 w 10000"/>
                <a:gd name="connsiteY11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399 w 10000"/>
                <a:gd name="connsiteY19" fmla="*/ 5432 h 10000"/>
                <a:gd name="connsiteX20" fmla="*/ 8271 w 10000"/>
                <a:gd name="connsiteY20" fmla="*/ 5205 h 10000"/>
                <a:gd name="connsiteX21" fmla="*/ 8142 w 10000"/>
                <a:gd name="connsiteY21" fmla="*/ 4979 h 10000"/>
                <a:gd name="connsiteX22" fmla="*/ 8655 w 10000"/>
                <a:gd name="connsiteY22" fmla="*/ 4904 h 10000"/>
                <a:gd name="connsiteX23" fmla="*/ 8207 w 10000"/>
                <a:gd name="connsiteY23" fmla="*/ 4602 h 10000"/>
                <a:gd name="connsiteX24" fmla="*/ 8014 w 10000"/>
                <a:gd name="connsiteY24" fmla="*/ 4753 h 10000"/>
                <a:gd name="connsiteX25" fmla="*/ 8047 w 10000"/>
                <a:gd name="connsiteY25" fmla="*/ 4837 h 10000"/>
                <a:gd name="connsiteX26" fmla="*/ 6914 w 10000"/>
                <a:gd name="connsiteY26" fmla="*/ 3320 h 10000"/>
                <a:gd name="connsiteX27" fmla="*/ 6926 w 10000"/>
                <a:gd name="connsiteY27" fmla="*/ 3319 h 10000"/>
                <a:gd name="connsiteX28" fmla="*/ 6605 w 10000"/>
                <a:gd name="connsiteY28" fmla="*/ 3244 h 10000"/>
                <a:gd name="connsiteX29" fmla="*/ 6479 w 10000"/>
                <a:gd name="connsiteY29" fmla="*/ 3018 h 10000"/>
                <a:gd name="connsiteX30" fmla="*/ 4957 w 10000"/>
                <a:gd name="connsiteY30" fmla="*/ 3242 h 10000"/>
                <a:gd name="connsiteX31" fmla="*/ 4838 w 10000"/>
                <a:gd name="connsiteY31" fmla="*/ 3189 h 10000"/>
                <a:gd name="connsiteX32" fmla="*/ 4692 w 10000"/>
                <a:gd name="connsiteY32" fmla="*/ 3136 h 10000"/>
                <a:gd name="connsiteX33" fmla="*/ 4575 w 10000"/>
                <a:gd name="connsiteY33" fmla="*/ 3348 h 10000"/>
                <a:gd name="connsiteX34" fmla="*/ 4253 w 10000"/>
                <a:gd name="connsiteY34" fmla="*/ 3084 h 10000"/>
                <a:gd name="connsiteX35" fmla="*/ 4400 w 10000"/>
                <a:gd name="connsiteY35" fmla="*/ 3084 h 10000"/>
                <a:gd name="connsiteX36" fmla="*/ 4429 w 10000"/>
                <a:gd name="connsiteY36" fmla="*/ 3031 h 10000"/>
                <a:gd name="connsiteX37" fmla="*/ 4282 w 10000"/>
                <a:gd name="connsiteY37" fmla="*/ 2925 h 10000"/>
                <a:gd name="connsiteX38" fmla="*/ 4311 w 10000"/>
                <a:gd name="connsiteY38" fmla="*/ 2503 h 10000"/>
                <a:gd name="connsiteX39" fmla="*/ 4253 w 10000"/>
                <a:gd name="connsiteY39" fmla="*/ 2291 h 10000"/>
                <a:gd name="connsiteX40" fmla="*/ 4222 w 10000"/>
                <a:gd name="connsiteY40" fmla="*/ 1659 h 10000"/>
                <a:gd name="connsiteX41" fmla="*/ 4282 w 10000"/>
                <a:gd name="connsiteY41" fmla="*/ 1659 h 10000"/>
                <a:gd name="connsiteX42" fmla="*/ 4194 w 10000"/>
                <a:gd name="connsiteY42" fmla="*/ 1552 h 10000"/>
                <a:gd name="connsiteX43" fmla="*/ 3930 w 10000"/>
                <a:gd name="connsiteY43" fmla="*/ 1763 h 10000"/>
                <a:gd name="connsiteX44" fmla="*/ 3871 w 10000"/>
                <a:gd name="connsiteY44" fmla="*/ 1341 h 10000"/>
                <a:gd name="connsiteX45" fmla="*/ 4077 w 10000"/>
                <a:gd name="connsiteY45" fmla="*/ 602 h 10000"/>
                <a:gd name="connsiteX46" fmla="*/ 3902 w 10000"/>
                <a:gd name="connsiteY46" fmla="*/ 338 h 10000"/>
                <a:gd name="connsiteX47" fmla="*/ 4493 w 10000"/>
                <a:gd name="connsiteY47" fmla="*/ 0 h 10000"/>
                <a:gd name="connsiteX48" fmla="*/ 3636 w 10000"/>
                <a:gd name="connsiteY48" fmla="*/ 21 h 10000"/>
                <a:gd name="connsiteX49" fmla="*/ 3550 w 10000"/>
                <a:gd name="connsiteY49" fmla="*/ 233 h 10000"/>
                <a:gd name="connsiteX50" fmla="*/ 3460 w 10000"/>
                <a:gd name="connsiteY50" fmla="*/ 655 h 10000"/>
                <a:gd name="connsiteX51" fmla="*/ 3343 w 10000"/>
                <a:gd name="connsiteY51" fmla="*/ 708 h 10000"/>
                <a:gd name="connsiteX52" fmla="*/ 3519 w 10000"/>
                <a:gd name="connsiteY52" fmla="*/ 919 h 10000"/>
                <a:gd name="connsiteX53" fmla="*/ 3550 w 10000"/>
                <a:gd name="connsiteY53" fmla="*/ 1183 h 10000"/>
                <a:gd name="connsiteX54" fmla="*/ 3460 w 10000"/>
                <a:gd name="connsiteY54" fmla="*/ 1341 h 10000"/>
                <a:gd name="connsiteX55" fmla="*/ 3550 w 10000"/>
                <a:gd name="connsiteY55" fmla="*/ 1816 h 10000"/>
                <a:gd name="connsiteX56" fmla="*/ 3489 w 10000"/>
                <a:gd name="connsiteY56" fmla="*/ 2239 h 10000"/>
                <a:gd name="connsiteX57" fmla="*/ 3050 w 10000"/>
                <a:gd name="connsiteY57" fmla="*/ 2555 h 10000"/>
                <a:gd name="connsiteX58" fmla="*/ 3021 w 10000"/>
                <a:gd name="connsiteY58" fmla="*/ 2397 h 10000"/>
                <a:gd name="connsiteX59" fmla="*/ 2992 w 10000"/>
                <a:gd name="connsiteY59" fmla="*/ 2609 h 10000"/>
                <a:gd name="connsiteX60" fmla="*/ 3108 w 10000"/>
                <a:gd name="connsiteY60" fmla="*/ 2819 h 10000"/>
                <a:gd name="connsiteX61" fmla="*/ 3402 w 10000"/>
                <a:gd name="connsiteY61" fmla="*/ 2609 h 10000"/>
                <a:gd name="connsiteX62" fmla="*/ 3519 w 10000"/>
                <a:gd name="connsiteY62" fmla="*/ 2767 h 10000"/>
                <a:gd name="connsiteX63" fmla="*/ 3314 w 10000"/>
                <a:gd name="connsiteY63" fmla="*/ 2819 h 10000"/>
                <a:gd name="connsiteX64" fmla="*/ 2378 w 10000"/>
                <a:gd name="connsiteY64" fmla="*/ 2638 h 10000"/>
                <a:gd name="connsiteX65" fmla="*/ 2570 w 10000"/>
                <a:gd name="connsiteY65" fmla="*/ 2488 h 10000"/>
                <a:gd name="connsiteX66" fmla="*/ 1994 w 10000"/>
                <a:gd name="connsiteY66" fmla="*/ 2940 h 10000"/>
                <a:gd name="connsiteX67" fmla="*/ 1929 w 10000"/>
                <a:gd name="connsiteY67" fmla="*/ 3317 h 10000"/>
                <a:gd name="connsiteX68" fmla="*/ 1929 w 10000"/>
                <a:gd name="connsiteY68" fmla="*/ 3317 h 10000"/>
                <a:gd name="connsiteX69" fmla="*/ 1789 w 10000"/>
                <a:gd name="connsiteY69" fmla="*/ 3559 h 10000"/>
                <a:gd name="connsiteX70" fmla="*/ 1554 w 10000"/>
                <a:gd name="connsiteY70" fmla="*/ 3559 h 10000"/>
                <a:gd name="connsiteX71" fmla="*/ 1378 w 10000"/>
                <a:gd name="connsiteY71" fmla="*/ 3770 h 10000"/>
                <a:gd name="connsiteX72" fmla="*/ 1145 w 10000"/>
                <a:gd name="connsiteY72" fmla="*/ 3770 h 10000"/>
                <a:gd name="connsiteX73" fmla="*/ 968 w 10000"/>
                <a:gd name="connsiteY73" fmla="*/ 3981 h 10000"/>
                <a:gd name="connsiteX74" fmla="*/ 851 w 10000"/>
                <a:gd name="connsiteY74" fmla="*/ 3770 h 10000"/>
                <a:gd name="connsiteX75" fmla="*/ 558 w 10000"/>
                <a:gd name="connsiteY75" fmla="*/ 3717 h 10000"/>
                <a:gd name="connsiteX76" fmla="*/ 0 w 10000"/>
                <a:gd name="connsiteY76" fmla="*/ 4984 h 10000"/>
                <a:gd name="connsiteX77" fmla="*/ 59 w 10000"/>
                <a:gd name="connsiteY77" fmla="*/ 5249 h 10000"/>
                <a:gd name="connsiteX78" fmla="*/ 118 w 10000"/>
                <a:gd name="connsiteY78" fmla="*/ 5618 h 10000"/>
                <a:gd name="connsiteX79" fmla="*/ 294 w 10000"/>
                <a:gd name="connsiteY79" fmla="*/ 5935 h 10000"/>
                <a:gd name="connsiteX80" fmla="*/ 528 w 10000"/>
                <a:gd name="connsiteY80" fmla="*/ 6462 h 10000"/>
                <a:gd name="connsiteX81" fmla="*/ 381 w 10000"/>
                <a:gd name="connsiteY81" fmla="*/ 6358 h 10000"/>
                <a:gd name="connsiteX82" fmla="*/ 733 w 10000"/>
                <a:gd name="connsiteY82" fmla="*/ 6832 h 10000"/>
                <a:gd name="connsiteX83" fmla="*/ 938 w 10000"/>
                <a:gd name="connsiteY83" fmla="*/ 6780 h 10000"/>
                <a:gd name="connsiteX84" fmla="*/ 910 w 10000"/>
                <a:gd name="connsiteY84" fmla="*/ 6462 h 10000"/>
                <a:gd name="connsiteX85" fmla="*/ 1085 w 10000"/>
                <a:gd name="connsiteY85" fmla="*/ 6515 h 10000"/>
                <a:gd name="connsiteX86" fmla="*/ 880 w 10000"/>
                <a:gd name="connsiteY86" fmla="*/ 5882 h 10000"/>
                <a:gd name="connsiteX87" fmla="*/ 1261 w 10000"/>
                <a:gd name="connsiteY87" fmla="*/ 5618 h 10000"/>
                <a:gd name="connsiteX88" fmla="*/ 1468 w 10000"/>
                <a:gd name="connsiteY88" fmla="*/ 5618 h 10000"/>
                <a:gd name="connsiteX89" fmla="*/ 1468 w 10000"/>
                <a:gd name="connsiteY89" fmla="*/ 5882 h 10000"/>
                <a:gd name="connsiteX90" fmla="*/ 1290 w 10000"/>
                <a:gd name="connsiteY90" fmla="*/ 6040 h 10000"/>
                <a:gd name="connsiteX91" fmla="*/ 1174 w 10000"/>
                <a:gd name="connsiteY91" fmla="*/ 6727 h 10000"/>
                <a:gd name="connsiteX92" fmla="*/ 1115 w 10000"/>
                <a:gd name="connsiteY92" fmla="*/ 7043 h 10000"/>
                <a:gd name="connsiteX93" fmla="*/ 1203 w 10000"/>
                <a:gd name="connsiteY93" fmla="*/ 7466 h 10000"/>
                <a:gd name="connsiteX94" fmla="*/ 1378 w 10000"/>
                <a:gd name="connsiteY94" fmla="*/ 7783 h 10000"/>
                <a:gd name="connsiteX95" fmla="*/ 1965 w 10000"/>
                <a:gd name="connsiteY95" fmla="*/ 8416 h 10000"/>
                <a:gd name="connsiteX96" fmla="*/ 2433 w 10000"/>
                <a:gd name="connsiteY96" fmla="*/ 8891 h 10000"/>
                <a:gd name="connsiteX97" fmla="*/ 2785 w 10000"/>
                <a:gd name="connsiteY97" fmla="*/ 9103 h 10000"/>
                <a:gd name="connsiteX98" fmla="*/ 3167 w 10000"/>
                <a:gd name="connsiteY98" fmla="*/ 9313 h 10000"/>
                <a:gd name="connsiteX99" fmla="*/ 3550 w 10000"/>
                <a:gd name="connsiteY99" fmla="*/ 9525 h 10000"/>
                <a:gd name="connsiteX100" fmla="*/ 3902 w 10000"/>
                <a:gd name="connsiteY100" fmla="*/ 9631 h 10000"/>
                <a:gd name="connsiteX101" fmla="*/ 4282 w 10000"/>
                <a:gd name="connsiteY101" fmla="*/ 9789 h 10000"/>
                <a:gd name="connsiteX102" fmla="*/ 4722 w 10000"/>
                <a:gd name="connsiteY102" fmla="*/ 9948 h 10000"/>
                <a:gd name="connsiteX103" fmla="*/ 5190 w 10000"/>
                <a:gd name="connsiteY103" fmla="*/ 10000 h 10000"/>
                <a:gd name="connsiteX104" fmla="*/ 5601 w 10000"/>
                <a:gd name="connsiteY104" fmla="*/ 10000 h 10000"/>
                <a:gd name="connsiteX105" fmla="*/ 6100 w 10000"/>
                <a:gd name="connsiteY105" fmla="*/ 9948 h 10000"/>
                <a:gd name="connsiteX106" fmla="*/ 6452 w 10000"/>
                <a:gd name="connsiteY106" fmla="*/ 9841 h 10000"/>
                <a:gd name="connsiteX107" fmla="*/ 6804 w 10000"/>
                <a:gd name="connsiteY107" fmla="*/ 9737 h 10000"/>
                <a:gd name="connsiteX108" fmla="*/ 7186 w 10000"/>
                <a:gd name="connsiteY108" fmla="*/ 9578 h 10000"/>
                <a:gd name="connsiteX109" fmla="*/ 7537 w 10000"/>
                <a:gd name="connsiteY109" fmla="*/ 9419 h 10000"/>
                <a:gd name="connsiteX110" fmla="*/ 7860 w 10000"/>
                <a:gd name="connsiteY110" fmla="*/ 9209 h 10000"/>
                <a:gd name="connsiteX111" fmla="*/ 8212 w 10000"/>
                <a:gd name="connsiteY111" fmla="*/ 8997 h 10000"/>
                <a:gd name="connsiteX112" fmla="*/ 8535 w 10000"/>
                <a:gd name="connsiteY11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271 w 10000"/>
                <a:gd name="connsiteY19" fmla="*/ 5205 h 10000"/>
                <a:gd name="connsiteX20" fmla="*/ 8142 w 10000"/>
                <a:gd name="connsiteY20" fmla="*/ 4979 h 10000"/>
                <a:gd name="connsiteX21" fmla="*/ 8655 w 10000"/>
                <a:gd name="connsiteY21" fmla="*/ 4904 h 10000"/>
                <a:gd name="connsiteX22" fmla="*/ 8207 w 10000"/>
                <a:gd name="connsiteY22" fmla="*/ 4602 h 10000"/>
                <a:gd name="connsiteX23" fmla="*/ 8014 w 10000"/>
                <a:gd name="connsiteY23" fmla="*/ 4753 h 10000"/>
                <a:gd name="connsiteX24" fmla="*/ 8047 w 10000"/>
                <a:gd name="connsiteY24" fmla="*/ 4837 h 10000"/>
                <a:gd name="connsiteX25" fmla="*/ 6914 w 10000"/>
                <a:gd name="connsiteY25" fmla="*/ 3320 h 10000"/>
                <a:gd name="connsiteX26" fmla="*/ 6926 w 10000"/>
                <a:gd name="connsiteY26" fmla="*/ 3319 h 10000"/>
                <a:gd name="connsiteX27" fmla="*/ 6605 w 10000"/>
                <a:gd name="connsiteY27" fmla="*/ 3244 h 10000"/>
                <a:gd name="connsiteX28" fmla="*/ 6479 w 10000"/>
                <a:gd name="connsiteY28" fmla="*/ 3018 h 10000"/>
                <a:gd name="connsiteX29" fmla="*/ 4957 w 10000"/>
                <a:gd name="connsiteY29" fmla="*/ 3242 h 10000"/>
                <a:gd name="connsiteX30" fmla="*/ 4838 w 10000"/>
                <a:gd name="connsiteY30" fmla="*/ 3189 h 10000"/>
                <a:gd name="connsiteX31" fmla="*/ 4692 w 10000"/>
                <a:gd name="connsiteY31" fmla="*/ 3136 h 10000"/>
                <a:gd name="connsiteX32" fmla="*/ 4575 w 10000"/>
                <a:gd name="connsiteY32" fmla="*/ 3348 h 10000"/>
                <a:gd name="connsiteX33" fmla="*/ 4253 w 10000"/>
                <a:gd name="connsiteY33" fmla="*/ 3084 h 10000"/>
                <a:gd name="connsiteX34" fmla="*/ 4400 w 10000"/>
                <a:gd name="connsiteY34" fmla="*/ 3084 h 10000"/>
                <a:gd name="connsiteX35" fmla="*/ 4429 w 10000"/>
                <a:gd name="connsiteY35" fmla="*/ 3031 h 10000"/>
                <a:gd name="connsiteX36" fmla="*/ 4282 w 10000"/>
                <a:gd name="connsiteY36" fmla="*/ 2925 h 10000"/>
                <a:gd name="connsiteX37" fmla="*/ 4311 w 10000"/>
                <a:gd name="connsiteY37" fmla="*/ 2503 h 10000"/>
                <a:gd name="connsiteX38" fmla="*/ 4253 w 10000"/>
                <a:gd name="connsiteY38" fmla="*/ 2291 h 10000"/>
                <a:gd name="connsiteX39" fmla="*/ 4222 w 10000"/>
                <a:gd name="connsiteY39" fmla="*/ 1659 h 10000"/>
                <a:gd name="connsiteX40" fmla="*/ 4282 w 10000"/>
                <a:gd name="connsiteY40" fmla="*/ 1659 h 10000"/>
                <a:gd name="connsiteX41" fmla="*/ 4194 w 10000"/>
                <a:gd name="connsiteY41" fmla="*/ 1552 h 10000"/>
                <a:gd name="connsiteX42" fmla="*/ 3930 w 10000"/>
                <a:gd name="connsiteY42" fmla="*/ 1763 h 10000"/>
                <a:gd name="connsiteX43" fmla="*/ 3871 w 10000"/>
                <a:gd name="connsiteY43" fmla="*/ 1341 h 10000"/>
                <a:gd name="connsiteX44" fmla="*/ 4077 w 10000"/>
                <a:gd name="connsiteY44" fmla="*/ 602 h 10000"/>
                <a:gd name="connsiteX45" fmla="*/ 3902 w 10000"/>
                <a:gd name="connsiteY45" fmla="*/ 338 h 10000"/>
                <a:gd name="connsiteX46" fmla="*/ 4493 w 10000"/>
                <a:gd name="connsiteY46" fmla="*/ 0 h 10000"/>
                <a:gd name="connsiteX47" fmla="*/ 3636 w 10000"/>
                <a:gd name="connsiteY47" fmla="*/ 21 h 10000"/>
                <a:gd name="connsiteX48" fmla="*/ 3550 w 10000"/>
                <a:gd name="connsiteY48" fmla="*/ 233 h 10000"/>
                <a:gd name="connsiteX49" fmla="*/ 3460 w 10000"/>
                <a:gd name="connsiteY49" fmla="*/ 655 h 10000"/>
                <a:gd name="connsiteX50" fmla="*/ 3343 w 10000"/>
                <a:gd name="connsiteY50" fmla="*/ 708 h 10000"/>
                <a:gd name="connsiteX51" fmla="*/ 3519 w 10000"/>
                <a:gd name="connsiteY51" fmla="*/ 919 h 10000"/>
                <a:gd name="connsiteX52" fmla="*/ 3550 w 10000"/>
                <a:gd name="connsiteY52" fmla="*/ 1183 h 10000"/>
                <a:gd name="connsiteX53" fmla="*/ 3460 w 10000"/>
                <a:gd name="connsiteY53" fmla="*/ 1341 h 10000"/>
                <a:gd name="connsiteX54" fmla="*/ 3550 w 10000"/>
                <a:gd name="connsiteY54" fmla="*/ 1816 h 10000"/>
                <a:gd name="connsiteX55" fmla="*/ 3489 w 10000"/>
                <a:gd name="connsiteY55" fmla="*/ 2239 h 10000"/>
                <a:gd name="connsiteX56" fmla="*/ 3050 w 10000"/>
                <a:gd name="connsiteY56" fmla="*/ 2555 h 10000"/>
                <a:gd name="connsiteX57" fmla="*/ 3021 w 10000"/>
                <a:gd name="connsiteY57" fmla="*/ 2397 h 10000"/>
                <a:gd name="connsiteX58" fmla="*/ 2992 w 10000"/>
                <a:gd name="connsiteY58" fmla="*/ 2609 h 10000"/>
                <a:gd name="connsiteX59" fmla="*/ 3108 w 10000"/>
                <a:gd name="connsiteY59" fmla="*/ 2819 h 10000"/>
                <a:gd name="connsiteX60" fmla="*/ 3402 w 10000"/>
                <a:gd name="connsiteY60" fmla="*/ 2609 h 10000"/>
                <a:gd name="connsiteX61" fmla="*/ 3519 w 10000"/>
                <a:gd name="connsiteY61" fmla="*/ 2767 h 10000"/>
                <a:gd name="connsiteX62" fmla="*/ 3314 w 10000"/>
                <a:gd name="connsiteY62" fmla="*/ 2819 h 10000"/>
                <a:gd name="connsiteX63" fmla="*/ 2378 w 10000"/>
                <a:gd name="connsiteY63" fmla="*/ 2638 h 10000"/>
                <a:gd name="connsiteX64" fmla="*/ 2570 w 10000"/>
                <a:gd name="connsiteY64" fmla="*/ 2488 h 10000"/>
                <a:gd name="connsiteX65" fmla="*/ 1994 w 10000"/>
                <a:gd name="connsiteY65" fmla="*/ 2940 h 10000"/>
                <a:gd name="connsiteX66" fmla="*/ 1929 w 10000"/>
                <a:gd name="connsiteY66" fmla="*/ 3317 h 10000"/>
                <a:gd name="connsiteX67" fmla="*/ 1929 w 10000"/>
                <a:gd name="connsiteY67" fmla="*/ 3317 h 10000"/>
                <a:gd name="connsiteX68" fmla="*/ 1789 w 10000"/>
                <a:gd name="connsiteY68" fmla="*/ 3559 h 10000"/>
                <a:gd name="connsiteX69" fmla="*/ 1554 w 10000"/>
                <a:gd name="connsiteY69" fmla="*/ 3559 h 10000"/>
                <a:gd name="connsiteX70" fmla="*/ 1378 w 10000"/>
                <a:gd name="connsiteY70" fmla="*/ 3770 h 10000"/>
                <a:gd name="connsiteX71" fmla="*/ 1145 w 10000"/>
                <a:gd name="connsiteY71" fmla="*/ 3770 h 10000"/>
                <a:gd name="connsiteX72" fmla="*/ 968 w 10000"/>
                <a:gd name="connsiteY72" fmla="*/ 3981 h 10000"/>
                <a:gd name="connsiteX73" fmla="*/ 851 w 10000"/>
                <a:gd name="connsiteY73" fmla="*/ 3770 h 10000"/>
                <a:gd name="connsiteX74" fmla="*/ 558 w 10000"/>
                <a:gd name="connsiteY74" fmla="*/ 3717 h 10000"/>
                <a:gd name="connsiteX75" fmla="*/ 0 w 10000"/>
                <a:gd name="connsiteY75" fmla="*/ 4984 h 10000"/>
                <a:gd name="connsiteX76" fmla="*/ 59 w 10000"/>
                <a:gd name="connsiteY76" fmla="*/ 5249 h 10000"/>
                <a:gd name="connsiteX77" fmla="*/ 118 w 10000"/>
                <a:gd name="connsiteY77" fmla="*/ 5618 h 10000"/>
                <a:gd name="connsiteX78" fmla="*/ 294 w 10000"/>
                <a:gd name="connsiteY78" fmla="*/ 5935 h 10000"/>
                <a:gd name="connsiteX79" fmla="*/ 528 w 10000"/>
                <a:gd name="connsiteY79" fmla="*/ 6462 h 10000"/>
                <a:gd name="connsiteX80" fmla="*/ 381 w 10000"/>
                <a:gd name="connsiteY80" fmla="*/ 6358 h 10000"/>
                <a:gd name="connsiteX81" fmla="*/ 733 w 10000"/>
                <a:gd name="connsiteY81" fmla="*/ 6832 h 10000"/>
                <a:gd name="connsiteX82" fmla="*/ 938 w 10000"/>
                <a:gd name="connsiteY82" fmla="*/ 6780 h 10000"/>
                <a:gd name="connsiteX83" fmla="*/ 910 w 10000"/>
                <a:gd name="connsiteY83" fmla="*/ 6462 h 10000"/>
                <a:gd name="connsiteX84" fmla="*/ 1085 w 10000"/>
                <a:gd name="connsiteY84" fmla="*/ 6515 h 10000"/>
                <a:gd name="connsiteX85" fmla="*/ 880 w 10000"/>
                <a:gd name="connsiteY85" fmla="*/ 5882 h 10000"/>
                <a:gd name="connsiteX86" fmla="*/ 1261 w 10000"/>
                <a:gd name="connsiteY86" fmla="*/ 5618 h 10000"/>
                <a:gd name="connsiteX87" fmla="*/ 1468 w 10000"/>
                <a:gd name="connsiteY87" fmla="*/ 5618 h 10000"/>
                <a:gd name="connsiteX88" fmla="*/ 1468 w 10000"/>
                <a:gd name="connsiteY88" fmla="*/ 5882 h 10000"/>
                <a:gd name="connsiteX89" fmla="*/ 1290 w 10000"/>
                <a:gd name="connsiteY89" fmla="*/ 6040 h 10000"/>
                <a:gd name="connsiteX90" fmla="*/ 1174 w 10000"/>
                <a:gd name="connsiteY90" fmla="*/ 6727 h 10000"/>
                <a:gd name="connsiteX91" fmla="*/ 1115 w 10000"/>
                <a:gd name="connsiteY91" fmla="*/ 7043 h 10000"/>
                <a:gd name="connsiteX92" fmla="*/ 1203 w 10000"/>
                <a:gd name="connsiteY92" fmla="*/ 7466 h 10000"/>
                <a:gd name="connsiteX93" fmla="*/ 1378 w 10000"/>
                <a:gd name="connsiteY93" fmla="*/ 7783 h 10000"/>
                <a:gd name="connsiteX94" fmla="*/ 1965 w 10000"/>
                <a:gd name="connsiteY94" fmla="*/ 8416 h 10000"/>
                <a:gd name="connsiteX95" fmla="*/ 2433 w 10000"/>
                <a:gd name="connsiteY95" fmla="*/ 8891 h 10000"/>
                <a:gd name="connsiteX96" fmla="*/ 2785 w 10000"/>
                <a:gd name="connsiteY96" fmla="*/ 9103 h 10000"/>
                <a:gd name="connsiteX97" fmla="*/ 3167 w 10000"/>
                <a:gd name="connsiteY97" fmla="*/ 9313 h 10000"/>
                <a:gd name="connsiteX98" fmla="*/ 3550 w 10000"/>
                <a:gd name="connsiteY98" fmla="*/ 9525 h 10000"/>
                <a:gd name="connsiteX99" fmla="*/ 3902 w 10000"/>
                <a:gd name="connsiteY99" fmla="*/ 9631 h 10000"/>
                <a:gd name="connsiteX100" fmla="*/ 4282 w 10000"/>
                <a:gd name="connsiteY100" fmla="*/ 9789 h 10000"/>
                <a:gd name="connsiteX101" fmla="*/ 4722 w 10000"/>
                <a:gd name="connsiteY101" fmla="*/ 9948 h 10000"/>
                <a:gd name="connsiteX102" fmla="*/ 5190 w 10000"/>
                <a:gd name="connsiteY102" fmla="*/ 10000 h 10000"/>
                <a:gd name="connsiteX103" fmla="*/ 5601 w 10000"/>
                <a:gd name="connsiteY103" fmla="*/ 10000 h 10000"/>
                <a:gd name="connsiteX104" fmla="*/ 6100 w 10000"/>
                <a:gd name="connsiteY104" fmla="*/ 9948 h 10000"/>
                <a:gd name="connsiteX105" fmla="*/ 6452 w 10000"/>
                <a:gd name="connsiteY105" fmla="*/ 9841 h 10000"/>
                <a:gd name="connsiteX106" fmla="*/ 6804 w 10000"/>
                <a:gd name="connsiteY106" fmla="*/ 9737 h 10000"/>
                <a:gd name="connsiteX107" fmla="*/ 7186 w 10000"/>
                <a:gd name="connsiteY107" fmla="*/ 9578 h 10000"/>
                <a:gd name="connsiteX108" fmla="*/ 7537 w 10000"/>
                <a:gd name="connsiteY108" fmla="*/ 9419 h 10000"/>
                <a:gd name="connsiteX109" fmla="*/ 7860 w 10000"/>
                <a:gd name="connsiteY109" fmla="*/ 9209 h 10000"/>
                <a:gd name="connsiteX110" fmla="*/ 8212 w 10000"/>
                <a:gd name="connsiteY110" fmla="*/ 8997 h 10000"/>
                <a:gd name="connsiteX111" fmla="*/ 8535 w 10000"/>
                <a:gd name="connsiteY11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142 w 10000"/>
                <a:gd name="connsiteY19" fmla="*/ 4979 h 10000"/>
                <a:gd name="connsiteX20" fmla="*/ 8655 w 10000"/>
                <a:gd name="connsiteY20" fmla="*/ 4904 h 10000"/>
                <a:gd name="connsiteX21" fmla="*/ 8207 w 10000"/>
                <a:gd name="connsiteY21" fmla="*/ 4602 h 10000"/>
                <a:gd name="connsiteX22" fmla="*/ 8014 w 10000"/>
                <a:gd name="connsiteY22" fmla="*/ 4753 h 10000"/>
                <a:gd name="connsiteX23" fmla="*/ 8047 w 10000"/>
                <a:gd name="connsiteY23" fmla="*/ 4837 h 10000"/>
                <a:gd name="connsiteX24" fmla="*/ 6914 w 10000"/>
                <a:gd name="connsiteY24" fmla="*/ 3320 h 10000"/>
                <a:gd name="connsiteX25" fmla="*/ 6926 w 10000"/>
                <a:gd name="connsiteY25" fmla="*/ 3319 h 10000"/>
                <a:gd name="connsiteX26" fmla="*/ 6605 w 10000"/>
                <a:gd name="connsiteY26" fmla="*/ 3244 h 10000"/>
                <a:gd name="connsiteX27" fmla="*/ 6479 w 10000"/>
                <a:gd name="connsiteY27" fmla="*/ 3018 h 10000"/>
                <a:gd name="connsiteX28" fmla="*/ 4957 w 10000"/>
                <a:gd name="connsiteY28" fmla="*/ 3242 h 10000"/>
                <a:gd name="connsiteX29" fmla="*/ 4838 w 10000"/>
                <a:gd name="connsiteY29" fmla="*/ 3189 h 10000"/>
                <a:gd name="connsiteX30" fmla="*/ 4692 w 10000"/>
                <a:gd name="connsiteY30" fmla="*/ 3136 h 10000"/>
                <a:gd name="connsiteX31" fmla="*/ 4575 w 10000"/>
                <a:gd name="connsiteY31" fmla="*/ 3348 h 10000"/>
                <a:gd name="connsiteX32" fmla="*/ 4253 w 10000"/>
                <a:gd name="connsiteY32" fmla="*/ 3084 h 10000"/>
                <a:gd name="connsiteX33" fmla="*/ 4400 w 10000"/>
                <a:gd name="connsiteY33" fmla="*/ 3084 h 10000"/>
                <a:gd name="connsiteX34" fmla="*/ 4429 w 10000"/>
                <a:gd name="connsiteY34" fmla="*/ 3031 h 10000"/>
                <a:gd name="connsiteX35" fmla="*/ 4282 w 10000"/>
                <a:gd name="connsiteY35" fmla="*/ 2925 h 10000"/>
                <a:gd name="connsiteX36" fmla="*/ 4311 w 10000"/>
                <a:gd name="connsiteY36" fmla="*/ 2503 h 10000"/>
                <a:gd name="connsiteX37" fmla="*/ 4253 w 10000"/>
                <a:gd name="connsiteY37" fmla="*/ 2291 h 10000"/>
                <a:gd name="connsiteX38" fmla="*/ 4222 w 10000"/>
                <a:gd name="connsiteY38" fmla="*/ 1659 h 10000"/>
                <a:gd name="connsiteX39" fmla="*/ 4282 w 10000"/>
                <a:gd name="connsiteY39" fmla="*/ 1659 h 10000"/>
                <a:gd name="connsiteX40" fmla="*/ 4194 w 10000"/>
                <a:gd name="connsiteY40" fmla="*/ 1552 h 10000"/>
                <a:gd name="connsiteX41" fmla="*/ 3930 w 10000"/>
                <a:gd name="connsiteY41" fmla="*/ 1763 h 10000"/>
                <a:gd name="connsiteX42" fmla="*/ 3871 w 10000"/>
                <a:gd name="connsiteY42" fmla="*/ 1341 h 10000"/>
                <a:gd name="connsiteX43" fmla="*/ 4077 w 10000"/>
                <a:gd name="connsiteY43" fmla="*/ 602 h 10000"/>
                <a:gd name="connsiteX44" fmla="*/ 3902 w 10000"/>
                <a:gd name="connsiteY44" fmla="*/ 338 h 10000"/>
                <a:gd name="connsiteX45" fmla="*/ 4493 w 10000"/>
                <a:gd name="connsiteY45" fmla="*/ 0 h 10000"/>
                <a:gd name="connsiteX46" fmla="*/ 3636 w 10000"/>
                <a:gd name="connsiteY46" fmla="*/ 21 h 10000"/>
                <a:gd name="connsiteX47" fmla="*/ 3550 w 10000"/>
                <a:gd name="connsiteY47" fmla="*/ 233 h 10000"/>
                <a:gd name="connsiteX48" fmla="*/ 3460 w 10000"/>
                <a:gd name="connsiteY48" fmla="*/ 655 h 10000"/>
                <a:gd name="connsiteX49" fmla="*/ 3343 w 10000"/>
                <a:gd name="connsiteY49" fmla="*/ 708 h 10000"/>
                <a:gd name="connsiteX50" fmla="*/ 3519 w 10000"/>
                <a:gd name="connsiteY50" fmla="*/ 919 h 10000"/>
                <a:gd name="connsiteX51" fmla="*/ 3550 w 10000"/>
                <a:gd name="connsiteY51" fmla="*/ 1183 h 10000"/>
                <a:gd name="connsiteX52" fmla="*/ 3460 w 10000"/>
                <a:gd name="connsiteY52" fmla="*/ 1341 h 10000"/>
                <a:gd name="connsiteX53" fmla="*/ 3550 w 10000"/>
                <a:gd name="connsiteY53" fmla="*/ 1816 h 10000"/>
                <a:gd name="connsiteX54" fmla="*/ 3489 w 10000"/>
                <a:gd name="connsiteY54" fmla="*/ 2239 h 10000"/>
                <a:gd name="connsiteX55" fmla="*/ 3050 w 10000"/>
                <a:gd name="connsiteY55" fmla="*/ 2555 h 10000"/>
                <a:gd name="connsiteX56" fmla="*/ 3021 w 10000"/>
                <a:gd name="connsiteY56" fmla="*/ 2397 h 10000"/>
                <a:gd name="connsiteX57" fmla="*/ 2992 w 10000"/>
                <a:gd name="connsiteY57" fmla="*/ 2609 h 10000"/>
                <a:gd name="connsiteX58" fmla="*/ 3108 w 10000"/>
                <a:gd name="connsiteY58" fmla="*/ 2819 h 10000"/>
                <a:gd name="connsiteX59" fmla="*/ 3402 w 10000"/>
                <a:gd name="connsiteY59" fmla="*/ 2609 h 10000"/>
                <a:gd name="connsiteX60" fmla="*/ 3519 w 10000"/>
                <a:gd name="connsiteY60" fmla="*/ 2767 h 10000"/>
                <a:gd name="connsiteX61" fmla="*/ 3314 w 10000"/>
                <a:gd name="connsiteY61" fmla="*/ 2819 h 10000"/>
                <a:gd name="connsiteX62" fmla="*/ 2378 w 10000"/>
                <a:gd name="connsiteY62" fmla="*/ 2638 h 10000"/>
                <a:gd name="connsiteX63" fmla="*/ 2570 w 10000"/>
                <a:gd name="connsiteY63" fmla="*/ 2488 h 10000"/>
                <a:gd name="connsiteX64" fmla="*/ 1994 w 10000"/>
                <a:gd name="connsiteY64" fmla="*/ 2940 h 10000"/>
                <a:gd name="connsiteX65" fmla="*/ 1929 w 10000"/>
                <a:gd name="connsiteY65" fmla="*/ 3317 h 10000"/>
                <a:gd name="connsiteX66" fmla="*/ 1929 w 10000"/>
                <a:gd name="connsiteY66" fmla="*/ 3317 h 10000"/>
                <a:gd name="connsiteX67" fmla="*/ 1789 w 10000"/>
                <a:gd name="connsiteY67" fmla="*/ 3559 h 10000"/>
                <a:gd name="connsiteX68" fmla="*/ 1554 w 10000"/>
                <a:gd name="connsiteY68" fmla="*/ 3559 h 10000"/>
                <a:gd name="connsiteX69" fmla="*/ 1378 w 10000"/>
                <a:gd name="connsiteY69" fmla="*/ 3770 h 10000"/>
                <a:gd name="connsiteX70" fmla="*/ 1145 w 10000"/>
                <a:gd name="connsiteY70" fmla="*/ 3770 h 10000"/>
                <a:gd name="connsiteX71" fmla="*/ 968 w 10000"/>
                <a:gd name="connsiteY71" fmla="*/ 3981 h 10000"/>
                <a:gd name="connsiteX72" fmla="*/ 851 w 10000"/>
                <a:gd name="connsiteY72" fmla="*/ 3770 h 10000"/>
                <a:gd name="connsiteX73" fmla="*/ 558 w 10000"/>
                <a:gd name="connsiteY73" fmla="*/ 3717 h 10000"/>
                <a:gd name="connsiteX74" fmla="*/ 0 w 10000"/>
                <a:gd name="connsiteY74" fmla="*/ 4984 h 10000"/>
                <a:gd name="connsiteX75" fmla="*/ 59 w 10000"/>
                <a:gd name="connsiteY75" fmla="*/ 5249 h 10000"/>
                <a:gd name="connsiteX76" fmla="*/ 118 w 10000"/>
                <a:gd name="connsiteY76" fmla="*/ 5618 h 10000"/>
                <a:gd name="connsiteX77" fmla="*/ 294 w 10000"/>
                <a:gd name="connsiteY77" fmla="*/ 5935 h 10000"/>
                <a:gd name="connsiteX78" fmla="*/ 528 w 10000"/>
                <a:gd name="connsiteY78" fmla="*/ 6462 h 10000"/>
                <a:gd name="connsiteX79" fmla="*/ 381 w 10000"/>
                <a:gd name="connsiteY79" fmla="*/ 6358 h 10000"/>
                <a:gd name="connsiteX80" fmla="*/ 733 w 10000"/>
                <a:gd name="connsiteY80" fmla="*/ 6832 h 10000"/>
                <a:gd name="connsiteX81" fmla="*/ 938 w 10000"/>
                <a:gd name="connsiteY81" fmla="*/ 6780 h 10000"/>
                <a:gd name="connsiteX82" fmla="*/ 910 w 10000"/>
                <a:gd name="connsiteY82" fmla="*/ 6462 h 10000"/>
                <a:gd name="connsiteX83" fmla="*/ 1085 w 10000"/>
                <a:gd name="connsiteY83" fmla="*/ 6515 h 10000"/>
                <a:gd name="connsiteX84" fmla="*/ 880 w 10000"/>
                <a:gd name="connsiteY84" fmla="*/ 5882 h 10000"/>
                <a:gd name="connsiteX85" fmla="*/ 1261 w 10000"/>
                <a:gd name="connsiteY85" fmla="*/ 5618 h 10000"/>
                <a:gd name="connsiteX86" fmla="*/ 1468 w 10000"/>
                <a:gd name="connsiteY86" fmla="*/ 5618 h 10000"/>
                <a:gd name="connsiteX87" fmla="*/ 1468 w 10000"/>
                <a:gd name="connsiteY87" fmla="*/ 5882 h 10000"/>
                <a:gd name="connsiteX88" fmla="*/ 1290 w 10000"/>
                <a:gd name="connsiteY88" fmla="*/ 6040 h 10000"/>
                <a:gd name="connsiteX89" fmla="*/ 1174 w 10000"/>
                <a:gd name="connsiteY89" fmla="*/ 6727 h 10000"/>
                <a:gd name="connsiteX90" fmla="*/ 1115 w 10000"/>
                <a:gd name="connsiteY90" fmla="*/ 7043 h 10000"/>
                <a:gd name="connsiteX91" fmla="*/ 1203 w 10000"/>
                <a:gd name="connsiteY91" fmla="*/ 7466 h 10000"/>
                <a:gd name="connsiteX92" fmla="*/ 1378 w 10000"/>
                <a:gd name="connsiteY92" fmla="*/ 7783 h 10000"/>
                <a:gd name="connsiteX93" fmla="*/ 1965 w 10000"/>
                <a:gd name="connsiteY93" fmla="*/ 8416 h 10000"/>
                <a:gd name="connsiteX94" fmla="*/ 2433 w 10000"/>
                <a:gd name="connsiteY94" fmla="*/ 8891 h 10000"/>
                <a:gd name="connsiteX95" fmla="*/ 2785 w 10000"/>
                <a:gd name="connsiteY95" fmla="*/ 9103 h 10000"/>
                <a:gd name="connsiteX96" fmla="*/ 3167 w 10000"/>
                <a:gd name="connsiteY96" fmla="*/ 9313 h 10000"/>
                <a:gd name="connsiteX97" fmla="*/ 3550 w 10000"/>
                <a:gd name="connsiteY97" fmla="*/ 9525 h 10000"/>
                <a:gd name="connsiteX98" fmla="*/ 3902 w 10000"/>
                <a:gd name="connsiteY98" fmla="*/ 9631 h 10000"/>
                <a:gd name="connsiteX99" fmla="*/ 4282 w 10000"/>
                <a:gd name="connsiteY99" fmla="*/ 9789 h 10000"/>
                <a:gd name="connsiteX100" fmla="*/ 4722 w 10000"/>
                <a:gd name="connsiteY100" fmla="*/ 9948 h 10000"/>
                <a:gd name="connsiteX101" fmla="*/ 5190 w 10000"/>
                <a:gd name="connsiteY101" fmla="*/ 10000 h 10000"/>
                <a:gd name="connsiteX102" fmla="*/ 5601 w 10000"/>
                <a:gd name="connsiteY102" fmla="*/ 10000 h 10000"/>
                <a:gd name="connsiteX103" fmla="*/ 6100 w 10000"/>
                <a:gd name="connsiteY103" fmla="*/ 9948 h 10000"/>
                <a:gd name="connsiteX104" fmla="*/ 6452 w 10000"/>
                <a:gd name="connsiteY104" fmla="*/ 9841 h 10000"/>
                <a:gd name="connsiteX105" fmla="*/ 6804 w 10000"/>
                <a:gd name="connsiteY105" fmla="*/ 9737 h 10000"/>
                <a:gd name="connsiteX106" fmla="*/ 7186 w 10000"/>
                <a:gd name="connsiteY106" fmla="*/ 9578 h 10000"/>
                <a:gd name="connsiteX107" fmla="*/ 7537 w 10000"/>
                <a:gd name="connsiteY107" fmla="*/ 9419 h 10000"/>
                <a:gd name="connsiteX108" fmla="*/ 7860 w 10000"/>
                <a:gd name="connsiteY108" fmla="*/ 9209 h 10000"/>
                <a:gd name="connsiteX109" fmla="*/ 8212 w 10000"/>
                <a:gd name="connsiteY109" fmla="*/ 8997 h 10000"/>
                <a:gd name="connsiteX110" fmla="*/ 8535 w 10000"/>
                <a:gd name="connsiteY11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142 w 10000"/>
                <a:gd name="connsiteY18" fmla="*/ 4979 h 10000"/>
                <a:gd name="connsiteX19" fmla="*/ 8655 w 10000"/>
                <a:gd name="connsiteY19" fmla="*/ 4904 h 10000"/>
                <a:gd name="connsiteX20" fmla="*/ 8207 w 10000"/>
                <a:gd name="connsiteY20" fmla="*/ 4602 h 10000"/>
                <a:gd name="connsiteX21" fmla="*/ 8014 w 10000"/>
                <a:gd name="connsiteY21" fmla="*/ 4753 h 10000"/>
                <a:gd name="connsiteX22" fmla="*/ 8047 w 10000"/>
                <a:gd name="connsiteY22" fmla="*/ 4837 h 10000"/>
                <a:gd name="connsiteX23" fmla="*/ 6914 w 10000"/>
                <a:gd name="connsiteY23" fmla="*/ 3320 h 10000"/>
                <a:gd name="connsiteX24" fmla="*/ 6926 w 10000"/>
                <a:gd name="connsiteY24" fmla="*/ 3319 h 10000"/>
                <a:gd name="connsiteX25" fmla="*/ 6605 w 10000"/>
                <a:gd name="connsiteY25" fmla="*/ 3244 h 10000"/>
                <a:gd name="connsiteX26" fmla="*/ 6479 w 10000"/>
                <a:gd name="connsiteY26" fmla="*/ 3018 h 10000"/>
                <a:gd name="connsiteX27" fmla="*/ 4957 w 10000"/>
                <a:gd name="connsiteY27" fmla="*/ 3242 h 10000"/>
                <a:gd name="connsiteX28" fmla="*/ 4838 w 10000"/>
                <a:gd name="connsiteY28" fmla="*/ 3189 h 10000"/>
                <a:gd name="connsiteX29" fmla="*/ 4692 w 10000"/>
                <a:gd name="connsiteY29" fmla="*/ 3136 h 10000"/>
                <a:gd name="connsiteX30" fmla="*/ 4575 w 10000"/>
                <a:gd name="connsiteY30" fmla="*/ 3348 h 10000"/>
                <a:gd name="connsiteX31" fmla="*/ 4253 w 10000"/>
                <a:gd name="connsiteY31" fmla="*/ 3084 h 10000"/>
                <a:gd name="connsiteX32" fmla="*/ 4400 w 10000"/>
                <a:gd name="connsiteY32" fmla="*/ 3084 h 10000"/>
                <a:gd name="connsiteX33" fmla="*/ 4429 w 10000"/>
                <a:gd name="connsiteY33" fmla="*/ 3031 h 10000"/>
                <a:gd name="connsiteX34" fmla="*/ 4282 w 10000"/>
                <a:gd name="connsiteY34" fmla="*/ 2925 h 10000"/>
                <a:gd name="connsiteX35" fmla="*/ 4311 w 10000"/>
                <a:gd name="connsiteY35" fmla="*/ 2503 h 10000"/>
                <a:gd name="connsiteX36" fmla="*/ 4253 w 10000"/>
                <a:gd name="connsiteY36" fmla="*/ 2291 h 10000"/>
                <a:gd name="connsiteX37" fmla="*/ 4222 w 10000"/>
                <a:gd name="connsiteY37" fmla="*/ 1659 h 10000"/>
                <a:gd name="connsiteX38" fmla="*/ 4282 w 10000"/>
                <a:gd name="connsiteY38" fmla="*/ 1659 h 10000"/>
                <a:gd name="connsiteX39" fmla="*/ 4194 w 10000"/>
                <a:gd name="connsiteY39" fmla="*/ 1552 h 10000"/>
                <a:gd name="connsiteX40" fmla="*/ 3930 w 10000"/>
                <a:gd name="connsiteY40" fmla="*/ 1763 h 10000"/>
                <a:gd name="connsiteX41" fmla="*/ 3871 w 10000"/>
                <a:gd name="connsiteY41" fmla="*/ 1341 h 10000"/>
                <a:gd name="connsiteX42" fmla="*/ 4077 w 10000"/>
                <a:gd name="connsiteY42" fmla="*/ 602 h 10000"/>
                <a:gd name="connsiteX43" fmla="*/ 3902 w 10000"/>
                <a:gd name="connsiteY43" fmla="*/ 338 h 10000"/>
                <a:gd name="connsiteX44" fmla="*/ 4493 w 10000"/>
                <a:gd name="connsiteY44" fmla="*/ 0 h 10000"/>
                <a:gd name="connsiteX45" fmla="*/ 3636 w 10000"/>
                <a:gd name="connsiteY45" fmla="*/ 21 h 10000"/>
                <a:gd name="connsiteX46" fmla="*/ 3550 w 10000"/>
                <a:gd name="connsiteY46" fmla="*/ 233 h 10000"/>
                <a:gd name="connsiteX47" fmla="*/ 3460 w 10000"/>
                <a:gd name="connsiteY47" fmla="*/ 655 h 10000"/>
                <a:gd name="connsiteX48" fmla="*/ 3343 w 10000"/>
                <a:gd name="connsiteY48" fmla="*/ 708 h 10000"/>
                <a:gd name="connsiteX49" fmla="*/ 3519 w 10000"/>
                <a:gd name="connsiteY49" fmla="*/ 919 h 10000"/>
                <a:gd name="connsiteX50" fmla="*/ 3550 w 10000"/>
                <a:gd name="connsiteY50" fmla="*/ 1183 h 10000"/>
                <a:gd name="connsiteX51" fmla="*/ 3460 w 10000"/>
                <a:gd name="connsiteY51" fmla="*/ 1341 h 10000"/>
                <a:gd name="connsiteX52" fmla="*/ 3550 w 10000"/>
                <a:gd name="connsiteY52" fmla="*/ 1816 h 10000"/>
                <a:gd name="connsiteX53" fmla="*/ 3489 w 10000"/>
                <a:gd name="connsiteY53" fmla="*/ 2239 h 10000"/>
                <a:gd name="connsiteX54" fmla="*/ 3050 w 10000"/>
                <a:gd name="connsiteY54" fmla="*/ 2555 h 10000"/>
                <a:gd name="connsiteX55" fmla="*/ 3021 w 10000"/>
                <a:gd name="connsiteY55" fmla="*/ 2397 h 10000"/>
                <a:gd name="connsiteX56" fmla="*/ 2992 w 10000"/>
                <a:gd name="connsiteY56" fmla="*/ 2609 h 10000"/>
                <a:gd name="connsiteX57" fmla="*/ 3108 w 10000"/>
                <a:gd name="connsiteY57" fmla="*/ 2819 h 10000"/>
                <a:gd name="connsiteX58" fmla="*/ 3402 w 10000"/>
                <a:gd name="connsiteY58" fmla="*/ 2609 h 10000"/>
                <a:gd name="connsiteX59" fmla="*/ 3519 w 10000"/>
                <a:gd name="connsiteY59" fmla="*/ 2767 h 10000"/>
                <a:gd name="connsiteX60" fmla="*/ 3314 w 10000"/>
                <a:gd name="connsiteY60" fmla="*/ 2819 h 10000"/>
                <a:gd name="connsiteX61" fmla="*/ 2378 w 10000"/>
                <a:gd name="connsiteY61" fmla="*/ 2638 h 10000"/>
                <a:gd name="connsiteX62" fmla="*/ 2570 w 10000"/>
                <a:gd name="connsiteY62" fmla="*/ 2488 h 10000"/>
                <a:gd name="connsiteX63" fmla="*/ 1994 w 10000"/>
                <a:gd name="connsiteY63" fmla="*/ 2940 h 10000"/>
                <a:gd name="connsiteX64" fmla="*/ 1929 w 10000"/>
                <a:gd name="connsiteY64" fmla="*/ 3317 h 10000"/>
                <a:gd name="connsiteX65" fmla="*/ 1929 w 10000"/>
                <a:gd name="connsiteY65" fmla="*/ 3317 h 10000"/>
                <a:gd name="connsiteX66" fmla="*/ 1789 w 10000"/>
                <a:gd name="connsiteY66" fmla="*/ 3559 h 10000"/>
                <a:gd name="connsiteX67" fmla="*/ 1554 w 10000"/>
                <a:gd name="connsiteY67" fmla="*/ 3559 h 10000"/>
                <a:gd name="connsiteX68" fmla="*/ 1378 w 10000"/>
                <a:gd name="connsiteY68" fmla="*/ 3770 h 10000"/>
                <a:gd name="connsiteX69" fmla="*/ 1145 w 10000"/>
                <a:gd name="connsiteY69" fmla="*/ 3770 h 10000"/>
                <a:gd name="connsiteX70" fmla="*/ 968 w 10000"/>
                <a:gd name="connsiteY70" fmla="*/ 3981 h 10000"/>
                <a:gd name="connsiteX71" fmla="*/ 851 w 10000"/>
                <a:gd name="connsiteY71" fmla="*/ 3770 h 10000"/>
                <a:gd name="connsiteX72" fmla="*/ 558 w 10000"/>
                <a:gd name="connsiteY72" fmla="*/ 3717 h 10000"/>
                <a:gd name="connsiteX73" fmla="*/ 0 w 10000"/>
                <a:gd name="connsiteY73" fmla="*/ 4984 h 10000"/>
                <a:gd name="connsiteX74" fmla="*/ 59 w 10000"/>
                <a:gd name="connsiteY74" fmla="*/ 5249 h 10000"/>
                <a:gd name="connsiteX75" fmla="*/ 118 w 10000"/>
                <a:gd name="connsiteY75" fmla="*/ 5618 h 10000"/>
                <a:gd name="connsiteX76" fmla="*/ 294 w 10000"/>
                <a:gd name="connsiteY76" fmla="*/ 5935 h 10000"/>
                <a:gd name="connsiteX77" fmla="*/ 528 w 10000"/>
                <a:gd name="connsiteY77" fmla="*/ 6462 h 10000"/>
                <a:gd name="connsiteX78" fmla="*/ 381 w 10000"/>
                <a:gd name="connsiteY78" fmla="*/ 6358 h 10000"/>
                <a:gd name="connsiteX79" fmla="*/ 733 w 10000"/>
                <a:gd name="connsiteY79" fmla="*/ 6832 h 10000"/>
                <a:gd name="connsiteX80" fmla="*/ 938 w 10000"/>
                <a:gd name="connsiteY80" fmla="*/ 6780 h 10000"/>
                <a:gd name="connsiteX81" fmla="*/ 910 w 10000"/>
                <a:gd name="connsiteY81" fmla="*/ 6462 h 10000"/>
                <a:gd name="connsiteX82" fmla="*/ 1085 w 10000"/>
                <a:gd name="connsiteY82" fmla="*/ 6515 h 10000"/>
                <a:gd name="connsiteX83" fmla="*/ 880 w 10000"/>
                <a:gd name="connsiteY83" fmla="*/ 5882 h 10000"/>
                <a:gd name="connsiteX84" fmla="*/ 1261 w 10000"/>
                <a:gd name="connsiteY84" fmla="*/ 5618 h 10000"/>
                <a:gd name="connsiteX85" fmla="*/ 1468 w 10000"/>
                <a:gd name="connsiteY85" fmla="*/ 5618 h 10000"/>
                <a:gd name="connsiteX86" fmla="*/ 1468 w 10000"/>
                <a:gd name="connsiteY86" fmla="*/ 5882 h 10000"/>
                <a:gd name="connsiteX87" fmla="*/ 1290 w 10000"/>
                <a:gd name="connsiteY87" fmla="*/ 6040 h 10000"/>
                <a:gd name="connsiteX88" fmla="*/ 1174 w 10000"/>
                <a:gd name="connsiteY88" fmla="*/ 6727 h 10000"/>
                <a:gd name="connsiteX89" fmla="*/ 1115 w 10000"/>
                <a:gd name="connsiteY89" fmla="*/ 7043 h 10000"/>
                <a:gd name="connsiteX90" fmla="*/ 1203 w 10000"/>
                <a:gd name="connsiteY90" fmla="*/ 7466 h 10000"/>
                <a:gd name="connsiteX91" fmla="*/ 1378 w 10000"/>
                <a:gd name="connsiteY91" fmla="*/ 7783 h 10000"/>
                <a:gd name="connsiteX92" fmla="*/ 1965 w 10000"/>
                <a:gd name="connsiteY92" fmla="*/ 8416 h 10000"/>
                <a:gd name="connsiteX93" fmla="*/ 2433 w 10000"/>
                <a:gd name="connsiteY93" fmla="*/ 8891 h 10000"/>
                <a:gd name="connsiteX94" fmla="*/ 2785 w 10000"/>
                <a:gd name="connsiteY94" fmla="*/ 9103 h 10000"/>
                <a:gd name="connsiteX95" fmla="*/ 3167 w 10000"/>
                <a:gd name="connsiteY95" fmla="*/ 9313 h 10000"/>
                <a:gd name="connsiteX96" fmla="*/ 3550 w 10000"/>
                <a:gd name="connsiteY96" fmla="*/ 9525 h 10000"/>
                <a:gd name="connsiteX97" fmla="*/ 3902 w 10000"/>
                <a:gd name="connsiteY97" fmla="*/ 9631 h 10000"/>
                <a:gd name="connsiteX98" fmla="*/ 4282 w 10000"/>
                <a:gd name="connsiteY98" fmla="*/ 9789 h 10000"/>
                <a:gd name="connsiteX99" fmla="*/ 4722 w 10000"/>
                <a:gd name="connsiteY99" fmla="*/ 9948 h 10000"/>
                <a:gd name="connsiteX100" fmla="*/ 5190 w 10000"/>
                <a:gd name="connsiteY100" fmla="*/ 10000 h 10000"/>
                <a:gd name="connsiteX101" fmla="*/ 5601 w 10000"/>
                <a:gd name="connsiteY101" fmla="*/ 10000 h 10000"/>
                <a:gd name="connsiteX102" fmla="*/ 6100 w 10000"/>
                <a:gd name="connsiteY102" fmla="*/ 9948 h 10000"/>
                <a:gd name="connsiteX103" fmla="*/ 6452 w 10000"/>
                <a:gd name="connsiteY103" fmla="*/ 9841 h 10000"/>
                <a:gd name="connsiteX104" fmla="*/ 6804 w 10000"/>
                <a:gd name="connsiteY104" fmla="*/ 9737 h 10000"/>
                <a:gd name="connsiteX105" fmla="*/ 7186 w 10000"/>
                <a:gd name="connsiteY105" fmla="*/ 9578 h 10000"/>
                <a:gd name="connsiteX106" fmla="*/ 7537 w 10000"/>
                <a:gd name="connsiteY106" fmla="*/ 9419 h 10000"/>
                <a:gd name="connsiteX107" fmla="*/ 7860 w 10000"/>
                <a:gd name="connsiteY107" fmla="*/ 9209 h 10000"/>
                <a:gd name="connsiteX108" fmla="*/ 8212 w 10000"/>
                <a:gd name="connsiteY108" fmla="*/ 8997 h 10000"/>
                <a:gd name="connsiteX109" fmla="*/ 8535 w 10000"/>
                <a:gd name="connsiteY10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142 w 10000"/>
                <a:gd name="connsiteY17" fmla="*/ 4979 h 10000"/>
                <a:gd name="connsiteX18" fmla="*/ 8655 w 10000"/>
                <a:gd name="connsiteY18" fmla="*/ 4904 h 10000"/>
                <a:gd name="connsiteX19" fmla="*/ 8207 w 10000"/>
                <a:gd name="connsiteY19" fmla="*/ 4602 h 10000"/>
                <a:gd name="connsiteX20" fmla="*/ 8014 w 10000"/>
                <a:gd name="connsiteY20" fmla="*/ 4753 h 10000"/>
                <a:gd name="connsiteX21" fmla="*/ 8047 w 10000"/>
                <a:gd name="connsiteY21" fmla="*/ 4837 h 10000"/>
                <a:gd name="connsiteX22" fmla="*/ 6914 w 10000"/>
                <a:gd name="connsiteY22" fmla="*/ 3320 h 10000"/>
                <a:gd name="connsiteX23" fmla="*/ 6926 w 10000"/>
                <a:gd name="connsiteY23" fmla="*/ 3319 h 10000"/>
                <a:gd name="connsiteX24" fmla="*/ 6605 w 10000"/>
                <a:gd name="connsiteY24" fmla="*/ 3244 h 10000"/>
                <a:gd name="connsiteX25" fmla="*/ 6479 w 10000"/>
                <a:gd name="connsiteY25" fmla="*/ 3018 h 10000"/>
                <a:gd name="connsiteX26" fmla="*/ 4957 w 10000"/>
                <a:gd name="connsiteY26" fmla="*/ 3242 h 10000"/>
                <a:gd name="connsiteX27" fmla="*/ 4838 w 10000"/>
                <a:gd name="connsiteY27" fmla="*/ 3189 h 10000"/>
                <a:gd name="connsiteX28" fmla="*/ 4692 w 10000"/>
                <a:gd name="connsiteY28" fmla="*/ 3136 h 10000"/>
                <a:gd name="connsiteX29" fmla="*/ 4575 w 10000"/>
                <a:gd name="connsiteY29" fmla="*/ 3348 h 10000"/>
                <a:gd name="connsiteX30" fmla="*/ 4253 w 10000"/>
                <a:gd name="connsiteY30" fmla="*/ 3084 h 10000"/>
                <a:gd name="connsiteX31" fmla="*/ 4400 w 10000"/>
                <a:gd name="connsiteY31" fmla="*/ 3084 h 10000"/>
                <a:gd name="connsiteX32" fmla="*/ 4429 w 10000"/>
                <a:gd name="connsiteY32" fmla="*/ 3031 h 10000"/>
                <a:gd name="connsiteX33" fmla="*/ 4282 w 10000"/>
                <a:gd name="connsiteY33" fmla="*/ 2925 h 10000"/>
                <a:gd name="connsiteX34" fmla="*/ 4311 w 10000"/>
                <a:gd name="connsiteY34" fmla="*/ 2503 h 10000"/>
                <a:gd name="connsiteX35" fmla="*/ 4253 w 10000"/>
                <a:gd name="connsiteY35" fmla="*/ 2291 h 10000"/>
                <a:gd name="connsiteX36" fmla="*/ 4222 w 10000"/>
                <a:gd name="connsiteY36" fmla="*/ 1659 h 10000"/>
                <a:gd name="connsiteX37" fmla="*/ 4282 w 10000"/>
                <a:gd name="connsiteY37" fmla="*/ 1659 h 10000"/>
                <a:gd name="connsiteX38" fmla="*/ 4194 w 10000"/>
                <a:gd name="connsiteY38" fmla="*/ 1552 h 10000"/>
                <a:gd name="connsiteX39" fmla="*/ 3930 w 10000"/>
                <a:gd name="connsiteY39" fmla="*/ 1763 h 10000"/>
                <a:gd name="connsiteX40" fmla="*/ 3871 w 10000"/>
                <a:gd name="connsiteY40" fmla="*/ 1341 h 10000"/>
                <a:gd name="connsiteX41" fmla="*/ 4077 w 10000"/>
                <a:gd name="connsiteY41" fmla="*/ 602 h 10000"/>
                <a:gd name="connsiteX42" fmla="*/ 3902 w 10000"/>
                <a:gd name="connsiteY42" fmla="*/ 338 h 10000"/>
                <a:gd name="connsiteX43" fmla="*/ 4493 w 10000"/>
                <a:gd name="connsiteY43" fmla="*/ 0 h 10000"/>
                <a:gd name="connsiteX44" fmla="*/ 3636 w 10000"/>
                <a:gd name="connsiteY44" fmla="*/ 21 h 10000"/>
                <a:gd name="connsiteX45" fmla="*/ 3550 w 10000"/>
                <a:gd name="connsiteY45" fmla="*/ 233 h 10000"/>
                <a:gd name="connsiteX46" fmla="*/ 3460 w 10000"/>
                <a:gd name="connsiteY46" fmla="*/ 655 h 10000"/>
                <a:gd name="connsiteX47" fmla="*/ 3343 w 10000"/>
                <a:gd name="connsiteY47" fmla="*/ 708 h 10000"/>
                <a:gd name="connsiteX48" fmla="*/ 3519 w 10000"/>
                <a:gd name="connsiteY48" fmla="*/ 919 h 10000"/>
                <a:gd name="connsiteX49" fmla="*/ 3550 w 10000"/>
                <a:gd name="connsiteY49" fmla="*/ 1183 h 10000"/>
                <a:gd name="connsiteX50" fmla="*/ 3460 w 10000"/>
                <a:gd name="connsiteY50" fmla="*/ 1341 h 10000"/>
                <a:gd name="connsiteX51" fmla="*/ 3550 w 10000"/>
                <a:gd name="connsiteY51" fmla="*/ 1816 h 10000"/>
                <a:gd name="connsiteX52" fmla="*/ 3489 w 10000"/>
                <a:gd name="connsiteY52" fmla="*/ 2239 h 10000"/>
                <a:gd name="connsiteX53" fmla="*/ 3050 w 10000"/>
                <a:gd name="connsiteY53" fmla="*/ 2555 h 10000"/>
                <a:gd name="connsiteX54" fmla="*/ 3021 w 10000"/>
                <a:gd name="connsiteY54" fmla="*/ 2397 h 10000"/>
                <a:gd name="connsiteX55" fmla="*/ 2992 w 10000"/>
                <a:gd name="connsiteY55" fmla="*/ 2609 h 10000"/>
                <a:gd name="connsiteX56" fmla="*/ 3108 w 10000"/>
                <a:gd name="connsiteY56" fmla="*/ 2819 h 10000"/>
                <a:gd name="connsiteX57" fmla="*/ 3402 w 10000"/>
                <a:gd name="connsiteY57" fmla="*/ 2609 h 10000"/>
                <a:gd name="connsiteX58" fmla="*/ 3519 w 10000"/>
                <a:gd name="connsiteY58" fmla="*/ 2767 h 10000"/>
                <a:gd name="connsiteX59" fmla="*/ 3314 w 10000"/>
                <a:gd name="connsiteY59" fmla="*/ 2819 h 10000"/>
                <a:gd name="connsiteX60" fmla="*/ 2378 w 10000"/>
                <a:gd name="connsiteY60" fmla="*/ 2638 h 10000"/>
                <a:gd name="connsiteX61" fmla="*/ 2570 w 10000"/>
                <a:gd name="connsiteY61" fmla="*/ 2488 h 10000"/>
                <a:gd name="connsiteX62" fmla="*/ 1994 w 10000"/>
                <a:gd name="connsiteY62" fmla="*/ 2940 h 10000"/>
                <a:gd name="connsiteX63" fmla="*/ 1929 w 10000"/>
                <a:gd name="connsiteY63" fmla="*/ 3317 h 10000"/>
                <a:gd name="connsiteX64" fmla="*/ 1929 w 10000"/>
                <a:gd name="connsiteY64" fmla="*/ 3317 h 10000"/>
                <a:gd name="connsiteX65" fmla="*/ 1789 w 10000"/>
                <a:gd name="connsiteY65" fmla="*/ 3559 h 10000"/>
                <a:gd name="connsiteX66" fmla="*/ 1554 w 10000"/>
                <a:gd name="connsiteY66" fmla="*/ 3559 h 10000"/>
                <a:gd name="connsiteX67" fmla="*/ 1378 w 10000"/>
                <a:gd name="connsiteY67" fmla="*/ 3770 h 10000"/>
                <a:gd name="connsiteX68" fmla="*/ 1145 w 10000"/>
                <a:gd name="connsiteY68" fmla="*/ 3770 h 10000"/>
                <a:gd name="connsiteX69" fmla="*/ 968 w 10000"/>
                <a:gd name="connsiteY69" fmla="*/ 3981 h 10000"/>
                <a:gd name="connsiteX70" fmla="*/ 851 w 10000"/>
                <a:gd name="connsiteY70" fmla="*/ 3770 h 10000"/>
                <a:gd name="connsiteX71" fmla="*/ 558 w 10000"/>
                <a:gd name="connsiteY71" fmla="*/ 3717 h 10000"/>
                <a:gd name="connsiteX72" fmla="*/ 0 w 10000"/>
                <a:gd name="connsiteY72" fmla="*/ 4984 h 10000"/>
                <a:gd name="connsiteX73" fmla="*/ 59 w 10000"/>
                <a:gd name="connsiteY73" fmla="*/ 5249 h 10000"/>
                <a:gd name="connsiteX74" fmla="*/ 118 w 10000"/>
                <a:gd name="connsiteY74" fmla="*/ 5618 h 10000"/>
                <a:gd name="connsiteX75" fmla="*/ 294 w 10000"/>
                <a:gd name="connsiteY75" fmla="*/ 5935 h 10000"/>
                <a:gd name="connsiteX76" fmla="*/ 528 w 10000"/>
                <a:gd name="connsiteY76" fmla="*/ 6462 h 10000"/>
                <a:gd name="connsiteX77" fmla="*/ 381 w 10000"/>
                <a:gd name="connsiteY77" fmla="*/ 6358 h 10000"/>
                <a:gd name="connsiteX78" fmla="*/ 733 w 10000"/>
                <a:gd name="connsiteY78" fmla="*/ 6832 h 10000"/>
                <a:gd name="connsiteX79" fmla="*/ 938 w 10000"/>
                <a:gd name="connsiteY79" fmla="*/ 6780 h 10000"/>
                <a:gd name="connsiteX80" fmla="*/ 910 w 10000"/>
                <a:gd name="connsiteY80" fmla="*/ 6462 h 10000"/>
                <a:gd name="connsiteX81" fmla="*/ 1085 w 10000"/>
                <a:gd name="connsiteY81" fmla="*/ 6515 h 10000"/>
                <a:gd name="connsiteX82" fmla="*/ 880 w 10000"/>
                <a:gd name="connsiteY82" fmla="*/ 5882 h 10000"/>
                <a:gd name="connsiteX83" fmla="*/ 1261 w 10000"/>
                <a:gd name="connsiteY83" fmla="*/ 5618 h 10000"/>
                <a:gd name="connsiteX84" fmla="*/ 1468 w 10000"/>
                <a:gd name="connsiteY84" fmla="*/ 5618 h 10000"/>
                <a:gd name="connsiteX85" fmla="*/ 1468 w 10000"/>
                <a:gd name="connsiteY85" fmla="*/ 5882 h 10000"/>
                <a:gd name="connsiteX86" fmla="*/ 1290 w 10000"/>
                <a:gd name="connsiteY86" fmla="*/ 6040 h 10000"/>
                <a:gd name="connsiteX87" fmla="*/ 1174 w 10000"/>
                <a:gd name="connsiteY87" fmla="*/ 6727 h 10000"/>
                <a:gd name="connsiteX88" fmla="*/ 1115 w 10000"/>
                <a:gd name="connsiteY88" fmla="*/ 7043 h 10000"/>
                <a:gd name="connsiteX89" fmla="*/ 1203 w 10000"/>
                <a:gd name="connsiteY89" fmla="*/ 7466 h 10000"/>
                <a:gd name="connsiteX90" fmla="*/ 1378 w 10000"/>
                <a:gd name="connsiteY90" fmla="*/ 7783 h 10000"/>
                <a:gd name="connsiteX91" fmla="*/ 1965 w 10000"/>
                <a:gd name="connsiteY91" fmla="*/ 8416 h 10000"/>
                <a:gd name="connsiteX92" fmla="*/ 2433 w 10000"/>
                <a:gd name="connsiteY92" fmla="*/ 8891 h 10000"/>
                <a:gd name="connsiteX93" fmla="*/ 2785 w 10000"/>
                <a:gd name="connsiteY93" fmla="*/ 9103 h 10000"/>
                <a:gd name="connsiteX94" fmla="*/ 3167 w 10000"/>
                <a:gd name="connsiteY94" fmla="*/ 9313 h 10000"/>
                <a:gd name="connsiteX95" fmla="*/ 3550 w 10000"/>
                <a:gd name="connsiteY95" fmla="*/ 9525 h 10000"/>
                <a:gd name="connsiteX96" fmla="*/ 3902 w 10000"/>
                <a:gd name="connsiteY96" fmla="*/ 9631 h 10000"/>
                <a:gd name="connsiteX97" fmla="*/ 4282 w 10000"/>
                <a:gd name="connsiteY97" fmla="*/ 9789 h 10000"/>
                <a:gd name="connsiteX98" fmla="*/ 4722 w 10000"/>
                <a:gd name="connsiteY98" fmla="*/ 9948 h 10000"/>
                <a:gd name="connsiteX99" fmla="*/ 5190 w 10000"/>
                <a:gd name="connsiteY99" fmla="*/ 10000 h 10000"/>
                <a:gd name="connsiteX100" fmla="*/ 5601 w 10000"/>
                <a:gd name="connsiteY100" fmla="*/ 10000 h 10000"/>
                <a:gd name="connsiteX101" fmla="*/ 6100 w 10000"/>
                <a:gd name="connsiteY101" fmla="*/ 9948 h 10000"/>
                <a:gd name="connsiteX102" fmla="*/ 6452 w 10000"/>
                <a:gd name="connsiteY102" fmla="*/ 9841 h 10000"/>
                <a:gd name="connsiteX103" fmla="*/ 6804 w 10000"/>
                <a:gd name="connsiteY103" fmla="*/ 9737 h 10000"/>
                <a:gd name="connsiteX104" fmla="*/ 7186 w 10000"/>
                <a:gd name="connsiteY104" fmla="*/ 9578 h 10000"/>
                <a:gd name="connsiteX105" fmla="*/ 7537 w 10000"/>
                <a:gd name="connsiteY105" fmla="*/ 9419 h 10000"/>
                <a:gd name="connsiteX106" fmla="*/ 7860 w 10000"/>
                <a:gd name="connsiteY106" fmla="*/ 9209 h 10000"/>
                <a:gd name="connsiteX107" fmla="*/ 8212 w 10000"/>
                <a:gd name="connsiteY107" fmla="*/ 8997 h 10000"/>
                <a:gd name="connsiteX108" fmla="*/ 8535 w 10000"/>
                <a:gd name="connsiteY10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8047 w 10000"/>
                <a:gd name="connsiteY20" fmla="*/ 4837 h 10000"/>
                <a:gd name="connsiteX21" fmla="*/ 6914 w 10000"/>
                <a:gd name="connsiteY21" fmla="*/ 3320 h 10000"/>
                <a:gd name="connsiteX22" fmla="*/ 6926 w 10000"/>
                <a:gd name="connsiteY22" fmla="*/ 3319 h 10000"/>
                <a:gd name="connsiteX23" fmla="*/ 6605 w 10000"/>
                <a:gd name="connsiteY23" fmla="*/ 3244 h 10000"/>
                <a:gd name="connsiteX24" fmla="*/ 6479 w 10000"/>
                <a:gd name="connsiteY24" fmla="*/ 3018 h 10000"/>
                <a:gd name="connsiteX25" fmla="*/ 4957 w 10000"/>
                <a:gd name="connsiteY25" fmla="*/ 3242 h 10000"/>
                <a:gd name="connsiteX26" fmla="*/ 4838 w 10000"/>
                <a:gd name="connsiteY26" fmla="*/ 3189 h 10000"/>
                <a:gd name="connsiteX27" fmla="*/ 4692 w 10000"/>
                <a:gd name="connsiteY27" fmla="*/ 3136 h 10000"/>
                <a:gd name="connsiteX28" fmla="*/ 4575 w 10000"/>
                <a:gd name="connsiteY28" fmla="*/ 3348 h 10000"/>
                <a:gd name="connsiteX29" fmla="*/ 4253 w 10000"/>
                <a:gd name="connsiteY29" fmla="*/ 3084 h 10000"/>
                <a:gd name="connsiteX30" fmla="*/ 4400 w 10000"/>
                <a:gd name="connsiteY30" fmla="*/ 3084 h 10000"/>
                <a:gd name="connsiteX31" fmla="*/ 4429 w 10000"/>
                <a:gd name="connsiteY31" fmla="*/ 3031 h 10000"/>
                <a:gd name="connsiteX32" fmla="*/ 4282 w 10000"/>
                <a:gd name="connsiteY32" fmla="*/ 2925 h 10000"/>
                <a:gd name="connsiteX33" fmla="*/ 4311 w 10000"/>
                <a:gd name="connsiteY33" fmla="*/ 2503 h 10000"/>
                <a:gd name="connsiteX34" fmla="*/ 4253 w 10000"/>
                <a:gd name="connsiteY34" fmla="*/ 2291 h 10000"/>
                <a:gd name="connsiteX35" fmla="*/ 4222 w 10000"/>
                <a:gd name="connsiteY35" fmla="*/ 1659 h 10000"/>
                <a:gd name="connsiteX36" fmla="*/ 4282 w 10000"/>
                <a:gd name="connsiteY36" fmla="*/ 1659 h 10000"/>
                <a:gd name="connsiteX37" fmla="*/ 4194 w 10000"/>
                <a:gd name="connsiteY37" fmla="*/ 1552 h 10000"/>
                <a:gd name="connsiteX38" fmla="*/ 3930 w 10000"/>
                <a:gd name="connsiteY38" fmla="*/ 1763 h 10000"/>
                <a:gd name="connsiteX39" fmla="*/ 3871 w 10000"/>
                <a:gd name="connsiteY39" fmla="*/ 1341 h 10000"/>
                <a:gd name="connsiteX40" fmla="*/ 4077 w 10000"/>
                <a:gd name="connsiteY40" fmla="*/ 602 h 10000"/>
                <a:gd name="connsiteX41" fmla="*/ 3902 w 10000"/>
                <a:gd name="connsiteY41" fmla="*/ 338 h 10000"/>
                <a:gd name="connsiteX42" fmla="*/ 4493 w 10000"/>
                <a:gd name="connsiteY42" fmla="*/ 0 h 10000"/>
                <a:gd name="connsiteX43" fmla="*/ 3636 w 10000"/>
                <a:gd name="connsiteY43" fmla="*/ 21 h 10000"/>
                <a:gd name="connsiteX44" fmla="*/ 3550 w 10000"/>
                <a:gd name="connsiteY44" fmla="*/ 233 h 10000"/>
                <a:gd name="connsiteX45" fmla="*/ 3460 w 10000"/>
                <a:gd name="connsiteY45" fmla="*/ 655 h 10000"/>
                <a:gd name="connsiteX46" fmla="*/ 3343 w 10000"/>
                <a:gd name="connsiteY46" fmla="*/ 708 h 10000"/>
                <a:gd name="connsiteX47" fmla="*/ 3519 w 10000"/>
                <a:gd name="connsiteY47" fmla="*/ 919 h 10000"/>
                <a:gd name="connsiteX48" fmla="*/ 3550 w 10000"/>
                <a:gd name="connsiteY48" fmla="*/ 1183 h 10000"/>
                <a:gd name="connsiteX49" fmla="*/ 3460 w 10000"/>
                <a:gd name="connsiteY49" fmla="*/ 1341 h 10000"/>
                <a:gd name="connsiteX50" fmla="*/ 3550 w 10000"/>
                <a:gd name="connsiteY50" fmla="*/ 1816 h 10000"/>
                <a:gd name="connsiteX51" fmla="*/ 3489 w 10000"/>
                <a:gd name="connsiteY51" fmla="*/ 2239 h 10000"/>
                <a:gd name="connsiteX52" fmla="*/ 3050 w 10000"/>
                <a:gd name="connsiteY52" fmla="*/ 2555 h 10000"/>
                <a:gd name="connsiteX53" fmla="*/ 3021 w 10000"/>
                <a:gd name="connsiteY53" fmla="*/ 2397 h 10000"/>
                <a:gd name="connsiteX54" fmla="*/ 2992 w 10000"/>
                <a:gd name="connsiteY54" fmla="*/ 2609 h 10000"/>
                <a:gd name="connsiteX55" fmla="*/ 3108 w 10000"/>
                <a:gd name="connsiteY55" fmla="*/ 2819 h 10000"/>
                <a:gd name="connsiteX56" fmla="*/ 3402 w 10000"/>
                <a:gd name="connsiteY56" fmla="*/ 2609 h 10000"/>
                <a:gd name="connsiteX57" fmla="*/ 3519 w 10000"/>
                <a:gd name="connsiteY57" fmla="*/ 2767 h 10000"/>
                <a:gd name="connsiteX58" fmla="*/ 3314 w 10000"/>
                <a:gd name="connsiteY58" fmla="*/ 2819 h 10000"/>
                <a:gd name="connsiteX59" fmla="*/ 2378 w 10000"/>
                <a:gd name="connsiteY59" fmla="*/ 2638 h 10000"/>
                <a:gd name="connsiteX60" fmla="*/ 2570 w 10000"/>
                <a:gd name="connsiteY60" fmla="*/ 2488 h 10000"/>
                <a:gd name="connsiteX61" fmla="*/ 1994 w 10000"/>
                <a:gd name="connsiteY61" fmla="*/ 2940 h 10000"/>
                <a:gd name="connsiteX62" fmla="*/ 1929 w 10000"/>
                <a:gd name="connsiteY62" fmla="*/ 3317 h 10000"/>
                <a:gd name="connsiteX63" fmla="*/ 1929 w 10000"/>
                <a:gd name="connsiteY63" fmla="*/ 3317 h 10000"/>
                <a:gd name="connsiteX64" fmla="*/ 1789 w 10000"/>
                <a:gd name="connsiteY64" fmla="*/ 3559 h 10000"/>
                <a:gd name="connsiteX65" fmla="*/ 1554 w 10000"/>
                <a:gd name="connsiteY65" fmla="*/ 3559 h 10000"/>
                <a:gd name="connsiteX66" fmla="*/ 1378 w 10000"/>
                <a:gd name="connsiteY66" fmla="*/ 3770 h 10000"/>
                <a:gd name="connsiteX67" fmla="*/ 1145 w 10000"/>
                <a:gd name="connsiteY67" fmla="*/ 3770 h 10000"/>
                <a:gd name="connsiteX68" fmla="*/ 968 w 10000"/>
                <a:gd name="connsiteY68" fmla="*/ 3981 h 10000"/>
                <a:gd name="connsiteX69" fmla="*/ 851 w 10000"/>
                <a:gd name="connsiteY69" fmla="*/ 3770 h 10000"/>
                <a:gd name="connsiteX70" fmla="*/ 558 w 10000"/>
                <a:gd name="connsiteY70" fmla="*/ 3717 h 10000"/>
                <a:gd name="connsiteX71" fmla="*/ 0 w 10000"/>
                <a:gd name="connsiteY71" fmla="*/ 4984 h 10000"/>
                <a:gd name="connsiteX72" fmla="*/ 59 w 10000"/>
                <a:gd name="connsiteY72" fmla="*/ 5249 h 10000"/>
                <a:gd name="connsiteX73" fmla="*/ 118 w 10000"/>
                <a:gd name="connsiteY73" fmla="*/ 5618 h 10000"/>
                <a:gd name="connsiteX74" fmla="*/ 294 w 10000"/>
                <a:gd name="connsiteY74" fmla="*/ 5935 h 10000"/>
                <a:gd name="connsiteX75" fmla="*/ 528 w 10000"/>
                <a:gd name="connsiteY75" fmla="*/ 6462 h 10000"/>
                <a:gd name="connsiteX76" fmla="*/ 381 w 10000"/>
                <a:gd name="connsiteY76" fmla="*/ 6358 h 10000"/>
                <a:gd name="connsiteX77" fmla="*/ 733 w 10000"/>
                <a:gd name="connsiteY77" fmla="*/ 6832 h 10000"/>
                <a:gd name="connsiteX78" fmla="*/ 938 w 10000"/>
                <a:gd name="connsiteY78" fmla="*/ 6780 h 10000"/>
                <a:gd name="connsiteX79" fmla="*/ 910 w 10000"/>
                <a:gd name="connsiteY79" fmla="*/ 6462 h 10000"/>
                <a:gd name="connsiteX80" fmla="*/ 1085 w 10000"/>
                <a:gd name="connsiteY80" fmla="*/ 6515 h 10000"/>
                <a:gd name="connsiteX81" fmla="*/ 880 w 10000"/>
                <a:gd name="connsiteY81" fmla="*/ 5882 h 10000"/>
                <a:gd name="connsiteX82" fmla="*/ 1261 w 10000"/>
                <a:gd name="connsiteY82" fmla="*/ 5618 h 10000"/>
                <a:gd name="connsiteX83" fmla="*/ 1468 w 10000"/>
                <a:gd name="connsiteY83" fmla="*/ 5618 h 10000"/>
                <a:gd name="connsiteX84" fmla="*/ 1468 w 10000"/>
                <a:gd name="connsiteY84" fmla="*/ 5882 h 10000"/>
                <a:gd name="connsiteX85" fmla="*/ 1290 w 10000"/>
                <a:gd name="connsiteY85" fmla="*/ 6040 h 10000"/>
                <a:gd name="connsiteX86" fmla="*/ 1174 w 10000"/>
                <a:gd name="connsiteY86" fmla="*/ 6727 h 10000"/>
                <a:gd name="connsiteX87" fmla="*/ 1115 w 10000"/>
                <a:gd name="connsiteY87" fmla="*/ 7043 h 10000"/>
                <a:gd name="connsiteX88" fmla="*/ 1203 w 10000"/>
                <a:gd name="connsiteY88" fmla="*/ 7466 h 10000"/>
                <a:gd name="connsiteX89" fmla="*/ 1378 w 10000"/>
                <a:gd name="connsiteY89" fmla="*/ 7783 h 10000"/>
                <a:gd name="connsiteX90" fmla="*/ 1965 w 10000"/>
                <a:gd name="connsiteY90" fmla="*/ 8416 h 10000"/>
                <a:gd name="connsiteX91" fmla="*/ 2433 w 10000"/>
                <a:gd name="connsiteY91" fmla="*/ 8891 h 10000"/>
                <a:gd name="connsiteX92" fmla="*/ 2785 w 10000"/>
                <a:gd name="connsiteY92" fmla="*/ 9103 h 10000"/>
                <a:gd name="connsiteX93" fmla="*/ 3167 w 10000"/>
                <a:gd name="connsiteY93" fmla="*/ 9313 h 10000"/>
                <a:gd name="connsiteX94" fmla="*/ 3550 w 10000"/>
                <a:gd name="connsiteY94" fmla="*/ 9525 h 10000"/>
                <a:gd name="connsiteX95" fmla="*/ 3902 w 10000"/>
                <a:gd name="connsiteY95" fmla="*/ 9631 h 10000"/>
                <a:gd name="connsiteX96" fmla="*/ 4282 w 10000"/>
                <a:gd name="connsiteY96" fmla="*/ 9789 h 10000"/>
                <a:gd name="connsiteX97" fmla="*/ 4722 w 10000"/>
                <a:gd name="connsiteY97" fmla="*/ 9948 h 10000"/>
                <a:gd name="connsiteX98" fmla="*/ 5190 w 10000"/>
                <a:gd name="connsiteY98" fmla="*/ 10000 h 10000"/>
                <a:gd name="connsiteX99" fmla="*/ 5601 w 10000"/>
                <a:gd name="connsiteY99" fmla="*/ 10000 h 10000"/>
                <a:gd name="connsiteX100" fmla="*/ 6100 w 10000"/>
                <a:gd name="connsiteY100" fmla="*/ 9948 h 10000"/>
                <a:gd name="connsiteX101" fmla="*/ 6452 w 10000"/>
                <a:gd name="connsiteY101" fmla="*/ 9841 h 10000"/>
                <a:gd name="connsiteX102" fmla="*/ 6804 w 10000"/>
                <a:gd name="connsiteY102" fmla="*/ 9737 h 10000"/>
                <a:gd name="connsiteX103" fmla="*/ 7186 w 10000"/>
                <a:gd name="connsiteY103" fmla="*/ 9578 h 10000"/>
                <a:gd name="connsiteX104" fmla="*/ 7537 w 10000"/>
                <a:gd name="connsiteY104" fmla="*/ 9419 h 10000"/>
                <a:gd name="connsiteX105" fmla="*/ 7860 w 10000"/>
                <a:gd name="connsiteY105" fmla="*/ 9209 h 10000"/>
                <a:gd name="connsiteX106" fmla="*/ 8212 w 10000"/>
                <a:gd name="connsiteY106" fmla="*/ 8997 h 10000"/>
                <a:gd name="connsiteX107" fmla="*/ 8535 w 10000"/>
                <a:gd name="connsiteY10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314 w 10000"/>
                <a:gd name="connsiteY56" fmla="*/ 2819 h 10000"/>
                <a:gd name="connsiteX57" fmla="*/ 2378 w 10000"/>
                <a:gd name="connsiteY57" fmla="*/ 2638 h 10000"/>
                <a:gd name="connsiteX58" fmla="*/ 2570 w 10000"/>
                <a:gd name="connsiteY58" fmla="*/ 2488 h 10000"/>
                <a:gd name="connsiteX59" fmla="*/ 1994 w 10000"/>
                <a:gd name="connsiteY59" fmla="*/ 2940 h 10000"/>
                <a:gd name="connsiteX60" fmla="*/ 1929 w 10000"/>
                <a:gd name="connsiteY60" fmla="*/ 3317 h 10000"/>
                <a:gd name="connsiteX61" fmla="*/ 1929 w 10000"/>
                <a:gd name="connsiteY61" fmla="*/ 3317 h 10000"/>
                <a:gd name="connsiteX62" fmla="*/ 1789 w 10000"/>
                <a:gd name="connsiteY62" fmla="*/ 3559 h 10000"/>
                <a:gd name="connsiteX63" fmla="*/ 1554 w 10000"/>
                <a:gd name="connsiteY63" fmla="*/ 3559 h 10000"/>
                <a:gd name="connsiteX64" fmla="*/ 1378 w 10000"/>
                <a:gd name="connsiteY64" fmla="*/ 3770 h 10000"/>
                <a:gd name="connsiteX65" fmla="*/ 1145 w 10000"/>
                <a:gd name="connsiteY65" fmla="*/ 3770 h 10000"/>
                <a:gd name="connsiteX66" fmla="*/ 968 w 10000"/>
                <a:gd name="connsiteY66" fmla="*/ 3981 h 10000"/>
                <a:gd name="connsiteX67" fmla="*/ 851 w 10000"/>
                <a:gd name="connsiteY67" fmla="*/ 3770 h 10000"/>
                <a:gd name="connsiteX68" fmla="*/ 558 w 10000"/>
                <a:gd name="connsiteY68" fmla="*/ 3717 h 10000"/>
                <a:gd name="connsiteX69" fmla="*/ 0 w 10000"/>
                <a:gd name="connsiteY69" fmla="*/ 4984 h 10000"/>
                <a:gd name="connsiteX70" fmla="*/ 59 w 10000"/>
                <a:gd name="connsiteY70" fmla="*/ 5249 h 10000"/>
                <a:gd name="connsiteX71" fmla="*/ 118 w 10000"/>
                <a:gd name="connsiteY71" fmla="*/ 5618 h 10000"/>
                <a:gd name="connsiteX72" fmla="*/ 294 w 10000"/>
                <a:gd name="connsiteY72" fmla="*/ 5935 h 10000"/>
                <a:gd name="connsiteX73" fmla="*/ 528 w 10000"/>
                <a:gd name="connsiteY73" fmla="*/ 6462 h 10000"/>
                <a:gd name="connsiteX74" fmla="*/ 381 w 10000"/>
                <a:gd name="connsiteY74" fmla="*/ 6358 h 10000"/>
                <a:gd name="connsiteX75" fmla="*/ 733 w 10000"/>
                <a:gd name="connsiteY75" fmla="*/ 6832 h 10000"/>
                <a:gd name="connsiteX76" fmla="*/ 938 w 10000"/>
                <a:gd name="connsiteY76" fmla="*/ 6780 h 10000"/>
                <a:gd name="connsiteX77" fmla="*/ 910 w 10000"/>
                <a:gd name="connsiteY77" fmla="*/ 6462 h 10000"/>
                <a:gd name="connsiteX78" fmla="*/ 1085 w 10000"/>
                <a:gd name="connsiteY78" fmla="*/ 6515 h 10000"/>
                <a:gd name="connsiteX79" fmla="*/ 880 w 10000"/>
                <a:gd name="connsiteY79" fmla="*/ 5882 h 10000"/>
                <a:gd name="connsiteX80" fmla="*/ 1261 w 10000"/>
                <a:gd name="connsiteY80" fmla="*/ 5618 h 10000"/>
                <a:gd name="connsiteX81" fmla="*/ 1468 w 10000"/>
                <a:gd name="connsiteY81" fmla="*/ 5618 h 10000"/>
                <a:gd name="connsiteX82" fmla="*/ 1468 w 10000"/>
                <a:gd name="connsiteY82" fmla="*/ 5882 h 10000"/>
                <a:gd name="connsiteX83" fmla="*/ 1290 w 10000"/>
                <a:gd name="connsiteY83" fmla="*/ 6040 h 10000"/>
                <a:gd name="connsiteX84" fmla="*/ 1174 w 10000"/>
                <a:gd name="connsiteY84" fmla="*/ 6727 h 10000"/>
                <a:gd name="connsiteX85" fmla="*/ 1115 w 10000"/>
                <a:gd name="connsiteY85" fmla="*/ 7043 h 10000"/>
                <a:gd name="connsiteX86" fmla="*/ 1203 w 10000"/>
                <a:gd name="connsiteY86" fmla="*/ 7466 h 10000"/>
                <a:gd name="connsiteX87" fmla="*/ 1378 w 10000"/>
                <a:gd name="connsiteY87" fmla="*/ 7783 h 10000"/>
                <a:gd name="connsiteX88" fmla="*/ 1965 w 10000"/>
                <a:gd name="connsiteY88" fmla="*/ 8416 h 10000"/>
                <a:gd name="connsiteX89" fmla="*/ 2433 w 10000"/>
                <a:gd name="connsiteY89" fmla="*/ 8891 h 10000"/>
                <a:gd name="connsiteX90" fmla="*/ 2785 w 10000"/>
                <a:gd name="connsiteY90" fmla="*/ 9103 h 10000"/>
                <a:gd name="connsiteX91" fmla="*/ 3167 w 10000"/>
                <a:gd name="connsiteY91" fmla="*/ 9313 h 10000"/>
                <a:gd name="connsiteX92" fmla="*/ 3550 w 10000"/>
                <a:gd name="connsiteY92" fmla="*/ 9525 h 10000"/>
                <a:gd name="connsiteX93" fmla="*/ 3902 w 10000"/>
                <a:gd name="connsiteY93" fmla="*/ 9631 h 10000"/>
                <a:gd name="connsiteX94" fmla="*/ 4282 w 10000"/>
                <a:gd name="connsiteY94" fmla="*/ 9789 h 10000"/>
                <a:gd name="connsiteX95" fmla="*/ 4722 w 10000"/>
                <a:gd name="connsiteY95" fmla="*/ 9948 h 10000"/>
                <a:gd name="connsiteX96" fmla="*/ 5190 w 10000"/>
                <a:gd name="connsiteY96" fmla="*/ 10000 h 10000"/>
                <a:gd name="connsiteX97" fmla="*/ 5601 w 10000"/>
                <a:gd name="connsiteY97" fmla="*/ 10000 h 10000"/>
                <a:gd name="connsiteX98" fmla="*/ 6100 w 10000"/>
                <a:gd name="connsiteY98" fmla="*/ 9948 h 10000"/>
                <a:gd name="connsiteX99" fmla="*/ 6452 w 10000"/>
                <a:gd name="connsiteY99" fmla="*/ 9841 h 10000"/>
                <a:gd name="connsiteX100" fmla="*/ 6804 w 10000"/>
                <a:gd name="connsiteY100" fmla="*/ 9737 h 10000"/>
                <a:gd name="connsiteX101" fmla="*/ 7186 w 10000"/>
                <a:gd name="connsiteY101" fmla="*/ 9578 h 10000"/>
                <a:gd name="connsiteX102" fmla="*/ 7537 w 10000"/>
                <a:gd name="connsiteY102" fmla="*/ 9419 h 10000"/>
                <a:gd name="connsiteX103" fmla="*/ 7860 w 10000"/>
                <a:gd name="connsiteY103" fmla="*/ 9209 h 10000"/>
                <a:gd name="connsiteX104" fmla="*/ 8212 w 10000"/>
                <a:gd name="connsiteY104" fmla="*/ 8997 h 10000"/>
                <a:gd name="connsiteX105" fmla="*/ 8535 w 10000"/>
                <a:gd name="connsiteY10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314 w 10000"/>
                <a:gd name="connsiteY55" fmla="*/ 2819 h 10000"/>
                <a:gd name="connsiteX56" fmla="*/ 2378 w 10000"/>
                <a:gd name="connsiteY56" fmla="*/ 2638 h 10000"/>
                <a:gd name="connsiteX57" fmla="*/ 2570 w 10000"/>
                <a:gd name="connsiteY57" fmla="*/ 2488 h 10000"/>
                <a:gd name="connsiteX58" fmla="*/ 1994 w 10000"/>
                <a:gd name="connsiteY58" fmla="*/ 2940 h 10000"/>
                <a:gd name="connsiteX59" fmla="*/ 1929 w 10000"/>
                <a:gd name="connsiteY59" fmla="*/ 3317 h 10000"/>
                <a:gd name="connsiteX60" fmla="*/ 1929 w 10000"/>
                <a:gd name="connsiteY60" fmla="*/ 3317 h 10000"/>
                <a:gd name="connsiteX61" fmla="*/ 1789 w 10000"/>
                <a:gd name="connsiteY61" fmla="*/ 3559 h 10000"/>
                <a:gd name="connsiteX62" fmla="*/ 1554 w 10000"/>
                <a:gd name="connsiteY62" fmla="*/ 3559 h 10000"/>
                <a:gd name="connsiteX63" fmla="*/ 1378 w 10000"/>
                <a:gd name="connsiteY63" fmla="*/ 3770 h 10000"/>
                <a:gd name="connsiteX64" fmla="*/ 1145 w 10000"/>
                <a:gd name="connsiteY64" fmla="*/ 3770 h 10000"/>
                <a:gd name="connsiteX65" fmla="*/ 968 w 10000"/>
                <a:gd name="connsiteY65" fmla="*/ 3981 h 10000"/>
                <a:gd name="connsiteX66" fmla="*/ 851 w 10000"/>
                <a:gd name="connsiteY66" fmla="*/ 3770 h 10000"/>
                <a:gd name="connsiteX67" fmla="*/ 558 w 10000"/>
                <a:gd name="connsiteY67" fmla="*/ 3717 h 10000"/>
                <a:gd name="connsiteX68" fmla="*/ 0 w 10000"/>
                <a:gd name="connsiteY68" fmla="*/ 4984 h 10000"/>
                <a:gd name="connsiteX69" fmla="*/ 59 w 10000"/>
                <a:gd name="connsiteY69" fmla="*/ 5249 h 10000"/>
                <a:gd name="connsiteX70" fmla="*/ 118 w 10000"/>
                <a:gd name="connsiteY70" fmla="*/ 5618 h 10000"/>
                <a:gd name="connsiteX71" fmla="*/ 294 w 10000"/>
                <a:gd name="connsiteY71" fmla="*/ 5935 h 10000"/>
                <a:gd name="connsiteX72" fmla="*/ 528 w 10000"/>
                <a:gd name="connsiteY72" fmla="*/ 6462 h 10000"/>
                <a:gd name="connsiteX73" fmla="*/ 381 w 10000"/>
                <a:gd name="connsiteY73" fmla="*/ 6358 h 10000"/>
                <a:gd name="connsiteX74" fmla="*/ 733 w 10000"/>
                <a:gd name="connsiteY74" fmla="*/ 6832 h 10000"/>
                <a:gd name="connsiteX75" fmla="*/ 938 w 10000"/>
                <a:gd name="connsiteY75" fmla="*/ 6780 h 10000"/>
                <a:gd name="connsiteX76" fmla="*/ 910 w 10000"/>
                <a:gd name="connsiteY76" fmla="*/ 6462 h 10000"/>
                <a:gd name="connsiteX77" fmla="*/ 1085 w 10000"/>
                <a:gd name="connsiteY77" fmla="*/ 6515 h 10000"/>
                <a:gd name="connsiteX78" fmla="*/ 880 w 10000"/>
                <a:gd name="connsiteY78" fmla="*/ 5882 h 10000"/>
                <a:gd name="connsiteX79" fmla="*/ 1261 w 10000"/>
                <a:gd name="connsiteY79" fmla="*/ 5618 h 10000"/>
                <a:gd name="connsiteX80" fmla="*/ 1468 w 10000"/>
                <a:gd name="connsiteY80" fmla="*/ 5618 h 10000"/>
                <a:gd name="connsiteX81" fmla="*/ 1468 w 10000"/>
                <a:gd name="connsiteY81" fmla="*/ 5882 h 10000"/>
                <a:gd name="connsiteX82" fmla="*/ 1290 w 10000"/>
                <a:gd name="connsiteY82" fmla="*/ 6040 h 10000"/>
                <a:gd name="connsiteX83" fmla="*/ 1174 w 10000"/>
                <a:gd name="connsiteY83" fmla="*/ 6727 h 10000"/>
                <a:gd name="connsiteX84" fmla="*/ 1115 w 10000"/>
                <a:gd name="connsiteY84" fmla="*/ 7043 h 10000"/>
                <a:gd name="connsiteX85" fmla="*/ 1203 w 10000"/>
                <a:gd name="connsiteY85" fmla="*/ 7466 h 10000"/>
                <a:gd name="connsiteX86" fmla="*/ 1378 w 10000"/>
                <a:gd name="connsiteY86" fmla="*/ 7783 h 10000"/>
                <a:gd name="connsiteX87" fmla="*/ 1965 w 10000"/>
                <a:gd name="connsiteY87" fmla="*/ 8416 h 10000"/>
                <a:gd name="connsiteX88" fmla="*/ 2433 w 10000"/>
                <a:gd name="connsiteY88" fmla="*/ 8891 h 10000"/>
                <a:gd name="connsiteX89" fmla="*/ 2785 w 10000"/>
                <a:gd name="connsiteY89" fmla="*/ 9103 h 10000"/>
                <a:gd name="connsiteX90" fmla="*/ 3167 w 10000"/>
                <a:gd name="connsiteY90" fmla="*/ 9313 h 10000"/>
                <a:gd name="connsiteX91" fmla="*/ 3550 w 10000"/>
                <a:gd name="connsiteY91" fmla="*/ 9525 h 10000"/>
                <a:gd name="connsiteX92" fmla="*/ 3902 w 10000"/>
                <a:gd name="connsiteY92" fmla="*/ 9631 h 10000"/>
                <a:gd name="connsiteX93" fmla="*/ 4282 w 10000"/>
                <a:gd name="connsiteY93" fmla="*/ 9789 h 10000"/>
                <a:gd name="connsiteX94" fmla="*/ 4722 w 10000"/>
                <a:gd name="connsiteY94" fmla="*/ 9948 h 10000"/>
                <a:gd name="connsiteX95" fmla="*/ 5190 w 10000"/>
                <a:gd name="connsiteY95" fmla="*/ 10000 h 10000"/>
                <a:gd name="connsiteX96" fmla="*/ 5601 w 10000"/>
                <a:gd name="connsiteY96" fmla="*/ 10000 h 10000"/>
                <a:gd name="connsiteX97" fmla="*/ 6100 w 10000"/>
                <a:gd name="connsiteY97" fmla="*/ 9948 h 10000"/>
                <a:gd name="connsiteX98" fmla="*/ 6452 w 10000"/>
                <a:gd name="connsiteY98" fmla="*/ 9841 h 10000"/>
                <a:gd name="connsiteX99" fmla="*/ 6804 w 10000"/>
                <a:gd name="connsiteY99" fmla="*/ 9737 h 10000"/>
                <a:gd name="connsiteX100" fmla="*/ 7186 w 10000"/>
                <a:gd name="connsiteY100" fmla="*/ 9578 h 10000"/>
                <a:gd name="connsiteX101" fmla="*/ 7537 w 10000"/>
                <a:gd name="connsiteY101" fmla="*/ 9419 h 10000"/>
                <a:gd name="connsiteX102" fmla="*/ 7860 w 10000"/>
                <a:gd name="connsiteY102" fmla="*/ 9209 h 10000"/>
                <a:gd name="connsiteX103" fmla="*/ 8212 w 10000"/>
                <a:gd name="connsiteY103" fmla="*/ 8997 h 10000"/>
                <a:gd name="connsiteX104" fmla="*/ 8535 w 10000"/>
                <a:gd name="connsiteY10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2378 w 10000"/>
                <a:gd name="connsiteY55" fmla="*/ 2638 h 10000"/>
                <a:gd name="connsiteX56" fmla="*/ 2570 w 10000"/>
                <a:gd name="connsiteY56" fmla="*/ 2488 h 10000"/>
                <a:gd name="connsiteX57" fmla="*/ 1994 w 10000"/>
                <a:gd name="connsiteY57" fmla="*/ 2940 h 10000"/>
                <a:gd name="connsiteX58" fmla="*/ 1929 w 10000"/>
                <a:gd name="connsiteY58" fmla="*/ 3317 h 10000"/>
                <a:gd name="connsiteX59" fmla="*/ 1929 w 10000"/>
                <a:gd name="connsiteY59" fmla="*/ 3317 h 10000"/>
                <a:gd name="connsiteX60" fmla="*/ 1789 w 10000"/>
                <a:gd name="connsiteY60" fmla="*/ 3559 h 10000"/>
                <a:gd name="connsiteX61" fmla="*/ 1554 w 10000"/>
                <a:gd name="connsiteY61" fmla="*/ 3559 h 10000"/>
                <a:gd name="connsiteX62" fmla="*/ 1378 w 10000"/>
                <a:gd name="connsiteY62" fmla="*/ 3770 h 10000"/>
                <a:gd name="connsiteX63" fmla="*/ 1145 w 10000"/>
                <a:gd name="connsiteY63" fmla="*/ 3770 h 10000"/>
                <a:gd name="connsiteX64" fmla="*/ 968 w 10000"/>
                <a:gd name="connsiteY64" fmla="*/ 3981 h 10000"/>
                <a:gd name="connsiteX65" fmla="*/ 851 w 10000"/>
                <a:gd name="connsiteY65" fmla="*/ 3770 h 10000"/>
                <a:gd name="connsiteX66" fmla="*/ 558 w 10000"/>
                <a:gd name="connsiteY66" fmla="*/ 3717 h 10000"/>
                <a:gd name="connsiteX67" fmla="*/ 0 w 10000"/>
                <a:gd name="connsiteY67" fmla="*/ 4984 h 10000"/>
                <a:gd name="connsiteX68" fmla="*/ 59 w 10000"/>
                <a:gd name="connsiteY68" fmla="*/ 5249 h 10000"/>
                <a:gd name="connsiteX69" fmla="*/ 118 w 10000"/>
                <a:gd name="connsiteY69" fmla="*/ 5618 h 10000"/>
                <a:gd name="connsiteX70" fmla="*/ 294 w 10000"/>
                <a:gd name="connsiteY70" fmla="*/ 5935 h 10000"/>
                <a:gd name="connsiteX71" fmla="*/ 528 w 10000"/>
                <a:gd name="connsiteY71" fmla="*/ 6462 h 10000"/>
                <a:gd name="connsiteX72" fmla="*/ 381 w 10000"/>
                <a:gd name="connsiteY72" fmla="*/ 6358 h 10000"/>
                <a:gd name="connsiteX73" fmla="*/ 733 w 10000"/>
                <a:gd name="connsiteY73" fmla="*/ 6832 h 10000"/>
                <a:gd name="connsiteX74" fmla="*/ 938 w 10000"/>
                <a:gd name="connsiteY74" fmla="*/ 6780 h 10000"/>
                <a:gd name="connsiteX75" fmla="*/ 910 w 10000"/>
                <a:gd name="connsiteY75" fmla="*/ 6462 h 10000"/>
                <a:gd name="connsiteX76" fmla="*/ 1085 w 10000"/>
                <a:gd name="connsiteY76" fmla="*/ 6515 h 10000"/>
                <a:gd name="connsiteX77" fmla="*/ 880 w 10000"/>
                <a:gd name="connsiteY77" fmla="*/ 5882 h 10000"/>
                <a:gd name="connsiteX78" fmla="*/ 1261 w 10000"/>
                <a:gd name="connsiteY78" fmla="*/ 5618 h 10000"/>
                <a:gd name="connsiteX79" fmla="*/ 1468 w 10000"/>
                <a:gd name="connsiteY79" fmla="*/ 5618 h 10000"/>
                <a:gd name="connsiteX80" fmla="*/ 1468 w 10000"/>
                <a:gd name="connsiteY80" fmla="*/ 5882 h 10000"/>
                <a:gd name="connsiteX81" fmla="*/ 1290 w 10000"/>
                <a:gd name="connsiteY81" fmla="*/ 6040 h 10000"/>
                <a:gd name="connsiteX82" fmla="*/ 1174 w 10000"/>
                <a:gd name="connsiteY82" fmla="*/ 6727 h 10000"/>
                <a:gd name="connsiteX83" fmla="*/ 1115 w 10000"/>
                <a:gd name="connsiteY83" fmla="*/ 7043 h 10000"/>
                <a:gd name="connsiteX84" fmla="*/ 1203 w 10000"/>
                <a:gd name="connsiteY84" fmla="*/ 7466 h 10000"/>
                <a:gd name="connsiteX85" fmla="*/ 1378 w 10000"/>
                <a:gd name="connsiteY85" fmla="*/ 7783 h 10000"/>
                <a:gd name="connsiteX86" fmla="*/ 1965 w 10000"/>
                <a:gd name="connsiteY86" fmla="*/ 8416 h 10000"/>
                <a:gd name="connsiteX87" fmla="*/ 2433 w 10000"/>
                <a:gd name="connsiteY87" fmla="*/ 8891 h 10000"/>
                <a:gd name="connsiteX88" fmla="*/ 2785 w 10000"/>
                <a:gd name="connsiteY88" fmla="*/ 9103 h 10000"/>
                <a:gd name="connsiteX89" fmla="*/ 3167 w 10000"/>
                <a:gd name="connsiteY89" fmla="*/ 9313 h 10000"/>
                <a:gd name="connsiteX90" fmla="*/ 3550 w 10000"/>
                <a:gd name="connsiteY90" fmla="*/ 9525 h 10000"/>
                <a:gd name="connsiteX91" fmla="*/ 3902 w 10000"/>
                <a:gd name="connsiteY91" fmla="*/ 9631 h 10000"/>
                <a:gd name="connsiteX92" fmla="*/ 4282 w 10000"/>
                <a:gd name="connsiteY92" fmla="*/ 9789 h 10000"/>
                <a:gd name="connsiteX93" fmla="*/ 4722 w 10000"/>
                <a:gd name="connsiteY93" fmla="*/ 9948 h 10000"/>
                <a:gd name="connsiteX94" fmla="*/ 5190 w 10000"/>
                <a:gd name="connsiteY94" fmla="*/ 10000 h 10000"/>
                <a:gd name="connsiteX95" fmla="*/ 5601 w 10000"/>
                <a:gd name="connsiteY95" fmla="*/ 10000 h 10000"/>
                <a:gd name="connsiteX96" fmla="*/ 6100 w 10000"/>
                <a:gd name="connsiteY96" fmla="*/ 9948 h 10000"/>
                <a:gd name="connsiteX97" fmla="*/ 6452 w 10000"/>
                <a:gd name="connsiteY97" fmla="*/ 9841 h 10000"/>
                <a:gd name="connsiteX98" fmla="*/ 6804 w 10000"/>
                <a:gd name="connsiteY98" fmla="*/ 9737 h 10000"/>
                <a:gd name="connsiteX99" fmla="*/ 7186 w 10000"/>
                <a:gd name="connsiteY99" fmla="*/ 9578 h 10000"/>
                <a:gd name="connsiteX100" fmla="*/ 7537 w 10000"/>
                <a:gd name="connsiteY100" fmla="*/ 9419 h 10000"/>
                <a:gd name="connsiteX101" fmla="*/ 7860 w 10000"/>
                <a:gd name="connsiteY101" fmla="*/ 9209 h 10000"/>
                <a:gd name="connsiteX102" fmla="*/ 8212 w 10000"/>
                <a:gd name="connsiteY102" fmla="*/ 8997 h 10000"/>
                <a:gd name="connsiteX103" fmla="*/ 8535 w 10000"/>
                <a:gd name="connsiteY10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2378 w 10000"/>
                <a:gd name="connsiteY54" fmla="*/ 2638 h 10000"/>
                <a:gd name="connsiteX55" fmla="*/ 2570 w 10000"/>
                <a:gd name="connsiteY55" fmla="*/ 2488 h 10000"/>
                <a:gd name="connsiteX56" fmla="*/ 1994 w 10000"/>
                <a:gd name="connsiteY56" fmla="*/ 2940 h 10000"/>
                <a:gd name="connsiteX57" fmla="*/ 1929 w 10000"/>
                <a:gd name="connsiteY57" fmla="*/ 3317 h 10000"/>
                <a:gd name="connsiteX58" fmla="*/ 1929 w 10000"/>
                <a:gd name="connsiteY58" fmla="*/ 3317 h 10000"/>
                <a:gd name="connsiteX59" fmla="*/ 1789 w 10000"/>
                <a:gd name="connsiteY59" fmla="*/ 3559 h 10000"/>
                <a:gd name="connsiteX60" fmla="*/ 1554 w 10000"/>
                <a:gd name="connsiteY60" fmla="*/ 3559 h 10000"/>
                <a:gd name="connsiteX61" fmla="*/ 1378 w 10000"/>
                <a:gd name="connsiteY61" fmla="*/ 3770 h 10000"/>
                <a:gd name="connsiteX62" fmla="*/ 1145 w 10000"/>
                <a:gd name="connsiteY62" fmla="*/ 3770 h 10000"/>
                <a:gd name="connsiteX63" fmla="*/ 968 w 10000"/>
                <a:gd name="connsiteY63" fmla="*/ 3981 h 10000"/>
                <a:gd name="connsiteX64" fmla="*/ 851 w 10000"/>
                <a:gd name="connsiteY64" fmla="*/ 3770 h 10000"/>
                <a:gd name="connsiteX65" fmla="*/ 558 w 10000"/>
                <a:gd name="connsiteY65" fmla="*/ 3717 h 10000"/>
                <a:gd name="connsiteX66" fmla="*/ 0 w 10000"/>
                <a:gd name="connsiteY66" fmla="*/ 4984 h 10000"/>
                <a:gd name="connsiteX67" fmla="*/ 59 w 10000"/>
                <a:gd name="connsiteY67" fmla="*/ 5249 h 10000"/>
                <a:gd name="connsiteX68" fmla="*/ 118 w 10000"/>
                <a:gd name="connsiteY68" fmla="*/ 5618 h 10000"/>
                <a:gd name="connsiteX69" fmla="*/ 294 w 10000"/>
                <a:gd name="connsiteY69" fmla="*/ 5935 h 10000"/>
                <a:gd name="connsiteX70" fmla="*/ 528 w 10000"/>
                <a:gd name="connsiteY70" fmla="*/ 6462 h 10000"/>
                <a:gd name="connsiteX71" fmla="*/ 381 w 10000"/>
                <a:gd name="connsiteY71" fmla="*/ 6358 h 10000"/>
                <a:gd name="connsiteX72" fmla="*/ 733 w 10000"/>
                <a:gd name="connsiteY72" fmla="*/ 6832 h 10000"/>
                <a:gd name="connsiteX73" fmla="*/ 938 w 10000"/>
                <a:gd name="connsiteY73" fmla="*/ 6780 h 10000"/>
                <a:gd name="connsiteX74" fmla="*/ 910 w 10000"/>
                <a:gd name="connsiteY74" fmla="*/ 6462 h 10000"/>
                <a:gd name="connsiteX75" fmla="*/ 1085 w 10000"/>
                <a:gd name="connsiteY75" fmla="*/ 6515 h 10000"/>
                <a:gd name="connsiteX76" fmla="*/ 880 w 10000"/>
                <a:gd name="connsiteY76" fmla="*/ 5882 h 10000"/>
                <a:gd name="connsiteX77" fmla="*/ 1261 w 10000"/>
                <a:gd name="connsiteY77" fmla="*/ 5618 h 10000"/>
                <a:gd name="connsiteX78" fmla="*/ 1468 w 10000"/>
                <a:gd name="connsiteY78" fmla="*/ 5618 h 10000"/>
                <a:gd name="connsiteX79" fmla="*/ 1468 w 10000"/>
                <a:gd name="connsiteY79" fmla="*/ 5882 h 10000"/>
                <a:gd name="connsiteX80" fmla="*/ 1290 w 10000"/>
                <a:gd name="connsiteY80" fmla="*/ 6040 h 10000"/>
                <a:gd name="connsiteX81" fmla="*/ 1174 w 10000"/>
                <a:gd name="connsiteY81" fmla="*/ 6727 h 10000"/>
                <a:gd name="connsiteX82" fmla="*/ 1115 w 10000"/>
                <a:gd name="connsiteY82" fmla="*/ 7043 h 10000"/>
                <a:gd name="connsiteX83" fmla="*/ 1203 w 10000"/>
                <a:gd name="connsiteY83" fmla="*/ 7466 h 10000"/>
                <a:gd name="connsiteX84" fmla="*/ 1378 w 10000"/>
                <a:gd name="connsiteY84" fmla="*/ 7783 h 10000"/>
                <a:gd name="connsiteX85" fmla="*/ 1965 w 10000"/>
                <a:gd name="connsiteY85" fmla="*/ 8416 h 10000"/>
                <a:gd name="connsiteX86" fmla="*/ 2433 w 10000"/>
                <a:gd name="connsiteY86" fmla="*/ 8891 h 10000"/>
                <a:gd name="connsiteX87" fmla="*/ 2785 w 10000"/>
                <a:gd name="connsiteY87" fmla="*/ 9103 h 10000"/>
                <a:gd name="connsiteX88" fmla="*/ 3167 w 10000"/>
                <a:gd name="connsiteY88" fmla="*/ 9313 h 10000"/>
                <a:gd name="connsiteX89" fmla="*/ 3550 w 10000"/>
                <a:gd name="connsiteY89" fmla="*/ 9525 h 10000"/>
                <a:gd name="connsiteX90" fmla="*/ 3902 w 10000"/>
                <a:gd name="connsiteY90" fmla="*/ 9631 h 10000"/>
                <a:gd name="connsiteX91" fmla="*/ 4282 w 10000"/>
                <a:gd name="connsiteY91" fmla="*/ 9789 h 10000"/>
                <a:gd name="connsiteX92" fmla="*/ 4722 w 10000"/>
                <a:gd name="connsiteY92" fmla="*/ 9948 h 10000"/>
                <a:gd name="connsiteX93" fmla="*/ 5190 w 10000"/>
                <a:gd name="connsiteY93" fmla="*/ 10000 h 10000"/>
                <a:gd name="connsiteX94" fmla="*/ 5601 w 10000"/>
                <a:gd name="connsiteY94" fmla="*/ 10000 h 10000"/>
                <a:gd name="connsiteX95" fmla="*/ 6100 w 10000"/>
                <a:gd name="connsiteY95" fmla="*/ 9948 h 10000"/>
                <a:gd name="connsiteX96" fmla="*/ 6452 w 10000"/>
                <a:gd name="connsiteY96" fmla="*/ 9841 h 10000"/>
                <a:gd name="connsiteX97" fmla="*/ 6804 w 10000"/>
                <a:gd name="connsiteY97" fmla="*/ 9737 h 10000"/>
                <a:gd name="connsiteX98" fmla="*/ 7186 w 10000"/>
                <a:gd name="connsiteY98" fmla="*/ 9578 h 10000"/>
                <a:gd name="connsiteX99" fmla="*/ 7537 w 10000"/>
                <a:gd name="connsiteY99" fmla="*/ 9419 h 10000"/>
                <a:gd name="connsiteX100" fmla="*/ 7860 w 10000"/>
                <a:gd name="connsiteY100" fmla="*/ 9209 h 10000"/>
                <a:gd name="connsiteX101" fmla="*/ 8212 w 10000"/>
                <a:gd name="connsiteY101" fmla="*/ 8997 h 10000"/>
                <a:gd name="connsiteX102" fmla="*/ 8535 w 10000"/>
                <a:gd name="connsiteY10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050 w 10000"/>
                <a:gd name="connsiteY50" fmla="*/ 2555 h 10000"/>
                <a:gd name="connsiteX51" fmla="*/ 3021 w 10000"/>
                <a:gd name="connsiteY51" fmla="*/ 2397 h 10000"/>
                <a:gd name="connsiteX52" fmla="*/ 2570 w 10000"/>
                <a:gd name="connsiteY52" fmla="*/ 2487 h 10000"/>
                <a:gd name="connsiteX53" fmla="*/ 2378 w 10000"/>
                <a:gd name="connsiteY53" fmla="*/ 2638 h 10000"/>
                <a:gd name="connsiteX54" fmla="*/ 2570 w 10000"/>
                <a:gd name="connsiteY54" fmla="*/ 2488 h 10000"/>
                <a:gd name="connsiteX55" fmla="*/ 1994 w 10000"/>
                <a:gd name="connsiteY55" fmla="*/ 2940 h 10000"/>
                <a:gd name="connsiteX56" fmla="*/ 1929 w 10000"/>
                <a:gd name="connsiteY56" fmla="*/ 3317 h 10000"/>
                <a:gd name="connsiteX57" fmla="*/ 1929 w 10000"/>
                <a:gd name="connsiteY57" fmla="*/ 3317 h 10000"/>
                <a:gd name="connsiteX58" fmla="*/ 1789 w 10000"/>
                <a:gd name="connsiteY58" fmla="*/ 3559 h 10000"/>
                <a:gd name="connsiteX59" fmla="*/ 1554 w 10000"/>
                <a:gd name="connsiteY59" fmla="*/ 3559 h 10000"/>
                <a:gd name="connsiteX60" fmla="*/ 1378 w 10000"/>
                <a:gd name="connsiteY60" fmla="*/ 3770 h 10000"/>
                <a:gd name="connsiteX61" fmla="*/ 1145 w 10000"/>
                <a:gd name="connsiteY61" fmla="*/ 3770 h 10000"/>
                <a:gd name="connsiteX62" fmla="*/ 968 w 10000"/>
                <a:gd name="connsiteY62" fmla="*/ 3981 h 10000"/>
                <a:gd name="connsiteX63" fmla="*/ 851 w 10000"/>
                <a:gd name="connsiteY63" fmla="*/ 3770 h 10000"/>
                <a:gd name="connsiteX64" fmla="*/ 558 w 10000"/>
                <a:gd name="connsiteY64" fmla="*/ 3717 h 10000"/>
                <a:gd name="connsiteX65" fmla="*/ 0 w 10000"/>
                <a:gd name="connsiteY65" fmla="*/ 4984 h 10000"/>
                <a:gd name="connsiteX66" fmla="*/ 59 w 10000"/>
                <a:gd name="connsiteY66" fmla="*/ 5249 h 10000"/>
                <a:gd name="connsiteX67" fmla="*/ 118 w 10000"/>
                <a:gd name="connsiteY67" fmla="*/ 5618 h 10000"/>
                <a:gd name="connsiteX68" fmla="*/ 294 w 10000"/>
                <a:gd name="connsiteY68" fmla="*/ 5935 h 10000"/>
                <a:gd name="connsiteX69" fmla="*/ 528 w 10000"/>
                <a:gd name="connsiteY69" fmla="*/ 6462 h 10000"/>
                <a:gd name="connsiteX70" fmla="*/ 381 w 10000"/>
                <a:gd name="connsiteY70" fmla="*/ 6358 h 10000"/>
                <a:gd name="connsiteX71" fmla="*/ 733 w 10000"/>
                <a:gd name="connsiteY71" fmla="*/ 6832 h 10000"/>
                <a:gd name="connsiteX72" fmla="*/ 938 w 10000"/>
                <a:gd name="connsiteY72" fmla="*/ 6780 h 10000"/>
                <a:gd name="connsiteX73" fmla="*/ 910 w 10000"/>
                <a:gd name="connsiteY73" fmla="*/ 6462 h 10000"/>
                <a:gd name="connsiteX74" fmla="*/ 1085 w 10000"/>
                <a:gd name="connsiteY74" fmla="*/ 6515 h 10000"/>
                <a:gd name="connsiteX75" fmla="*/ 880 w 10000"/>
                <a:gd name="connsiteY75" fmla="*/ 5882 h 10000"/>
                <a:gd name="connsiteX76" fmla="*/ 1261 w 10000"/>
                <a:gd name="connsiteY76" fmla="*/ 5618 h 10000"/>
                <a:gd name="connsiteX77" fmla="*/ 1468 w 10000"/>
                <a:gd name="connsiteY77" fmla="*/ 5618 h 10000"/>
                <a:gd name="connsiteX78" fmla="*/ 1468 w 10000"/>
                <a:gd name="connsiteY78" fmla="*/ 5882 h 10000"/>
                <a:gd name="connsiteX79" fmla="*/ 1290 w 10000"/>
                <a:gd name="connsiteY79" fmla="*/ 6040 h 10000"/>
                <a:gd name="connsiteX80" fmla="*/ 1174 w 10000"/>
                <a:gd name="connsiteY80" fmla="*/ 6727 h 10000"/>
                <a:gd name="connsiteX81" fmla="*/ 1115 w 10000"/>
                <a:gd name="connsiteY81" fmla="*/ 7043 h 10000"/>
                <a:gd name="connsiteX82" fmla="*/ 1203 w 10000"/>
                <a:gd name="connsiteY82" fmla="*/ 7466 h 10000"/>
                <a:gd name="connsiteX83" fmla="*/ 1378 w 10000"/>
                <a:gd name="connsiteY83" fmla="*/ 7783 h 10000"/>
                <a:gd name="connsiteX84" fmla="*/ 1965 w 10000"/>
                <a:gd name="connsiteY84" fmla="*/ 8416 h 10000"/>
                <a:gd name="connsiteX85" fmla="*/ 2433 w 10000"/>
                <a:gd name="connsiteY85" fmla="*/ 8891 h 10000"/>
                <a:gd name="connsiteX86" fmla="*/ 2785 w 10000"/>
                <a:gd name="connsiteY86" fmla="*/ 9103 h 10000"/>
                <a:gd name="connsiteX87" fmla="*/ 3167 w 10000"/>
                <a:gd name="connsiteY87" fmla="*/ 9313 h 10000"/>
                <a:gd name="connsiteX88" fmla="*/ 3550 w 10000"/>
                <a:gd name="connsiteY88" fmla="*/ 9525 h 10000"/>
                <a:gd name="connsiteX89" fmla="*/ 3902 w 10000"/>
                <a:gd name="connsiteY89" fmla="*/ 9631 h 10000"/>
                <a:gd name="connsiteX90" fmla="*/ 4282 w 10000"/>
                <a:gd name="connsiteY90" fmla="*/ 9789 h 10000"/>
                <a:gd name="connsiteX91" fmla="*/ 4722 w 10000"/>
                <a:gd name="connsiteY91" fmla="*/ 9948 h 10000"/>
                <a:gd name="connsiteX92" fmla="*/ 5190 w 10000"/>
                <a:gd name="connsiteY92" fmla="*/ 10000 h 10000"/>
                <a:gd name="connsiteX93" fmla="*/ 5601 w 10000"/>
                <a:gd name="connsiteY93" fmla="*/ 10000 h 10000"/>
                <a:gd name="connsiteX94" fmla="*/ 6100 w 10000"/>
                <a:gd name="connsiteY94" fmla="*/ 9948 h 10000"/>
                <a:gd name="connsiteX95" fmla="*/ 6452 w 10000"/>
                <a:gd name="connsiteY95" fmla="*/ 9841 h 10000"/>
                <a:gd name="connsiteX96" fmla="*/ 6804 w 10000"/>
                <a:gd name="connsiteY96" fmla="*/ 9737 h 10000"/>
                <a:gd name="connsiteX97" fmla="*/ 7186 w 10000"/>
                <a:gd name="connsiteY97" fmla="*/ 9578 h 10000"/>
                <a:gd name="connsiteX98" fmla="*/ 7537 w 10000"/>
                <a:gd name="connsiteY98" fmla="*/ 9419 h 10000"/>
                <a:gd name="connsiteX99" fmla="*/ 7860 w 10000"/>
                <a:gd name="connsiteY99" fmla="*/ 9209 h 10000"/>
                <a:gd name="connsiteX100" fmla="*/ 8212 w 10000"/>
                <a:gd name="connsiteY100" fmla="*/ 8997 h 10000"/>
                <a:gd name="connsiteX101" fmla="*/ 8535 w 10000"/>
                <a:gd name="connsiteY10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050 w 10000"/>
                <a:gd name="connsiteY49" fmla="*/ 2555 h 10000"/>
                <a:gd name="connsiteX50" fmla="*/ 3021 w 10000"/>
                <a:gd name="connsiteY50" fmla="*/ 2397 h 10000"/>
                <a:gd name="connsiteX51" fmla="*/ 2570 w 10000"/>
                <a:gd name="connsiteY51" fmla="*/ 2487 h 10000"/>
                <a:gd name="connsiteX52" fmla="*/ 2378 w 10000"/>
                <a:gd name="connsiteY52" fmla="*/ 2638 h 10000"/>
                <a:gd name="connsiteX53" fmla="*/ 2570 w 10000"/>
                <a:gd name="connsiteY53" fmla="*/ 2488 h 10000"/>
                <a:gd name="connsiteX54" fmla="*/ 1994 w 10000"/>
                <a:gd name="connsiteY54" fmla="*/ 2940 h 10000"/>
                <a:gd name="connsiteX55" fmla="*/ 1929 w 10000"/>
                <a:gd name="connsiteY55" fmla="*/ 3317 h 10000"/>
                <a:gd name="connsiteX56" fmla="*/ 1929 w 10000"/>
                <a:gd name="connsiteY56" fmla="*/ 3317 h 10000"/>
                <a:gd name="connsiteX57" fmla="*/ 1789 w 10000"/>
                <a:gd name="connsiteY57" fmla="*/ 3559 h 10000"/>
                <a:gd name="connsiteX58" fmla="*/ 1554 w 10000"/>
                <a:gd name="connsiteY58" fmla="*/ 3559 h 10000"/>
                <a:gd name="connsiteX59" fmla="*/ 1378 w 10000"/>
                <a:gd name="connsiteY59" fmla="*/ 3770 h 10000"/>
                <a:gd name="connsiteX60" fmla="*/ 1145 w 10000"/>
                <a:gd name="connsiteY60" fmla="*/ 3770 h 10000"/>
                <a:gd name="connsiteX61" fmla="*/ 968 w 10000"/>
                <a:gd name="connsiteY61" fmla="*/ 3981 h 10000"/>
                <a:gd name="connsiteX62" fmla="*/ 851 w 10000"/>
                <a:gd name="connsiteY62" fmla="*/ 3770 h 10000"/>
                <a:gd name="connsiteX63" fmla="*/ 558 w 10000"/>
                <a:gd name="connsiteY63" fmla="*/ 3717 h 10000"/>
                <a:gd name="connsiteX64" fmla="*/ 0 w 10000"/>
                <a:gd name="connsiteY64" fmla="*/ 4984 h 10000"/>
                <a:gd name="connsiteX65" fmla="*/ 59 w 10000"/>
                <a:gd name="connsiteY65" fmla="*/ 5249 h 10000"/>
                <a:gd name="connsiteX66" fmla="*/ 118 w 10000"/>
                <a:gd name="connsiteY66" fmla="*/ 5618 h 10000"/>
                <a:gd name="connsiteX67" fmla="*/ 294 w 10000"/>
                <a:gd name="connsiteY67" fmla="*/ 5935 h 10000"/>
                <a:gd name="connsiteX68" fmla="*/ 528 w 10000"/>
                <a:gd name="connsiteY68" fmla="*/ 6462 h 10000"/>
                <a:gd name="connsiteX69" fmla="*/ 381 w 10000"/>
                <a:gd name="connsiteY69" fmla="*/ 6358 h 10000"/>
                <a:gd name="connsiteX70" fmla="*/ 733 w 10000"/>
                <a:gd name="connsiteY70" fmla="*/ 6832 h 10000"/>
                <a:gd name="connsiteX71" fmla="*/ 938 w 10000"/>
                <a:gd name="connsiteY71" fmla="*/ 6780 h 10000"/>
                <a:gd name="connsiteX72" fmla="*/ 910 w 10000"/>
                <a:gd name="connsiteY72" fmla="*/ 6462 h 10000"/>
                <a:gd name="connsiteX73" fmla="*/ 1085 w 10000"/>
                <a:gd name="connsiteY73" fmla="*/ 6515 h 10000"/>
                <a:gd name="connsiteX74" fmla="*/ 880 w 10000"/>
                <a:gd name="connsiteY74" fmla="*/ 5882 h 10000"/>
                <a:gd name="connsiteX75" fmla="*/ 1261 w 10000"/>
                <a:gd name="connsiteY75" fmla="*/ 5618 h 10000"/>
                <a:gd name="connsiteX76" fmla="*/ 1468 w 10000"/>
                <a:gd name="connsiteY76" fmla="*/ 5618 h 10000"/>
                <a:gd name="connsiteX77" fmla="*/ 1468 w 10000"/>
                <a:gd name="connsiteY77" fmla="*/ 5882 h 10000"/>
                <a:gd name="connsiteX78" fmla="*/ 1290 w 10000"/>
                <a:gd name="connsiteY78" fmla="*/ 6040 h 10000"/>
                <a:gd name="connsiteX79" fmla="*/ 1174 w 10000"/>
                <a:gd name="connsiteY79" fmla="*/ 6727 h 10000"/>
                <a:gd name="connsiteX80" fmla="*/ 1115 w 10000"/>
                <a:gd name="connsiteY80" fmla="*/ 7043 h 10000"/>
                <a:gd name="connsiteX81" fmla="*/ 1203 w 10000"/>
                <a:gd name="connsiteY81" fmla="*/ 7466 h 10000"/>
                <a:gd name="connsiteX82" fmla="*/ 1378 w 10000"/>
                <a:gd name="connsiteY82" fmla="*/ 7783 h 10000"/>
                <a:gd name="connsiteX83" fmla="*/ 1965 w 10000"/>
                <a:gd name="connsiteY83" fmla="*/ 8416 h 10000"/>
                <a:gd name="connsiteX84" fmla="*/ 2433 w 10000"/>
                <a:gd name="connsiteY84" fmla="*/ 8891 h 10000"/>
                <a:gd name="connsiteX85" fmla="*/ 2785 w 10000"/>
                <a:gd name="connsiteY85" fmla="*/ 9103 h 10000"/>
                <a:gd name="connsiteX86" fmla="*/ 3167 w 10000"/>
                <a:gd name="connsiteY86" fmla="*/ 9313 h 10000"/>
                <a:gd name="connsiteX87" fmla="*/ 3550 w 10000"/>
                <a:gd name="connsiteY87" fmla="*/ 9525 h 10000"/>
                <a:gd name="connsiteX88" fmla="*/ 3902 w 10000"/>
                <a:gd name="connsiteY88" fmla="*/ 9631 h 10000"/>
                <a:gd name="connsiteX89" fmla="*/ 4282 w 10000"/>
                <a:gd name="connsiteY89" fmla="*/ 9789 h 10000"/>
                <a:gd name="connsiteX90" fmla="*/ 4722 w 10000"/>
                <a:gd name="connsiteY90" fmla="*/ 9948 h 10000"/>
                <a:gd name="connsiteX91" fmla="*/ 5190 w 10000"/>
                <a:gd name="connsiteY91" fmla="*/ 10000 h 10000"/>
                <a:gd name="connsiteX92" fmla="*/ 5601 w 10000"/>
                <a:gd name="connsiteY92" fmla="*/ 10000 h 10000"/>
                <a:gd name="connsiteX93" fmla="*/ 6100 w 10000"/>
                <a:gd name="connsiteY93" fmla="*/ 9948 h 10000"/>
                <a:gd name="connsiteX94" fmla="*/ 6452 w 10000"/>
                <a:gd name="connsiteY94" fmla="*/ 9841 h 10000"/>
                <a:gd name="connsiteX95" fmla="*/ 6804 w 10000"/>
                <a:gd name="connsiteY95" fmla="*/ 9737 h 10000"/>
                <a:gd name="connsiteX96" fmla="*/ 7186 w 10000"/>
                <a:gd name="connsiteY96" fmla="*/ 9578 h 10000"/>
                <a:gd name="connsiteX97" fmla="*/ 7537 w 10000"/>
                <a:gd name="connsiteY97" fmla="*/ 9419 h 10000"/>
                <a:gd name="connsiteX98" fmla="*/ 7860 w 10000"/>
                <a:gd name="connsiteY98" fmla="*/ 9209 h 10000"/>
                <a:gd name="connsiteX99" fmla="*/ 8212 w 10000"/>
                <a:gd name="connsiteY99" fmla="*/ 8997 h 10000"/>
                <a:gd name="connsiteX100" fmla="*/ 8535 w 10000"/>
                <a:gd name="connsiteY10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2763 w 10000"/>
                <a:gd name="connsiteY48" fmla="*/ 2337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8535" y="8681"/>
                  </a:moveTo>
                  <a:lnTo>
                    <a:pt x="8887" y="8363"/>
                  </a:lnTo>
                  <a:cubicBezTo>
                    <a:pt x="8945" y="8224"/>
                    <a:pt x="9002" y="8082"/>
                    <a:pt x="9062" y="7941"/>
                  </a:cubicBezTo>
                  <a:lnTo>
                    <a:pt x="9414" y="7624"/>
                  </a:lnTo>
                  <a:cubicBezTo>
                    <a:pt x="9373" y="7466"/>
                    <a:pt x="9335" y="7308"/>
                    <a:pt x="9296" y="7149"/>
                  </a:cubicBezTo>
                  <a:lnTo>
                    <a:pt x="9502" y="6885"/>
                  </a:lnTo>
                  <a:cubicBezTo>
                    <a:pt x="9550" y="6797"/>
                    <a:pt x="9600" y="6709"/>
                    <a:pt x="9648" y="6621"/>
                  </a:cubicBezTo>
                  <a:cubicBezTo>
                    <a:pt x="9667" y="6762"/>
                    <a:pt x="9687" y="6904"/>
                    <a:pt x="9706" y="7043"/>
                  </a:cubicBezTo>
                  <a:cubicBezTo>
                    <a:pt x="9687" y="7202"/>
                    <a:pt x="9667" y="7361"/>
                    <a:pt x="9648" y="7519"/>
                  </a:cubicBezTo>
                  <a:lnTo>
                    <a:pt x="9971" y="7043"/>
                  </a:lnTo>
                  <a:cubicBezTo>
                    <a:pt x="9981" y="6920"/>
                    <a:pt x="9990" y="6798"/>
                    <a:pt x="10000" y="6674"/>
                  </a:cubicBezTo>
                  <a:cubicBezTo>
                    <a:pt x="9961" y="6691"/>
                    <a:pt x="9923" y="6710"/>
                    <a:pt x="9882" y="6727"/>
                  </a:cubicBezTo>
                  <a:cubicBezTo>
                    <a:pt x="9853" y="6603"/>
                    <a:pt x="9824" y="6480"/>
                    <a:pt x="9795" y="6358"/>
                  </a:cubicBezTo>
                  <a:cubicBezTo>
                    <a:pt x="9834" y="6217"/>
                    <a:pt x="9873" y="6075"/>
                    <a:pt x="9911" y="5935"/>
                  </a:cubicBezTo>
                  <a:cubicBezTo>
                    <a:pt x="9794" y="5750"/>
                    <a:pt x="9257" y="5214"/>
                    <a:pt x="9091" y="5249"/>
                  </a:cubicBezTo>
                  <a:cubicBezTo>
                    <a:pt x="9003" y="5407"/>
                    <a:pt x="8978" y="6103"/>
                    <a:pt x="8916" y="6146"/>
                  </a:cubicBezTo>
                  <a:cubicBezTo>
                    <a:pt x="8849" y="5934"/>
                    <a:pt x="8785" y="5720"/>
                    <a:pt x="8720" y="5507"/>
                  </a:cubicBezTo>
                  <a:cubicBezTo>
                    <a:pt x="8698" y="5306"/>
                    <a:pt x="8677" y="5105"/>
                    <a:pt x="8655" y="4904"/>
                  </a:cubicBezTo>
                  <a:cubicBezTo>
                    <a:pt x="8597" y="4851"/>
                    <a:pt x="8265" y="4655"/>
                    <a:pt x="8207" y="4602"/>
                  </a:cubicBezTo>
                  <a:lnTo>
                    <a:pt x="7823" y="3923"/>
                  </a:lnTo>
                  <a:cubicBezTo>
                    <a:pt x="7608" y="3709"/>
                    <a:pt x="7095" y="3559"/>
                    <a:pt x="6914" y="3320"/>
                  </a:cubicBezTo>
                  <a:cubicBezTo>
                    <a:pt x="6933" y="3144"/>
                    <a:pt x="6907" y="3495"/>
                    <a:pt x="6926" y="3319"/>
                  </a:cubicBezTo>
                  <a:cubicBezTo>
                    <a:pt x="6887" y="3248"/>
                    <a:pt x="6646" y="3314"/>
                    <a:pt x="6605" y="3244"/>
                  </a:cubicBezTo>
                  <a:cubicBezTo>
                    <a:pt x="6538" y="3086"/>
                    <a:pt x="6546" y="3176"/>
                    <a:pt x="6479" y="3018"/>
                  </a:cubicBezTo>
                  <a:lnTo>
                    <a:pt x="4957" y="3242"/>
                  </a:lnTo>
                  <a:cubicBezTo>
                    <a:pt x="4918" y="3224"/>
                    <a:pt x="4877" y="3207"/>
                    <a:pt x="4838" y="3189"/>
                  </a:cubicBezTo>
                  <a:lnTo>
                    <a:pt x="4692" y="3136"/>
                  </a:lnTo>
                  <a:cubicBezTo>
                    <a:pt x="4653" y="3206"/>
                    <a:pt x="4615" y="3277"/>
                    <a:pt x="4575" y="3348"/>
                  </a:cubicBezTo>
                  <a:lnTo>
                    <a:pt x="4253" y="3084"/>
                  </a:lnTo>
                  <a:lnTo>
                    <a:pt x="4400" y="3084"/>
                  </a:lnTo>
                  <a:cubicBezTo>
                    <a:pt x="4429" y="3075"/>
                    <a:pt x="4449" y="3057"/>
                    <a:pt x="4429" y="3031"/>
                  </a:cubicBezTo>
                  <a:cubicBezTo>
                    <a:pt x="4379" y="2996"/>
                    <a:pt x="4331" y="2960"/>
                    <a:pt x="4282" y="2925"/>
                  </a:cubicBezTo>
                  <a:cubicBezTo>
                    <a:pt x="4292" y="2785"/>
                    <a:pt x="4301" y="2643"/>
                    <a:pt x="4311" y="2503"/>
                  </a:cubicBezTo>
                  <a:cubicBezTo>
                    <a:pt x="4292" y="2433"/>
                    <a:pt x="4272" y="2361"/>
                    <a:pt x="4253" y="2291"/>
                  </a:cubicBezTo>
                  <a:cubicBezTo>
                    <a:pt x="4242" y="2081"/>
                    <a:pt x="4233" y="1869"/>
                    <a:pt x="4222" y="1659"/>
                  </a:cubicBezTo>
                  <a:lnTo>
                    <a:pt x="4282" y="1659"/>
                  </a:lnTo>
                  <a:cubicBezTo>
                    <a:pt x="4253" y="1623"/>
                    <a:pt x="4223" y="1588"/>
                    <a:pt x="4194" y="1552"/>
                  </a:cubicBezTo>
                  <a:lnTo>
                    <a:pt x="3930" y="1763"/>
                  </a:lnTo>
                  <a:cubicBezTo>
                    <a:pt x="3911" y="1624"/>
                    <a:pt x="3891" y="1482"/>
                    <a:pt x="3871" y="1341"/>
                  </a:cubicBezTo>
                  <a:cubicBezTo>
                    <a:pt x="3940" y="1095"/>
                    <a:pt x="4008" y="848"/>
                    <a:pt x="4077" y="602"/>
                  </a:cubicBezTo>
                  <a:lnTo>
                    <a:pt x="3902" y="338"/>
                  </a:lnTo>
                  <a:lnTo>
                    <a:pt x="4493" y="0"/>
                  </a:lnTo>
                  <a:lnTo>
                    <a:pt x="3636" y="21"/>
                  </a:lnTo>
                  <a:cubicBezTo>
                    <a:pt x="3607" y="91"/>
                    <a:pt x="3579" y="163"/>
                    <a:pt x="3550" y="233"/>
                  </a:cubicBezTo>
                  <a:cubicBezTo>
                    <a:pt x="3519" y="373"/>
                    <a:pt x="3489" y="515"/>
                    <a:pt x="3460" y="655"/>
                  </a:cubicBezTo>
                  <a:cubicBezTo>
                    <a:pt x="3421" y="672"/>
                    <a:pt x="3383" y="691"/>
                    <a:pt x="3343" y="708"/>
                  </a:cubicBezTo>
                  <a:cubicBezTo>
                    <a:pt x="3402" y="778"/>
                    <a:pt x="3460" y="849"/>
                    <a:pt x="3519" y="919"/>
                  </a:cubicBezTo>
                  <a:cubicBezTo>
                    <a:pt x="3529" y="1007"/>
                    <a:pt x="3136" y="967"/>
                    <a:pt x="3147" y="1055"/>
                  </a:cubicBezTo>
                  <a:cubicBezTo>
                    <a:pt x="3069" y="1328"/>
                    <a:pt x="2851" y="2135"/>
                    <a:pt x="2763" y="2337"/>
                  </a:cubicBezTo>
                  <a:cubicBezTo>
                    <a:pt x="2667" y="2576"/>
                    <a:pt x="2682" y="2473"/>
                    <a:pt x="2570" y="2487"/>
                  </a:cubicBezTo>
                  <a:cubicBezTo>
                    <a:pt x="2463" y="2527"/>
                    <a:pt x="2378" y="2638"/>
                    <a:pt x="2378" y="2638"/>
                  </a:cubicBezTo>
                  <a:cubicBezTo>
                    <a:pt x="2598" y="2668"/>
                    <a:pt x="2546" y="2374"/>
                    <a:pt x="2570" y="2488"/>
                  </a:cubicBezTo>
                  <a:cubicBezTo>
                    <a:pt x="2783" y="2907"/>
                    <a:pt x="1807" y="2482"/>
                    <a:pt x="1994" y="2940"/>
                  </a:cubicBezTo>
                  <a:cubicBezTo>
                    <a:pt x="1974" y="3063"/>
                    <a:pt x="1949" y="3193"/>
                    <a:pt x="1929" y="3317"/>
                  </a:cubicBezTo>
                  <a:lnTo>
                    <a:pt x="1929" y="3317"/>
                  </a:lnTo>
                  <a:cubicBezTo>
                    <a:pt x="1906" y="3357"/>
                    <a:pt x="1852" y="3519"/>
                    <a:pt x="1789" y="3559"/>
                  </a:cubicBezTo>
                  <a:lnTo>
                    <a:pt x="1554" y="3559"/>
                  </a:lnTo>
                  <a:cubicBezTo>
                    <a:pt x="1495" y="3629"/>
                    <a:pt x="1437" y="3700"/>
                    <a:pt x="1378" y="3770"/>
                  </a:cubicBezTo>
                  <a:lnTo>
                    <a:pt x="1145" y="3770"/>
                  </a:lnTo>
                  <a:cubicBezTo>
                    <a:pt x="1085" y="3840"/>
                    <a:pt x="1027" y="3911"/>
                    <a:pt x="968" y="3981"/>
                  </a:cubicBezTo>
                  <a:cubicBezTo>
                    <a:pt x="928" y="3911"/>
                    <a:pt x="890" y="3840"/>
                    <a:pt x="851" y="3770"/>
                  </a:cubicBezTo>
                  <a:lnTo>
                    <a:pt x="558" y="3717"/>
                  </a:lnTo>
                  <a:lnTo>
                    <a:pt x="0" y="4984"/>
                  </a:lnTo>
                  <a:cubicBezTo>
                    <a:pt x="19" y="5072"/>
                    <a:pt x="40" y="5160"/>
                    <a:pt x="59" y="5249"/>
                  </a:cubicBezTo>
                  <a:cubicBezTo>
                    <a:pt x="78" y="5372"/>
                    <a:pt x="99" y="5494"/>
                    <a:pt x="118" y="5618"/>
                  </a:cubicBezTo>
                  <a:cubicBezTo>
                    <a:pt x="176" y="5724"/>
                    <a:pt x="235" y="5829"/>
                    <a:pt x="294" y="5935"/>
                  </a:cubicBezTo>
                  <a:lnTo>
                    <a:pt x="528" y="6462"/>
                  </a:lnTo>
                  <a:lnTo>
                    <a:pt x="381" y="6358"/>
                  </a:lnTo>
                  <a:lnTo>
                    <a:pt x="733" y="6832"/>
                  </a:lnTo>
                  <a:lnTo>
                    <a:pt x="938" y="6780"/>
                  </a:lnTo>
                  <a:cubicBezTo>
                    <a:pt x="929" y="6674"/>
                    <a:pt x="919" y="6568"/>
                    <a:pt x="910" y="6462"/>
                  </a:cubicBezTo>
                  <a:lnTo>
                    <a:pt x="1085" y="6515"/>
                  </a:lnTo>
                  <a:cubicBezTo>
                    <a:pt x="1017" y="6304"/>
                    <a:pt x="948" y="6093"/>
                    <a:pt x="880" y="5882"/>
                  </a:cubicBezTo>
                  <a:lnTo>
                    <a:pt x="1261" y="5618"/>
                  </a:lnTo>
                  <a:lnTo>
                    <a:pt x="1468" y="5618"/>
                  </a:lnTo>
                  <a:lnTo>
                    <a:pt x="1468" y="5882"/>
                  </a:lnTo>
                  <a:cubicBezTo>
                    <a:pt x="1409" y="5935"/>
                    <a:pt x="1349" y="5987"/>
                    <a:pt x="1290" y="6040"/>
                  </a:cubicBezTo>
                  <a:cubicBezTo>
                    <a:pt x="1252" y="6269"/>
                    <a:pt x="1212" y="6497"/>
                    <a:pt x="1174" y="6727"/>
                  </a:cubicBezTo>
                  <a:cubicBezTo>
                    <a:pt x="1155" y="6832"/>
                    <a:pt x="1135" y="6938"/>
                    <a:pt x="1115" y="7043"/>
                  </a:cubicBezTo>
                  <a:cubicBezTo>
                    <a:pt x="1145" y="7184"/>
                    <a:pt x="1174" y="7326"/>
                    <a:pt x="1203" y="7466"/>
                  </a:cubicBezTo>
                  <a:cubicBezTo>
                    <a:pt x="1262" y="7571"/>
                    <a:pt x="1320" y="7678"/>
                    <a:pt x="1378" y="7783"/>
                  </a:cubicBezTo>
                  <a:lnTo>
                    <a:pt x="1965" y="8416"/>
                  </a:lnTo>
                  <a:lnTo>
                    <a:pt x="2433" y="8891"/>
                  </a:lnTo>
                  <a:lnTo>
                    <a:pt x="2785" y="9103"/>
                  </a:lnTo>
                  <a:lnTo>
                    <a:pt x="3167" y="9313"/>
                  </a:lnTo>
                  <a:lnTo>
                    <a:pt x="3550" y="9525"/>
                  </a:lnTo>
                  <a:lnTo>
                    <a:pt x="3902" y="9631"/>
                  </a:lnTo>
                  <a:lnTo>
                    <a:pt x="4282" y="9789"/>
                  </a:lnTo>
                  <a:lnTo>
                    <a:pt x="4722" y="9948"/>
                  </a:lnTo>
                  <a:lnTo>
                    <a:pt x="5190" y="10000"/>
                  </a:lnTo>
                  <a:lnTo>
                    <a:pt x="5601" y="10000"/>
                  </a:lnTo>
                  <a:lnTo>
                    <a:pt x="6100" y="9948"/>
                  </a:lnTo>
                  <a:lnTo>
                    <a:pt x="6452" y="9841"/>
                  </a:lnTo>
                  <a:lnTo>
                    <a:pt x="6804" y="9737"/>
                  </a:lnTo>
                  <a:lnTo>
                    <a:pt x="7186" y="9578"/>
                  </a:lnTo>
                  <a:lnTo>
                    <a:pt x="7537" y="9419"/>
                  </a:lnTo>
                  <a:lnTo>
                    <a:pt x="7860" y="9209"/>
                  </a:lnTo>
                  <a:lnTo>
                    <a:pt x="8212" y="8997"/>
                  </a:lnTo>
                  <a:lnTo>
                    <a:pt x="8535" y="8681"/>
                  </a:lnTo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33" name="Freeform 52"/>
          <p:cNvSpPr>
            <a:spLocks/>
          </p:cNvSpPr>
          <p:nvPr/>
        </p:nvSpPr>
        <p:spPr bwMode="auto">
          <a:xfrm>
            <a:off x="2590460" y="3353042"/>
            <a:ext cx="16863" cy="14978"/>
          </a:xfrm>
          <a:custGeom>
            <a:avLst/>
            <a:gdLst>
              <a:gd name="T0" fmla="*/ 0 w 26"/>
              <a:gd name="T1" fmla="*/ 11 h 23"/>
              <a:gd name="T2" fmla="*/ 10 w 26"/>
              <a:gd name="T3" fmla="*/ 22 h 23"/>
              <a:gd name="T4" fmla="*/ 17 w 26"/>
              <a:gd name="T5" fmla="*/ 22 h 23"/>
              <a:gd name="T6" fmla="*/ 25 w 26"/>
              <a:gd name="T7" fmla="*/ 22 h 23"/>
              <a:gd name="T8" fmla="*/ 23 w 26"/>
              <a:gd name="T9" fmla="*/ 15 h 23"/>
              <a:gd name="T10" fmla="*/ 6 w 26"/>
              <a:gd name="T11" fmla="*/ 8 h 23"/>
              <a:gd name="T12" fmla="*/ 4 w 26"/>
              <a:gd name="T13" fmla="*/ 0 h 23"/>
              <a:gd name="T14" fmla="*/ 0 w 26"/>
              <a:gd name="T15" fmla="*/ 11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"/>
              <a:gd name="T25" fmla="*/ 0 h 23"/>
              <a:gd name="T26" fmla="*/ 26 w 26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" h="23">
                <a:moveTo>
                  <a:pt x="0" y="11"/>
                </a:moveTo>
                <a:lnTo>
                  <a:pt x="10" y="22"/>
                </a:lnTo>
                <a:lnTo>
                  <a:pt x="17" y="22"/>
                </a:lnTo>
                <a:lnTo>
                  <a:pt x="25" y="22"/>
                </a:lnTo>
                <a:lnTo>
                  <a:pt x="23" y="15"/>
                </a:lnTo>
                <a:lnTo>
                  <a:pt x="6" y="8"/>
                </a:lnTo>
                <a:lnTo>
                  <a:pt x="4" y="0"/>
                </a:lnTo>
                <a:lnTo>
                  <a:pt x="0" y="11"/>
                </a:lnTo>
              </a:path>
            </a:pathLst>
          </a:custGeom>
          <a:solidFill>
            <a:srgbClr val="008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pt-BR" sz="3200">
              <a:latin typeface="Century Gothic" pitchFamily="34" charset="0"/>
            </a:endParaRPr>
          </a:p>
        </p:txBody>
      </p:sp>
      <p:sp>
        <p:nvSpPr>
          <p:cNvPr id="36" name="Arc 37"/>
          <p:cNvSpPr>
            <a:spLocks/>
          </p:cNvSpPr>
          <p:nvPr/>
        </p:nvSpPr>
        <p:spPr bwMode="auto">
          <a:xfrm>
            <a:off x="2369896" y="3165451"/>
            <a:ext cx="1135840" cy="21960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3200">
              <a:latin typeface="Century Gothic" pitchFamily="34" charset="0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3040782" y="1647850"/>
            <a:ext cx="932200" cy="1512168"/>
            <a:chOff x="4989598" y="2348880"/>
            <a:chExt cx="932200" cy="1512168"/>
          </a:xfrm>
        </p:grpSpPr>
        <p:sp>
          <p:nvSpPr>
            <p:cNvPr id="39" name="Retângulo de cantos arredondados 38"/>
            <p:cNvSpPr/>
            <p:nvPr/>
          </p:nvSpPr>
          <p:spPr bwMode="auto">
            <a:xfrm>
              <a:off x="5345038" y="3356992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tângulo de cantos arredondados 39"/>
            <p:cNvSpPr/>
            <p:nvPr/>
          </p:nvSpPr>
          <p:spPr bwMode="auto">
            <a:xfrm>
              <a:off x="5489054" y="3356992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riângulo isósceles 37"/>
            <p:cNvSpPr/>
            <p:nvPr/>
          </p:nvSpPr>
          <p:spPr bwMode="auto">
            <a:xfrm>
              <a:off x="5123681" y="2708920"/>
              <a:ext cx="648072" cy="720080"/>
            </a:xfrm>
            <a:prstGeom prst="triangle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Elipse 36"/>
            <p:cNvSpPr/>
            <p:nvPr/>
          </p:nvSpPr>
          <p:spPr bwMode="auto">
            <a:xfrm>
              <a:off x="5220072" y="2348880"/>
              <a:ext cx="432048" cy="432048"/>
            </a:xfrm>
            <a:prstGeom prst="ellipse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tângulo de cantos arredondados 40"/>
            <p:cNvSpPr/>
            <p:nvPr/>
          </p:nvSpPr>
          <p:spPr bwMode="auto">
            <a:xfrm rot="3300000">
              <a:off x="5205622" y="2703994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tângulo de cantos arredondados 41"/>
            <p:cNvSpPr/>
            <p:nvPr/>
          </p:nvSpPr>
          <p:spPr bwMode="auto">
            <a:xfrm rot="7440000">
              <a:off x="5633766" y="2708920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695 C 0.10955 0.00695 0.19948 0.12431 0.19948 0.27014 C 0.19948 0.41528 0.10955 0.53449 3.05556E-6 0.53449 C -0.10955 0.53449 -0.19809 0.41528 -0.19809 0.27014 C -0.19809 0.12431 -0.10955 0.00695 3.05556E-6 0.00695 Z " pathEditMode="relative" rAng="0" ptsTypes="fffff">
                                      <p:cBhvr>
                                        <p:cTn id="8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ipse 29"/>
          <p:cNvSpPr>
            <a:spLocks/>
          </p:cNvSpPr>
          <p:nvPr/>
        </p:nvSpPr>
        <p:spPr bwMode="auto">
          <a:xfrm>
            <a:off x="754533" y="2888940"/>
            <a:ext cx="2098800" cy="1332148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2987824" y="3336060"/>
            <a:ext cx="380971" cy="380972"/>
            <a:chOff x="2970" y="1935"/>
            <a:chExt cx="495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25" name="Elipse 24"/>
          <p:cNvSpPr>
            <a:spLocks noChangeAspect="1"/>
          </p:cNvSpPr>
          <p:nvPr/>
        </p:nvSpPr>
        <p:spPr bwMode="auto">
          <a:xfrm>
            <a:off x="899592" y="2888940"/>
            <a:ext cx="1764197" cy="1332148"/>
          </a:xfrm>
          <a:prstGeom prst="ellipse">
            <a:avLst/>
          </a:prstGeom>
          <a:solidFill>
            <a:srgbClr val="00B0F0">
              <a:alpha val="42000"/>
            </a:srgbClr>
          </a:solidFill>
          <a:ln w="25400" cap="flat" cmpd="sng" algn="ctr">
            <a:noFill/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58"/>
          <p:cNvGrpSpPr>
            <a:grpSpLocks noChangeAspect="1"/>
          </p:cNvGrpSpPr>
          <p:nvPr/>
        </p:nvGrpSpPr>
        <p:grpSpPr bwMode="auto">
          <a:xfrm>
            <a:off x="1196228" y="2974089"/>
            <a:ext cx="1179523" cy="1176979"/>
            <a:chOff x="4066553" y="3976689"/>
            <a:chExt cx="830888" cy="825750"/>
          </a:xfrm>
        </p:grpSpPr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4073528" y="3976689"/>
              <a:ext cx="823913" cy="819149"/>
              <a:chOff x="2566" y="2524"/>
              <a:chExt cx="519" cy="516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2566" y="2524"/>
                <a:ext cx="519" cy="511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>
                <a:off x="2776" y="2556"/>
                <a:ext cx="253" cy="383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3" h="383">
                    <a:moveTo>
                      <a:pt x="204" y="378"/>
                    </a:moveTo>
                    <a:lnTo>
                      <a:pt x="217" y="382"/>
                    </a:lnTo>
                    <a:lnTo>
                      <a:pt x="225" y="374"/>
                    </a:lnTo>
                    <a:lnTo>
                      <a:pt x="232" y="374"/>
                    </a:lnTo>
                    <a:lnTo>
                      <a:pt x="242" y="358"/>
                    </a:lnTo>
                    <a:lnTo>
                      <a:pt x="252" y="360"/>
                    </a:lnTo>
                    <a:lnTo>
                      <a:pt x="236" y="354"/>
                    </a:lnTo>
                    <a:lnTo>
                      <a:pt x="232" y="355"/>
                    </a:lnTo>
                    <a:lnTo>
                      <a:pt x="225" y="331"/>
                    </a:lnTo>
                    <a:lnTo>
                      <a:pt x="232" y="304"/>
                    </a:lnTo>
                    <a:lnTo>
                      <a:pt x="227" y="293"/>
                    </a:lnTo>
                    <a:lnTo>
                      <a:pt x="235" y="289"/>
                    </a:lnTo>
                    <a:lnTo>
                      <a:pt x="235" y="280"/>
                    </a:lnTo>
                    <a:lnTo>
                      <a:pt x="240" y="271"/>
                    </a:lnTo>
                    <a:lnTo>
                      <a:pt x="245" y="248"/>
                    </a:lnTo>
                    <a:lnTo>
                      <a:pt x="242" y="242"/>
                    </a:lnTo>
                    <a:lnTo>
                      <a:pt x="237" y="229"/>
                    </a:lnTo>
                    <a:lnTo>
                      <a:pt x="239" y="212"/>
                    </a:lnTo>
                    <a:lnTo>
                      <a:pt x="224" y="197"/>
                    </a:lnTo>
                    <a:lnTo>
                      <a:pt x="230" y="211"/>
                    </a:lnTo>
                    <a:lnTo>
                      <a:pt x="229" y="224"/>
                    </a:lnTo>
                    <a:lnTo>
                      <a:pt x="223" y="208"/>
                    </a:lnTo>
                    <a:lnTo>
                      <a:pt x="219" y="198"/>
                    </a:lnTo>
                    <a:lnTo>
                      <a:pt x="213" y="184"/>
                    </a:lnTo>
                    <a:lnTo>
                      <a:pt x="197" y="172"/>
                    </a:lnTo>
                    <a:lnTo>
                      <a:pt x="190" y="170"/>
                    </a:lnTo>
                    <a:lnTo>
                      <a:pt x="184" y="172"/>
                    </a:lnTo>
                    <a:lnTo>
                      <a:pt x="178" y="172"/>
                    </a:lnTo>
                    <a:lnTo>
                      <a:pt x="170" y="160"/>
                    </a:lnTo>
                    <a:lnTo>
                      <a:pt x="163" y="163"/>
                    </a:lnTo>
                    <a:lnTo>
                      <a:pt x="155" y="149"/>
                    </a:lnTo>
                    <a:lnTo>
                      <a:pt x="147" y="149"/>
                    </a:lnTo>
                    <a:lnTo>
                      <a:pt x="139" y="153"/>
                    </a:lnTo>
                    <a:lnTo>
                      <a:pt x="130" y="152"/>
                    </a:lnTo>
                    <a:lnTo>
                      <a:pt x="130" y="133"/>
                    </a:lnTo>
                    <a:lnTo>
                      <a:pt x="135" y="132"/>
                    </a:lnTo>
                    <a:lnTo>
                      <a:pt x="132" y="127"/>
                    </a:lnTo>
                    <a:lnTo>
                      <a:pt x="132" y="119"/>
                    </a:lnTo>
                    <a:lnTo>
                      <a:pt x="133" y="114"/>
                    </a:lnTo>
                    <a:lnTo>
                      <a:pt x="123" y="106"/>
                    </a:lnTo>
                    <a:lnTo>
                      <a:pt x="113" y="97"/>
                    </a:lnTo>
                    <a:lnTo>
                      <a:pt x="108" y="91"/>
                    </a:lnTo>
                    <a:lnTo>
                      <a:pt x="101" y="89"/>
                    </a:lnTo>
                    <a:lnTo>
                      <a:pt x="93" y="90"/>
                    </a:lnTo>
                    <a:lnTo>
                      <a:pt x="85" y="87"/>
                    </a:lnTo>
                    <a:lnTo>
                      <a:pt x="75" y="63"/>
                    </a:lnTo>
                    <a:lnTo>
                      <a:pt x="72" y="57"/>
                    </a:lnTo>
                    <a:lnTo>
                      <a:pt x="69" y="43"/>
                    </a:lnTo>
                    <a:lnTo>
                      <a:pt x="65" y="30"/>
                    </a:lnTo>
                    <a:lnTo>
                      <a:pt x="53" y="21"/>
                    </a:lnTo>
                    <a:lnTo>
                      <a:pt x="46" y="2"/>
                    </a:lnTo>
                    <a:lnTo>
                      <a:pt x="37" y="2"/>
                    </a:lnTo>
                    <a:lnTo>
                      <a:pt x="33" y="6"/>
                    </a:lnTo>
                    <a:lnTo>
                      <a:pt x="32" y="0"/>
                    </a:lnTo>
                    <a:lnTo>
                      <a:pt x="19" y="4"/>
                    </a:lnTo>
                    <a:lnTo>
                      <a:pt x="33" y="8"/>
                    </a:lnTo>
                    <a:lnTo>
                      <a:pt x="32" y="17"/>
                    </a:lnTo>
                    <a:lnTo>
                      <a:pt x="35" y="29"/>
                    </a:lnTo>
                    <a:lnTo>
                      <a:pt x="38" y="36"/>
                    </a:lnTo>
                    <a:lnTo>
                      <a:pt x="33" y="49"/>
                    </a:lnTo>
                    <a:lnTo>
                      <a:pt x="29" y="49"/>
                    </a:lnTo>
                    <a:lnTo>
                      <a:pt x="25" y="58"/>
                    </a:lnTo>
                    <a:lnTo>
                      <a:pt x="32" y="62"/>
                    </a:lnTo>
                    <a:lnTo>
                      <a:pt x="23" y="61"/>
                    </a:lnTo>
                    <a:lnTo>
                      <a:pt x="19" y="73"/>
                    </a:lnTo>
                    <a:lnTo>
                      <a:pt x="18" y="75"/>
                    </a:lnTo>
                    <a:lnTo>
                      <a:pt x="14" y="88"/>
                    </a:lnTo>
                    <a:lnTo>
                      <a:pt x="20" y="91"/>
                    </a:lnTo>
                    <a:lnTo>
                      <a:pt x="12" y="101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5" y="131"/>
                    </a:lnTo>
                    <a:lnTo>
                      <a:pt x="0" y="143"/>
                    </a:lnTo>
                    <a:lnTo>
                      <a:pt x="1" y="156"/>
                    </a:lnTo>
                    <a:lnTo>
                      <a:pt x="4" y="160"/>
                    </a:lnTo>
                    <a:lnTo>
                      <a:pt x="10" y="159"/>
                    </a:lnTo>
                    <a:lnTo>
                      <a:pt x="22" y="161"/>
                    </a:lnTo>
                    <a:lnTo>
                      <a:pt x="32" y="157"/>
                    </a:lnTo>
                    <a:lnTo>
                      <a:pt x="43" y="157"/>
                    </a:lnTo>
                    <a:lnTo>
                      <a:pt x="50" y="153"/>
                    </a:lnTo>
                    <a:lnTo>
                      <a:pt x="52" y="154"/>
                    </a:lnTo>
                    <a:lnTo>
                      <a:pt x="49" y="156"/>
                    </a:lnTo>
                    <a:lnTo>
                      <a:pt x="56" y="165"/>
                    </a:lnTo>
                    <a:lnTo>
                      <a:pt x="61" y="163"/>
                    </a:lnTo>
                    <a:lnTo>
                      <a:pt x="68" y="167"/>
                    </a:lnTo>
                    <a:lnTo>
                      <a:pt x="77" y="166"/>
                    </a:lnTo>
                    <a:lnTo>
                      <a:pt x="92" y="169"/>
                    </a:lnTo>
                    <a:lnTo>
                      <a:pt x="96" y="171"/>
                    </a:lnTo>
                    <a:lnTo>
                      <a:pt x="110" y="166"/>
                    </a:lnTo>
                    <a:lnTo>
                      <a:pt x="112" y="169"/>
                    </a:lnTo>
                    <a:lnTo>
                      <a:pt x="116" y="165"/>
                    </a:lnTo>
                    <a:lnTo>
                      <a:pt x="118" y="170"/>
                    </a:lnTo>
                    <a:lnTo>
                      <a:pt x="132" y="164"/>
                    </a:lnTo>
                    <a:lnTo>
                      <a:pt x="132" y="158"/>
                    </a:lnTo>
                    <a:lnTo>
                      <a:pt x="135" y="157"/>
                    </a:lnTo>
                    <a:lnTo>
                      <a:pt x="138" y="159"/>
                    </a:lnTo>
                    <a:lnTo>
                      <a:pt x="148" y="155"/>
                    </a:lnTo>
                    <a:lnTo>
                      <a:pt x="150" y="156"/>
                    </a:lnTo>
                    <a:lnTo>
                      <a:pt x="155" y="174"/>
                    </a:lnTo>
                    <a:lnTo>
                      <a:pt x="158" y="176"/>
                    </a:lnTo>
                    <a:lnTo>
                      <a:pt x="165" y="176"/>
                    </a:lnTo>
                    <a:lnTo>
                      <a:pt x="168" y="184"/>
                    </a:lnTo>
                    <a:lnTo>
                      <a:pt x="169" y="190"/>
                    </a:lnTo>
                    <a:lnTo>
                      <a:pt x="177" y="187"/>
                    </a:lnTo>
                    <a:lnTo>
                      <a:pt x="183" y="184"/>
                    </a:lnTo>
                    <a:lnTo>
                      <a:pt x="186" y="182"/>
                    </a:lnTo>
                    <a:lnTo>
                      <a:pt x="193" y="187"/>
                    </a:lnTo>
                    <a:lnTo>
                      <a:pt x="195" y="194"/>
                    </a:lnTo>
                    <a:lnTo>
                      <a:pt x="191" y="197"/>
                    </a:lnTo>
                    <a:lnTo>
                      <a:pt x="189" y="198"/>
                    </a:lnTo>
                    <a:lnTo>
                      <a:pt x="190" y="203"/>
                    </a:lnTo>
                    <a:lnTo>
                      <a:pt x="192" y="210"/>
                    </a:lnTo>
                    <a:lnTo>
                      <a:pt x="181" y="214"/>
                    </a:lnTo>
                    <a:lnTo>
                      <a:pt x="176" y="210"/>
                    </a:lnTo>
                    <a:lnTo>
                      <a:pt x="162" y="214"/>
                    </a:lnTo>
                    <a:lnTo>
                      <a:pt x="155" y="202"/>
                    </a:lnTo>
                    <a:lnTo>
                      <a:pt x="150" y="203"/>
                    </a:lnTo>
                    <a:lnTo>
                      <a:pt x="154" y="211"/>
                    </a:lnTo>
                    <a:lnTo>
                      <a:pt x="155" y="217"/>
                    </a:lnTo>
                    <a:lnTo>
                      <a:pt x="145" y="228"/>
                    </a:lnTo>
                    <a:lnTo>
                      <a:pt x="143" y="234"/>
                    </a:lnTo>
                    <a:lnTo>
                      <a:pt x="142" y="239"/>
                    </a:lnTo>
                    <a:lnTo>
                      <a:pt x="141" y="241"/>
                    </a:lnTo>
                    <a:lnTo>
                      <a:pt x="139" y="245"/>
                    </a:lnTo>
                    <a:lnTo>
                      <a:pt x="133" y="248"/>
                    </a:lnTo>
                    <a:lnTo>
                      <a:pt x="135" y="255"/>
                    </a:lnTo>
                    <a:lnTo>
                      <a:pt x="134" y="257"/>
                    </a:lnTo>
                    <a:lnTo>
                      <a:pt x="126" y="263"/>
                    </a:lnTo>
                    <a:lnTo>
                      <a:pt x="118" y="262"/>
                    </a:lnTo>
                    <a:lnTo>
                      <a:pt x="125" y="266"/>
                    </a:lnTo>
                    <a:lnTo>
                      <a:pt x="125" y="278"/>
                    </a:lnTo>
                    <a:lnTo>
                      <a:pt x="116" y="281"/>
                    </a:lnTo>
                    <a:lnTo>
                      <a:pt x="114" y="276"/>
                    </a:lnTo>
                    <a:lnTo>
                      <a:pt x="113" y="272"/>
                    </a:lnTo>
                    <a:lnTo>
                      <a:pt x="104" y="275"/>
                    </a:lnTo>
                    <a:lnTo>
                      <a:pt x="108" y="279"/>
                    </a:lnTo>
                    <a:lnTo>
                      <a:pt x="111" y="283"/>
                    </a:lnTo>
                    <a:lnTo>
                      <a:pt x="115" y="293"/>
                    </a:lnTo>
                    <a:lnTo>
                      <a:pt x="120" y="291"/>
                    </a:lnTo>
                    <a:lnTo>
                      <a:pt x="124" y="299"/>
                    </a:lnTo>
                    <a:lnTo>
                      <a:pt x="127" y="301"/>
                    </a:lnTo>
                    <a:lnTo>
                      <a:pt x="134" y="300"/>
                    </a:lnTo>
                    <a:lnTo>
                      <a:pt x="137" y="305"/>
                    </a:lnTo>
                    <a:lnTo>
                      <a:pt x="140" y="310"/>
                    </a:lnTo>
                    <a:lnTo>
                      <a:pt x="154" y="303"/>
                    </a:lnTo>
                    <a:lnTo>
                      <a:pt x="154" y="300"/>
                    </a:lnTo>
                    <a:lnTo>
                      <a:pt x="150" y="294"/>
                    </a:lnTo>
                    <a:lnTo>
                      <a:pt x="155" y="288"/>
                    </a:lnTo>
                    <a:lnTo>
                      <a:pt x="152" y="281"/>
                    </a:lnTo>
                    <a:lnTo>
                      <a:pt x="155" y="278"/>
                    </a:lnTo>
                    <a:lnTo>
                      <a:pt x="159" y="285"/>
                    </a:lnTo>
                    <a:lnTo>
                      <a:pt x="157" y="289"/>
                    </a:lnTo>
                    <a:lnTo>
                      <a:pt x="166" y="291"/>
                    </a:lnTo>
                    <a:lnTo>
                      <a:pt x="170" y="294"/>
                    </a:lnTo>
                    <a:lnTo>
                      <a:pt x="174" y="302"/>
                    </a:lnTo>
                    <a:lnTo>
                      <a:pt x="168" y="309"/>
                    </a:lnTo>
                    <a:lnTo>
                      <a:pt x="158" y="314"/>
                    </a:lnTo>
                    <a:lnTo>
                      <a:pt x="156" y="320"/>
                    </a:lnTo>
                    <a:lnTo>
                      <a:pt x="150" y="323"/>
                    </a:lnTo>
                    <a:lnTo>
                      <a:pt x="153" y="329"/>
                    </a:lnTo>
                    <a:lnTo>
                      <a:pt x="159" y="329"/>
                    </a:lnTo>
                    <a:lnTo>
                      <a:pt x="160" y="329"/>
                    </a:lnTo>
                    <a:lnTo>
                      <a:pt x="164" y="340"/>
                    </a:lnTo>
                    <a:lnTo>
                      <a:pt x="166" y="329"/>
                    </a:lnTo>
                    <a:lnTo>
                      <a:pt x="171" y="327"/>
                    </a:lnTo>
                    <a:lnTo>
                      <a:pt x="176" y="330"/>
                    </a:lnTo>
                    <a:lnTo>
                      <a:pt x="176" y="331"/>
                    </a:lnTo>
                    <a:lnTo>
                      <a:pt x="181" y="329"/>
                    </a:lnTo>
                    <a:lnTo>
                      <a:pt x="184" y="336"/>
                    </a:lnTo>
                    <a:lnTo>
                      <a:pt x="174" y="332"/>
                    </a:lnTo>
                    <a:lnTo>
                      <a:pt x="172" y="333"/>
                    </a:lnTo>
                    <a:lnTo>
                      <a:pt x="171" y="341"/>
                    </a:lnTo>
                    <a:lnTo>
                      <a:pt x="170" y="346"/>
                    </a:lnTo>
                    <a:lnTo>
                      <a:pt x="178" y="345"/>
                    </a:lnTo>
                    <a:lnTo>
                      <a:pt x="180" y="348"/>
                    </a:lnTo>
                    <a:lnTo>
                      <a:pt x="181" y="342"/>
                    </a:lnTo>
                    <a:lnTo>
                      <a:pt x="184" y="334"/>
                    </a:lnTo>
                    <a:lnTo>
                      <a:pt x="191" y="349"/>
                    </a:lnTo>
                    <a:lnTo>
                      <a:pt x="198" y="351"/>
                    </a:lnTo>
                    <a:lnTo>
                      <a:pt x="204" y="378"/>
                    </a:ln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>
                <a:off x="2631" y="2850"/>
                <a:ext cx="346" cy="190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46" h="190">
                    <a:moveTo>
                      <a:pt x="295" y="164"/>
                    </a:moveTo>
                    <a:lnTo>
                      <a:pt x="307" y="158"/>
                    </a:lnTo>
                    <a:lnTo>
                      <a:pt x="313" y="150"/>
                    </a:lnTo>
                    <a:lnTo>
                      <a:pt x="325" y="144"/>
                    </a:lnTo>
                    <a:lnTo>
                      <a:pt x="321" y="135"/>
                    </a:lnTo>
                    <a:lnTo>
                      <a:pt x="328" y="130"/>
                    </a:lnTo>
                    <a:lnTo>
                      <a:pt x="333" y="125"/>
                    </a:lnTo>
                    <a:lnTo>
                      <a:pt x="335" y="133"/>
                    </a:lnTo>
                    <a:lnTo>
                      <a:pt x="333" y="142"/>
                    </a:lnTo>
                    <a:lnTo>
                      <a:pt x="344" y="133"/>
                    </a:lnTo>
                    <a:lnTo>
                      <a:pt x="345" y="126"/>
                    </a:lnTo>
                    <a:lnTo>
                      <a:pt x="341" y="127"/>
                    </a:lnTo>
                    <a:lnTo>
                      <a:pt x="338" y="120"/>
                    </a:lnTo>
                    <a:lnTo>
                      <a:pt x="342" y="112"/>
                    </a:lnTo>
                    <a:lnTo>
                      <a:pt x="340" y="103"/>
                    </a:lnTo>
                    <a:lnTo>
                      <a:pt x="330" y="100"/>
                    </a:lnTo>
                    <a:lnTo>
                      <a:pt x="343" y="85"/>
                    </a:lnTo>
                    <a:lnTo>
                      <a:pt x="329" y="90"/>
                    </a:lnTo>
                    <a:lnTo>
                      <a:pt x="326" y="98"/>
                    </a:lnTo>
                    <a:lnTo>
                      <a:pt x="314" y="99"/>
                    </a:lnTo>
                    <a:lnTo>
                      <a:pt x="313" y="110"/>
                    </a:lnTo>
                    <a:lnTo>
                      <a:pt x="314" y="112"/>
                    </a:lnTo>
                    <a:lnTo>
                      <a:pt x="308" y="116"/>
                    </a:lnTo>
                    <a:lnTo>
                      <a:pt x="295" y="121"/>
                    </a:lnTo>
                    <a:lnTo>
                      <a:pt x="289" y="122"/>
                    </a:lnTo>
                    <a:lnTo>
                      <a:pt x="279" y="126"/>
                    </a:lnTo>
                    <a:lnTo>
                      <a:pt x="284" y="131"/>
                    </a:lnTo>
                    <a:lnTo>
                      <a:pt x="267" y="140"/>
                    </a:lnTo>
                    <a:lnTo>
                      <a:pt x="265" y="132"/>
                    </a:lnTo>
                    <a:lnTo>
                      <a:pt x="259" y="135"/>
                    </a:lnTo>
                    <a:lnTo>
                      <a:pt x="245" y="133"/>
                    </a:lnTo>
                    <a:lnTo>
                      <a:pt x="254" y="130"/>
                    </a:lnTo>
                    <a:lnTo>
                      <a:pt x="248" y="123"/>
                    </a:lnTo>
                    <a:lnTo>
                      <a:pt x="237" y="128"/>
                    </a:lnTo>
                    <a:lnTo>
                      <a:pt x="227" y="127"/>
                    </a:lnTo>
                    <a:lnTo>
                      <a:pt x="222" y="130"/>
                    </a:lnTo>
                    <a:lnTo>
                      <a:pt x="220" y="135"/>
                    </a:lnTo>
                    <a:lnTo>
                      <a:pt x="219" y="131"/>
                    </a:lnTo>
                    <a:lnTo>
                      <a:pt x="214" y="129"/>
                    </a:lnTo>
                    <a:lnTo>
                      <a:pt x="209" y="132"/>
                    </a:lnTo>
                    <a:lnTo>
                      <a:pt x="207" y="138"/>
                    </a:lnTo>
                    <a:lnTo>
                      <a:pt x="201" y="135"/>
                    </a:lnTo>
                    <a:lnTo>
                      <a:pt x="206" y="133"/>
                    </a:lnTo>
                    <a:lnTo>
                      <a:pt x="215" y="124"/>
                    </a:lnTo>
                    <a:lnTo>
                      <a:pt x="200" y="130"/>
                    </a:lnTo>
                    <a:lnTo>
                      <a:pt x="198" y="126"/>
                    </a:lnTo>
                    <a:lnTo>
                      <a:pt x="199" y="121"/>
                    </a:lnTo>
                    <a:lnTo>
                      <a:pt x="192" y="117"/>
                    </a:lnTo>
                    <a:lnTo>
                      <a:pt x="186" y="114"/>
                    </a:lnTo>
                    <a:lnTo>
                      <a:pt x="184" y="109"/>
                    </a:lnTo>
                    <a:lnTo>
                      <a:pt x="184" y="108"/>
                    </a:lnTo>
                    <a:lnTo>
                      <a:pt x="177" y="105"/>
                    </a:lnTo>
                    <a:lnTo>
                      <a:pt x="171" y="102"/>
                    </a:lnTo>
                    <a:lnTo>
                      <a:pt x="178" y="99"/>
                    </a:lnTo>
                    <a:lnTo>
                      <a:pt x="179" y="102"/>
                    </a:lnTo>
                    <a:lnTo>
                      <a:pt x="184" y="105"/>
                    </a:lnTo>
                    <a:lnTo>
                      <a:pt x="186" y="100"/>
                    </a:lnTo>
                    <a:lnTo>
                      <a:pt x="196" y="95"/>
                    </a:lnTo>
                    <a:lnTo>
                      <a:pt x="191" y="95"/>
                    </a:lnTo>
                    <a:lnTo>
                      <a:pt x="193" y="85"/>
                    </a:lnTo>
                    <a:lnTo>
                      <a:pt x="189" y="81"/>
                    </a:lnTo>
                    <a:lnTo>
                      <a:pt x="182" y="72"/>
                    </a:lnTo>
                    <a:lnTo>
                      <a:pt x="179" y="72"/>
                    </a:lnTo>
                    <a:lnTo>
                      <a:pt x="173" y="61"/>
                    </a:lnTo>
                    <a:lnTo>
                      <a:pt x="169" y="60"/>
                    </a:lnTo>
                    <a:lnTo>
                      <a:pt x="164" y="59"/>
                    </a:lnTo>
                    <a:lnTo>
                      <a:pt x="160" y="63"/>
                    </a:lnTo>
                    <a:lnTo>
                      <a:pt x="154" y="66"/>
                    </a:lnTo>
                    <a:lnTo>
                      <a:pt x="153" y="69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5" y="76"/>
                    </a:lnTo>
                    <a:lnTo>
                      <a:pt x="167" y="76"/>
                    </a:lnTo>
                    <a:lnTo>
                      <a:pt x="170" y="80"/>
                    </a:lnTo>
                    <a:lnTo>
                      <a:pt x="175" y="87"/>
                    </a:lnTo>
                    <a:lnTo>
                      <a:pt x="169" y="83"/>
                    </a:lnTo>
                    <a:lnTo>
                      <a:pt x="166" y="78"/>
                    </a:lnTo>
                    <a:lnTo>
                      <a:pt x="163" y="82"/>
                    </a:lnTo>
                    <a:lnTo>
                      <a:pt x="159" y="88"/>
                    </a:lnTo>
                    <a:lnTo>
                      <a:pt x="159" y="84"/>
                    </a:lnTo>
                    <a:lnTo>
                      <a:pt x="153" y="82"/>
                    </a:lnTo>
                    <a:lnTo>
                      <a:pt x="152" y="75"/>
                    </a:lnTo>
                    <a:lnTo>
                      <a:pt x="147" y="76"/>
                    </a:lnTo>
                    <a:lnTo>
                      <a:pt x="149" y="68"/>
                    </a:lnTo>
                    <a:lnTo>
                      <a:pt x="146" y="68"/>
                    </a:lnTo>
                    <a:lnTo>
                      <a:pt x="149" y="58"/>
                    </a:lnTo>
                    <a:lnTo>
                      <a:pt x="154" y="58"/>
                    </a:lnTo>
                    <a:lnTo>
                      <a:pt x="156" y="64"/>
                    </a:lnTo>
                    <a:lnTo>
                      <a:pt x="157" y="60"/>
                    </a:lnTo>
                    <a:lnTo>
                      <a:pt x="155" y="57"/>
                    </a:lnTo>
                    <a:lnTo>
                      <a:pt x="150" y="55"/>
                    </a:lnTo>
                    <a:lnTo>
                      <a:pt x="151" y="47"/>
                    </a:lnTo>
                    <a:lnTo>
                      <a:pt x="149" y="43"/>
                    </a:lnTo>
                    <a:lnTo>
                      <a:pt x="148" y="31"/>
                    </a:lnTo>
                    <a:lnTo>
                      <a:pt x="150" y="31"/>
                    </a:lnTo>
                    <a:lnTo>
                      <a:pt x="147" y="29"/>
                    </a:lnTo>
                    <a:lnTo>
                      <a:pt x="138" y="33"/>
                    </a:lnTo>
                    <a:lnTo>
                      <a:pt x="136" y="25"/>
                    </a:lnTo>
                    <a:lnTo>
                      <a:pt x="143" y="11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28" y="0"/>
                    </a:lnTo>
                    <a:lnTo>
                      <a:pt x="125" y="4"/>
                    </a:lnTo>
                    <a:lnTo>
                      <a:pt x="122" y="12"/>
                    </a:lnTo>
                    <a:lnTo>
                      <a:pt x="118" y="13"/>
                    </a:lnTo>
                    <a:lnTo>
                      <a:pt x="124" y="17"/>
                    </a:lnTo>
                    <a:lnTo>
                      <a:pt x="125" y="22"/>
                    </a:lnTo>
                    <a:lnTo>
                      <a:pt x="122" y="25"/>
                    </a:lnTo>
                    <a:lnTo>
                      <a:pt x="125" y="34"/>
                    </a:lnTo>
                    <a:lnTo>
                      <a:pt x="123" y="42"/>
                    </a:lnTo>
                    <a:lnTo>
                      <a:pt x="108" y="48"/>
                    </a:lnTo>
                    <a:lnTo>
                      <a:pt x="107" y="45"/>
                    </a:lnTo>
                    <a:lnTo>
                      <a:pt x="106" y="49"/>
                    </a:lnTo>
                    <a:lnTo>
                      <a:pt x="110" y="53"/>
                    </a:lnTo>
                    <a:lnTo>
                      <a:pt x="120" y="49"/>
                    </a:lnTo>
                    <a:lnTo>
                      <a:pt x="124" y="52"/>
                    </a:lnTo>
                    <a:lnTo>
                      <a:pt x="117" y="53"/>
                    </a:lnTo>
                    <a:lnTo>
                      <a:pt x="107" y="58"/>
                    </a:lnTo>
                    <a:lnTo>
                      <a:pt x="95" y="54"/>
                    </a:lnTo>
                    <a:lnTo>
                      <a:pt x="96" y="59"/>
                    </a:lnTo>
                    <a:lnTo>
                      <a:pt x="100" y="67"/>
                    </a:lnTo>
                    <a:lnTo>
                      <a:pt x="98" y="74"/>
                    </a:lnTo>
                    <a:lnTo>
                      <a:pt x="96" y="68"/>
                    </a:lnTo>
                    <a:lnTo>
                      <a:pt x="89" y="65"/>
                    </a:lnTo>
                    <a:lnTo>
                      <a:pt x="82" y="68"/>
                    </a:lnTo>
                    <a:lnTo>
                      <a:pt x="82" y="75"/>
                    </a:lnTo>
                    <a:lnTo>
                      <a:pt x="77" y="84"/>
                    </a:lnTo>
                    <a:lnTo>
                      <a:pt x="69" y="76"/>
                    </a:lnTo>
                    <a:lnTo>
                      <a:pt x="65" y="67"/>
                    </a:lnTo>
                    <a:lnTo>
                      <a:pt x="57" y="67"/>
                    </a:lnTo>
                    <a:lnTo>
                      <a:pt x="51" y="71"/>
                    </a:lnTo>
                    <a:lnTo>
                      <a:pt x="43" y="71"/>
                    </a:lnTo>
                    <a:lnTo>
                      <a:pt x="37" y="75"/>
                    </a:lnTo>
                    <a:lnTo>
                      <a:pt x="33" y="71"/>
                    </a:lnTo>
                    <a:lnTo>
                      <a:pt x="23" y="70"/>
                    </a:lnTo>
                    <a:lnTo>
                      <a:pt x="14" y="70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2" y="87"/>
                    </a:lnTo>
                    <a:lnTo>
                      <a:pt x="4" y="94"/>
                    </a:lnTo>
                    <a:lnTo>
                      <a:pt x="6" y="99"/>
                    </a:lnTo>
                    <a:lnTo>
                      <a:pt x="8" y="106"/>
                    </a:lnTo>
                    <a:lnTo>
                      <a:pt x="14" y="112"/>
                    </a:lnTo>
                    <a:lnTo>
                      <a:pt x="22" y="122"/>
                    </a:lnTo>
                    <a:lnTo>
                      <a:pt x="17" y="120"/>
                    </a:lnTo>
                    <a:lnTo>
                      <a:pt x="29" y="129"/>
                    </a:lnTo>
                    <a:lnTo>
                      <a:pt x="36" y="128"/>
                    </a:lnTo>
                    <a:lnTo>
                      <a:pt x="35" y="122"/>
                    </a:lnTo>
                    <a:lnTo>
                      <a:pt x="41" y="123"/>
                    </a:lnTo>
                    <a:lnTo>
                      <a:pt x="34" y="111"/>
                    </a:lnTo>
                    <a:lnTo>
                      <a:pt x="47" y="106"/>
                    </a:lnTo>
                    <a:lnTo>
                      <a:pt x="54" y="106"/>
                    </a:lnTo>
                    <a:lnTo>
                      <a:pt x="54" y="111"/>
                    </a:lnTo>
                    <a:lnTo>
                      <a:pt x="48" y="114"/>
                    </a:lnTo>
                    <a:lnTo>
                      <a:pt x="44" y="127"/>
                    </a:lnTo>
                    <a:lnTo>
                      <a:pt x="42" y="133"/>
                    </a:lnTo>
                    <a:lnTo>
                      <a:pt x="45" y="141"/>
                    </a:lnTo>
                    <a:lnTo>
                      <a:pt x="51" y="147"/>
                    </a:lnTo>
                    <a:lnTo>
                      <a:pt x="71" y="159"/>
                    </a:lnTo>
                    <a:lnTo>
                      <a:pt x="87" y="168"/>
                    </a:lnTo>
                    <a:lnTo>
                      <a:pt x="99" y="172"/>
                    </a:lnTo>
                    <a:lnTo>
                      <a:pt x="112" y="176"/>
                    </a:lnTo>
                    <a:lnTo>
                      <a:pt x="125" y="180"/>
                    </a:lnTo>
                    <a:lnTo>
                      <a:pt x="137" y="182"/>
                    </a:lnTo>
                    <a:lnTo>
                      <a:pt x="150" y="185"/>
                    </a:lnTo>
                    <a:lnTo>
                      <a:pt x="165" y="188"/>
                    </a:lnTo>
                    <a:lnTo>
                      <a:pt x="181" y="189"/>
                    </a:lnTo>
                    <a:lnTo>
                      <a:pt x="195" y="189"/>
                    </a:lnTo>
                    <a:lnTo>
                      <a:pt x="212" y="188"/>
                    </a:lnTo>
                    <a:lnTo>
                      <a:pt x="224" y="186"/>
                    </a:lnTo>
                    <a:lnTo>
                      <a:pt x="236" y="184"/>
                    </a:lnTo>
                    <a:lnTo>
                      <a:pt x="249" y="181"/>
                    </a:lnTo>
                    <a:lnTo>
                      <a:pt x="261" y="178"/>
                    </a:lnTo>
                    <a:lnTo>
                      <a:pt x="272" y="174"/>
                    </a:lnTo>
                    <a:lnTo>
                      <a:pt x="284" y="170"/>
                    </a:lnTo>
                    <a:lnTo>
                      <a:pt x="295" y="164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6" name="Freeform 47"/>
              <p:cNvSpPr>
                <a:spLocks/>
              </p:cNvSpPr>
              <p:nvPr/>
            </p:nvSpPr>
            <p:spPr bwMode="auto">
              <a:xfrm>
                <a:off x="2569" y="2713"/>
                <a:ext cx="185" cy="219"/>
              </a:xfrm>
              <a:custGeom>
                <a:avLst/>
                <a:gdLst>
                  <a:gd name="T0" fmla="*/ 126 w 185"/>
                  <a:gd name="T1" fmla="*/ 196 h 219"/>
                  <a:gd name="T2" fmla="*/ 139 w 185"/>
                  <a:gd name="T3" fmla="*/ 184 h 219"/>
                  <a:gd name="T4" fmla="*/ 138 w 185"/>
                  <a:gd name="T5" fmla="*/ 175 h 219"/>
                  <a:gd name="T6" fmla="*/ 154 w 185"/>
                  <a:gd name="T7" fmla="*/ 162 h 219"/>
                  <a:gd name="T8" fmla="*/ 173 w 185"/>
                  <a:gd name="T9" fmla="*/ 152 h 219"/>
                  <a:gd name="T10" fmla="*/ 176 w 185"/>
                  <a:gd name="T11" fmla="*/ 139 h 219"/>
                  <a:gd name="T12" fmla="*/ 182 w 185"/>
                  <a:gd name="T13" fmla="*/ 125 h 219"/>
                  <a:gd name="T14" fmla="*/ 179 w 185"/>
                  <a:gd name="T15" fmla="*/ 110 h 219"/>
                  <a:gd name="T16" fmla="*/ 179 w 185"/>
                  <a:gd name="T17" fmla="*/ 97 h 219"/>
                  <a:gd name="T18" fmla="*/ 170 w 185"/>
                  <a:gd name="T19" fmla="*/ 82 h 219"/>
                  <a:gd name="T20" fmla="*/ 156 w 185"/>
                  <a:gd name="T21" fmla="*/ 66 h 219"/>
                  <a:gd name="T22" fmla="*/ 132 w 185"/>
                  <a:gd name="T23" fmla="*/ 61 h 219"/>
                  <a:gd name="T24" fmla="*/ 116 w 185"/>
                  <a:gd name="T25" fmla="*/ 76 h 219"/>
                  <a:gd name="T26" fmla="*/ 108 w 185"/>
                  <a:gd name="T27" fmla="*/ 88 h 219"/>
                  <a:gd name="T28" fmla="*/ 100 w 185"/>
                  <a:gd name="T29" fmla="*/ 89 h 219"/>
                  <a:gd name="T30" fmla="*/ 88 w 185"/>
                  <a:gd name="T31" fmla="*/ 92 h 219"/>
                  <a:gd name="T32" fmla="*/ 80 w 185"/>
                  <a:gd name="T33" fmla="*/ 78 h 219"/>
                  <a:gd name="T34" fmla="*/ 71 w 185"/>
                  <a:gd name="T35" fmla="*/ 76 h 219"/>
                  <a:gd name="T36" fmla="*/ 53 w 185"/>
                  <a:gd name="T37" fmla="*/ 61 h 219"/>
                  <a:gd name="T38" fmla="*/ 54 w 185"/>
                  <a:gd name="T39" fmla="*/ 47 h 219"/>
                  <a:gd name="T40" fmla="*/ 49 w 185"/>
                  <a:gd name="T41" fmla="*/ 36 h 219"/>
                  <a:gd name="T42" fmla="*/ 35 w 185"/>
                  <a:gd name="T43" fmla="*/ 24 h 219"/>
                  <a:gd name="T44" fmla="*/ 24 w 185"/>
                  <a:gd name="T45" fmla="*/ 9 h 219"/>
                  <a:gd name="T46" fmla="*/ 12 w 185"/>
                  <a:gd name="T47" fmla="*/ 2 h 219"/>
                  <a:gd name="T48" fmla="*/ 4 w 185"/>
                  <a:gd name="T49" fmla="*/ 24 h 219"/>
                  <a:gd name="T50" fmla="*/ 0 w 185"/>
                  <a:gd name="T51" fmla="*/ 66 h 219"/>
                  <a:gd name="T52" fmla="*/ 1 w 185"/>
                  <a:gd name="T53" fmla="*/ 107 h 219"/>
                  <a:gd name="T54" fmla="*/ 10 w 185"/>
                  <a:gd name="T55" fmla="*/ 131 h 219"/>
                  <a:gd name="T56" fmla="*/ 14 w 185"/>
                  <a:gd name="T57" fmla="*/ 139 h 219"/>
                  <a:gd name="T58" fmla="*/ 25 w 185"/>
                  <a:gd name="T59" fmla="*/ 169 h 219"/>
                  <a:gd name="T60" fmla="*/ 31 w 185"/>
                  <a:gd name="T61" fmla="*/ 190 h 219"/>
                  <a:gd name="T62" fmla="*/ 34 w 185"/>
                  <a:gd name="T63" fmla="*/ 198 h 219"/>
                  <a:gd name="T64" fmla="*/ 41 w 185"/>
                  <a:gd name="T65" fmla="*/ 208 h 219"/>
                  <a:gd name="T66" fmla="*/ 53 w 185"/>
                  <a:gd name="T67" fmla="*/ 216 h 219"/>
                  <a:gd name="T68" fmla="*/ 58 w 185"/>
                  <a:gd name="T69" fmla="*/ 199 h 219"/>
                  <a:gd name="T70" fmla="*/ 73 w 185"/>
                  <a:gd name="T71" fmla="*/ 195 h 219"/>
                  <a:gd name="T72" fmla="*/ 86 w 185"/>
                  <a:gd name="T73" fmla="*/ 194 h 219"/>
                  <a:gd name="T74" fmla="*/ 99 w 185"/>
                  <a:gd name="T75" fmla="*/ 199 h 219"/>
                  <a:gd name="T76" fmla="*/ 114 w 185"/>
                  <a:gd name="T77" fmla="*/ 201 h 2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5"/>
                  <a:gd name="T118" fmla="*/ 0 h 219"/>
                  <a:gd name="T119" fmla="*/ 185 w 185"/>
                  <a:gd name="T120" fmla="*/ 219 h 2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5" h="219">
                    <a:moveTo>
                      <a:pt x="127" y="201"/>
                    </a:moveTo>
                    <a:lnTo>
                      <a:pt x="126" y="196"/>
                    </a:lnTo>
                    <a:lnTo>
                      <a:pt x="136" y="185"/>
                    </a:lnTo>
                    <a:lnTo>
                      <a:pt x="139" y="184"/>
                    </a:lnTo>
                    <a:lnTo>
                      <a:pt x="140" y="178"/>
                    </a:lnTo>
                    <a:lnTo>
                      <a:pt x="138" y="175"/>
                    </a:lnTo>
                    <a:lnTo>
                      <a:pt x="141" y="169"/>
                    </a:lnTo>
                    <a:lnTo>
                      <a:pt x="154" y="162"/>
                    </a:lnTo>
                    <a:lnTo>
                      <a:pt x="164" y="165"/>
                    </a:lnTo>
                    <a:lnTo>
                      <a:pt x="173" y="152"/>
                    </a:lnTo>
                    <a:lnTo>
                      <a:pt x="174" y="149"/>
                    </a:lnTo>
                    <a:lnTo>
                      <a:pt x="176" y="139"/>
                    </a:lnTo>
                    <a:lnTo>
                      <a:pt x="184" y="136"/>
                    </a:lnTo>
                    <a:lnTo>
                      <a:pt x="182" y="125"/>
                    </a:lnTo>
                    <a:lnTo>
                      <a:pt x="179" y="118"/>
                    </a:lnTo>
                    <a:lnTo>
                      <a:pt x="179" y="110"/>
                    </a:lnTo>
                    <a:lnTo>
                      <a:pt x="180" y="108"/>
                    </a:lnTo>
                    <a:lnTo>
                      <a:pt x="179" y="97"/>
                    </a:lnTo>
                    <a:lnTo>
                      <a:pt x="179" y="88"/>
                    </a:lnTo>
                    <a:lnTo>
                      <a:pt x="170" y="82"/>
                    </a:lnTo>
                    <a:lnTo>
                      <a:pt x="167" y="73"/>
                    </a:lnTo>
                    <a:lnTo>
                      <a:pt x="156" y="66"/>
                    </a:lnTo>
                    <a:lnTo>
                      <a:pt x="139" y="61"/>
                    </a:lnTo>
                    <a:lnTo>
                      <a:pt x="132" y="61"/>
                    </a:lnTo>
                    <a:lnTo>
                      <a:pt x="123" y="71"/>
                    </a:lnTo>
                    <a:lnTo>
                      <a:pt x="116" y="76"/>
                    </a:lnTo>
                    <a:lnTo>
                      <a:pt x="109" y="86"/>
                    </a:lnTo>
                    <a:lnTo>
                      <a:pt x="108" y="88"/>
                    </a:lnTo>
                    <a:lnTo>
                      <a:pt x="105" y="91"/>
                    </a:lnTo>
                    <a:lnTo>
                      <a:pt x="100" y="89"/>
                    </a:lnTo>
                    <a:lnTo>
                      <a:pt x="95" y="94"/>
                    </a:lnTo>
                    <a:lnTo>
                      <a:pt x="88" y="92"/>
                    </a:lnTo>
                    <a:lnTo>
                      <a:pt x="83" y="82"/>
                    </a:lnTo>
                    <a:lnTo>
                      <a:pt x="80" y="78"/>
                    </a:lnTo>
                    <a:lnTo>
                      <a:pt x="77" y="78"/>
                    </a:lnTo>
                    <a:lnTo>
                      <a:pt x="71" y="76"/>
                    </a:lnTo>
                    <a:lnTo>
                      <a:pt x="65" y="74"/>
                    </a:lnTo>
                    <a:lnTo>
                      <a:pt x="53" y="61"/>
                    </a:lnTo>
                    <a:lnTo>
                      <a:pt x="55" y="59"/>
                    </a:lnTo>
                    <a:lnTo>
                      <a:pt x="54" y="47"/>
                    </a:lnTo>
                    <a:lnTo>
                      <a:pt x="54" y="42"/>
                    </a:lnTo>
                    <a:lnTo>
                      <a:pt x="49" y="36"/>
                    </a:lnTo>
                    <a:lnTo>
                      <a:pt x="41" y="31"/>
                    </a:lnTo>
                    <a:lnTo>
                      <a:pt x="35" y="24"/>
                    </a:lnTo>
                    <a:lnTo>
                      <a:pt x="31" y="18"/>
                    </a:lnTo>
                    <a:lnTo>
                      <a:pt x="24" y="9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7" y="7"/>
                    </a:lnTo>
                    <a:lnTo>
                      <a:pt x="4" y="24"/>
                    </a:lnTo>
                    <a:lnTo>
                      <a:pt x="1" y="42"/>
                    </a:lnTo>
                    <a:lnTo>
                      <a:pt x="0" y="66"/>
                    </a:lnTo>
                    <a:lnTo>
                      <a:pt x="0" y="90"/>
                    </a:lnTo>
                    <a:lnTo>
                      <a:pt x="1" y="107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1" y="134"/>
                    </a:lnTo>
                    <a:lnTo>
                      <a:pt x="14" y="139"/>
                    </a:lnTo>
                    <a:lnTo>
                      <a:pt x="23" y="156"/>
                    </a:lnTo>
                    <a:lnTo>
                      <a:pt x="25" y="169"/>
                    </a:lnTo>
                    <a:lnTo>
                      <a:pt x="26" y="181"/>
                    </a:lnTo>
                    <a:lnTo>
                      <a:pt x="31" y="190"/>
                    </a:lnTo>
                    <a:lnTo>
                      <a:pt x="33" y="195"/>
                    </a:lnTo>
                    <a:lnTo>
                      <a:pt x="34" y="198"/>
                    </a:lnTo>
                    <a:lnTo>
                      <a:pt x="39" y="203"/>
                    </a:lnTo>
                    <a:lnTo>
                      <a:pt x="41" y="208"/>
                    </a:lnTo>
                    <a:lnTo>
                      <a:pt x="49" y="218"/>
                    </a:lnTo>
                    <a:lnTo>
                      <a:pt x="53" y="216"/>
                    </a:lnTo>
                    <a:lnTo>
                      <a:pt x="54" y="204"/>
                    </a:lnTo>
                    <a:lnTo>
                      <a:pt x="58" y="199"/>
                    </a:lnTo>
                    <a:lnTo>
                      <a:pt x="63" y="202"/>
                    </a:lnTo>
                    <a:lnTo>
                      <a:pt x="73" y="195"/>
                    </a:lnTo>
                    <a:lnTo>
                      <a:pt x="80" y="198"/>
                    </a:lnTo>
                    <a:lnTo>
                      <a:pt x="86" y="194"/>
                    </a:lnTo>
                    <a:lnTo>
                      <a:pt x="95" y="199"/>
                    </a:lnTo>
                    <a:lnTo>
                      <a:pt x="99" y="199"/>
                    </a:lnTo>
                    <a:lnTo>
                      <a:pt x="106" y="200"/>
                    </a:lnTo>
                    <a:lnTo>
                      <a:pt x="114" y="201"/>
                    </a:lnTo>
                    <a:lnTo>
                      <a:pt x="127" y="20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7" name="Freeform 48"/>
              <p:cNvSpPr>
                <a:spLocks/>
              </p:cNvSpPr>
              <p:nvPr/>
            </p:nvSpPr>
            <p:spPr bwMode="auto">
              <a:xfrm>
                <a:off x="2881" y="2905"/>
                <a:ext cx="27" cy="33"/>
              </a:xfrm>
              <a:custGeom>
                <a:avLst/>
                <a:gdLst>
                  <a:gd name="T0" fmla="*/ 21 w 27"/>
                  <a:gd name="T1" fmla="*/ 32 h 33"/>
                  <a:gd name="T2" fmla="*/ 26 w 27"/>
                  <a:gd name="T3" fmla="*/ 24 h 33"/>
                  <a:gd name="T4" fmla="*/ 19 w 27"/>
                  <a:gd name="T5" fmla="*/ 21 h 33"/>
                  <a:gd name="T6" fmla="*/ 16 w 27"/>
                  <a:gd name="T7" fmla="*/ 22 h 33"/>
                  <a:gd name="T8" fmla="*/ 11 w 27"/>
                  <a:gd name="T9" fmla="*/ 16 h 33"/>
                  <a:gd name="T10" fmla="*/ 12 w 27"/>
                  <a:gd name="T11" fmla="*/ 8 h 33"/>
                  <a:gd name="T12" fmla="*/ 18 w 27"/>
                  <a:gd name="T13" fmla="*/ 4 h 33"/>
                  <a:gd name="T14" fmla="*/ 11 w 27"/>
                  <a:gd name="T15" fmla="*/ 5 h 33"/>
                  <a:gd name="T16" fmla="*/ 2 w 27"/>
                  <a:gd name="T17" fmla="*/ 0 h 33"/>
                  <a:gd name="T18" fmla="*/ 3 w 27"/>
                  <a:gd name="T19" fmla="*/ 3 h 33"/>
                  <a:gd name="T20" fmla="*/ 0 w 27"/>
                  <a:gd name="T21" fmla="*/ 5 h 33"/>
                  <a:gd name="T22" fmla="*/ 3 w 27"/>
                  <a:gd name="T23" fmla="*/ 12 h 33"/>
                  <a:gd name="T24" fmla="*/ 0 w 27"/>
                  <a:gd name="T25" fmla="*/ 10 h 33"/>
                  <a:gd name="T26" fmla="*/ 0 w 27"/>
                  <a:gd name="T27" fmla="*/ 13 h 33"/>
                  <a:gd name="T28" fmla="*/ 4 w 27"/>
                  <a:gd name="T29" fmla="*/ 17 h 33"/>
                  <a:gd name="T30" fmla="*/ 5 w 27"/>
                  <a:gd name="T31" fmla="*/ 23 h 33"/>
                  <a:gd name="T32" fmla="*/ 10 w 27"/>
                  <a:gd name="T33" fmla="*/ 26 h 33"/>
                  <a:gd name="T34" fmla="*/ 12 w 27"/>
                  <a:gd name="T35" fmla="*/ 27 h 33"/>
                  <a:gd name="T36" fmla="*/ 21 w 27"/>
                  <a:gd name="T37" fmla="*/ 32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33"/>
                  <a:gd name="T59" fmla="*/ 27 w 2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33">
                    <a:moveTo>
                      <a:pt x="21" y="32"/>
                    </a:moveTo>
                    <a:lnTo>
                      <a:pt x="26" y="24"/>
                    </a:lnTo>
                    <a:lnTo>
                      <a:pt x="19" y="21"/>
                    </a:lnTo>
                    <a:lnTo>
                      <a:pt x="16" y="22"/>
                    </a:lnTo>
                    <a:lnTo>
                      <a:pt x="11" y="16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11" y="5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5" y="23"/>
                    </a:lnTo>
                    <a:lnTo>
                      <a:pt x="10" y="26"/>
                    </a:lnTo>
                    <a:lnTo>
                      <a:pt x="12" y="27"/>
                    </a:lnTo>
                    <a:lnTo>
                      <a:pt x="21" y="32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8" name="Freeform 49"/>
              <p:cNvSpPr>
                <a:spLocks/>
              </p:cNvSpPr>
              <p:nvPr/>
            </p:nvSpPr>
            <p:spPr bwMode="auto">
              <a:xfrm>
                <a:off x="2885" y="2892"/>
                <a:ext cx="23" cy="28"/>
              </a:xfrm>
              <a:custGeom>
                <a:avLst/>
                <a:gdLst>
                  <a:gd name="T0" fmla="*/ 0 w 23"/>
                  <a:gd name="T1" fmla="*/ 27 h 28"/>
                  <a:gd name="T2" fmla="*/ 0 w 23"/>
                  <a:gd name="T3" fmla="*/ 18 h 28"/>
                  <a:gd name="T4" fmla="*/ 12 w 23"/>
                  <a:gd name="T5" fmla="*/ 0 h 28"/>
                  <a:gd name="T6" fmla="*/ 22 w 23"/>
                  <a:gd name="T7" fmla="*/ 3 h 28"/>
                  <a:gd name="T8" fmla="*/ 14 w 23"/>
                  <a:gd name="T9" fmla="*/ 16 h 28"/>
                  <a:gd name="T10" fmla="*/ 14 w 23"/>
                  <a:gd name="T11" fmla="*/ 16 h 28"/>
                  <a:gd name="T12" fmla="*/ 13 w 23"/>
                  <a:gd name="T13" fmla="*/ 23 h 28"/>
                  <a:gd name="T14" fmla="*/ 0 w 23"/>
                  <a:gd name="T15" fmla="*/ 27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28"/>
                  <a:gd name="T26" fmla="*/ 23 w 23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28">
                    <a:moveTo>
                      <a:pt x="0" y="27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22" y="3"/>
                    </a:lnTo>
                    <a:lnTo>
                      <a:pt x="14" y="16"/>
                    </a:lnTo>
                    <a:lnTo>
                      <a:pt x="13" y="23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>
                <a:off x="2837" y="2908"/>
                <a:ext cx="41" cy="62"/>
              </a:xfrm>
              <a:custGeom>
                <a:avLst/>
                <a:gdLst>
                  <a:gd name="T0" fmla="*/ 20 w 41"/>
                  <a:gd name="T1" fmla="*/ 61 h 62"/>
                  <a:gd name="T2" fmla="*/ 21 w 41"/>
                  <a:gd name="T3" fmla="*/ 56 h 62"/>
                  <a:gd name="T4" fmla="*/ 27 w 41"/>
                  <a:gd name="T5" fmla="*/ 58 h 62"/>
                  <a:gd name="T6" fmla="*/ 33 w 41"/>
                  <a:gd name="T7" fmla="*/ 54 h 62"/>
                  <a:gd name="T8" fmla="*/ 36 w 41"/>
                  <a:gd name="T9" fmla="*/ 49 h 62"/>
                  <a:gd name="T10" fmla="*/ 38 w 41"/>
                  <a:gd name="T11" fmla="*/ 48 h 62"/>
                  <a:gd name="T12" fmla="*/ 38 w 41"/>
                  <a:gd name="T13" fmla="*/ 42 h 62"/>
                  <a:gd name="T14" fmla="*/ 40 w 41"/>
                  <a:gd name="T15" fmla="*/ 39 h 62"/>
                  <a:gd name="T16" fmla="*/ 38 w 41"/>
                  <a:gd name="T17" fmla="*/ 35 h 62"/>
                  <a:gd name="T18" fmla="*/ 32 w 41"/>
                  <a:gd name="T19" fmla="*/ 34 h 62"/>
                  <a:gd name="T20" fmla="*/ 30 w 41"/>
                  <a:gd name="T21" fmla="*/ 31 h 62"/>
                  <a:gd name="T22" fmla="*/ 28 w 41"/>
                  <a:gd name="T23" fmla="*/ 25 h 62"/>
                  <a:gd name="T24" fmla="*/ 24 w 41"/>
                  <a:gd name="T25" fmla="*/ 21 h 62"/>
                  <a:gd name="T26" fmla="*/ 21 w 41"/>
                  <a:gd name="T27" fmla="*/ 19 h 62"/>
                  <a:gd name="T28" fmla="*/ 23 w 41"/>
                  <a:gd name="T29" fmla="*/ 13 h 62"/>
                  <a:gd name="T30" fmla="*/ 21 w 41"/>
                  <a:gd name="T31" fmla="*/ 11 h 62"/>
                  <a:gd name="T32" fmla="*/ 17 w 41"/>
                  <a:gd name="T33" fmla="*/ 4 h 62"/>
                  <a:gd name="T34" fmla="*/ 14 w 41"/>
                  <a:gd name="T35" fmla="*/ 0 h 62"/>
                  <a:gd name="T36" fmla="*/ 12 w 41"/>
                  <a:gd name="T37" fmla="*/ 1 h 62"/>
                  <a:gd name="T38" fmla="*/ 9 w 41"/>
                  <a:gd name="T39" fmla="*/ 0 h 62"/>
                  <a:gd name="T40" fmla="*/ 4 w 41"/>
                  <a:gd name="T41" fmla="*/ 3 h 62"/>
                  <a:gd name="T42" fmla="*/ 6 w 41"/>
                  <a:gd name="T43" fmla="*/ 10 h 62"/>
                  <a:gd name="T44" fmla="*/ 7 w 41"/>
                  <a:gd name="T45" fmla="*/ 12 h 62"/>
                  <a:gd name="T46" fmla="*/ 6 w 41"/>
                  <a:gd name="T47" fmla="*/ 17 h 62"/>
                  <a:gd name="T48" fmla="*/ 3 w 41"/>
                  <a:gd name="T49" fmla="*/ 20 h 62"/>
                  <a:gd name="T50" fmla="*/ 2 w 41"/>
                  <a:gd name="T51" fmla="*/ 28 h 62"/>
                  <a:gd name="T52" fmla="*/ 0 w 41"/>
                  <a:gd name="T53" fmla="*/ 30 h 62"/>
                  <a:gd name="T54" fmla="*/ 0 w 41"/>
                  <a:gd name="T55" fmla="*/ 34 h 62"/>
                  <a:gd name="T56" fmla="*/ 1 w 41"/>
                  <a:gd name="T57" fmla="*/ 37 h 62"/>
                  <a:gd name="T58" fmla="*/ 5 w 41"/>
                  <a:gd name="T59" fmla="*/ 39 h 62"/>
                  <a:gd name="T60" fmla="*/ 7 w 41"/>
                  <a:gd name="T61" fmla="*/ 45 h 62"/>
                  <a:gd name="T62" fmla="*/ 11 w 41"/>
                  <a:gd name="T63" fmla="*/ 47 h 62"/>
                  <a:gd name="T64" fmla="*/ 16 w 41"/>
                  <a:gd name="T65" fmla="*/ 52 h 62"/>
                  <a:gd name="T66" fmla="*/ 20 w 41"/>
                  <a:gd name="T67" fmla="*/ 61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1"/>
                  <a:gd name="T103" fmla="*/ 0 h 62"/>
                  <a:gd name="T104" fmla="*/ 41 w 41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1" h="62">
                    <a:moveTo>
                      <a:pt x="20" y="61"/>
                    </a:moveTo>
                    <a:lnTo>
                      <a:pt x="21" y="56"/>
                    </a:lnTo>
                    <a:lnTo>
                      <a:pt x="27" y="58"/>
                    </a:lnTo>
                    <a:lnTo>
                      <a:pt x="33" y="54"/>
                    </a:lnTo>
                    <a:lnTo>
                      <a:pt x="36" y="49"/>
                    </a:lnTo>
                    <a:lnTo>
                      <a:pt x="38" y="48"/>
                    </a:lnTo>
                    <a:lnTo>
                      <a:pt x="38" y="42"/>
                    </a:lnTo>
                    <a:lnTo>
                      <a:pt x="40" y="39"/>
                    </a:lnTo>
                    <a:lnTo>
                      <a:pt x="38" y="35"/>
                    </a:lnTo>
                    <a:lnTo>
                      <a:pt x="32" y="34"/>
                    </a:lnTo>
                    <a:lnTo>
                      <a:pt x="30" y="31"/>
                    </a:lnTo>
                    <a:lnTo>
                      <a:pt x="28" y="25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4" y="3"/>
                    </a:lnTo>
                    <a:lnTo>
                      <a:pt x="6" y="10"/>
                    </a:lnTo>
                    <a:lnTo>
                      <a:pt x="7" y="12"/>
                    </a:lnTo>
                    <a:lnTo>
                      <a:pt x="6" y="17"/>
                    </a:lnTo>
                    <a:lnTo>
                      <a:pt x="3" y="20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5" y="39"/>
                    </a:lnTo>
                    <a:lnTo>
                      <a:pt x="7" y="45"/>
                    </a:lnTo>
                    <a:lnTo>
                      <a:pt x="11" y="47"/>
                    </a:lnTo>
                    <a:lnTo>
                      <a:pt x="16" y="52"/>
                    </a:lnTo>
                    <a:lnTo>
                      <a:pt x="20" y="6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0" name="Freeform 51"/>
              <p:cNvSpPr>
                <a:spLocks/>
              </p:cNvSpPr>
              <p:nvPr/>
            </p:nvSpPr>
            <p:spPr bwMode="auto">
              <a:xfrm>
                <a:off x="2815" y="2877"/>
                <a:ext cx="23" cy="25"/>
              </a:xfrm>
              <a:custGeom>
                <a:avLst/>
                <a:gdLst>
                  <a:gd name="T0" fmla="*/ 10 w 23"/>
                  <a:gd name="T1" fmla="*/ 24 h 25"/>
                  <a:gd name="T2" fmla="*/ 0 w 23"/>
                  <a:gd name="T3" fmla="*/ 19 h 25"/>
                  <a:gd name="T4" fmla="*/ 1 w 23"/>
                  <a:gd name="T5" fmla="*/ 4 h 25"/>
                  <a:gd name="T6" fmla="*/ 12 w 23"/>
                  <a:gd name="T7" fmla="*/ 0 h 25"/>
                  <a:gd name="T8" fmla="*/ 22 w 23"/>
                  <a:gd name="T9" fmla="*/ 12 h 25"/>
                  <a:gd name="T10" fmla="*/ 10 w 23"/>
                  <a:gd name="T11" fmla="*/ 24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5"/>
                  <a:gd name="T20" fmla="*/ 23 w 2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5">
                    <a:moveTo>
                      <a:pt x="10" y="24"/>
                    </a:moveTo>
                    <a:lnTo>
                      <a:pt x="0" y="19"/>
                    </a:lnTo>
                    <a:lnTo>
                      <a:pt x="1" y="4"/>
                    </a:lnTo>
                    <a:lnTo>
                      <a:pt x="12" y="0"/>
                    </a:lnTo>
                    <a:lnTo>
                      <a:pt x="22" y="12"/>
                    </a:lnTo>
                    <a:lnTo>
                      <a:pt x="10" y="2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3" name="Freeform 54"/>
              <p:cNvSpPr>
                <a:spLocks/>
              </p:cNvSpPr>
              <p:nvPr/>
            </p:nvSpPr>
            <p:spPr bwMode="auto">
              <a:xfrm>
                <a:off x="2828" y="2953"/>
                <a:ext cx="28" cy="23"/>
              </a:xfrm>
              <a:custGeom>
                <a:avLst/>
                <a:gdLst>
                  <a:gd name="T0" fmla="*/ 0 w 28"/>
                  <a:gd name="T1" fmla="*/ 10 h 23"/>
                  <a:gd name="T2" fmla="*/ 6 w 28"/>
                  <a:gd name="T3" fmla="*/ 10 h 23"/>
                  <a:gd name="T4" fmla="*/ 11 w 28"/>
                  <a:gd name="T5" fmla="*/ 11 h 23"/>
                  <a:gd name="T6" fmla="*/ 27 w 28"/>
                  <a:gd name="T7" fmla="*/ 22 h 23"/>
                  <a:gd name="T8" fmla="*/ 16 w 28"/>
                  <a:gd name="T9" fmla="*/ 8 h 23"/>
                  <a:gd name="T10" fmla="*/ 9 w 28"/>
                  <a:gd name="T11" fmla="*/ 0 h 23"/>
                  <a:gd name="T12" fmla="*/ 0 w 28"/>
                  <a:gd name="T13" fmla="*/ 1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23"/>
                  <a:gd name="T23" fmla="*/ 28 w 2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23">
                    <a:moveTo>
                      <a:pt x="0" y="10"/>
                    </a:moveTo>
                    <a:lnTo>
                      <a:pt x="6" y="10"/>
                    </a:lnTo>
                    <a:lnTo>
                      <a:pt x="11" y="11"/>
                    </a:lnTo>
                    <a:lnTo>
                      <a:pt x="27" y="22"/>
                    </a:lnTo>
                    <a:lnTo>
                      <a:pt x="16" y="8"/>
                    </a:lnTo>
                    <a:lnTo>
                      <a:pt x="9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 noChangeAspect="1"/>
            </p:cNvSpPr>
            <p:nvPr/>
          </p:nvSpPr>
          <p:spPr bwMode="auto">
            <a:xfrm>
              <a:off x="4066553" y="3977458"/>
              <a:ext cx="408351" cy="824981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4314601" y="1196752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Não só a Lua, mas o Sol também causa força de maré, só que menor...</a:t>
            </a:r>
            <a:endParaRPr lang="pt-BR" sz="32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1" name="Elipse 30"/>
          <p:cNvSpPr>
            <a:spLocks noChangeAspect="1"/>
          </p:cNvSpPr>
          <p:nvPr/>
        </p:nvSpPr>
        <p:spPr bwMode="auto">
          <a:xfrm>
            <a:off x="918642" y="2898465"/>
            <a:ext cx="1764197" cy="1332148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5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ipse 34"/>
          <p:cNvSpPr>
            <a:spLocks/>
          </p:cNvSpPr>
          <p:nvPr/>
        </p:nvSpPr>
        <p:spPr bwMode="auto">
          <a:xfrm rot="16200000">
            <a:off x="1396442" y="3745873"/>
            <a:ext cx="1620000" cy="1476000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>
            <a:spLocks/>
          </p:cNvSpPr>
          <p:nvPr/>
        </p:nvSpPr>
        <p:spPr bwMode="auto">
          <a:xfrm>
            <a:off x="1153716" y="3830795"/>
            <a:ext cx="2098800" cy="1332148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58"/>
          <p:cNvGrpSpPr>
            <a:grpSpLocks noChangeAspect="1"/>
          </p:cNvGrpSpPr>
          <p:nvPr/>
        </p:nvGrpSpPr>
        <p:grpSpPr bwMode="auto">
          <a:xfrm>
            <a:off x="1256823" y="3549987"/>
            <a:ext cx="1552061" cy="1551183"/>
            <a:chOff x="4397386" y="4522849"/>
            <a:chExt cx="3798892" cy="3781467"/>
          </a:xfrm>
        </p:grpSpPr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 noChangeAspect="1"/>
            </p:cNvSpPr>
            <p:nvPr/>
          </p:nvSpPr>
          <p:spPr bwMode="auto">
            <a:xfrm>
              <a:off x="5270164" y="5394769"/>
              <a:ext cx="1453901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6" name="Grupo 28"/>
          <p:cNvGrpSpPr/>
          <p:nvPr/>
        </p:nvGrpSpPr>
        <p:grpSpPr>
          <a:xfrm>
            <a:off x="4314601" y="2138607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064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Como a Lua gira em torno da Terra...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Ela muda de posição em relação ao Sol; 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às vezes as marés do Sol e da Lua se “ajudam”...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e às vezes “se atrapalham”...</a:t>
            </a:r>
            <a:endParaRPr lang="pt-BR" sz="28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775610" y="3089705"/>
            <a:ext cx="2881761" cy="2819113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3429106" y="4277915"/>
            <a:ext cx="371735" cy="380972"/>
            <a:chOff x="2982" y="1935"/>
            <a:chExt cx="483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32" name="Group 9"/>
          <p:cNvGrpSpPr>
            <a:grpSpLocks noChangeAspect="1"/>
          </p:cNvGrpSpPr>
          <p:nvPr/>
        </p:nvGrpSpPr>
        <p:grpSpPr bwMode="auto">
          <a:xfrm>
            <a:off x="2042337" y="2909763"/>
            <a:ext cx="369427" cy="380972"/>
            <a:chOff x="2985" y="1935"/>
            <a:chExt cx="480" cy="500"/>
          </a:xfrm>
        </p:grpSpPr>
        <p:sp>
          <p:nvSpPr>
            <p:cNvPr id="33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4" name="Arc 11"/>
            <p:cNvSpPr>
              <a:spLocks/>
            </p:cNvSpPr>
            <p:nvPr/>
          </p:nvSpPr>
          <p:spPr bwMode="auto">
            <a:xfrm>
              <a:off x="2985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36" name="Group 9"/>
          <p:cNvGrpSpPr>
            <a:grpSpLocks noChangeAspect="1"/>
          </p:cNvGrpSpPr>
          <p:nvPr/>
        </p:nvGrpSpPr>
        <p:grpSpPr bwMode="auto">
          <a:xfrm>
            <a:off x="599865" y="4277915"/>
            <a:ext cx="371735" cy="380972"/>
            <a:chOff x="2982" y="1935"/>
            <a:chExt cx="483" cy="500"/>
          </a:xfrm>
        </p:grpSpPr>
        <p:sp>
          <p:nvSpPr>
            <p:cNvPr id="37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8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39" name="Group 9"/>
          <p:cNvGrpSpPr>
            <a:grpSpLocks noChangeAspect="1"/>
          </p:cNvGrpSpPr>
          <p:nvPr/>
        </p:nvGrpSpPr>
        <p:grpSpPr bwMode="auto">
          <a:xfrm>
            <a:off x="1979712" y="5718075"/>
            <a:ext cx="371735" cy="380972"/>
            <a:chOff x="2982" y="1935"/>
            <a:chExt cx="483" cy="500"/>
          </a:xfrm>
        </p:grpSpPr>
        <p:sp>
          <p:nvSpPr>
            <p:cNvPr id="40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41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3" name="Group 9"/>
          <p:cNvGrpSpPr>
            <a:grpSpLocks noChangeAspect="1"/>
          </p:cNvGrpSpPr>
          <p:nvPr/>
        </p:nvGrpSpPr>
        <p:grpSpPr bwMode="auto">
          <a:xfrm>
            <a:off x="3438631" y="4277915"/>
            <a:ext cx="371735" cy="380972"/>
            <a:chOff x="2982" y="1935"/>
            <a:chExt cx="483" cy="500"/>
          </a:xfrm>
        </p:grpSpPr>
        <p:sp>
          <p:nvSpPr>
            <p:cNvPr id="4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4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1547664" y="2276872"/>
            <a:ext cx="1368152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Lua Quarto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pt-BR" sz="1400" b="0" dirty="0">
                <a:solidFill>
                  <a:schemeClr val="bg1"/>
                </a:solidFill>
                <a:latin typeface="Century Gothic" pitchFamily="34" charset="0"/>
              </a:rPr>
              <a:t>Minguante</a:t>
            </a: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107504" y="4725144"/>
            <a:ext cx="928688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>
                <a:solidFill>
                  <a:schemeClr val="bg1"/>
                </a:solidFill>
                <a:latin typeface="Century Gothic" pitchFamily="34" charset="0"/>
              </a:rPr>
              <a:t>Lua</a:t>
            </a:r>
          </a:p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Cheia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505372" y="6179021"/>
            <a:ext cx="1410444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Lua  Quarto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pt-BR" sz="1400" b="0" dirty="0">
                <a:solidFill>
                  <a:schemeClr val="bg1"/>
                </a:solidFill>
                <a:latin typeface="Century Gothic" pitchFamily="34" charset="0"/>
              </a:rPr>
              <a:t>Crescente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3707904" y="3861048"/>
            <a:ext cx="1152128" cy="308419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pt-BR" sz="1400" b="0" dirty="0" smtClean="0">
                <a:solidFill>
                  <a:schemeClr val="bg1"/>
                </a:solidFill>
                <a:latin typeface="Century Gothic" pitchFamily="34" charset="0"/>
              </a:rPr>
              <a:t>Lua Nova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0.00671 C -2.77778E-7 0.12269 -0.06875 0.2169 -0.15347 0.2169 C -0.23819 0.2169 -0.30694 0.12269 -0.30694 0.00671 C -0.30694 -0.10926 -0.23819 -0.20301 -0.15347 -0.20301 C -0.06875 -0.20301 -2.77778E-7 -0.10926 -2.77778E-7 0.00671 Z " pathEditMode="relative" rAng="5400000" ptsTypes="fffff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0" grpId="1" animBg="1"/>
      <p:bldP spid="30" grpId="2" animBg="1"/>
      <p:bldP spid="30" grpId="3" animBg="1"/>
      <p:bldP spid="30" grpId="4" animBg="1"/>
      <p:bldP spid="50" grpId="0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7797</TotalTime>
  <Words>353</Words>
  <Application>Microsoft Office PowerPoint</Application>
  <PresentationFormat>Apresentação na tela (4:3)</PresentationFormat>
  <Paragraphs>61</Paragraphs>
  <Slides>12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4" baseType="lpstr">
      <vt:lpstr>Blank Presentation</vt:lpstr>
      <vt:lpstr>Equação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As marés: simulador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448</cp:revision>
  <cp:lastPrinted>2000-05-01T12:23:36Z</cp:lastPrinted>
  <dcterms:created xsi:type="dcterms:W3CDTF">1995-06-17T23:31:02Z</dcterms:created>
  <dcterms:modified xsi:type="dcterms:W3CDTF">2014-03-14T17:32:09Z</dcterms:modified>
</cp:coreProperties>
</file>