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961" r:id="rId2"/>
    <p:sldId id="976" r:id="rId3"/>
    <p:sldId id="977" r:id="rId4"/>
    <p:sldId id="978" r:id="rId5"/>
    <p:sldId id="984" r:id="rId6"/>
    <p:sldId id="986" r:id="rId7"/>
    <p:sldId id="979" r:id="rId8"/>
    <p:sldId id="987" r:id="rId9"/>
    <p:sldId id="969" r:id="rId10"/>
    <p:sldId id="988" r:id="rId11"/>
    <p:sldId id="967" r:id="rId12"/>
    <p:sldId id="994" r:id="rId13"/>
    <p:sldId id="991" r:id="rId14"/>
    <p:sldId id="992" r:id="rId15"/>
    <p:sldId id="995" r:id="rId16"/>
    <p:sldId id="993" r:id="rId17"/>
  </p:sldIdLst>
  <p:sldSz cx="9144000" cy="6858000" type="screen4x3"/>
  <p:notesSz cx="6858000" cy="8686800"/>
  <p:defaultTextStyle>
    <a:defPPr>
      <a:defRPr lang="pt-BR"/>
    </a:defPPr>
    <a:lvl1pPr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00FF00"/>
    <a:srgbClr val="37CBFF"/>
    <a:srgbClr val="00CC99"/>
    <a:srgbClr val="000066"/>
    <a:srgbClr val="0066FF"/>
    <a:srgbClr val="143C2B"/>
    <a:srgbClr val="005392"/>
    <a:srgbClr val="0000FF"/>
    <a:srgbClr val="EE88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22" autoAdjust="0"/>
    <p:restoredTop sz="94634" autoAdjust="0"/>
  </p:normalViewPr>
  <p:slideViewPr>
    <p:cSldViewPr>
      <p:cViewPr>
        <p:scale>
          <a:sx n="96" d="100"/>
          <a:sy n="96" d="100"/>
        </p:scale>
        <p:origin x="-1152" y="180"/>
      </p:cViewPr>
      <p:guideLst>
        <p:guide orient="horz" pos="225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66" d="100"/>
          <a:sy n="66" d="100"/>
        </p:scale>
        <p:origin x="-39" y="863"/>
      </p:cViewPr>
      <p:guideLst>
        <p:guide orient="horz" pos="2160"/>
        <p:guide pos="288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CFA652CD-3B31-4DA3-A018-E4E32F35A5A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3650" y="657225"/>
            <a:ext cx="4330700" cy="3244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125913"/>
            <a:ext cx="5029200" cy="391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4C27E86-A91C-48BC-BC6F-3157D93EDA5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E9EFDE-3931-4916-A185-632897AC7FC4}" type="slidenum">
              <a:rPr lang="pt-BR" smtClean="0"/>
              <a:pPr/>
              <a:t>1</a:t>
            </a:fld>
            <a:endParaRPr lang="pt-BR" smtClean="0"/>
          </a:p>
        </p:txBody>
      </p:sp>
      <p:sp>
        <p:nvSpPr>
          <p:cNvPr id="32771" name="Text Box 2"/>
          <p:cNvSpPr txBox="1">
            <a:spLocks noChangeArrowheads="1"/>
          </p:cNvSpPr>
          <p:nvPr/>
        </p:nvSpPr>
        <p:spPr bwMode="auto">
          <a:xfrm>
            <a:off x="1190625" y="835025"/>
            <a:ext cx="4476750" cy="30067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/>
          </p:nvPr>
        </p:nvSpPr>
        <p:spPr>
          <a:xfrm>
            <a:off x="1062038" y="4132263"/>
            <a:ext cx="4735512" cy="3333750"/>
          </a:xfrm>
          <a:noFill/>
          <a:ln/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Crédito da imagem: http://cienciageografica.carpetapedagogica.com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27E86-A91C-48BC-BC6F-3157D93EDA57}" type="slidenum">
              <a:rPr lang="pt-BR" smtClean="0"/>
              <a:pPr>
                <a:defRPr/>
              </a:pPr>
              <a:t>15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343F6D-B3BC-43C7-9F61-0D3E4270499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955AC8-A920-4769-B1A2-5912854039D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F7A315-CC19-44C3-8593-18B8EBEC57D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7B8734-B6FD-4E2E-86CF-4B48DF8D703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331C9D-6521-4E9E-9867-0D56DF9C17A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92774E-4E5F-42E4-9C2D-D1ED87FE5F0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347BA4-A96F-4A96-AB57-9474F243713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A8D6FD-40CF-4EB0-807D-3CD31BDC69B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BE96D3-7929-4008-98A5-E4F536520FE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11A674-F612-46AE-A196-8603CB9EACB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F229ED-2D68-4DDB-BE4F-5D3D651D7D6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6C6CC0E-1808-46ED-B6CB-D709E7537B0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celhorcomp.swf" TargetMode="Externa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altazimuth.swf" TargetMode="Externa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radecdemo.swf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celestialhorizon.swf" TargetMode="Externa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ubtítulo 3"/>
          <p:cNvSpPr>
            <a:spLocks noGrp="1"/>
          </p:cNvSpPr>
          <p:nvPr>
            <p:ph type="subTitle" idx="1"/>
          </p:nvPr>
        </p:nvSpPr>
        <p:spPr>
          <a:xfrm>
            <a:off x="0" y="2348880"/>
            <a:ext cx="9144000" cy="1752600"/>
          </a:xfrm>
        </p:spPr>
        <p:txBody>
          <a:bodyPr/>
          <a:lstStyle/>
          <a:p>
            <a:r>
              <a:rPr lang="pt-BR" sz="7200" b="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Alguns conceitos de Astrometria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0" y="6596063"/>
            <a:ext cx="9144000" cy="261937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pt-BR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pt-BR" sz="11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Imagem de fundo: céu de São Carlos na data de fundação do observatório Dietrich </a:t>
            </a:r>
            <a:r>
              <a:rPr lang="pt-BR" sz="1100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Schiel</a:t>
            </a:r>
            <a:r>
              <a:rPr lang="pt-BR" sz="11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 (10/04/86, 20:00 TL) crédito: </a:t>
            </a:r>
            <a:r>
              <a:rPr lang="pt-BR" sz="1100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Stellarium</a:t>
            </a:r>
            <a:endParaRPr lang="pt-BR" sz="1100" dirty="0">
              <a:solidFill>
                <a:schemeClr val="accent2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3076" name="AutoShape 9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077" name="AutoShape 11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078" name="AutoShape 13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016" y="66528"/>
            <a:ext cx="2699792" cy="1448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44624"/>
            <a:ext cx="152382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tângulo 10"/>
          <p:cNvSpPr/>
          <p:nvPr/>
        </p:nvSpPr>
        <p:spPr>
          <a:xfrm>
            <a:off x="5701362" y="1213302"/>
            <a:ext cx="405521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050" b="1" dirty="0" smtClean="0">
                <a:solidFill>
                  <a:schemeClr val="bg1"/>
                </a:solidFill>
                <a:latin typeface="Century Gothic" pitchFamily="34" charset="0"/>
              </a:rPr>
              <a:t>Centro de Divulgação da Astronomia</a:t>
            </a:r>
          </a:p>
          <a:p>
            <a:pPr algn="ctr"/>
            <a:r>
              <a:rPr lang="pt-BR" sz="1050" b="1" dirty="0" smtClean="0">
                <a:solidFill>
                  <a:schemeClr val="bg1"/>
                </a:solidFill>
                <a:latin typeface="Century Gothic" pitchFamily="34" charset="0"/>
              </a:rPr>
              <a:t>Observatório Dietrich </a:t>
            </a:r>
            <a:r>
              <a:rPr lang="pt-BR" sz="1050" b="1" dirty="0" err="1" smtClean="0">
                <a:solidFill>
                  <a:schemeClr val="bg1"/>
                </a:solidFill>
                <a:latin typeface="Century Gothic" pitchFamily="34" charset="0"/>
              </a:rPr>
              <a:t>Schiel</a:t>
            </a:r>
            <a:endParaRPr lang="pt-BR" sz="1050" b="1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5652120" y="5212357"/>
            <a:ext cx="34563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André Luiz da Silva</a:t>
            </a:r>
          </a:p>
          <a:p>
            <a:pPr algn="l"/>
            <a:r>
              <a:rPr lang="pt-BR" sz="1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Observatório  Dietrich </a:t>
            </a:r>
            <a:r>
              <a:rPr lang="pt-BR" sz="1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Schiel</a:t>
            </a:r>
            <a:endParaRPr lang="pt-BR" sz="1400" dirty="0" smtClean="0">
              <a:solidFill>
                <a:schemeClr val="accent2">
                  <a:lumMod val="60000"/>
                  <a:lumOff val="40000"/>
                </a:schemeClr>
              </a:solidFill>
              <a:latin typeface="Century Gothic" pitchFamily="34" charset="0"/>
            </a:endParaRPr>
          </a:p>
          <a:p>
            <a:pPr algn="l"/>
            <a:r>
              <a:rPr lang="pt-BR" sz="1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/CDCC/USP</a:t>
            </a:r>
          </a:p>
          <a:p>
            <a:endParaRPr lang="pt-BR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Arco 41"/>
          <p:cNvSpPr/>
          <p:nvPr/>
        </p:nvSpPr>
        <p:spPr bwMode="auto">
          <a:xfrm rot="6957849">
            <a:off x="3490417" y="1273692"/>
            <a:ext cx="2232645" cy="4669769"/>
          </a:xfrm>
          <a:prstGeom prst="arc">
            <a:avLst>
              <a:gd name="adj1" fmla="val 5455419"/>
              <a:gd name="adj2" fmla="val 16031859"/>
            </a:avLst>
          </a:prstGeom>
          <a:noFill/>
          <a:ln w="63500" cap="flat" cmpd="sng" algn="ctr">
            <a:solidFill>
              <a:schemeClr val="bg1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>
            <a:prstTxWarp prst="textNoShape">
              <a:avLst/>
            </a:prstTxWarp>
          </a:bodyPr>
          <a:lstStyle/>
          <a:p>
            <a:pPr defTabSz="914053"/>
            <a:endParaRPr lang="pt-BR" dirty="0" smtClean="0"/>
          </a:p>
        </p:txBody>
      </p:sp>
      <p:sp>
        <p:nvSpPr>
          <p:cNvPr id="13315" name="Arc 3"/>
          <p:cNvSpPr>
            <a:spLocks/>
          </p:cNvSpPr>
          <p:nvPr/>
        </p:nvSpPr>
        <p:spPr bwMode="auto">
          <a:xfrm rot="20930720" flipV="1">
            <a:off x="2766210" y="3031307"/>
            <a:ext cx="4094162" cy="196850"/>
          </a:xfrm>
          <a:custGeom>
            <a:avLst/>
            <a:gdLst>
              <a:gd name="T0" fmla="*/ 2147483647 w 21407"/>
              <a:gd name="T1" fmla="*/ 2147483647 h 3672"/>
              <a:gd name="T2" fmla="*/ 2147483647 w 21407"/>
              <a:gd name="T3" fmla="*/ 2147483647 h 3672"/>
              <a:gd name="T4" fmla="*/ 0 w 21407"/>
              <a:gd name="T5" fmla="*/ 0 h 3672"/>
              <a:gd name="T6" fmla="*/ 0 60000 65536"/>
              <a:gd name="T7" fmla="*/ 0 60000 65536"/>
              <a:gd name="T8" fmla="*/ 0 60000 65536"/>
              <a:gd name="T9" fmla="*/ 0 w 21407"/>
              <a:gd name="T10" fmla="*/ 0 h 3672"/>
              <a:gd name="T11" fmla="*/ 21407 w 21407"/>
              <a:gd name="T12" fmla="*/ 3672 h 3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07" h="3672" fill="none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</a:path>
              <a:path w="21407" h="3672" stroke="0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05" tIns="45703" rIns="91405" bIns="45703" anchor="ctr"/>
          <a:lstStyle/>
          <a:p>
            <a:endParaRPr lang="pt-BR">
              <a:latin typeface="Helvetica 55 Roman" pitchFamily="34" charset="0"/>
            </a:endParaRPr>
          </a:p>
        </p:txBody>
      </p:sp>
      <p:sp>
        <p:nvSpPr>
          <p:cNvPr id="35" name="Oval 2"/>
          <p:cNvSpPr>
            <a:spLocks noChangeAspect="1" noChangeArrowheads="1"/>
          </p:cNvSpPr>
          <p:nvPr/>
        </p:nvSpPr>
        <p:spPr bwMode="auto">
          <a:xfrm rot="18342476">
            <a:off x="2263900" y="1083406"/>
            <a:ext cx="4752000" cy="4752975"/>
          </a:xfrm>
          <a:prstGeom prst="ellipse">
            <a:avLst/>
          </a:prstGeom>
          <a:gradFill flip="none" rotWithShape="1">
            <a:gsLst>
              <a:gs pos="64000">
                <a:srgbClr val="000000">
                  <a:alpha val="57000"/>
                </a:srgbClr>
              </a:gs>
              <a:gs pos="39999">
                <a:srgbClr val="0A128C">
                  <a:alpha val="37000"/>
                </a:srgbClr>
              </a:gs>
              <a:gs pos="71000">
                <a:srgbClr val="873AC0">
                  <a:alpha val="65000"/>
                </a:srgbClr>
              </a:gs>
            </a:gsLst>
            <a:path path="circle">
              <a:fillToRect l="50000" t="50000" r="50000" b="50000"/>
            </a:path>
            <a:tileRect/>
          </a:gradFill>
          <a:ln w="254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Helvetica 55 Roman" pitchFamily="34" charset="0"/>
            </a:endParaRPr>
          </a:p>
        </p:txBody>
      </p:sp>
      <p:sp>
        <p:nvSpPr>
          <p:cNvPr id="83" name="Arco 82"/>
          <p:cNvSpPr/>
          <p:nvPr/>
        </p:nvSpPr>
        <p:spPr bwMode="auto">
          <a:xfrm rot="5400000">
            <a:off x="3994057" y="1094116"/>
            <a:ext cx="1296146" cy="4669769"/>
          </a:xfrm>
          <a:prstGeom prst="arc">
            <a:avLst>
              <a:gd name="adj1" fmla="val 5300658"/>
              <a:gd name="adj2" fmla="val 16218859"/>
            </a:avLst>
          </a:prstGeom>
          <a:noFill/>
          <a:ln w="66675" cap="flat" cmpd="sng" algn="ctr">
            <a:solidFill>
              <a:srgbClr val="00B0F0">
                <a:alpha val="42000"/>
              </a:srgbClr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>
            <a:prstTxWarp prst="textNoShape">
              <a:avLst/>
            </a:prstTxWarp>
          </a:bodyPr>
          <a:lstStyle/>
          <a:p>
            <a:pPr defTabSz="914053"/>
            <a:endParaRPr lang="pt-BR" dirty="0" smtClean="0"/>
          </a:p>
        </p:txBody>
      </p:sp>
      <p:sp>
        <p:nvSpPr>
          <p:cNvPr id="86" name="Line 27"/>
          <p:cNvSpPr>
            <a:spLocks noChangeShapeType="1"/>
          </p:cNvSpPr>
          <p:nvPr/>
        </p:nvSpPr>
        <p:spPr bwMode="auto">
          <a:xfrm rot="18342476" flipV="1">
            <a:off x="2744766" y="2115086"/>
            <a:ext cx="3800593" cy="2731801"/>
          </a:xfrm>
          <a:prstGeom prst="line">
            <a:avLst/>
          </a:prstGeom>
          <a:noFill/>
          <a:ln w="25400">
            <a:solidFill>
              <a:schemeClr val="bg1"/>
            </a:solidFill>
            <a:prstDash val="sysDot"/>
            <a:round/>
            <a:headEnd/>
            <a:tailEnd/>
          </a:ln>
        </p:spPr>
        <p:txBody>
          <a:bodyPr lIns="91405" tIns="45703" rIns="91405" bIns="45703"/>
          <a:lstStyle/>
          <a:p>
            <a:endParaRPr lang="pt-BR"/>
          </a:p>
        </p:txBody>
      </p:sp>
      <p:grpSp>
        <p:nvGrpSpPr>
          <p:cNvPr id="71" name="Grupo 101"/>
          <p:cNvGrpSpPr/>
          <p:nvPr/>
        </p:nvGrpSpPr>
        <p:grpSpPr>
          <a:xfrm rot="18342476">
            <a:off x="5148197" y="2501239"/>
            <a:ext cx="636551" cy="636551"/>
            <a:chOff x="7100825" y="2059484"/>
            <a:chExt cx="636551" cy="636551"/>
          </a:xfrm>
        </p:grpSpPr>
        <p:sp>
          <p:nvSpPr>
            <p:cNvPr id="72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rgbClr val="21FF4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Helvetica 55 Roman" pitchFamily="34" charset="0"/>
              </a:endParaRPr>
            </a:p>
          </p:txBody>
        </p:sp>
        <p:sp>
          <p:nvSpPr>
            <p:cNvPr id="74" name="Elipse 73"/>
            <p:cNvSpPr>
              <a:spLocks noChangeAspect="1"/>
            </p:cNvSpPr>
            <p:nvPr/>
          </p:nvSpPr>
          <p:spPr bwMode="auto">
            <a:xfrm>
              <a:off x="7100825" y="2059484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FFFFCC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</p:grpSp>
      <p:sp>
        <p:nvSpPr>
          <p:cNvPr id="48" name="Elipse 47"/>
          <p:cNvSpPr>
            <a:spLocks noChangeAspect="1"/>
          </p:cNvSpPr>
          <p:nvPr/>
        </p:nvSpPr>
        <p:spPr bwMode="auto">
          <a:xfrm>
            <a:off x="3050306" y="1344588"/>
            <a:ext cx="3240361" cy="2304256"/>
          </a:xfrm>
          <a:prstGeom prst="ellipse">
            <a:avLst/>
          </a:prstGeom>
          <a:gradFill>
            <a:gsLst>
              <a:gs pos="48000">
                <a:srgbClr val="7030A0">
                  <a:alpha val="77000"/>
                </a:srgbClr>
              </a:gs>
              <a:gs pos="91000">
                <a:schemeClr val="tx1">
                  <a:alpha val="2000"/>
                </a:schemeClr>
              </a:gs>
              <a:gs pos="2000">
                <a:schemeClr val="bg1">
                  <a:alpha val="58000"/>
                </a:schemeClr>
              </a:gs>
            </a:gsLst>
            <a:lin ang="5400000" scaled="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>
            <a:prstTxWarp prst="textNoShape">
              <a:avLst/>
            </a:prstTxWarp>
          </a:bodyPr>
          <a:lstStyle/>
          <a:p>
            <a:pPr defTabSz="914053"/>
            <a:endParaRPr lang="pt-BR" dirty="0" smtClean="0">
              <a:latin typeface="Helvetica 55 Roman" pitchFamily="34" charset="0"/>
            </a:endParaRPr>
          </a:p>
        </p:txBody>
      </p:sp>
      <p:sp>
        <p:nvSpPr>
          <p:cNvPr id="37" name="Lua 36"/>
          <p:cNvSpPr/>
          <p:nvPr/>
        </p:nvSpPr>
        <p:spPr bwMode="auto">
          <a:xfrm rot="16200000">
            <a:off x="4081208" y="3370624"/>
            <a:ext cx="1125232" cy="3312000"/>
          </a:xfrm>
          <a:prstGeom prst="moon">
            <a:avLst>
              <a:gd name="adj" fmla="val 87500"/>
            </a:avLst>
          </a:prstGeom>
          <a:gradFill flip="none" rotWithShape="1">
            <a:gsLst>
              <a:gs pos="94000">
                <a:schemeClr val="tx1">
                  <a:alpha val="22000"/>
                </a:schemeClr>
              </a:gs>
              <a:gs pos="66000">
                <a:srgbClr val="7030A0">
                  <a:alpha val="47000"/>
                </a:srgbClr>
              </a:gs>
              <a:gs pos="19000">
                <a:schemeClr val="bg1">
                  <a:alpha val="35000"/>
                </a:schemeClr>
              </a:gs>
            </a:gsLst>
            <a:lin ang="21594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42"/>
            <a:endParaRPr lang="pt-BR" dirty="0" smtClean="0"/>
          </a:p>
        </p:txBody>
      </p:sp>
      <p:grpSp>
        <p:nvGrpSpPr>
          <p:cNvPr id="4" name="Grupo 46"/>
          <p:cNvGrpSpPr>
            <a:grpSpLocks noChangeAspect="1"/>
          </p:cNvGrpSpPr>
          <p:nvPr/>
        </p:nvGrpSpPr>
        <p:grpSpPr>
          <a:xfrm>
            <a:off x="4355976" y="3140969"/>
            <a:ext cx="576067" cy="576000"/>
            <a:chOff x="-985786" y="1102671"/>
            <a:chExt cx="4795558" cy="4984734"/>
          </a:xfrm>
        </p:grpSpPr>
        <p:sp>
          <p:nvSpPr>
            <p:cNvPr id="44" name="Oval 2"/>
            <p:cNvSpPr>
              <a:spLocks noChangeArrowheads="1"/>
            </p:cNvSpPr>
            <p:nvPr/>
          </p:nvSpPr>
          <p:spPr bwMode="auto">
            <a:xfrm rot="18342476">
              <a:off x="-1080374" y="1197259"/>
              <a:ext cx="4984734" cy="4795558"/>
            </a:xfrm>
            <a:prstGeom prst="ellipse">
              <a:avLst/>
            </a:prstGeom>
            <a:solidFill>
              <a:srgbClr val="0070C0"/>
            </a:solidFill>
            <a:ln w="4445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Helvetica 55 Roman" pitchFamily="34" charset="0"/>
              </a:endParaRPr>
            </a:p>
          </p:txBody>
        </p:sp>
        <p:sp>
          <p:nvSpPr>
            <p:cNvPr id="45" name="Elipse 44"/>
            <p:cNvSpPr>
              <a:spLocks/>
            </p:cNvSpPr>
            <p:nvPr/>
          </p:nvSpPr>
          <p:spPr bwMode="auto">
            <a:xfrm>
              <a:off x="-258644" y="1560955"/>
              <a:ext cx="3402511" cy="2803913"/>
            </a:xfrm>
            <a:prstGeom prst="ellipse">
              <a:avLst/>
            </a:prstGeom>
            <a:gradFill>
              <a:gsLst>
                <a:gs pos="85000">
                  <a:srgbClr val="00B0F0">
                    <a:alpha val="12000"/>
                  </a:srgbClr>
                </a:gs>
                <a:gs pos="100000">
                  <a:schemeClr val="accent1">
                    <a:lumMod val="20000"/>
                    <a:lumOff val="80000"/>
                    <a:alpha val="0"/>
                  </a:schemeClr>
                </a:gs>
                <a:gs pos="3000">
                  <a:schemeClr val="bg1"/>
                </a:gs>
              </a:gsLst>
              <a:lin ang="5400000" scaled="0"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05" tIns="45703" rIns="91405" bIns="45703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  <p:sp>
          <p:nvSpPr>
            <p:cNvPr id="46" name="Lua 45"/>
            <p:cNvSpPr/>
            <p:nvPr/>
          </p:nvSpPr>
          <p:spPr bwMode="auto">
            <a:xfrm rot="16200000">
              <a:off x="818874" y="3590212"/>
              <a:ext cx="1223467" cy="2996875"/>
            </a:xfrm>
            <a:prstGeom prst="moon">
              <a:avLst>
                <a:gd name="adj" fmla="val 87500"/>
              </a:avLst>
            </a:prstGeom>
            <a:gradFill flip="none" rotWithShape="1">
              <a:gsLst>
                <a:gs pos="100000">
                  <a:schemeClr val="tx1">
                    <a:alpha val="0"/>
                  </a:schemeClr>
                </a:gs>
                <a:gs pos="66000">
                  <a:srgbClr val="00B0F0">
                    <a:alpha val="44000"/>
                  </a:srgbClr>
                </a:gs>
                <a:gs pos="19000">
                  <a:schemeClr val="bg1">
                    <a:alpha val="70000"/>
                  </a:schemeClr>
                </a:gs>
              </a:gsLst>
              <a:lin ang="21594000" scaled="0"/>
              <a:tileRect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42"/>
              <a:endParaRPr lang="pt-BR" dirty="0" smtClean="0"/>
            </a:p>
          </p:txBody>
        </p:sp>
      </p:grpSp>
      <p:sp>
        <p:nvSpPr>
          <p:cNvPr id="49" name="CaixaDeTexto 48"/>
          <p:cNvSpPr txBox="1"/>
          <p:nvPr/>
        </p:nvSpPr>
        <p:spPr>
          <a:xfrm>
            <a:off x="4139952" y="3218542"/>
            <a:ext cx="252028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2400" b="0" dirty="0" smtClean="0">
                <a:solidFill>
                  <a:srgbClr val="00B0F0"/>
                </a:solidFill>
                <a:latin typeface="Century Gothic" pitchFamily="34" charset="0"/>
                <a:cs typeface="Arial" pitchFamily="34" charset="0"/>
              </a:rPr>
              <a:t>Terra</a:t>
            </a:r>
            <a:endParaRPr lang="pt-BR" sz="2400" b="0" dirty="0">
              <a:solidFill>
                <a:srgbClr val="00B0F0"/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73" name="Arco 72"/>
          <p:cNvSpPr/>
          <p:nvPr/>
        </p:nvSpPr>
        <p:spPr bwMode="auto">
          <a:xfrm rot="5400000">
            <a:off x="3926837" y="1094116"/>
            <a:ext cx="1440159" cy="4669769"/>
          </a:xfrm>
          <a:prstGeom prst="arc">
            <a:avLst>
              <a:gd name="adj1" fmla="val 16205770"/>
              <a:gd name="adj2" fmla="val 5408790"/>
            </a:avLst>
          </a:prstGeom>
          <a:noFill/>
          <a:ln w="88900" cap="flat" cmpd="sng" algn="ctr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>
            <a:prstTxWarp prst="textNoShape">
              <a:avLst/>
            </a:prstTxWarp>
          </a:bodyPr>
          <a:lstStyle/>
          <a:p>
            <a:pPr defTabSz="914053"/>
            <a:endParaRPr lang="pt-BR" dirty="0" smtClean="0"/>
          </a:p>
        </p:txBody>
      </p:sp>
      <p:grpSp>
        <p:nvGrpSpPr>
          <p:cNvPr id="5" name="Grupo 42"/>
          <p:cNvGrpSpPr>
            <a:grpSpLocks noChangeAspect="1"/>
          </p:cNvGrpSpPr>
          <p:nvPr/>
        </p:nvGrpSpPr>
        <p:grpSpPr>
          <a:xfrm rot="8589899">
            <a:off x="4841326" y="3630042"/>
            <a:ext cx="144017" cy="324036"/>
            <a:chOff x="4499992" y="3313216"/>
            <a:chExt cx="288032" cy="648072"/>
          </a:xfrm>
        </p:grpSpPr>
        <p:sp>
          <p:nvSpPr>
            <p:cNvPr id="47" name="Elipse 46"/>
            <p:cNvSpPr/>
            <p:nvPr/>
          </p:nvSpPr>
          <p:spPr bwMode="auto">
            <a:xfrm>
              <a:off x="4572000" y="3313216"/>
              <a:ext cx="216024" cy="216024"/>
            </a:xfrm>
            <a:prstGeom prst="ellipse">
              <a:avLst/>
            </a:prstGeom>
            <a:noFill/>
            <a:ln w="190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cxnSp>
          <p:nvCxnSpPr>
            <p:cNvPr id="50" name="Conector reto 49"/>
            <p:cNvCxnSpPr>
              <a:stCxn id="47" idx="4"/>
            </p:cNvCxnSpPr>
            <p:nvPr/>
          </p:nvCxnSpPr>
          <p:spPr bwMode="auto">
            <a:xfrm flipH="1">
              <a:off x="4644008" y="3529240"/>
              <a:ext cx="36004" cy="216024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51" name="Conector reto 50"/>
            <p:cNvCxnSpPr/>
            <p:nvPr/>
          </p:nvCxnSpPr>
          <p:spPr bwMode="auto">
            <a:xfrm>
              <a:off x="4644008" y="3745264"/>
              <a:ext cx="144016" cy="216024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52" name="Conector reto 51"/>
            <p:cNvCxnSpPr/>
            <p:nvPr/>
          </p:nvCxnSpPr>
          <p:spPr bwMode="auto">
            <a:xfrm flipH="1">
              <a:off x="4572000" y="3745264"/>
              <a:ext cx="72008" cy="216024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53" name="Conector reto 52"/>
            <p:cNvCxnSpPr/>
            <p:nvPr/>
          </p:nvCxnSpPr>
          <p:spPr bwMode="auto">
            <a:xfrm>
              <a:off x="4644008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54" name="Conector reto 53"/>
            <p:cNvCxnSpPr/>
            <p:nvPr/>
          </p:nvCxnSpPr>
          <p:spPr bwMode="auto">
            <a:xfrm flipV="1">
              <a:off x="4499992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grpSp>
        <p:nvGrpSpPr>
          <p:cNvPr id="6" name="Grupo 32"/>
          <p:cNvGrpSpPr/>
          <p:nvPr/>
        </p:nvGrpSpPr>
        <p:grpSpPr>
          <a:xfrm rot="8327644" flipH="1">
            <a:off x="2800868" y="1442342"/>
            <a:ext cx="3698234" cy="3989721"/>
            <a:chOff x="2555875" y="2204156"/>
            <a:chExt cx="3805696" cy="3089301"/>
          </a:xfrm>
        </p:grpSpPr>
        <p:sp>
          <p:nvSpPr>
            <p:cNvPr id="62" name="AutoShape 12"/>
            <p:cNvSpPr>
              <a:spLocks noChangeArrowheads="1"/>
            </p:cNvSpPr>
            <p:nvPr/>
          </p:nvSpPr>
          <p:spPr bwMode="auto">
            <a:xfrm>
              <a:off x="6144083" y="2925366"/>
              <a:ext cx="217488" cy="144463"/>
            </a:xfrm>
            <a:prstGeom prst="star5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56" name="AutoShape 9"/>
            <p:cNvSpPr>
              <a:spLocks noChangeArrowheads="1"/>
            </p:cNvSpPr>
            <p:nvPr/>
          </p:nvSpPr>
          <p:spPr bwMode="auto">
            <a:xfrm>
              <a:off x="3445499" y="4868887"/>
              <a:ext cx="217488" cy="144462"/>
            </a:xfrm>
            <a:prstGeom prst="star5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57" name="AutoShape 17"/>
            <p:cNvSpPr>
              <a:spLocks noChangeArrowheads="1"/>
            </p:cNvSpPr>
            <p:nvPr/>
          </p:nvSpPr>
          <p:spPr bwMode="auto">
            <a:xfrm>
              <a:off x="5879747" y="4747872"/>
              <a:ext cx="217488" cy="144462"/>
            </a:xfrm>
            <a:prstGeom prst="star5">
              <a:avLst/>
            </a:prstGeom>
            <a:solidFill>
              <a:srgbClr val="C0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58" name="AutoShape 18"/>
            <p:cNvSpPr>
              <a:spLocks noChangeArrowheads="1"/>
            </p:cNvSpPr>
            <p:nvPr/>
          </p:nvSpPr>
          <p:spPr bwMode="auto">
            <a:xfrm>
              <a:off x="4483547" y="5148995"/>
              <a:ext cx="217487" cy="144462"/>
            </a:xfrm>
            <a:prstGeom prst="star5">
              <a:avLst/>
            </a:prstGeom>
            <a:solidFill>
              <a:srgbClr val="00B0F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59" name="AutoShape 19"/>
            <p:cNvSpPr>
              <a:spLocks noChangeArrowheads="1"/>
            </p:cNvSpPr>
            <p:nvPr/>
          </p:nvSpPr>
          <p:spPr bwMode="auto">
            <a:xfrm>
              <a:off x="2771775" y="4724400"/>
              <a:ext cx="217488" cy="144463"/>
            </a:xfrm>
            <a:prstGeom prst="star5">
              <a:avLst/>
            </a:prstGeom>
            <a:solidFill>
              <a:schemeClr val="accent3">
                <a:lumMod val="85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60" name="AutoShape 8"/>
            <p:cNvSpPr>
              <a:spLocks noChangeArrowheads="1"/>
            </p:cNvSpPr>
            <p:nvPr/>
          </p:nvSpPr>
          <p:spPr bwMode="auto">
            <a:xfrm>
              <a:off x="2555875" y="2852738"/>
              <a:ext cx="217488" cy="144462"/>
            </a:xfrm>
            <a:prstGeom prst="star5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61" name="AutoShape 10"/>
            <p:cNvSpPr>
              <a:spLocks noChangeArrowheads="1"/>
            </p:cNvSpPr>
            <p:nvPr/>
          </p:nvSpPr>
          <p:spPr bwMode="auto">
            <a:xfrm>
              <a:off x="5669626" y="2781300"/>
              <a:ext cx="217488" cy="144463"/>
            </a:xfrm>
            <a:prstGeom prst="star5">
              <a:avLst/>
            </a:prstGeom>
            <a:solidFill>
              <a:srgbClr val="FFC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63" name="AutoShape 14"/>
            <p:cNvSpPr>
              <a:spLocks noChangeArrowheads="1"/>
            </p:cNvSpPr>
            <p:nvPr/>
          </p:nvSpPr>
          <p:spPr bwMode="auto">
            <a:xfrm>
              <a:off x="4427538" y="2205038"/>
              <a:ext cx="217487" cy="144462"/>
            </a:xfrm>
            <a:prstGeom prst="star5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64" name="AutoShape 15"/>
            <p:cNvSpPr>
              <a:spLocks noChangeArrowheads="1"/>
            </p:cNvSpPr>
            <p:nvPr/>
          </p:nvSpPr>
          <p:spPr bwMode="auto">
            <a:xfrm>
              <a:off x="3904585" y="2204156"/>
              <a:ext cx="217487" cy="144463"/>
            </a:xfrm>
            <a:prstGeom prst="star5">
              <a:avLst/>
            </a:prstGeom>
            <a:solidFill>
              <a:srgbClr val="FFFF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</p:grpSp>
      <p:sp>
        <p:nvSpPr>
          <p:cNvPr id="65" name="Arco 64"/>
          <p:cNvSpPr>
            <a:spLocks noChangeAspect="1"/>
          </p:cNvSpPr>
          <p:nvPr/>
        </p:nvSpPr>
        <p:spPr bwMode="auto">
          <a:xfrm rot="5400000">
            <a:off x="4558387" y="3147955"/>
            <a:ext cx="169362" cy="549165"/>
          </a:xfrm>
          <a:prstGeom prst="arc">
            <a:avLst>
              <a:gd name="adj1" fmla="val 16266446"/>
              <a:gd name="adj2" fmla="val 5408790"/>
            </a:avLst>
          </a:prstGeom>
          <a:noFill/>
          <a:ln w="38100" cap="flat" cmpd="sng" algn="ctr">
            <a:solidFill>
              <a:srgbClr val="37CBFF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>
            <a:prstTxWarp prst="textNoShape">
              <a:avLst/>
            </a:prstTxWarp>
          </a:bodyPr>
          <a:lstStyle/>
          <a:p>
            <a:pPr defTabSz="914053"/>
            <a:endParaRPr lang="pt-BR" dirty="0" smtClean="0"/>
          </a:p>
        </p:txBody>
      </p:sp>
      <p:sp>
        <p:nvSpPr>
          <p:cNvPr id="66" name="Arco 65"/>
          <p:cNvSpPr>
            <a:spLocks noChangeAspect="1"/>
          </p:cNvSpPr>
          <p:nvPr/>
        </p:nvSpPr>
        <p:spPr bwMode="auto">
          <a:xfrm rot="5400000">
            <a:off x="4554768" y="3161394"/>
            <a:ext cx="174444" cy="565640"/>
          </a:xfrm>
          <a:prstGeom prst="arc">
            <a:avLst>
              <a:gd name="adj1" fmla="val 5539178"/>
              <a:gd name="adj2" fmla="val 16097651"/>
            </a:avLst>
          </a:prstGeom>
          <a:noFill/>
          <a:ln w="25400" cap="flat" cmpd="sng" algn="ctr">
            <a:solidFill>
              <a:srgbClr val="37CBFF">
                <a:alpha val="35000"/>
              </a:srgb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>
            <a:prstTxWarp prst="textNoShape">
              <a:avLst/>
            </a:prstTxWarp>
          </a:bodyPr>
          <a:lstStyle/>
          <a:p>
            <a:pPr defTabSz="914053"/>
            <a:endParaRPr lang="pt-BR" dirty="0" smtClean="0"/>
          </a:p>
        </p:txBody>
      </p:sp>
      <p:sp>
        <p:nvSpPr>
          <p:cNvPr id="67" name="Text Box 29"/>
          <p:cNvSpPr txBox="1">
            <a:spLocks noChangeArrowheads="1"/>
          </p:cNvSpPr>
          <p:nvPr/>
        </p:nvSpPr>
        <p:spPr bwMode="auto">
          <a:xfrm>
            <a:off x="3059832" y="260648"/>
            <a:ext cx="367240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t-BR" sz="2800" b="0" dirty="0" smtClean="0">
                <a:solidFill>
                  <a:srgbClr val="FFFF00"/>
                </a:solidFill>
                <a:latin typeface="Century Gothic" pitchFamily="34" charset="0"/>
              </a:rPr>
              <a:t>Polo Celeste Norte</a:t>
            </a:r>
            <a:endParaRPr lang="pt-BR" sz="2800" b="0" dirty="0">
              <a:solidFill>
                <a:srgbClr val="FFFF00"/>
              </a:solidFill>
              <a:latin typeface="Century Gothic" pitchFamily="34" charset="0"/>
            </a:endParaRPr>
          </a:p>
        </p:txBody>
      </p:sp>
      <p:sp>
        <p:nvSpPr>
          <p:cNvPr id="68" name="Text Box 30"/>
          <p:cNvSpPr txBox="1">
            <a:spLocks noChangeArrowheads="1"/>
          </p:cNvSpPr>
          <p:nvPr/>
        </p:nvSpPr>
        <p:spPr bwMode="auto">
          <a:xfrm>
            <a:off x="2706266" y="6002124"/>
            <a:ext cx="395396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t-BR" sz="2800" b="0" dirty="0" smtClean="0">
                <a:solidFill>
                  <a:srgbClr val="FFFF00"/>
                </a:solidFill>
                <a:latin typeface="Century Gothic" pitchFamily="34" charset="0"/>
              </a:rPr>
              <a:t>Polo Celeste Sul</a:t>
            </a:r>
            <a:endParaRPr lang="pt-BR" sz="2800" b="0" dirty="0">
              <a:solidFill>
                <a:srgbClr val="FFFF00"/>
              </a:solidFill>
              <a:latin typeface="Century Gothic" pitchFamily="34" charset="0"/>
            </a:endParaRPr>
          </a:p>
        </p:txBody>
      </p:sp>
      <p:sp>
        <p:nvSpPr>
          <p:cNvPr id="43" name="Arco 42"/>
          <p:cNvSpPr/>
          <p:nvPr/>
        </p:nvSpPr>
        <p:spPr bwMode="auto">
          <a:xfrm rot="6957849">
            <a:off x="3497161" y="1239976"/>
            <a:ext cx="2232645" cy="4669769"/>
          </a:xfrm>
          <a:prstGeom prst="arc">
            <a:avLst>
              <a:gd name="adj1" fmla="val 16092204"/>
              <a:gd name="adj2" fmla="val 5376935"/>
            </a:avLst>
          </a:prstGeom>
          <a:noFill/>
          <a:ln w="889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>
            <a:prstTxWarp prst="textNoShape">
              <a:avLst/>
            </a:prstTxWarp>
          </a:bodyPr>
          <a:lstStyle/>
          <a:p>
            <a:pPr defTabSz="914053"/>
            <a:endParaRPr lang="pt-BR" dirty="0" smtClean="0"/>
          </a:p>
        </p:txBody>
      </p:sp>
      <p:grpSp>
        <p:nvGrpSpPr>
          <p:cNvPr id="55" name="Grupo 101"/>
          <p:cNvGrpSpPr/>
          <p:nvPr/>
        </p:nvGrpSpPr>
        <p:grpSpPr>
          <a:xfrm rot="18342476">
            <a:off x="2801668" y="3580266"/>
            <a:ext cx="837238" cy="855158"/>
            <a:chOff x="7100825" y="2059484"/>
            <a:chExt cx="636551" cy="636551"/>
          </a:xfrm>
        </p:grpSpPr>
        <p:sp>
          <p:nvSpPr>
            <p:cNvPr id="69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rgbClr val="21FF4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Helvetica 55 Roman" pitchFamily="34" charset="0"/>
              </a:endParaRPr>
            </a:p>
          </p:txBody>
        </p:sp>
        <p:sp>
          <p:nvSpPr>
            <p:cNvPr id="70" name="Elipse 69"/>
            <p:cNvSpPr>
              <a:spLocks noChangeAspect="1"/>
            </p:cNvSpPr>
            <p:nvPr/>
          </p:nvSpPr>
          <p:spPr bwMode="auto">
            <a:xfrm>
              <a:off x="7100825" y="2059484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FFFFCC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</p:grpSp>
      <p:sp>
        <p:nvSpPr>
          <p:cNvPr id="81" name="CaixaDeTexto 80"/>
          <p:cNvSpPr txBox="1"/>
          <p:nvPr/>
        </p:nvSpPr>
        <p:spPr>
          <a:xfrm>
            <a:off x="7055768" y="2996952"/>
            <a:ext cx="20882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0" dirty="0" smtClean="0">
                <a:solidFill>
                  <a:srgbClr val="00B0F0"/>
                </a:solidFill>
                <a:latin typeface="Century Gothic" pitchFamily="34" charset="0"/>
                <a:cs typeface="Arial" pitchFamily="34" charset="0"/>
              </a:rPr>
              <a:t>Equador </a:t>
            </a:r>
          </a:p>
          <a:p>
            <a:r>
              <a:rPr lang="pt-BR" sz="2800" b="0" dirty="0" smtClean="0">
                <a:solidFill>
                  <a:srgbClr val="00B0F0"/>
                </a:solidFill>
                <a:latin typeface="Century Gothic" pitchFamily="34" charset="0"/>
                <a:cs typeface="Arial" pitchFamily="34" charset="0"/>
              </a:rPr>
              <a:t>Celeste</a:t>
            </a:r>
            <a:endParaRPr lang="pt-BR" sz="2800" b="0" dirty="0">
              <a:solidFill>
                <a:srgbClr val="00B0F0"/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82" name="CaixaDeTexto 81"/>
          <p:cNvSpPr txBox="1"/>
          <p:nvPr/>
        </p:nvSpPr>
        <p:spPr>
          <a:xfrm>
            <a:off x="611560" y="2348880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0" dirty="0" smtClean="0">
                <a:solidFill>
                  <a:schemeClr val="bg1"/>
                </a:solidFill>
                <a:latin typeface="Century Gothic" pitchFamily="34" charset="0"/>
                <a:cs typeface="Arial" pitchFamily="34" charset="0"/>
              </a:rPr>
              <a:t>Eclíptica</a:t>
            </a:r>
            <a:endParaRPr lang="pt-BR" sz="2800" b="0" dirty="0">
              <a:solidFill>
                <a:schemeClr val="bg1"/>
              </a:solidFill>
              <a:latin typeface="Century Gothic" pitchFamily="34" charset="0"/>
              <a:cs typeface="Arial" pitchFamily="34" charset="0"/>
            </a:endParaRPr>
          </a:p>
        </p:txBody>
      </p:sp>
      <p:grpSp>
        <p:nvGrpSpPr>
          <p:cNvPr id="84" name="Grupo 101"/>
          <p:cNvGrpSpPr/>
          <p:nvPr/>
        </p:nvGrpSpPr>
        <p:grpSpPr>
          <a:xfrm rot="18342476">
            <a:off x="4327967" y="792376"/>
            <a:ext cx="636551" cy="636551"/>
            <a:chOff x="7100825" y="2059484"/>
            <a:chExt cx="636551" cy="636551"/>
          </a:xfrm>
        </p:grpSpPr>
        <p:sp>
          <p:nvSpPr>
            <p:cNvPr id="85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rgbClr val="21FF4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Helvetica 55 Roman" pitchFamily="34" charset="0"/>
              </a:endParaRPr>
            </a:p>
          </p:txBody>
        </p:sp>
        <p:sp>
          <p:nvSpPr>
            <p:cNvPr id="87" name="Elipse 86"/>
            <p:cNvSpPr>
              <a:spLocks noChangeAspect="1"/>
            </p:cNvSpPr>
            <p:nvPr/>
          </p:nvSpPr>
          <p:spPr bwMode="auto">
            <a:xfrm>
              <a:off x="7100825" y="2059484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FFFF00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</p:grpSp>
      <p:grpSp>
        <p:nvGrpSpPr>
          <p:cNvPr id="88" name="Grupo 101"/>
          <p:cNvGrpSpPr/>
          <p:nvPr/>
        </p:nvGrpSpPr>
        <p:grpSpPr>
          <a:xfrm rot="7542476">
            <a:off x="4330163" y="5492517"/>
            <a:ext cx="636551" cy="636551"/>
            <a:chOff x="7100825" y="2059484"/>
            <a:chExt cx="636551" cy="636551"/>
          </a:xfrm>
        </p:grpSpPr>
        <p:sp>
          <p:nvSpPr>
            <p:cNvPr id="89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rgbClr val="21FF4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Helvetica 55 Roman" pitchFamily="34" charset="0"/>
              </a:endParaRPr>
            </a:p>
          </p:txBody>
        </p:sp>
        <p:sp>
          <p:nvSpPr>
            <p:cNvPr id="90" name="Elipse 89"/>
            <p:cNvSpPr>
              <a:spLocks noChangeAspect="1"/>
            </p:cNvSpPr>
            <p:nvPr/>
          </p:nvSpPr>
          <p:spPr bwMode="auto">
            <a:xfrm>
              <a:off x="7100825" y="2059484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FFFF00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</p:grpSp>
      <p:cxnSp>
        <p:nvCxnSpPr>
          <p:cNvPr id="91" name="Conector de seta reta 90"/>
          <p:cNvCxnSpPr/>
          <p:nvPr/>
        </p:nvCxnSpPr>
        <p:spPr bwMode="auto">
          <a:xfrm>
            <a:off x="4572000" y="4778309"/>
            <a:ext cx="432048" cy="14401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FF00"/>
            </a:solidFill>
            <a:prstDash val="solid"/>
            <a:round/>
            <a:headEnd type="none" w="sm" len="sm"/>
            <a:tailEnd type="triangle" w="lg" len="lg"/>
          </a:ln>
          <a:effectLst/>
        </p:spPr>
      </p:cxnSp>
      <p:grpSp>
        <p:nvGrpSpPr>
          <p:cNvPr id="92" name="Grupo 91"/>
          <p:cNvGrpSpPr/>
          <p:nvPr/>
        </p:nvGrpSpPr>
        <p:grpSpPr>
          <a:xfrm>
            <a:off x="3923928" y="4221088"/>
            <a:ext cx="864096" cy="899960"/>
            <a:chOff x="7618448" y="2832375"/>
            <a:chExt cx="864096" cy="899960"/>
          </a:xfrm>
        </p:grpSpPr>
        <p:grpSp>
          <p:nvGrpSpPr>
            <p:cNvPr id="93" name="Group 2"/>
            <p:cNvGrpSpPr>
              <a:grpSpLocks/>
            </p:cNvGrpSpPr>
            <p:nvPr/>
          </p:nvGrpSpPr>
          <p:grpSpPr bwMode="auto">
            <a:xfrm>
              <a:off x="7781428" y="3005336"/>
              <a:ext cx="534988" cy="546100"/>
              <a:chOff x="5090" y="4425"/>
              <a:chExt cx="843" cy="860"/>
            </a:xfrm>
          </p:grpSpPr>
          <p:sp>
            <p:nvSpPr>
              <p:cNvPr id="95" name="AutoShape 3"/>
              <p:cNvSpPr>
                <a:spLocks noChangeArrowheads="1"/>
              </p:cNvSpPr>
              <p:nvPr/>
            </p:nvSpPr>
            <p:spPr bwMode="auto">
              <a:xfrm>
                <a:off x="5090" y="4425"/>
                <a:ext cx="843" cy="860"/>
              </a:xfrm>
              <a:prstGeom prst="star16">
                <a:avLst>
                  <a:gd name="adj" fmla="val 37500"/>
                </a:avLst>
              </a:prstGeom>
              <a:solidFill>
                <a:srgbClr val="FFC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96" name="Oval 4"/>
              <p:cNvSpPr>
                <a:spLocks noChangeArrowheads="1"/>
              </p:cNvSpPr>
              <p:nvPr/>
            </p:nvSpPr>
            <p:spPr bwMode="auto">
              <a:xfrm>
                <a:off x="5265" y="4612"/>
                <a:ext cx="495" cy="48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97" name="Arc 5"/>
              <p:cNvSpPr>
                <a:spLocks/>
              </p:cNvSpPr>
              <p:nvPr/>
            </p:nvSpPr>
            <p:spPr bwMode="auto">
              <a:xfrm rot="245137" flipV="1">
                <a:off x="5411" y="4855"/>
                <a:ext cx="200" cy="143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15760"/>
                  <a:gd name="T1" fmla="*/ 0 h 21600"/>
                  <a:gd name="T2" fmla="*/ 15760 w 15760"/>
                  <a:gd name="T3" fmla="*/ 6829 h 21600"/>
                  <a:gd name="T4" fmla="*/ 0 w 1576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760" h="21600" fill="none" extrusionOk="0">
                    <a:moveTo>
                      <a:pt x="-1" y="0"/>
                    </a:moveTo>
                    <a:cubicBezTo>
                      <a:pt x="5971" y="0"/>
                      <a:pt x="11676" y="2472"/>
                      <a:pt x="15759" y="6829"/>
                    </a:cubicBezTo>
                  </a:path>
                  <a:path w="15760" h="21600" stroke="0" extrusionOk="0">
                    <a:moveTo>
                      <a:pt x="-1" y="0"/>
                    </a:moveTo>
                    <a:cubicBezTo>
                      <a:pt x="5971" y="0"/>
                      <a:pt x="11676" y="2472"/>
                      <a:pt x="15759" y="6829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98" name="Oval 6"/>
              <p:cNvSpPr>
                <a:spLocks noChangeArrowheads="1"/>
              </p:cNvSpPr>
              <p:nvPr/>
            </p:nvSpPr>
            <p:spPr bwMode="auto">
              <a:xfrm>
                <a:off x="5306" y="4797"/>
                <a:ext cx="184" cy="89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99" name="Oval 7"/>
              <p:cNvSpPr>
                <a:spLocks noChangeArrowheads="1"/>
              </p:cNvSpPr>
              <p:nvPr/>
            </p:nvSpPr>
            <p:spPr bwMode="auto">
              <a:xfrm>
                <a:off x="5536" y="4797"/>
                <a:ext cx="184" cy="89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cxnSp>
            <p:nvCxnSpPr>
              <p:cNvPr id="100" name="AutoShape 8"/>
              <p:cNvCxnSpPr>
                <a:cxnSpLocks noChangeShapeType="1"/>
              </p:cNvCxnSpPr>
              <p:nvPr/>
            </p:nvCxnSpPr>
            <p:spPr bwMode="auto">
              <a:xfrm>
                <a:off x="5265" y="4812"/>
                <a:ext cx="495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  <p:sp>
          <p:nvSpPr>
            <p:cNvPr id="94" name="Elipse 93"/>
            <p:cNvSpPr/>
            <p:nvPr/>
          </p:nvSpPr>
          <p:spPr bwMode="auto">
            <a:xfrm>
              <a:off x="7618448" y="2832375"/>
              <a:ext cx="864096" cy="899960"/>
            </a:xfrm>
            <a:prstGeom prst="ellipse">
              <a:avLst/>
            </a:prstGeom>
            <a:gradFill>
              <a:gsLst>
                <a:gs pos="7000">
                  <a:schemeClr val="bg1">
                    <a:alpha val="0"/>
                  </a:schemeClr>
                </a:gs>
                <a:gs pos="42000">
                  <a:srgbClr val="FFFFCC">
                    <a:alpha val="85000"/>
                  </a:srgbClr>
                </a:gs>
                <a:gs pos="100000">
                  <a:schemeClr val="tx1">
                    <a:alpha val="2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02" name="CaixaDeTexto 101"/>
          <p:cNvSpPr txBox="1"/>
          <p:nvPr/>
        </p:nvSpPr>
        <p:spPr>
          <a:xfrm>
            <a:off x="2555776" y="4027711"/>
            <a:ext cx="8640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0" dirty="0" smtClean="0">
                <a:solidFill>
                  <a:schemeClr val="bg1"/>
                </a:solidFill>
                <a:latin typeface="Century Gothic" pitchFamily="34" charset="0"/>
                <a:cs typeface="Arial" pitchFamily="34" charset="0"/>
                <a:sym typeface="Wingdings"/>
              </a:rPr>
              <a:t></a:t>
            </a:r>
            <a:endParaRPr lang="pt-BR" sz="4400" b="0" dirty="0">
              <a:solidFill>
                <a:schemeClr val="bg1"/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103" name="CaixaDeTexto 102"/>
          <p:cNvSpPr txBox="1"/>
          <p:nvPr/>
        </p:nvSpPr>
        <p:spPr>
          <a:xfrm>
            <a:off x="5364088" y="2132856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chemeClr val="bg1"/>
                </a:solidFill>
                <a:latin typeface="Century Gothic" pitchFamily="34" charset="0"/>
                <a:cs typeface="Arial" pitchFamily="34" charset="0"/>
                <a:sym typeface="Wingdings"/>
              </a:rPr>
              <a:t></a:t>
            </a:r>
            <a:endParaRPr lang="pt-BR" sz="2800" dirty="0">
              <a:solidFill>
                <a:schemeClr val="bg1"/>
              </a:solidFill>
              <a:latin typeface="Century Gothic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  <p:bldP spid="82" grpId="0"/>
      <p:bldP spid="102" grpId="1"/>
      <p:bldP spid="103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Arco 67"/>
          <p:cNvSpPr/>
          <p:nvPr/>
        </p:nvSpPr>
        <p:spPr bwMode="auto">
          <a:xfrm rot="8526017">
            <a:off x="4376930" y="1223563"/>
            <a:ext cx="1641871" cy="4527699"/>
          </a:xfrm>
          <a:prstGeom prst="arc">
            <a:avLst>
              <a:gd name="adj1" fmla="val 11662667"/>
              <a:gd name="adj2" fmla="val 14865733"/>
            </a:avLst>
          </a:prstGeom>
          <a:noFill/>
          <a:ln w="38100" cap="flat" cmpd="sng" algn="ctr">
            <a:solidFill>
              <a:srgbClr val="00CC99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67" name="Arco 66"/>
          <p:cNvSpPr/>
          <p:nvPr/>
        </p:nvSpPr>
        <p:spPr bwMode="auto">
          <a:xfrm rot="8526017">
            <a:off x="3842346" y="1544221"/>
            <a:ext cx="1637361" cy="4669768"/>
          </a:xfrm>
          <a:prstGeom prst="arc">
            <a:avLst>
              <a:gd name="adj1" fmla="val 9154968"/>
              <a:gd name="adj2" fmla="val 14585435"/>
            </a:avLst>
          </a:prstGeom>
          <a:noFill/>
          <a:ln w="38100" cap="flat" cmpd="sng" algn="ctr">
            <a:solidFill>
              <a:srgbClr val="00B0F0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2" name="Grupo 40"/>
          <p:cNvGrpSpPr>
            <a:grpSpLocks/>
          </p:cNvGrpSpPr>
          <p:nvPr/>
        </p:nvGrpSpPr>
        <p:grpSpPr bwMode="auto">
          <a:xfrm>
            <a:off x="1763688" y="1484784"/>
            <a:ext cx="5665787" cy="4752975"/>
            <a:chOff x="1714480" y="1555874"/>
            <a:chExt cx="5665808" cy="4752975"/>
          </a:xfrm>
        </p:grpSpPr>
        <p:sp>
          <p:nvSpPr>
            <p:cNvPr id="42" name="Oval 2"/>
            <p:cNvSpPr>
              <a:spLocks noChangeArrowheads="1"/>
            </p:cNvSpPr>
            <p:nvPr/>
          </p:nvSpPr>
          <p:spPr bwMode="auto">
            <a:xfrm>
              <a:off x="2289547" y="1555874"/>
              <a:ext cx="4681536" cy="4752975"/>
            </a:xfrm>
            <a:prstGeom prst="ellipse">
              <a:avLst/>
            </a:prstGeom>
            <a:gradFill flip="none" rotWithShape="1">
              <a:gsLst>
                <a:gs pos="65000">
                  <a:schemeClr val="tx1">
                    <a:alpha val="3000"/>
                  </a:schemeClr>
                </a:gs>
                <a:gs pos="70000">
                  <a:srgbClr val="7030A0"/>
                </a:gs>
              </a:gsLst>
              <a:path path="circle">
                <a:fillToRect l="50000" t="50000" r="50000" b="50000"/>
              </a:path>
              <a:tileRect/>
            </a:gradFill>
            <a:ln w="254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49" name="Line 7"/>
            <p:cNvSpPr>
              <a:spLocks noChangeShapeType="1"/>
            </p:cNvSpPr>
            <p:nvPr/>
          </p:nvSpPr>
          <p:spPr bwMode="auto">
            <a:xfrm>
              <a:off x="2285982" y="3929063"/>
              <a:ext cx="4679967" cy="0"/>
            </a:xfrm>
            <a:prstGeom prst="line">
              <a:avLst/>
            </a:prstGeom>
            <a:noFill/>
            <a:ln w="50800">
              <a:solidFill>
                <a:schemeClr val="accent6">
                  <a:lumMod val="40000"/>
                  <a:lumOff val="60000"/>
                  <a:alpha val="42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44" name="Line 6"/>
            <p:cNvSpPr>
              <a:spLocks noChangeShapeType="1"/>
            </p:cNvSpPr>
            <p:nvPr/>
          </p:nvSpPr>
          <p:spPr bwMode="auto">
            <a:xfrm flipV="1">
              <a:off x="4094151" y="3140496"/>
              <a:ext cx="860701" cy="1596603"/>
            </a:xfrm>
            <a:prstGeom prst="line">
              <a:avLst/>
            </a:prstGeom>
            <a:noFill/>
            <a:ln w="50800">
              <a:solidFill>
                <a:schemeClr val="accent6">
                  <a:lumMod val="40000"/>
                  <a:lumOff val="60000"/>
                  <a:alpha val="4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16418" name="Text Box 20"/>
            <p:cNvSpPr txBox="1">
              <a:spLocks noChangeArrowheads="1"/>
            </p:cNvSpPr>
            <p:nvPr/>
          </p:nvSpPr>
          <p:spPr bwMode="auto">
            <a:xfrm>
              <a:off x="3714744" y="4797425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>
                  <a:solidFill>
                    <a:srgbClr val="FF3300"/>
                  </a:solidFill>
                  <a:latin typeface="Century Gothic" pitchFamily="34" charset="0"/>
                </a:rPr>
                <a:t>O</a:t>
              </a:r>
            </a:p>
          </p:txBody>
        </p:sp>
        <p:sp>
          <p:nvSpPr>
            <p:cNvPr id="16419" name="Text Box 21"/>
            <p:cNvSpPr txBox="1">
              <a:spLocks noChangeArrowheads="1"/>
            </p:cNvSpPr>
            <p:nvPr/>
          </p:nvSpPr>
          <p:spPr bwMode="auto">
            <a:xfrm>
              <a:off x="1714480" y="3573463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 dirty="0">
                  <a:solidFill>
                    <a:srgbClr val="FF3300"/>
                  </a:solidFill>
                  <a:latin typeface="Century Gothic" pitchFamily="34" charset="0"/>
                </a:rPr>
                <a:t>N</a:t>
              </a:r>
            </a:p>
          </p:txBody>
        </p:sp>
        <p:sp>
          <p:nvSpPr>
            <p:cNvPr id="16420" name="Text Box 22"/>
            <p:cNvSpPr txBox="1">
              <a:spLocks noChangeArrowheads="1"/>
            </p:cNvSpPr>
            <p:nvPr/>
          </p:nvSpPr>
          <p:spPr bwMode="auto">
            <a:xfrm>
              <a:off x="4857752" y="2428868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>
                  <a:solidFill>
                    <a:srgbClr val="FF3300"/>
                  </a:solidFill>
                  <a:latin typeface="Century Gothic" pitchFamily="34" charset="0"/>
                </a:rPr>
                <a:t>L</a:t>
              </a:r>
            </a:p>
          </p:txBody>
        </p:sp>
        <p:sp>
          <p:nvSpPr>
            <p:cNvPr id="16421" name="Text Box 23"/>
            <p:cNvSpPr txBox="1">
              <a:spLocks noChangeArrowheads="1"/>
            </p:cNvSpPr>
            <p:nvPr/>
          </p:nvSpPr>
          <p:spPr bwMode="auto">
            <a:xfrm>
              <a:off x="7019925" y="3571876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>
                  <a:solidFill>
                    <a:srgbClr val="FF3300"/>
                  </a:solidFill>
                  <a:latin typeface="Century Gothic" pitchFamily="34" charset="0"/>
                </a:rPr>
                <a:t>S</a:t>
              </a:r>
            </a:p>
          </p:txBody>
        </p:sp>
        <p:sp>
          <p:nvSpPr>
            <p:cNvPr id="16416" name="Arc 4"/>
            <p:cNvSpPr>
              <a:spLocks/>
            </p:cNvSpPr>
            <p:nvPr/>
          </p:nvSpPr>
          <p:spPr bwMode="auto">
            <a:xfrm flipV="1">
              <a:off x="2291141" y="3140497"/>
              <a:ext cx="4679943" cy="1584325"/>
            </a:xfrm>
            <a:custGeom>
              <a:avLst/>
              <a:gdLst>
                <a:gd name="T0" fmla="*/ 2147483647 w 43200"/>
                <a:gd name="T1" fmla="*/ 2147483647 h 43200"/>
                <a:gd name="T2" fmla="*/ 2147483647 w 43200"/>
                <a:gd name="T3" fmla="*/ 2147483647 h 43200"/>
                <a:gd name="T4" fmla="*/ 2147483647 w 43200"/>
                <a:gd name="T5" fmla="*/ 2147483647 h 43200"/>
                <a:gd name="T6" fmla="*/ 0 60000 65536"/>
                <a:gd name="T7" fmla="*/ 0 60000 65536"/>
                <a:gd name="T8" fmla="*/ 0 60000 65536"/>
                <a:gd name="T9" fmla="*/ 0 w 43200"/>
                <a:gd name="T10" fmla="*/ 0 h 43200"/>
                <a:gd name="T11" fmla="*/ 43200 w 432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43200" fill="none" extrusionOk="0">
                  <a:moveTo>
                    <a:pt x="43199" y="21728"/>
                  </a:moveTo>
                  <a:cubicBezTo>
                    <a:pt x="43128" y="33607"/>
                    <a:pt x="3347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43200" stroke="0" extrusionOk="0">
                  <a:moveTo>
                    <a:pt x="43199" y="21728"/>
                  </a:moveTo>
                  <a:cubicBezTo>
                    <a:pt x="43128" y="33607"/>
                    <a:pt x="3347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rgbClr val="143C2B">
                <a:alpha val="60000"/>
              </a:srgbClr>
            </a:solidFill>
            <a:ln w="38100" cap="rnd">
              <a:solidFill>
                <a:srgbClr val="339966">
                  <a:alpha val="36000"/>
                </a:srgbClr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entury Gothic" pitchFamily="34" charset="0"/>
              </a:endParaRPr>
            </a:p>
          </p:txBody>
        </p:sp>
      </p:grpSp>
      <p:sp>
        <p:nvSpPr>
          <p:cNvPr id="16388" name="Line 27"/>
          <p:cNvSpPr>
            <a:spLocks noChangeShapeType="1"/>
          </p:cNvSpPr>
          <p:nvPr/>
        </p:nvSpPr>
        <p:spPr bwMode="auto">
          <a:xfrm flipV="1">
            <a:off x="2771800" y="3933056"/>
            <a:ext cx="1800200" cy="1368150"/>
          </a:xfrm>
          <a:prstGeom prst="line">
            <a:avLst/>
          </a:prstGeom>
          <a:noFill/>
          <a:ln w="25400">
            <a:solidFill>
              <a:schemeClr val="bg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6390" name="Text Box 29"/>
          <p:cNvSpPr txBox="1">
            <a:spLocks noChangeArrowheads="1"/>
          </p:cNvSpPr>
          <p:nvPr/>
        </p:nvSpPr>
        <p:spPr bwMode="auto">
          <a:xfrm>
            <a:off x="6804174" y="2060575"/>
            <a:ext cx="7921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pt-BR" sz="1800" dirty="0">
                <a:solidFill>
                  <a:srgbClr val="FFFF00"/>
                </a:solidFill>
                <a:latin typeface="Century Gothic" pitchFamily="34" charset="0"/>
              </a:rPr>
              <a:t>PCS</a:t>
            </a:r>
          </a:p>
        </p:txBody>
      </p:sp>
      <p:sp>
        <p:nvSpPr>
          <p:cNvPr id="16391" name="Text Box 30"/>
          <p:cNvSpPr txBox="1">
            <a:spLocks noChangeArrowheads="1"/>
          </p:cNvSpPr>
          <p:nvPr/>
        </p:nvSpPr>
        <p:spPr bwMode="auto">
          <a:xfrm>
            <a:off x="2124075" y="5516563"/>
            <a:ext cx="7921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pt-BR" sz="1800">
                <a:solidFill>
                  <a:srgbClr val="FFFF00"/>
                </a:solidFill>
                <a:latin typeface="Century Gothic" pitchFamily="34" charset="0"/>
              </a:rPr>
              <a:t>PCN</a:t>
            </a:r>
          </a:p>
        </p:txBody>
      </p:sp>
      <p:sp>
        <p:nvSpPr>
          <p:cNvPr id="16393" name="Arc 3"/>
          <p:cNvSpPr>
            <a:spLocks/>
          </p:cNvSpPr>
          <p:nvPr/>
        </p:nvSpPr>
        <p:spPr bwMode="auto">
          <a:xfrm rot="20930720" flipV="1">
            <a:off x="2751138" y="3403600"/>
            <a:ext cx="4094162" cy="196850"/>
          </a:xfrm>
          <a:custGeom>
            <a:avLst/>
            <a:gdLst>
              <a:gd name="T0" fmla="*/ 2147483647 w 21407"/>
              <a:gd name="T1" fmla="*/ 2147483647 h 3672"/>
              <a:gd name="T2" fmla="*/ 2147483647 w 21407"/>
              <a:gd name="T3" fmla="*/ 2147483647 h 3672"/>
              <a:gd name="T4" fmla="*/ 0 w 21407"/>
              <a:gd name="T5" fmla="*/ 0 h 3672"/>
              <a:gd name="T6" fmla="*/ 0 60000 65536"/>
              <a:gd name="T7" fmla="*/ 0 60000 65536"/>
              <a:gd name="T8" fmla="*/ 0 60000 65536"/>
              <a:gd name="T9" fmla="*/ 0 w 21407"/>
              <a:gd name="T10" fmla="*/ 0 h 3672"/>
              <a:gd name="T11" fmla="*/ 21407 w 21407"/>
              <a:gd name="T12" fmla="*/ 3672 h 3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07" h="3672" fill="none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</a:path>
              <a:path w="21407" h="3672" stroke="0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6394" name="Rectangle 13"/>
          <p:cNvSpPr>
            <a:spLocks noGrp="1" noChangeArrowheads="1"/>
          </p:cNvSpPr>
          <p:nvPr>
            <p:ph type="title"/>
          </p:nvPr>
        </p:nvSpPr>
        <p:spPr>
          <a:xfrm>
            <a:off x="571500" y="214313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Trajetória diária dos astros</a:t>
            </a:r>
          </a:p>
        </p:txBody>
      </p:sp>
      <p:sp>
        <p:nvSpPr>
          <p:cNvPr id="16408" name="Arc 5"/>
          <p:cNvSpPr>
            <a:spLocks/>
          </p:cNvSpPr>
          <p:nvPr/>
        </p:nvSpPr>
        <p:spPr bwMode="auto">
          <a:xfrm flipV="1">
            <a:off x="2339752" y="3789040"/>
            <a:ext cx="4642867" cy="879475"/>
          </a:xfrm>
          <a:custGeom>
            <a:avLst/>
            <a:gdLst>
              <a:gd name="T0" fmla="*/ 2147483647 w 43200"/>
              <a:gd name="T1" fmla="*/ 2147483647 h 23987"/>
              <a:gd name="T2" fmla="*/ 2147483647 w 43200"/>
              <a:gd name="T3" fmla="*/ 2147483647 h 23987"/>
              <a:gd name="T4" fmla="*/ 2147483647 w 43200"/>
              <a:gd name="T5" fmla="*/ 2147483647 h 23987"/>
              <a:gd name="T6" fmla="*/ 0 60000 65536"/>
              <a:gd name="T7" fmla="*/ 0 60000 65536"/>
              <a:gd name="T8" fmla="*/ 0 60000 65536"/>
              <a:gd name="T9" fmla="*/ 0 w 43200"/>
              <a:gd name="T10" fmla="*/ 0 h 23987"/>
              <a:gd name="T11" fmla="*/ 43200 w 43200"/>
              <a:gd name="T12" fmla="*/ 23987 h 239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3987" fill="none" extrusionOk="0">
                <a:moveTo>
                  <a:pt x="132" y="23986"/>
                </a:moveTo>
                <a:cubicBezTo>
                  <a:pt x="44" y="23194"/>
                  <a:pt x="0" y="223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</a:path>
              <a:path w="43200" h="23987" stroke="0" extrusionOk="0">
                <a:moveTo>
                  <a:pt x="132" y="23986"/>
                </a:moveTo>
                <a:cubicBezTo>
                  <a:pt x="44" y="23194"/>
                  <a:pt x="0" y="223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  <a:lnTo>
                  <a:pt x="21600" y="21600"/>
                </a:lnTo>
                <a:close/>
              </a:path>
            </a:pathLst>
          </a:custGeom>
          <a:solidFill>
            <a:srgbClr val="143C2B">
              <a:alpha val="7059"/>
            </a:srgbClr>
          </a:solidFill>
          <a:ln w="63500">
            <a:solidFill>
              <a:srgbClr val="339966">
                <a:alpha val="64000"/>
              </a:srgbClr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6410" name="Line 26"/>
          <p:cNvSpPr>
            <a:spLocks noChangeShapeType="1"/>
          </p:cNvSpPr>
          <p:nvPr/>
        </p:nvSpPr>
        <p:spPr bwMode="auto">
          <a:xfrm flipV="1">
            <a:off x="4572000" y="2348879"/>
            <a:ext cx="2016224" cy="1580183"/>
          </a:xfrm>
          <a:prstGeom prst="line">
            <a:avLst/>
          </a:prstGeom>
          <a:noFill/>
          <a:ln w="25400">
            <a:solidFill>
              <a:schemeClr val="bg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70" name="Oval 25"/>
          <p:cNvSpPr>
            <a:spLocks noChangeArrowheads="1"/>
          </p:cNvSpPr>
          <p:nvPr/>
        </p:nvSpPr>
        <p:spPr bwMode="auto">
          <a:xfrm>
            <a:off x="4932040" y="2996952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64" name="Elipse 63"/>
          <p:cNvSpPr>
            <a:spLocks noChangeAspect="1"/>
          </p:cNvSpPr>
          <p:nvPr/>
        </p:nvSpPr>
        <p:spPr bwMode="auto">
          <a:xfrm>
            <a:off x="3058161" y="1772816"/>
            <a:ext cx="3240361" cy="2304256"/>
          </a:xfrm>
          <a:prstGeom prst="ellipse">
            <a:avLst/>
          </a:prstGeom>
          <a:gradFill>
            <a:gsLst>
              <a:gs pos="48000">
                <a:srgbClr val="7030A0">
                  <a:alpha val="77000"/>
                </a:srgbClr>
              </a:gs>
              <a:gs pos="91000">
                <a:schemeClr val="tx1">
                  <a:alpha val="2000"/>
                </a:schemeClr>
              </a:gs>
              <a:gs pos="6000">
                <a:schemeClr val="bg1">
                  <a:alpha val="58000"/>
                </a:schemeClr>
              </a:gs>
            </a:gsLst>
            <a:lin ang="5400000" scaled="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>
            <a:prstTxWarp prst="textNoShape">
              <a:avLst/>
            </a:prstTxWarp>
          </a:bodyPr>
          <a:lstStyle/>
          <a:p>
            <a:pPr defTabSz="914053"/>
            <a:endParaRPr lang="pt-BR" dirty="0" smtClean="0">
              <a:latin typeface="Helvetica 55 Roman" pitchFamily="34" charset="0"/>
            </a:endParaRPr>
          </a:p>
        </p:txBody>
      </p:sp>
      <p:sp>
        <p:nvSpPr>
          <p:cNvPr id="29" name="Arco 28"/>
          <p:cNvSpPr/>
          <p:nvPr/>
        </p:nvSpPr>
        <p:spPr bwMode="auto">
          <a:xfrm rot="8478773">
            <a:off x="5918880" y="1591422"/>
            <a:ext cx="653543" cy="2090939"/>
          </a:xfrm>
          <a:prstGeom prst="arc">
            <a:avLst>
              <a:gd name="adj1" fmla="val 15935858"/>
              <a:gd name="adj2" fmla="val 5938355"/>
            </a:avLst>
          </a:prstGeom>
          <a:noFill/>
          <a:ln w="50800" cap="flat" cmpd="sng" algn="ctr">
            <a:solidFill>
              <a:srgbClr val="00CC99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31" name="Arco 30"/>
          <p:cNvSpPr/>
          <p:nvPr/>
        </p:nvSpPr>
        <p:spPr bwMode="auto">
          <a:xfrm rot="8578539">
            <a:off x="5927739" y="1614779"/>
            <a:ext cx="653543" cy="2090939"/>
          </a:xfrm>
          <a:prstGeom prst="arc">
            <a:avLst>
              <a:gd name="adj1" fmla="val 5896601"/>
              <a:gd name="adj2" fmla="val 15934776"/>
            </a:avLst>
          </a:prstGeom>
          <a:noFill/>
          <a:ln w="34925" cap="flat" cmpd="sng" algn="ctr">
            <a:solidFill>
              <a:srgbClr val="00CC99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39" name="Grupo 38"/>
          <p:cNvGrpSpPr/>
          <p:nvPr/>
        </p:nvGrpSpPr>
        <p:grpSpPr>
          <a:xfrm>
            <a:off x="5927739" y="1614962"/>
            <a:ext cx="654763" cy="2102070"/>
            <a:chOff x="5561977" y="1603648"/>
            <a:chExt cx="654763" cy="2102070"/>
          </a:xfrm>
        </p:grpSpPr>
        <p:sp>
          <p:nvSpPr>
            <p:cNvPr id="37" name="Arco 36"/>
            <p:cNvSpPr/>
            <p:nvPr/>
          </p:nvSpPr>
          <p:spPr bwMode="auto">
            <a:xfrm rot="8478773">
              <a:off x="5563197" y="1603648"/>
              <a:ext cx="653543" cy="2090939"/>
            </a:xfrm>
            <a:prstGeom prst="arc">
              <a:avLst>
                <a:gd name="adj1" fmla="val 15935858"/>
                <a:gd name="adj2" fmla="val 5938355"/>
              </a:avLst>
            </a:prstGeom>
            <a:noFill/>
            <a:ln w="50800" cap="flat" cmpd="sng" algn="ctr">
              <a:solidFill>
                <a:srgbClr val="00CC99">
                  <a:alpha val="35000"/>
                </a:srgb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38" name="Arco 37"/>
            <p:cNvSpPr/>
            <p:nvPr/>
          </p:nvSpPr>
          <p:spPr bwMode="auto">
            <a:xfrm rot="8578539">
              <a:off x="5561977" y="1614779"/>
              <a:ext cx="653543" cy="2090939"/>
            </a:xfrm>
            <a:prstGeom prst="arc">
              <a:avLst>
                <a:gd name="adj1" fmla="val 5896601"/>
                <a:gd name="adj2" fmla="val 15934776"/>
              </a:avLst>
            </a:prstGeom>
            <a:noFill/>
            <a:ln w="34925" cap="flat" cmpd="sng" algn="ctr">
              <a:solidFill>
                <a:srgbClr val="00CC99">
                  <a:alpha val="35000"/>
                </a:srgbClr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41" name="Arco 40"/>
          <p:cNvSpPr/>
          <p:nvPr/>
        </p:nvSpPr>
        <p:spPr bwMode="auto">
          <a:xfrm rot="8526017">
            <a:off x="4349335" y="1178746"/>
            <a:ext cx="1641871" cy="4527699"/>
          </a:xfrm>
          <a:prstGeom prst="arc">
            <a:avLst>
              <a:gd name="adj1" fmla="val 5400390"/>
              <a:gd name="adj2" fmla="val 12135889"/>
            </a:avLst>
          </a:prstGeom>
          <a:noFill/>
          <a:ln w="38100" cap="flat" cmpd="sng" algn="ctr">
            <a:solidFill>
              <a:srgbClr val="00CC99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43" name="Arco 42"/>
          <p:cNvSpPr/>
          <p:nvPr/>
        </p:nvSpPr>
        <p:spPr bwMode="auto">
          <a:xfrm rot="8526017">
            <a:off x="4309606" y="1200446"/>
            <a:ext cx="1717132" cy="4527699"/>
          </a:xfrm>
          <a:prstGeom prst="arc">
            <a:avLst>
              <a:gd name="adj1" fmla="val 14953234"/>
              <a:gd name="adj2" fmla="val 16153498"/>
            </a:avLst>
          </a:prstGeom>
          <a:noFill/>
          <a:ln w="38100" cap="flat" cmpd="sng" algn="ctr">
            <a:solidFill>
              <a:srgbClr val="00CC99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65" name="Lua 64"/>
          <p:cNvSpPr/>
          <p:nvPr/>
        </p:nvSpPr>
        <p:spPr bwMode="auto">
          <a:xfrm rot="16200000">
            <a:off x="4109624" y="3779486"/>
            <a:ext cx="1125232" cy="3276000"/>
          </a:xfrm>
          <a:prstGeom prst="moon">
            <a:avLst>
              <a:gd name="adj" fmla="val 87500"/>
            </a:avLst>
          </a:prstGeom>
          <a:gradFill flip="none" rotWithShape="1">
            <a:gsLst>
              <a:gs pos="94000">
                <a:schemeClr val="tx1">
                  <a:alpha val="0"/>
                </a:schemeClr>
              </a:gs>
              <a:gs pos="68000">
                <a:srgbClr val="7030A0">
                  <a:alpha val="41000"/>
                </a:srgbClr>
              </a:gs>
              <a:gs pos="3000">
                <a:schemeClr val="bg1">
                  <a:alpha val="37000"/>
                </a:schemeClr>
              </a:gs>
            </a:gsLst>
            <a:lin ang="21594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42"/>
            <a:endParaRPr lang="pt-BR" dirty="0" smtClean="0"/>
          </a:p>
        </p:txBody>
      </p:sp>
      <p:grpSp>
        <p:nvGrpSpPr>
          <p:cNvPr id="48" name="Grupo 47"/>
          <p:cNvGrpSpPr/>
          <p:nvPr/>
        </p:nvGrpSpPr>
        <p:grpSpPr>
          <a:xfrm>
            <a:off x="4288112" y="1178746"/>
            <a:ext cx="1703094" cy="4563711"/>
            <a:chOff x="8327201" y="1329526"/>
            <a:chExt cx="1703094" cy="4563711"/>
          </a:xfrm>
        </p:grpSpPr>
        <p:sp>
          <p:nvSpPr>
            <p:cNvPr id="47" name="Arco 46"/>
            <p:cNvSpPr/>
            <p:nvPr/>
          </p:nvSpPr>
          <p:spPr bwMode="auto">
            <a:xfrm rot="8526017">
              <a:off x="8388424" y="1329526"/>
              <a:ext cx="1641871" cy="4527699"/>
            </a:xfrm>
            <a:prstGeom prst="arc">
              <a:avLst>
                <a:gd name="adj1" fmla="val 12332762"/>
                <a:gd name="adj2" fmla="val 16352928"/>
              </a:avLst>
            </a:prstGeom>
            <a:noFill/>
            <a:ln w="38100" cap="flat" cmpd="sng" algn="ctr">
              <a:solidFill>
                <a:srgbClr val="00CC99">
                  <a:alpha val="35000"/>
                </a:srgbClr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46" name="Arco 45"/>
            <p:cNvSpPr/>
            <p:nvPr/>
          </p:nvSpPr>
          <p:spPr bwMode="auto">
            <a:xfrm rot="8526017">
              <a:off x="8388424" y="1347532"/>
              <a:ext cx="1641871" cy="4527699"/>
            </a:xfrm>
            <a:prstGeom prst="arc">
              <a:avLst>
                <a:gd name="adj1" fmla="val 5400390"/>
                <a:gd name="adj2" fmla="val 12135889"/>
              </a:avLst>
            </a:prstGeom>
            <a:noFill/>
            <a:ln w="38100" cap="flat" cmpd="sng" algn="ctr">
              <a:solidFill>
                <a:srgbClr val="00CC99">
                  <a:alpha val="35000"/>
                </a:srgbClr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45" name="Arco 44"/>
            <p:cNvSpPr/>
            <p:nvPr/>
          </p:nvSpPr>
          <p:spPr bwMode="auto">
            <a:xfrm rot="8526017">
              <a:off x="8327201" y="1365538"/>
              <a:ext cx="1641871" cy="4527699"/>
            </a:xfrm>
            <a:prstGeom prst="arc">
              <a:avLst>
                <a:gd name="adj1" fmla="val 16179782"/>
                <a:gd name="adj2" fmla="val 5380108"/>
              </a:avLst>
            </a:prstGeom>
            <a:noFill/>
            <a:ln w="50800" cap="flat" cmpd="sng" algn="ctr">
              <a:solidFill>
                <a:srgbClr val="00CC99">
                  <a:alpha val="35000"/>
                </a:srgb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56" name="Grupo 55"/>
          <p:cNvGrpSpPr/>
          <p:nvPr/>
        </p:nvGrpSpPr>
        <p:grpSpPr>
          <a:xfrm>
            <a:off x="3804183" y="1544221"/>
            <a:ext cx="1750374" cy="4688503"/>
            <a:chOff x="8414372" y="1353350"/>
            <a:chExt cx="1623260" cy="4545864"/>
          </a:xfrm>
        </p:grpSpPr>
        <p:sp>
          <p:nvSpPr>
            <p:cNvPr id="59" name="Arco 58"/>
            <p:cNvSpPr/>
            <p:nvPr/>
          </p:nvSpPr>
          <p:spPr bwMode="auto">
            <a:xfrm rot="8526017">
              <a:off x="8449764" y="1353350"/>
              <a:ext cx="1518454" cy="4527699"/>
            </a:xfrm>
            <a:prstGeom prst="arc">
              <a:avLst>
                <a:gd name="adj1" fmla="val 14663498"/>
                <a:gd name="adj2" fmla="val 16153498"/>
              </a:avLst>
            </a:prstGeom>
            <a:noFill/>
            <a:ln w="38100" cap="flat" cmpd="sng" algn="ctr">
              <a:solidFill>
                <a:srgbClr val="00B0F0">
                  <a:alpha val="60000"/>
                </a:srgbClr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57" name="Arco 56"/>
            <p:cNvSpPr/>
            <p:nvPr/>
          </p:nvSpPr>
          <p:spPr bwMode="auto">
            <a:xfrm rot="8526017">
              <a:off x="8414372" y="1371514"/>
              <a:ext cx="1623260" cy="4527700"/>
            </a:xfrm>
            <a:prstGeom prst="arc">
              <a:avLst>
                <a:gd name="adj1" fmla="val 16218021"/>
                <a:gd name="adj2" fmla="val 5380108"/>
              </a:avLst>
            </a:prstGeom>
            <a:noFill/>
            <a:ln w="63500" cap="flat" cmpd="sng" algn="ctr">
              <a:solidFill>
                <a:srgbClr val="00B0F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58" name="Arco 57"/>
            <p:cNvSpPr/>
            <p:nvPr/>
          </p:nvSpPr>
          <p:spPr bwMode="auto">
            <a:xfrm rot="8526017">
              <a:off x="8448558" y="1363380"/>
              <a:ext cx="1526106" cy="4527699"/>
            </a:xfrm>
            <a:prstGeom prst="arc">
              <a:avLst>
                <a:gd name="adj1" fmla="val 5400390"/>
                <a:gd name="adj2" fmla="val 9030218"/>
              </a:avLst>
            </a:prstGeom>
            <a:noFill/>
            <a:ln w="38100" cap="flat" cmpd="sng" algn="ctr">
              <a:solidFill>
                <a:srgbClr val="00B0F0">
                  <a:alpha val="60000"/>
                </a:srgbClr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51" name="Oval 25"/>
          <p:cNvSpPr>
            <a:spLocks noChangeArrowheads="1"/>
          </p:cNvSpPr>
          <p:nvPr/>
        </p:nvSpPr>
        <p:spPr bwMode="auto">
          <a:xfrm>
            <a:off x="6444208" y="2350021"/>
            <a:ext cx="144462" cy="14287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52" name="Oval 28"/>
          <p:cNvSpPr>
            <a:spLocks noChangeArrowheads="1"/>
          </p:cNvSpPr>
          <p:nvPr/>
        </p:nvSpPr>
        <p:spPr bwMode="auto">
          <a:xfrm>
            <a:off x="2699792" y="5229200"/>
            <a:ext cx="144462" cy="14287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grpSp>
        <p:nvGrpSpPr>
          <p:cNvPr id="50" name="Grupo 49"/>
          <p:cNvGrpSpPr/>
          <p:nvPr/>
        </p:nvGrpSpPr>
        <p:grpSpPr>
          <a:xfrm>
            <a:off x="4499992" y="3313216"/>
            <a:ext cx="288032" cy="648072"/>
            <a:chOff x="4499992" y="3313216"/>
            <a:chExt cx="288032" cy="648072"/>
          </a:xfrm>
        </p:grpSpPr>
        <p:sp>
          <p:nvSpPr>
            <p:cNvPr id="53" name="Elipse 52"/>
            <p:cNvSpPr/>
            <p:nvPr/>
          </p:nvSpPr>
          <p:spPr bwMode="auto">
            <a:xfrm>
              <a:off x="4572000" y="3313216"/>
              <a:ext cx="216024" cy="216024"/>
            </a:xfrm>
            <a:prstGeom prst="ellipse">
              <a:avLst/>
            </a:prstGeom>
            <a:noFill/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cxnSp>
          <p:nvCxnSpPr>
            <p:cNvPr id="54" name="Conector reto 53"/>
            <p:cNvCxnSpPr>
              <a:stCxn id="53" idx="4"/>
            </p:cNvCxnSpPr>
            <p:nvPr/>
          </p:nvCxnSpPr>
          <p:spPr bwMode="auto">
            <a:xfrm flipH="1">
              <a:off x="4644008" y="3529240"/>
              <a:ext cx="36004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55" name="Conector reto 54"/>
            <p:cNvCxnSpPr/>
            <p:nvPr/>
          </p:nvCxnSpPr>
          <p:spPr bwMode="auto">
            <a:xfrm>
              <a:off x="4644008" y="3745264"/>
              <a:ext cx="144016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60" name="Conector reto 59"/>
            <p:cNvCxnSpPr/>
            <p:nvPr/>
          </p:nvCxnSpPr>
          <p:spPr bwMode="auto">
            <a:xfrm flipH="1">
              <a:off x="4572000" y="3745264"/>
              <a:ext cx="72008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61" name="Conector reto 60"/>
            <p:cNvCxnSpPr/>
            <p:nvPr/>
          </p:nvCxnSpPr>
          <p:spPr bwMode="auto">
            <a:xfrm>
              <a:off x="4644008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62" name="Conector reto 61"/>
            <p:cNvCxnSpPr/>
            <p:nvPr/>
          </p:nvCxnSpPr>
          <p:spPr bwMode="auto">
            <a:xfrm flipV="1">
              <a:off x="4499992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sp>
        <p:nvSpPr>
          <p:cNvPr id="69" name="Oval 25"/>
          <p:cNvSpPr>
            <a:spLocks noChangeArrowheads="1"/>
          </p:cNvSpPr>
          <p:nvPr/>
        </p:nvSpPr>
        <p:spPr bwMode="auto">
          <a:xfrm>
            <a:off x="2268885" y="3789040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71" name="Oval 25"/>
          <p:cNvSpPr>
            <a:spLocks noChangeArrowheads="1"/>
          </p:cNvSpPr>
          <p:nvPr/>
        </p:nvSpPr>
        <p:spPr bwMode="auto">
          <a:xfrm>
            <a:off x="4069085" y="4581128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72" name="Oval 25"/>
          <p:cNvSpPr>
            <a:spLocks noChangeArrowheads="1"/>
          </p:cNvSpPr>
          <p:nvPr/>
        </p:nvSpPr>
        <p:spPr bwMode="auto">
          <a:xfrm>
            <a:off x="6949405" y="3789040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40" name="Arco 39"/>
          <p:cNvSpPr/>
          <p:nvPr/>
        </p:nvSpPr>
        <p:spPr bwMode="auto">
          <a:xfrm rot="8526017">
            <a:off x="4277327" y="1213138"/>
            <a:ext cx="1641871" cy="4527699"/>
          </a:xfrm>
          <a:prstGeom prst="arc">
            <a:avLst>
              <a:gd name="adj1" fmla="val 16218021"/>
              <a:gd name="adj2" fmla="val 5380108"/>
            </a:avLst>
          </a:prstGeom>
          <a:noFill/>
          <a:ln w="50800" cap="flat" cmpd="sng" algn="ctr">
            <a:solidFill>
              <a:srgbClr val="00CC99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612360" name="AutoShape 8"/>
          <p:cNvSpPr>
            <a:spLocks noChangeArrowheads="1"/>
          </p:cNvSpPr>
          <p:nvPr/>
        </p:nvSpPr>
        <p:spPr bwMode="auto">
          <a:xfrm>
            <a:off x="5940152" y="3143820"/>
            <a:ext cx="288032" cy="285180"/>
          </a:xfrm>
          <a:prstGeom prst="star5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pt-BR"/>
              <a:t> </a:t>
            </a:r>
          </a:p>
        </p:txBody>
      </p:sp>
      <p:sp>
        <p:nvSpPr>
          <p:cNvPr id="34" name="AutoShape 8"/>
          <p:cNvSpPr>
            <a:spLocks noChangeArrowheads="1"/>
          </p:cNvSpPr>
          <p:nvPr/>
        </p:nvSpPr>
        <p:spPr bwMode="auto">
          <a:xfrm>
            <a:off x="6516216" y="2492896"/>
            <a:ext cx="216023" cy="213172"/>
          </a:xfrm>
          <a:prstGeom prst="star5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pt-BR"/>
              <a:t> </a:t>
            </a:r>
          </a:p>
        </p:txBody>
      </p:sp>
      <p:grpSp>
        <p:nvGrpSpPr>
          <p:cNvPr id="63" name="Grupo 101"/>
          <p:cNvGrpSpPr/>
          <p:nvPr/>
        </p:nvGrpSpPr>
        <p:grpSpPr>
          <a:xfrm rot="18342476">
            <a:off x="6191253" y="2109300"/>
            <a:ext cx="636551" cy="636551"/>
            <a:chOff x="7100825" y="2059484"/>
            <a:chExt cx="636551" cy="636551"/>
          </a:xfrm>
        </p:grpSpPr>
        <p:sp>
          <p:nvSpPr>
            <p:cNvPr id="66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rgbClr val="21FF4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Helvetica 55 Roman" pitchFamily="34" charset="0"/>
              </a:endParaRPr>
            </a:p>
          </p:txBody>
        </p:sp>
        <p:sp>
          <p:nvSpPr>
            <p:cNvPr id="73" name="Elipse 72"/>
            <p:cNvSpPr>
              <a:spLocks noChangeAspect="1"/>
            </p:cNvSpPr>
            <p:nvPr/>
          </p:nvSpPr>
          <p:spPr bwMode="auto">
            <a:xfrm>
              <a:off x="7100825" y="2059484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FFFF00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</p:grpSp>
      <p:grpSp>
        <p:nvGrpSpPr>
          <p:cNvPr id="74" name="Grupo 101"/>
          <p:cNvGrpSpPr/>
          <p:nvPr/>
        </p:nvGrpSpPr>
        <p:grpSpPr>
          <a:xfrm rot="18342476">
            <a:off x="2462635" y="4973200"/>
            <a:ext cx="636551" cy="636551"/>
            <a:chOff x="7100825" y="2059484"/>
            <a:chExt cx="636551" cy="636551"/>
          </a:xfrm>
        </p:grpSpPr>
        <p:sp>
          <p:nvSpPr>
            <p:cNvPr id="75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rgbClr val="21FF4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Helvetica 55 Roman" pitchFamily="34" charset="0"/>
              </a:endParaRPr>
            </a:p>
          </p:txBody>
        </p:sp>
        <p:sp>
          <p:nvSpPr>
            <p:cNvPr id="76" name="Elipse 75"/>
            <p:cNvSpPr>
              <a:spLocks noChangeAspect="1"/>
            </p:cNvSpPr>
            <p:nvPr/>
          </p:nvSpPr>
          <p:spPr bwMode="auto">
            <a:xfrm>
              <a:off x="7100825" y="2059484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FFFF00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1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3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2" presetClass="entr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3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3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12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1" presetClass="pat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31 0.01067 C 0.0172 0.03938 0.03334 0.07225 0.04411 0.10697 C 0.05487 0.14169 0.06997 0.1866 0.06841 0.21855 C 0.06685 0.25049 0.05904 0.29447 0.03473 0.29841 C 0.00678 0.30558 -0.04079 0.27526 -0.0776 0.24169 C -0.11388 0.20836 -0.15103 0.15605 -0.18263 0.09771 C -0.22708 0.02179 -0.2519 -0.05622 -0.26753 -0.10854 C -0.28315 -0.16085 -0.27933 -0.19395 -0.27638 -0.21595 C -0.2644 -0.2347 -0.26145 -0.23817 -0.2493 -0.24118 C -0.23662 -0.24534 -0.21683 -0.2465 -0.20017 -0.24048 C -0.1835 -0.23446 -0.16579 -0.22034 -0.14895 -0.20483 C -0.13211 -0.18933 -0.11718 -0.17058 -0.09895 -0.14743 C -0.08072 -0.12428 -0.05676 -0.09164 -0.03975 -0.06525 C -0.02274 -0.03886 -0.00971 -0.01803 0.00331 0.01067 Z " pathEditMode="fixed" rAng="0" ptsTypes="aaafafafaaaaaa">
                                      <p:cBhvr>
                                        <p:cTn id="56" dur="24000" spd="-100000" fill="hold"/>
                                        <p:tgtEl>
                                          <p:spTgt spid="6123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" y="19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46 0.0118 C 0.01597 0.03495 0.03594 0.09236 0.03646 0.11157 C 0.03698 0.13078 0.03038 0.13171 0.01059 0.12731 C -0.00469 0.11851 -0.01146 0.11481 -0.02431 0.10115 C -0.03715 0.0875 -0.05313 0.06759 -0.06649 0.04537 C -0.08629 0.01365 -0.09601 -0.0095 -0.10504 -0.03241 C -0.11406 -0.05533 -0.11997 -0.07801 -0.12101 -0.09237 C -0.12205 -0.10672 -0.11736 -0.11598 -0.11163 -0.11922 C -0.10712 -0.12176 -0.09618 -0.1176 -0.08698 -0.11135 C -0.07778 -0.10533 -0.0684 -0.09676 -0.05642 -0.08264 C -0.04445 -0.06852 -0.02535 -0.04283 -0.01476 -0.02709 C -0.00417 -0.01135 -0.00104 -0.01135 0.00746 0.0118 Z " pathEditMode="relative" rAng="0" ptsTypes="aafafaafaaaa">
                                      <p:cBhvr>
                                        <p:cTn id="61" dur="24000" spd="-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" y="-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29" grpId="0" animBg="1"/>
      <p:bldP spid="29" grpId="1" animBg="1"/>
      <p:bldP spid="31" grpId="0" animBg="1"/>
      <p:bldP spid="41" grpId="2" animBg="1"/>
      <p:bldP spid="43" grpId="2" animBg="1"/>
      <p:bldP spid="40" grpId="2" animBg="1"/>
      <p:bldP spid="612360" grpId="0" animBg="1"/>
      <p:bldP spid="34" grpId="0" animBg="1"/>
      <p:bldP spid="34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ítulo 3"/>
          <p:cNvSpPr>
            <a:spLocks noGrp="1"/>
          </p:cNvSpPr>
          <p:nvPr>
            <p:ph type="title"/>
          </p:nvPr>
        </p:nvSpPr>
        <p:spPr>
          <a:xfrm>
            <a:off x="714375" y="1285875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Simulando as trajetórias diárias dos astros</a:t>
            </a:r>
          </a:p>
        </p:txBody>
      </p:sp>
      <p:pic>
        <p:nvPicPr>
          <p:cNvPr id="4" name="Picture 4">
            <a:hlinkClick r:id="rId2" action="ppaction://hlinkfile"/>
          </p:cNvPr>
          <p:cNvPicPr>
            <a:picLocks noChangeArrowheads="1"/>
          </p:cNvPicPr>
          <p:nvPr/>
        </p:nvPicPr>
        <p:blipFill>
          <a:blip r:embed="rId3" cstate="print">
            <a:lum bright="3000" contrast="13000"/>
          </a:blip>
          <a:stretch>
            <a:fillRect/>
          </a:stretch>
        </p:blipFill>
        <p:spPr bwMode="auto">
          <a:xfrm>
            <a:off x="3563888" y="3140968"/>
            <a:ext cx="1800000" cy="1800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ítulo 3"/>
          <p:cNvSpPr>
            <a:spLocks noGrp="1"/>
          </p:cNvSpPr>
          <p:nvPr>
            <p:ph type="title"/>
          </p:nvPr>
        </p:nvSpPr>
        <p:spPr>
          <a:xfrm>
            <a:off x="755576" y="2564904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Sistemas de coordenadas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ítulo 3"/>
          <p:cNvSpPr>
            <a:spLocks noGrp="1"/>
          </p:cNvSpPr>
          <p:nvPr>
            <p:ph type="title"/>
          </p:nvPr>
        </p:nvSpPr>
        <p:spPr>
          <a:xfrm>
            <a:off x="683568" y="1556792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Coordenadas </a:t>
            </a:r>
            <a:r>
              <a:rPr lang="pt-BR" dirty="0" err="1" smtClean="0">
                <a:solidFill>
                  <a:schemeClr val="bg1"/>
                </a:solidFill>
                <a:latin typeface="Century Gothic" pitchFamily="34" charset="0"/>
              </a:rPr>
              <a:t>altazimutais</a:t>
            </a:r>
            <a:endParaRPr lang="pt-BR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4" name="Picture 4">
            <a:hlinkClick r:id="rId2" action="ppaction://hlinkfile"/>
          </p:cNvPr>
          <p:cNvPicPr>
            <a:picLocks noChangeArrowheads="1"/>
          </p:cNvPicPr>
          <p:nvPr/>
        </p:nvPicPr>
        <p:blipFill>
          <a:blip r:embed="rId3" cstate="print">
            <a:lum bright="3000" contrast="13000"/>
          </a:blip>
          <a:stretch>
            <a:fillRect/>
          </a:stretch>
        </p:blipFill>
        <p:spPr bwMode="auto">
          <a:xfrm>
            <a:off x="3563888" y="3140968"/>
            <a:ext cx="1800000" cy="1800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Coordenadas geográficas</a:t>
            </a:r>
            <a:endParaRPr lang="pt-BR" dirty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8194" name="Picture 2" descr="http://2.bp.blogspot.com/-XcjCF_lObOo/UVdCFPPFQAI/AAAAAAAAH8M/CQ3m9ny1iz8/s400/Meridianos_y_paralelo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2132856"/>
            <a:ext cx="6813176" cy="359395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ítulo 3"/>
          <p:cNvSpPr>
            <a:spLocks noGrp="1"/>
          </p:cNvSpPr>
          <p:nvPr>
            <p:ph type="title"/>
          </p:nvPr>
        </p:nvSpPr>
        <p:spPr>
          <a:xfrm>
            <a:off x="683568" y="1556792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Coordenadas equatoriais</a:t>
            </a:r>
          </a:p>
        </p:txBody>
      </p:sp>
      <p:pic>
        <p:nvPicPr>
          <p:cNvPr id="4" name="Picture 4">
            <a:hlinkClick r:id="rId2" action="ppaction://hlinkfile"/>
          </p:cNvPr>
          <p:cNvPicPr>
            <a:picLocks noChangeArrowheads="1"/>
          </p:cNvPicPr>
          <p:nvPr/>
        </p:nvPicPr>
        <p:blipFill>
          <a:blip r:embed="rId3" cstate="print">
            <a:lum bright="3000" contrast="13000"/>
          </a:blip>
          <a:stretch>
            <a:fillRect/>
          </a:stretch>
        </p:blipFill>
        <p:spPr bwMode="auto">
          <a:xfrm>
            <a:off x="3563888" y="3140968"/>
            <a:ext cx="1800000" cy="1800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874" name="Oval 2"/>
          <p:cNvSpPr>
            <a:spLocks noChangeArrowheads="1"/>
          </p:cNvSpPr>
          <p:nvPr/>
        </p:nvSpPr>
        <p:spPr bwMode="auto">
          <a:xfrm>
            <a:off x="2268538" y="1484313"/>
            <a:ext cx="4681537" cy="4752975"/>
          </a:xfrm>
          <a:prstGeom prst="ellipse">
            <a:avLst/>
          </a:prstGeom>
          <a:gradFill flip="none" rotWithShape="1">
            <a:gsLst>
              <a:gs pos="65000">
                <a:srgbClr val="000000">
                  <a:alpha val="40000"/>
                </a:srgbClr>
              </a:gs>
              <a:gs pos="70000">
                <a:srgbClr val="7030A0"/>
              </a:gs>
            </a:gsLst>
            <a:path path="circle">
              <a:fillToRect l="50000" t="50000" r="50000" b="50000"/>
            </a:path>
            <a:tileRect/>
          </a:gradFill>
          <a:ln w="25400">
            <a:solidFill>
              <a:srgbClr val="00206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9221" name="Arc 3"/>
          <p:cNvSpPr>
            <a:spLocks/>
          </p:cNvSpPr>
          <p:nvPr/>
        </p:nvSpPr>
        <p:spPr bwMode="auto">
          <a:xfrm rot="20930720" flipV="1">
            <a:off x="2751138" y="3403600"/>
            <a:ext cx="4094162" cy="196850"/>
          </a:xfrm>
          <a:custGeom>
            <a:avLst/>
            <a:gdLst>
              <a:gd name="T0" fmla="*/ 2147483647 w 21407"/>
              <a:gd name="T1" fmla="*/ 2147483647 h 3672"/>
              <a:gd name="T2" fmla="*/ 2147483647 w 21407"/>
              <a:gd name="T3" fmla="*/ 2147483647 h 3672"/>
              <a:gd name="T4" fmla="*/ 0 w 21407"/>
              <a:gd name="T5" fmla="*/ 0 h 3672"/>
              <a:gd name="T6" fmla="*/ 0 60000 65536"/>
              <a:gd name="T7" fmla="*/ 0 60000 65536"/>
              <a:gd name="T8" fmla="*/ 0 60000 65536"/>
              <a:gd name="T9" fmla="*/ 0 w 21407"/>
              <a:gd name="T10" fmla="*/ 0 h 3672"/>
              <a:gd name="T11" fmla="*/ 21407 w 21407"/>
              <a:gd name="T12" fmla="*/ 3672 h 3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07" h="3672" fill="none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</a:path>
              <a:path w="21407" h="3672" stroke="0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591876" name="Arc 4"/>
          <p:cNvSpPr>
            <a:spLocks/>
          </p:cNvSpPr>
          <p:nvPr/>
        </p:nvSpPr>
        <p:spPr bwMode="auto">
          <a:xfrm flipV="1">
            <a:off x="2268538" y="3141663"/>
            <a:ext cx="4679950" cy="1584325"/>
          </a:xfrm>
          <a:custGeom>
            <a:avLst/>
            <a:gdLst>
              <a:gd name="T0" fmla="*/ 2147483647 w 43200"/>
              <a:gd name="T1" fmla="*/ 2147483647 h 43200"/>
              <a:gd name="T2" fmla="*/ 2147483647 w 43200"/>
              <a:gd name="T3" fmla="*/ 2147483647 h 43200"/>
              <a:gd name="T4" fmla="*/ 2147483647 w 43200"/>
              <a:gd name="T5" fmla="*/ 2147483647 h 43200"/>
              <a:gd name="T6" fmla="*/ 0 60000 65536"/>
              <a:gd name="T7" fmla="*/ 0 60000 65536"/>
              <a:gd name="T8" fmla="*/ 0 60000 65536"/>
              <a:gd name="T9" fmla="*/ 0 w 43200"/>
              <a:gd name="T10" fmla="*/ 0 h 43200"/>
              <a:gd name="T11" fmla="*/ 43200 w 43200"/>
              <a:gd name="T12" fmla="*/ 43200 h 43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43200" fill="none" extrusionOk="0">
                <a:moveTo>
                  <a:pt x="43199" y="21728"/>
                </a:moveTo>
                <a:cubicBezTo>
                  <a:pt x="43128" y="33607"/>
                  <a:pt x="33479" y="43199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-1"/>
                  <a:pt x="43199" y="9670"/>
                  <a:pt x="43200" y="21599"/>
                </a:cubicBezTo>
              </a:path>
              <a:path w="43200" h="43200" stroke="0" extrusionOk="0">
                <a:moveTo>
                  <a:pt x="43199" y="21728"/>
                </a:moveTo>
                <a:cubicBezTo>
                  <a:pt x="43128" y="33607"/>
                  <a:pt x="33479" y="43199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-1"/>
                  <a:pt x="43199" y="9670"/>
                  <a:pt x="43200" y="21599"/>
                </a:cubicBezTo>
                <a:lnTo>
                  <a:pt x="21600" y="21600"/>
                </a:lnTo>
                <a:close/>
              </a:path>
            </a:pathLst>
          </a:custGeom>
          <a:solidFill>
            <a:srgbClr val="143C2B">
              <a:alpha val="72940"/>
            </a:srgbClr>
          </a:solidFill>
          <a:ln w="38100" cap="rnd">
            <a:solidFill>
              <a:srgbClr val="339966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591878" name="Line 6"/>
          <p:cNvSpPr>
            <a:spLocks noChangeShapeType="1"/>
          </p:cNvSpPr>
          <p:nvPr/>
        </p:nvSpPr>
        <p:spPr bwMode="auto">
          <a:xfrm flipV="1">
            <a:off x="3922638" y="3140968"/>
            <a:ext cx="1441450" cy="1584325"/>
          </a:xfrm>
          <a:prstGeom prst="line">
            <a:avLst/>
          </a:prstGeom>
          <a:noFill/>
          <a:ln w="50800">
            <a:solidFill>
              <a:schemeClr val="accent6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591880" name="AutoShape 8"/>
          <p:cNvSpPr>
            <a:spLocks noChangeArrowheads="1"/>
          </p:cNvSpPr>
          <p:nvPr/>
        </p:nvSpPr>
        <p:spPr bwMode="auto">
          <a:xfrm>
            <a:off x="2555875" y="2852738"/>
            <a:ext cx="217488" cy="144462"/>
          </a:xfrm>
          <a:prstGeom prst="star5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591881" name="AutoShape 9"/>
          <p:cNvSpPr>
            <a:spLocks noChangeArrowheads="1"/>
          </p:cNvSpPr>
          <p:nvPr/>
        </p:nvSpPr>
        <p:spPr bwMode="auto">
          <a:xfrm>
            <a:off x="3203575" y="2205038"/>
            <a:ext cx="217488" cy="144462"/>
          </a:xfrm>
          <a:prstGeom prst="star5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591882" name="AutoShape 10"/>
          <p:cNvSpPr>
            <a:spLocks noChangeArrowheads="1"/>
          </p:cNvSpPr>
          <p:nvPr/>
        </p:nvSpPr>
        <p:spPr bwMode="auto">
          <a:xfrm>
            <a:off x="5724525" y="2781300"/>
            <a:ext cx="217488" cy="144463"/>
          </a:xfrm>
          <a:prstGeom prst="star5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591883" name="AutoShape 11"/>
          <p:cNvSpPr>
            <a:spLocks noChangeArrowheads="1"/>
          </p:cNvSpPr>
          <p:nvPr/>
        </p:nvSpPr>
        <p:spPr bwMode="auto">
          <a:xfrm>
            <a:off x="5435600" y="1773238"/>
            <a:ext cx="217488" cy="144462"/>
          </a:xfrm>
          <a:prstGeom prst="star5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591884" name="AutoShape 12"/>
          <p:cNvSpPr>
            <a:spLocks noChangeArrowheads="1"/>
          </p:cNvSpPr>
          <p:nvPr/>
        </p:nvSpPr>
        <p:spPr bwMode="auto">
          <a:xfrm>
            <a:off x="5867400" y="2276475"/>
            <a:ext cx="217488" cy="144463"/>
          </a:xfrm>
          <a:prstGeom prst="star5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591886" name="AutoShape 14"/>
          <p:cNvSpPr>
            <a:spLocks noChangeArrowheads="1"/>
          </p:cNvSpPr>
          <p:nvPr/>
        </p:nvSpPr>
        <p:spPr bwMode="auto">
          <a:xfrm>
            <a:off x="4427538" y="2205038"/>
            <a:ext cx="217487" cy="144462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591887" name="AutoShape 15"/>
          <p:cNvSpPr>
            <a:spLocks noChangeArrowheads="1"/>
          </p:cNvSpPr>
          <p:nvPr/>
        </p:nvSpPr>
        <p:spPr bwMode="auto">
          <a:xfrm>
            <a:off x="4211638" y="2060575"/>
            <a:ext cx="217487" cy="144463"/>
          </a:xfrm>
          <a:prstGeom prst="star5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591888" name="AutoShape 16"/>
          <p:cNvSpPr>
            <a:spLocks noChangeArrowheads="1"/>
          </p:cNvSpPr>
          <p:nvPr/>
        </p:nvSpPr>
        <p:spPr bwMode="auto">
          <a:xfrm>
            <a:off x="5292725" y="5516563"/>
            <a:ext cx="217488" cy="144462"/>
          </a:xfrm>
          <a:prstGeom prst="star5">
            <a:avLst/>
          </a:prstGeom>
          <a:solidFill>
            <a:srgbClr val="7030A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591889" name="AutoShape 17"/>
          <p:cNvSpPr>
            <a:spLocks noChangeArrowheads="1"/>
          </p:cNvSpPr>
          <p:nvPr/>
        </p:nvSpPr>
        <p:spPr bwMode="auto">
          <a:xfrm>
            <a:off x="5724525" y="5084763"/>
            <a:ext cx="217488" cy="144462"/>
          </a:xfrm>
          <a:prstGeom prst="star5">
            <a:avLst/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591890" name="AutoShape 18"/>
          <p:cNvSpPr>
            <a:spLocks noChangeArrowheads="1"/>
          </p:cNvSpPr>
          <p:nvPr/>
        </p:nvSpPr>
        <p:spPr bwMode="auto">
          <a:xfrm>
            <a:off x="4427538" y="5589588"/>
            <a:ext cx="217487" cy="144462"/>
          </a:xfrm>
          <a:prstGeom prst="star5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591891" name="AutoShape 19"/>
          <p:cNvSpPr>
            <a:spLocks noChangeArrowheads="1"/>
          </p:cNvSpPr>
          <p:nvPr/>
        </p:nvSpPr>
        <p:spPr bwMode="auto">
          <a:xfrm>
            <a:off x="2771775" y="4724400"/>
            <a:ext cx="217488" cy="144463"/>
          </a:xfrm>
          <a:prstGeom prst="star5">
            <a:avLst/>
          </a:prstGeom>
          <a:solidFill>
            <a:schemeClr val="accent3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591892" name="Text Box 20"/>
          <p:cNvSpPr txBox="1">
            <a:spLocks noChangeArrowheads="1"/>
          </p:cNvSpPr>
          <p:nvPr/>
        </p:nvSpPr>
        <p:spPr bwMode="auto">
          <a:xfrm>
            <a:off x="3429000" y="4797425"/>
            <a:ext cx="3603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pt-BR" sz="4000">
                <a:solidFill>
                  <a:srgbClr val="FF3300"/>
                </a:solidFill>
                <a:latin typeface="Century Gothic" pitchFamily="34" charset="0"/>
              </a:rPr>
              <a:t>N</a:t>
            </a:r>
          </a:p>
        </p:txBody>
      </p:sp>
      <p:sp>
        <p:nvSpPr>
          <p:cNvPr id="591893" name="Text Box 21"/>
          <p:cNvSpPr txBox="1">
            <a:spLocks noChangeArrowheads="1"/>
          </p:cNvSpPr>
          <p:nvPr/>
        </p:nvSpPr>
        <p:spPr bwMode="auto">
          <a:xfrm>
            <a:off x="1714500" y="3573463"/>
            <a:ext cx="3603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pt-BR" sz="4000">
                <a:solidFill>
                  <a:srgbClr val="FF3300"/>
                </a:solidFill>
                <a:latin typeface="Century Gothic" pitchFamily="34" charset="0"/>
              </a:rPr>
              <a:t>L</a:t>
            </a:r>
          </a:p>
        </p:txBody>
      </p:sp>
      <p:sp>
        <p:nvSpPr>
          <p:cNvPr id="591894" name="Text Box 22"/>
          <p:cNvSpPr txBox="1">
            <a:spLocks noChangeArrowheads="1"/>
          </p:cNvSpPr>
          <p:nvPr/>
        </p:nvSpPr>
        <p:spPr bwMode="auto">
          <a:xfrm>
            <a:off x="5357813" y="2500313"/>
            <a:ext cx="3603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pt-BR" sz="4000">
                <a:solidFill>
                  <a:srgbClr val="FF3300"/>
                </a:solidFill>
                <a:latin typeface="Century Gothic" pitchFamily="34" charset="0"/>
              </a:rPr>
              <a:t>S</a:t>
            </a:r>
          </a:p>
        </p:txBody>
      </p:sp>
      <p:sp>
        <p:nvSpPr>
          <p:cNvPr id="591895" name="Text Box 23"/>
          <p:cNvSpPr txBox="1">
            <a:spLocks noChangeArrowheads="1"/>
          </p:cNvSpPr>
          <p:nvPr/>
        </p:nvSpPr>
        <p:spPr bwMode="auto">
          <a:xfrm>
            <a:off x="7019925" y="3649663"/>
            <a:ext cx="3603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pt-BR" sz="4000">
                <a:solidFill>
                  <a:srgbClr val="FF3300"/>
                </a:solidFill>
                <a:latin typeface="Century Gothic" pitchFamily="34" charset="0"/>
              </a:rPr>
              <a:t>O</a:t>
            </a:r>
          </a:p>
        </p:txBody>
      </p:sp>
      <p:sp>
        <p:nvSpPr>
          <p:cNvPr id="9239" name="Rectangle 24"/>
          <p:cNvSpPr>
            <a:spLocks noGrp="1" noChangeArrowheads="1"/>
          </p:cNvSpPr>
          <p:nvPr>
            <p:ph type="title"/>
          </p:nvPr>
        </p:nvSpPr>
        <p:spPr>
          <a:xfrm>
            <a:off x="214313" y="197768"/>
            <a:ext cx="8715375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O horizonte e os pontos cardeais</a:t>
            </a:r>
          </a:p>
        </p:txBody>
      </p:sp>
      <p:grpSp>
        <p:nvGrpSpPr>
          <p:cNvPr id="2" name="Group 31"/>
          <p:cNvGrpSpPr>
            <a:grpSpLocks/>
          </p:cNvGrpSpPr>
          <p:nvPr/>
        </p:nvGrpSpPr>
        <p:grpSpPr bwMode="auto">
          <a:xfrm>
            <a:off x="5929313" y="4929188"/>
            <a:ext cx="2305050" cy="0"/>
            <a:chOff x="5929322" y="4929198"/>
            <a:chExt cx="2305050" cy="0"/>
          </a:xfrm>
        </p:grpSpPr>
        <p:sp>
          <p:nvSpPr>
            <p:cNvPr id="9250" name="Line 26"/>
            <p:cNvSpPr>
              <a:spLocks noChangeShapeType="1"/>
            </p:cNvSpPr>
            <p:nvPr/>
          </p:nvSpPr>
          <p:spPr bwMode="auto">
            <a:xfrm>
              <a:off x="4059" y="2478"/>
              <a:ext cx="318" cy="0"/>
            </a:xfrm>
            <a:prstGeom prst="line">
              <a:avLst/>
            </a:prstGeom>
            <a:noFill/>
            <a:ln w="66675">
              <a:solidFill>
                <a:srgbClr val="0033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>
                <a:latin typeface="Century Gothic" pitchFamily="34" charset="0"/>
              </a:endParaRPr>
            </a:p>
          </p:txBody>
        </p:sp>
        <p:sp>
          <p:nvSpPr>
            <p:cNvPr id="9251" name="Line 27"/>
            <p:cNvSpPr>
              <a:spLocks noChangeShapeType="1"/>
            </p:cNvSpPr>
            <p:nvPr/>
          </p:nvSpPr>
          <p:spPr bwMode="auto">
            <a:xfrm>
              <a:off x="2925" y="2478"/>
              <a:ext cx="499" cy="0"/>
            </a:xfrm>
            <a:prstGeom prst="line">
              <a:avLst/>
            </a:prstGeom>
            <a:noFill/>
            <a:ln w="66675">
              <a:solidFill>
                <a:srgbClr val="3366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>
                <a:latin typeface="Century Gothic" pitchFamily="34" charset="0"/>
              </a:endParaRPr>
            </a:p>
          </p:txBody>
        </p:sp>
        <p:sp>
          <p:nvSpPr>
            <p:cNvPr id="9252" name="Line 29"/>
            <p:cNvSpPr>
              <a:spLocks noChangeShapeType="1"/>
            </p:cNvSpPr>
            <p:nvPr/>
          </p:nvSpPr>
          <p:spPr bwMode="auto">
            <a:xfrm>
              <a:off x="3424" y="2478"/>
              <a:ext cx="272" cy="0"/>
            </a:xfrm>
            <a:prstGeom prst="line">
              <a:avLst/>
            </a:prstGeom>
            <a:noFill/>
            <a:ln w="66675">
              <a:solidFill>
                <a:srgbClr val="2E5C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>
                <a:latin typeface="Century Gothic" pitchFamily="34" charset="0"/>
              </a:endParaRPr>
            </a:p>
          </p:txBody>
        </p:sp>
        <p:sp>
          <p:nvSpPr>
            <p:cNvPr id="9253" name="Line 30"/>
            <p:cNvSpPr>
              <a:spLocks noChangeShapeType="1"/>
            </p:cNvSpPr>
            <p:nvPr/>
          </p:nvSpPr>
          <p:spPr bwMode="auto">
            <a:xfrm>
              <a:off x="3696" y="2478"/>
              <a:ext cx="363" cy="0"/>
            </a:xfrm>
            <a:prstGeom prst="line">
              <a:avLst/>
            </a:prstGeom>
            <a:noFill/>
            <a:ln w="66675">
              <a:solidFill>
                <a:srgbClr val="2346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>
                <a:latin typeface="Century Gothic" pitchFamily="34" charset="0"/>
              </a:endParaRPr>
            </a:p>
          </p:txBody>
        </p:sp>
      </p:grpSp>
      <p:sp>
        <p:nvSpPr>
          <p:cNvPr id="591879" name="Line 7"/>
          <p:cNvSpPr>
            <a:spLocks noChangeShapeType="1"/>
          </p:cNvSpPr>
          <p:nvPr/>
        </p:nvSpPr>
        <p:spPr bwMode="auto">
          <a:xfrm>
            <a:off x="2286000" y="3929063"/>
            <a:ext cx="4679950" cy="0"/>
          </a:xfrm>
          <a:prstGeom prst="line">
            <a:avLst/>
          </a:prstGeom>
          <a:noFill/>
          <a:ln w="50800">
            <a:solidFill>
              <a:schemeClr val="accent6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pic>
        <p:nvPicPr>
          <p:cNvPr id="11291" name="Picture 2" descr="C:\Documents and Settings\andre silva\Meus documentos\CONCURSO_CDCC\apresentações\Imagens\Sol\happy sun fa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3" y="3286125"/>
            <a:ext cx="1243012" cy="1243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92" name="Picture 2" descr="C:\Documents and Settings\andre silva\Meus documentos\CONCURSO_CDCC\apresentações\Imagens\Sol\happy sun fa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15250" y="3143250"/>
            <a:ext cx="1243013" cy="1243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93" name="Seta para cima 31"/>
          <p:cNvSpPr>
            <a:spLocks noChangeArrowheads="1"/>
          </p:cNvSpPr>
          <p:nvPr/>
        </p:nvSpPr>
        <p:spPr bwMode="auto">
          <a:xfrm>
            <a:off x="642938" y="2357438"/>
            <a:ext cx="571500" cy="571500"/>
          </a:xfrm>
          <a:prstGeom prst="upArrow">
            <a:avLst>
              <a:gd name="adj1" fmla="val 50000"/>
              <a:gd name="adj2" fmla="val 50000"/>
            </a:avLst>
          </a:prstGeom>
          <a:noFill/>
          <a:ln w="25400" algn="ctr">
            <a:solidFill>
              <a:srgbClr val="FFFF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11294" name="Seta para cima 32"/>
          <p:cNvSpPr>
            <a:spLocks noChangeArrowheads="1"/>
          </p:cNvSpPr>
          <p:nvPr/>
        </p:nvSpPr>
        <p:spPr bwMode="auto">
          <a:xfrm rot="10800000">
            <a:off x="8001000" y="4643438"/>
            <a:ext cx="571500" cy="571500"/>
          </a:xfrm>
          <a:prstGeom prst="upArrow">
            <a:avLst>
              <a:gd name="adj1" fmla="val 50000"/>
              <a:gd name="adj2" fmla="val 50000"/>
            </a:avLst>
          </a:prstGeom>
          <a:noFill/>
          <a:ln w="25400" algn="ctr">
            <a:solidFill>
              <a:srgbClr val="FFFF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11295" name="CaixaDeTexto 33"/>
          <p:cNvSpPr txBox="1">
            <a:spLocks noChangeArrowheads="1"/>
          </p:cNvSpPr>
          <p:nvPr/>
        </p:nvSpPr>
        <p:spPr bwMode="auto">
          <a:xfrm>
            <a:off x="142875" y="4643438"/>
            <a:ext cx="15716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u="sng">
                <a:solidFill>
                  <a:schemeClr val="bg1"/>
                </a:solidFill>
                <a:latin typeface="Century Gothic" pitchFamily="34" charset="0"/>
              </a:rPr>
              <a:t>Lado</a:t>
            </a:r>
            <a:r>
              <a:rPr lang="pt-BR">
                <a:solidFill>
                  <a:schemeClr val="bg1"/>
                </a:solidFill>
                <a:latin typeface="Century Gothic" pitchFamily="34" charset="0"/>
              </a:rPr>
              <a:t> onde o Sol nasce</a:t>
            </a:r>
          </a:p>
        </p:txBody>
      </p:sp>
      <p:sp>
        <p:nvSpPr>
          <p:cNvPr id="11296" name="CaixaDeTexto 34"/>
          <p:cNvSpPr txBox="1">
            <a:spLocks noChangeArrowheads="1"/>
          </p:cNvSpPr>
          <p:nvPr/>
        </p:nvSpPr>
        <p:spPr bwMode="auto">
          <a:xfrm>
            <a:off x="7572375" y="2357438"/>
            <a:ext cx="15716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u="sng" dirty="0">
                <a:solidFill>
                  <a:schemeClr val="bg1"/>
                </a:solidFill>
                <a:latin typeface="Century Gothic" pitchFamily="34" charset="0"/>
              </a:rPr>
              <a:t>Lado</a:t>
            </a:r>
            <a:r>
              <a:rPr lang="pt-BR" dirty="0">
                <a:solidFill>
                  <a:schemeClr val="bg1"/>
                </a:solidFill>
                <a:latin typeface="Century Gothic" pitchFamily="34" charset="0"/>
              </a:rPr>
              <a:t> onde o Sol se põe</a:t>
            </a:r>
          </a:p>
        </p:txBody>
      </p:sp>
      <p:sp>
        <p:nvSpPr>
          <p:cNvPr id="35" name="Arc 5"/>
          <p:cNvSpPr>
            <a:spLocks/>
          </p:cNvSpPr>
          <p:nvPr/>
        </p:nvSpPr>
        <p:spPr bwMode="auto">
          <a:xfrm flipV="1">
            <a:off x="2268538" y="3844925"/>
            <a:ext cx="4679950" cy="879475"/>
          </a:xfrm>
          <a:custGeom>
            <a:avLst/>
            <a:gdLst>
              <a:gd name="T0" fmla="*/ 2147483647 w 43200"/>
              <a:gd name="T1" fmla="*/ 2147483647 h 23987"/>
              <a:gd name="T2" fmla="*/ 2147483647 w 43200"/>
              <a:gd name="T3" fmla="*/ 2147483647 h 23987"/>
              <a:gd name="T4" fmla="*/ 2147483647 w 43200"/>
              <a:gd name="T5" fmla="*/ 2147483647 h 23987"/>
              <a:gd name="T6" fmla="*/ 0 60000 65536"/>
              <a:gd name="T7" fmla="*/ 0 60000 65536"/>
              <a:gd name="T8" fmla="*/ 0 60000 65536"/>
              <a:gd name="T9" fmla="*/ 0 w 43200"/>
              <a:gd name="T10" fmla="*/ 0 h 23987"/>
              <a:gd name="T11" fmla="*/ 43200 w 43200"/>
              <a:gd name="T12" fmla="*/ 23987 h 239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3987" fill="none" extrusionOk="0">
                <a:moveTo>
                  <a:pt x="132" y="23986"/>
                </a:moveTo>
                <a:cubicBezTo>
                  <a:pt x="44" y="23194"/>
                  <a:pt x="0" y="223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</a:path>
              <a:path w="43200" h="23987" stroke="0" extrusionOk="0">
                <a:moveTo>
                  <a:pt x="132" y="23986"/>
                </a:moveTo>
                <a:cubicBezTo>
                  <a:pt x="44" y="23194"/>
                  <a:pt x="0" y="223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  <a:lnTo>
                  <a:pt x="21600" y="21600"/>
                </a:lnTo>
                <a:close/>
              </a:path>
            </a:pathLst>
          </a:custGeom>
          <a:solidFill>
            <a:srgbClr val="143C2B">
              <a:alpha val="7059"/>
            </a:srgbClr>
          </a:solidFill>
          <a:ln w="53975">
            <a:solidFill>
              <a:srgbClr val="3399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36" name="CaixaDeTexto 35"/>
          <p:cNvSpPr txBox="1"/>
          <p:nvPr/>
        </p:nvSpPr>
        <p:spPr>
          <a:xfrm>
            <a:off x="0" y="6581775"/>
            <a:ext cx="600075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pt-BR" sz="120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Crédito da imagem do Sol: http://wwwdevinin.blogspot.com</a:t>
            </a:r>
          </a:p>
        </p:txBody>
      </p:sp>
      <p:grpSp>
        <p:nvGrpSpPr>
          <p:cNvPr id="3" name="Grupo 62"/>
          <p:cNvGrpSpPr/>
          <p:nvPr/>
        </p:nvGrpSpPr>
        <p:grpSpPr>
          <a:xfrm>
            <a:off x="4499992" y="3313216"/>
            <a:ext cx="288032" cy="648072"/>
            <a:chOff x="4499992" y="3313216"/>
            <a:chExt cx="288032" cy="648072"/>
          </a:xfrm>
        </p:grpSpPr>
        <p:sp>
          <p:nvSpPr>
            <p:cNvPr id="37" name="Elipse 36"/>
            <p:cNvSpPr/>
            <p:nvPr/>
          </p:nvSpPr>
          <p:spPr bwMode="auto">
            <a:xfrm>
              <a:off x="4572000" y="3313216"/>
              <a:ext cx="216024" cy="216024"/>
            </a:xfrm>
            <a:prstGeom prst="ellipse">
              <a:avLst/>
            </a:prstGeom>
            <a:noFill/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cxnSp>
          <p:nvCxnSpPr>
            <p:cNvPr id="39" name="Conector reto 38"/>
            <p:cNvCxnSpPr>
              <a:stCxn id="37" idx="4"/>
            </p:cNvCxnSpPr>
            <p:nvPr/>
          </p:nvCxnSpPr>
          <p:spPr bwMode="auto">
            <a:xfrm flipH="1">
              <a:off x="4644008" y="3529240"/>
              <a:ext cx="36004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44" name="Conector reto 43"/>
            <p:cNvCxnSpPr/>
            <p:nvPr/>
          </p:nvCxnSpPr>
          <p:spPr bwMode="auto">
            <a:xfrm>
              <a:off x="4644008" y="3745264"/>
              <a:ext cx="144016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46" name="Conector reto 45"/>
            <p:cNvCxnSpPr/>
            <p:nvPr/>
          </p:nvCxnSpPr>
          <p:spPr bwMode="auto">
            <a:xfrm flipH="1">
              <a:off x="4572000" y="3745264"/>
              <a:ext cx="72008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48" name="Conector reto 47"/>
            <p:cNvCxnSpPr/>
            <p:nvPr/>
          </p:nvCxnSpPr>
          <p:spPr bwMode="auto">
            <a:xfrm>
              <a:off x="4644008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54" name="Conector reto 53"/>
            <p:cNvCxnSpPr/>
            <p:nvPr/>
          </p:nvCxnSpPr>
          <p:spPr bwMode="auto">
            <a:xfrm flipV="1">
              <a:off x="4499992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sp>
        <p:nvSpPr>
          <p:cNvPr id="47" name="Oval 25"/>
          <p:cNvSpPr>
            <a:spLocks noChangeArrowheads="1"/>
          </p:cNvSpPr>
          <p:nvPr/>
        </p:nvSpPr>
        <p:spPr bwMode="auto">
          <a:xfrm>
            <a:off x="2195736" y="3861048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49" name="Oval 25"/>
          <p:cNvSpPr>
            <a:spLocks noChangeArrowheads="1"/>
          </p:cNvSpPr>
          <p:nvPr/>
        </p:nvSpPr>
        <p:spPr bwMode="auto">
          <a:xfrm>
            <a:off x="5292080" y="3068960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65" name="Elipse 64"/>
          <p:cNvSpPr>
            <a:spLocks noChangeAspect="1"/>
          </p:cNvSpPr>
          <p:nvPr/>
        </p:nvSpPr>
        <p:spPr bwMode="auto">
          <a:xfrm>
            <a:off x="2987824" y="1752268"/>
            <a:ext cx="3240361" cy="2304256"/>
          </a:xfrm>
          <a:prstGeom prst="ellipse">
            <a:avLst/>
          </a:prstGeom>
          <a:gradFill>
            <a:gsLst>
              <a:gs pos="48000">
                <a:srgbClr val="7030A0">
                  <a:alpha val="77000"/>
                </a:srgbClr>
              </a:gs>
              <a:gs pos="91000">
                <a:schemeClr val="tx1">
                  <a:alpha val="2000"/>
                </a:schemeClr>
              </a:gs>
              <a:gs pos="6000">
                <a:schemeClr val="bg1">
                  <a:alpha val="58000"/>
                </a:schemeClr>
              </a:gs>
            </a:gsLst>
            <a:lin ang="5400000" scaled="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>
            <a:prstTxWarp prst="textNoShape">
              <a:avLst/>
            </a:prstTxWarp>
          </a:bodyPr>
          <a:lstStyle/>
          <a:p>
            <a:pPr defTabSz="914053"/>
            <a:endParaRPr lang="pt-BR" dirty="0" smtClean="0">
              <a:latin typeface="Helvetica 55 Roman" pitchFamily="34" charset="0"/>
            </a:endParaRPr>
          </a:p>
        </p:txBody>
      </p:sp>
      <p:sp>
        <p:nvSpPr>
          <p:cNvPr id="50" name="Oval 25"/>
          <p:cNvSpPr>
            <a:spLocks noChangeArrowheads="1"/>
          </p:cNvSpPr>
          <p:nvPr/>
        </p:nvSpPr>
        <p:spPr bwMode="auto">
          <a:xfrm>
            <a:off x="3851920" y="4653136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51" name="Oval 25"/>
          <p:cNvSpPr>
            <a:spLocks noChangeArrowheads="1"/>
          </p:cNvSpPr>
          <p:nvPr/>
        </p:nvSpPr>
        <p:spPr bwMode="auto">
          <a:xfrm>
            <a:off x="6876256" y="3861048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66" name="Lua 65"/>
          <p:cNvSpPr/>
          <p:nvPr/>
        </p:nvSpPr>
        <p:spPr bwMode="auto">
          <a:xfrm rot="16200000">
            <a:off x="4042570" y="3779486"/>
            <a:ext cx="1125232" cy="3276000"/>
          </a:xfrm>
          <a:prstGeom prst="moon">
            <a:avLst>
              <a:gd name="adj" fmla="val 87500"/>
            </a:avLst>
          </a:prstGeom>
          <a:gradFill flip="none" rotWithShape="1">
            <a:gsLst>
              <a:gs pos="94000">
                <a:schemeClr val="tx1">
                  <a:alpha val="0"/>
                </a:schemeClr>
              </a:gs>
              <a:gs pos="68000">
                <a:srgbClr val="7030A0">
                  <a:alpha val="41000"/>
                </a:srgbClr>
              </a:gs>
              <a:gs pos="3000">
                <a:schemeClr val="bg1">
                  <a:alpha val="37000"/>
                </a:schemeClr>
              </a:gs>
            </a:gsLst>
            <a:lin ang="21594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42"/>
            <a:endParaRPr lang="pt-BR" dirty="0" smtClean="0"/>
          </a:p>
        </p:txBody>
      </p:sp>
      <p:sp>
        <p:nvSpPr>
          <p:cNvPr id="52" name="CaixaDeTexto 34"/>
          <p:cNvSpPr txBox="1">
            <a:spLocks noChangeArrowheads="1"/>
          </p:cNvSpPr>
          <p:nvPr/>
        </p:nvSpPr>
        <p:spPr bwMode="auto">
          <a:xfrm>
            <a:off x="395536" y="5733256"/>
            <a:ext cx="273630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2800" b="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itchFamily="34" charset="0"/>
              </a:rPr>
              <a:t>Esfera Celeste</a:t>
            </a:r>
            <a:endParaRPr lang="pt-BR" sz="2800" b="0" dirty="0">
              <a:solidFill>
                <a:schemeClr val="accent6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918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918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918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918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918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918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918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918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918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918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918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918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918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918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918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918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5918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5918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5918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5918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5918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5918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5918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5918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5918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5918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5918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5918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591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591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5918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5918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5918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8" dur="2000"/>
                                        <p:tgtEl>
                                          <p:spTgt spid="591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4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11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11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07407E-6 L 0.00243 -0.26922 " pathEditMode="relative" rAng="0" ptsTypes="AA">
                                      <p:cBhvr>
                                        <p:cTn id="90" dur="3000" fill="hold"/>
                                        <p:tgtEl>
                                          <p:spTgt spid="112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-135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2 -0.01065 L 0.00157 -0.28449 " pathEditMode="relative" rAng="0" ptsTypes="AA">
                                      <p:cBhvr>
                                        <p:cTn id="92" dur="3000" fill="hold"/>
                                        <p:tgtEl>
                                          <p:spTgt spid="112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-137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11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2000"/>
                                        <p:tgtEl>
                                          <p:spTgt spid="11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11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2.59259E-6 L 0.00573 0.24514 " pathEditMode="relative" rAng="0" ptsTypes="AA">
                                      <p:cBhvr>
                                        <p:cTn id="105" dur="3000" fill="hold"/>
                                        <p:tgtEl>
                                          <p:spTgt spid="112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" y="122"/>
                                    </p:animMotion>
                                  </p:childTnLst>
                                </p:cTn>
                              </p:par>
                              <p:par>
                                <p:cTn id="10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1022E-16 L 0.0033 0.22222 " pathEditMode="relative" rAng="0" ptsTypes="AA">
                                      <p:cBhvr>
                                        <p:cTn id="107" dur="3000" fill="hold"/>
                                        <p:tgtEl>
                                          <p:spTgt spid="112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111"/>
                                    </p:animMotion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2000"/>
                                        <p:tgtEl>
                                          <p:spTgt spid="11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591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9" dur="1000"/>
                                        <p:tgtEl>
                                          <p:spTgt spid="591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500"/>
                            </p:stCondLst>
                            <p:childTnLst>
                              <p:par>
                                <p:cTn id="1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1000"/>
                                        <p:tgtEl>
                                          <p:spTgt spid="591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6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9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4" dur="500"/>
                                        <p:tgtEl>
                                          <p:spTgt spid="591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500"/>
                            </p:stCondLst>
                            <p:childTnLst>
                              <p:par>
                                <p:cTn id="13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8" dur="1000"/>
                                        <p:tgtEl>
                                          <p:spTgt spid="591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1" dur="1000"/>
                                        <p:tgtEl>
                                          <p:spTgt spid="591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4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7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1876" grpId="0" animBg="1"/>
      <p:bldP spid="591880" grpId="0" animBg="1"/>
      <p:bldP spid="591881" grpId="0" animBg="1"/>
      <p:bldP spid="591882" grpId="0" animBg="1"/>
      <p:bldP spid="591883" grpId="0" animBg="1"/>
      <p:bldP spid="591884" grpId="0" animBg="1"/>
      <p:bldP spid="591886" grpId="0" animBg="1"/>
      <p:bldP spid="591887" grpId="0" animBg="1"/>
      <p:bldP spid="591888" grpId="0" animBg="1"/>
      <p:bldP spid="591889" grpId="0" animBg="1"/>
      <p:bldP spid="591890" grpId="0" animBg="1"/>
      <p:bldP spid="591891" grpId="0" animBg="1"/>
      <p:bldP spid="591892" grpId="0"/>
      <p:bldP spid="591893" grpId="0"/>
      <p:bldP spid="591894" grpId="0"/>
      <p:bldP spid="591895" grpId="0"/>
      <p:bldP spid="11293" grpId="0" animBg="1"/>
      <p:bldP spid="11293" grpId="1" animBg="1"/>
      <p:bldP spid="11294" grpId="0" animBg="1"/>
      <p:bldP spid="11294" grpId="1" animBg="1"/>
      <p:bldP spid="11295" grpId="0"/>
      <p:bldP spid="11296" grpId="0"/>
      <p:bldP spid="35" grpId="0" animBg="1"/>
      <p:bldP spid="36" grpId="0"/>
      <p:bldP spid="47" grpId="0" animBg="1"/>
      <p:bldP spid="49" grpId="0" animBg="1"/>
      <p:bldP spid="50" grpId="0" animBg="1"/>
      <p:bldP spid="51" grpId="0" animBg="1"/>
      <p:bldP spid="5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ítulo 3"/>
          <p:cNvSpPr>
            <a:spLocks noGrp="1"/>
          </p:cNvSpPr>
          <p:nvPr>
            <p:ph type="title"/>
          </p:nvPr>
        </p:nvSpPr>
        <p:spPr>
          <a:xfrm>
            <a:off x="0" y="1285875"/>
            <a:ext cx="91440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Conexão visão topocêntrica – visão geocêntrica</a:t>
            </a:r>
          </a:p>
        </p:txBody>
      </p:sp>
      <p:pic>
        <p:nvPicPr>
          <p:cNvPr id="4" name="Picture 4">
            <a:hlinkClick r:id="rId2" action="ppaction://hlinkfile"/>
          </p:cNvPr>
          <p:cNvPicPr>
            <a:picLocks noChangeArrowheads="1"/>
          </p:cNvPicPr>
          <p:nvPr/>
        </p:nvPicPr>
        <p:blipFill>
          <a:blip r:embed="rId3" cstate="print">
            <a:lum bright="3000" contrast="13000"/>
          </a:blip>
          <a:stretch>
            <a:fillRect/>
          </a:stretch>
        </p:blipFill>
        <p:spPr bwMode="auto">
          <a:xfrm>
            <a:off x="3563888" y="3140968"/>
            <a:ext cx="1800000" cy="1800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Line 6"/>
          <p:cNvSpPr>
            <a:spLocks noChangeShapeType="1"/>
          </p:cNvSpPr>
          <p:nvPr/>
        </p:nvSpPr>
        <p:spPr bwMode="auto">
          <a:xfrm flipV="1">
            <a:off x="3924300" y="3140968"/>
            <a:ext cx="1439788" cy="1584176"/>
          </a:xfrm>
          <a:prstGeom prst="line">
            <a:avLst/>
          </a:prstGeom>
          <a:noFill/>
          <a:ln w="50800">
            <a:solidFill>
              <a:schemeClr val="accent6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62" name="Line 26"/>
          <p:cNvSpPr>
            <a:spLocks noChangeShapeType="1"/>
          </p:cNvSpPr>
          <p:nvPr/>
        </p:nvSpPr>
        <p:spPr bwMode="auto">
          <a:xfrm>
            <a:off x="4644008" y="3933056"/>
            <a:ext cx="0" cy="2304256"/>
          </a:xfrm>
          <a:prstGeom prst="line">
            <a:avLst/>
          </a:prstGeom>
          <a:noFill/>
          <a:ln w="25400">
            <a:solidFill>
              <a:schemeClr val="bg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pt-BR">
              <a:latin typeface="Century Gothic" pitchFamily="34" charset="0"/>
            </a:endParaRPr>
          </a:p>
        </p:txBody>
      </p:sp>
      <p:grpSp>
        <p:nvGrpSpPr>
          <p:cNvPr id="2" name="Grupo 35"/>
          <p:cNvGrpSpPr>
            <a:grpSpLocks/>
          </p:cNvGrpSpPr>
          <p:nvPr/>
        </p:nvGrpSpPr>
        <p:grpSpPr bwMode="auto">
          <a:xfrm>
            <a:off x="1714500" y="1484313"/>
            <a:ext cx="5665788" cy="4752975"/>
            <a:chOff x="1714480" y="1484313"/>
            <a:chExt cx="5665808" cy="4752975"/>
          </a:xfrm>
        </p:grpSpPr>
        <p:sp>
          <p:nvSpPr>
            <p:cNvPr id="34" name="Line 7"/>
            <p:cNvSpPr>
              <a:spLocks noChangeShapeType="1"/>
            </p:cNvSpPr>
            <p:nvPr/>
          </p:nvSpPr>
          <p:spPr bwMode="auto">
            <a:xfrm>
              <a:off x="2285982" y="3929063"/>
              <a:ext cx="4679967" cy="0"/>
            </a:xfrm>
            <a:prstGeom prst="line">
              <a:avLst/>
            </a:prstGeom>
            <a:noFill/>
            <a:ln w="50800">
              <a:solidFill>
                <a:schemeClr val="accent6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13337" name="Text Box 20"/>
            <p:cNvSpPr txBox="1">
              <a:spLocks noChangeArrowheads="1"/>
            </p:cNvSpPr>
            <p:nvPr/>
          </p:nvSpPr>
          <p:spPr bwMode="auto">
            <a:xfrm>
              <a:off x="3428992" y="4797425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>
                  <a:solidFill>
                    <a:srgbClr val="FF3300"/>
                  </a:solidFill>
                  <a:latin typeface="Century Gothic" pitchFamily="34" charset="0"/>
                </a:rPr>
                <a:t>N</a:t>
              </a:r>
            </a:p>
          </p:txBody>
        </p:sp>
        <p:sp>
          <p:nvSpPr>
            <p:cNvPr id="35" name="Oval 2"/>
            <p:cNvSpPr>
              <a:spLocks noChangeArrowheads="1"/>
            </p:cNvSpPr>
            <p:nvPr/>
          </p:nvSpPr>
          <p:spPr bwMode="auto">
            <a:xfrm>
              <a:off x="2268538" y="1484313"/>
              <a:ext cx="4681537" cy="4752975"/>
            </a:xfrm>
            <a:prstGeom prst="ellipse">
              <a:avLst/>
            </a:prstGeom>
            <a:gradFill flip="none" rotWithShape="1">
              <a:gsLst>
                <a:gs pos="70000">
                  <a:srgbClr val="7030A0"/>
                </a:gs>
                <a:gs pos="65000">
                  <a:schemeClr val="tx1">
                    <a:alpha val="4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25400">
              <a:solidFill>
                <a:srgbClr val="00206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13338" name="Text Box 21"/>
            <p:cNvSpPr txBox="1">
              <a:spLocks noChangeArrowheads="1"/>
            </p:cNvSpPr>
            <p:nvPr/>
          </p:nvSpPr>
          <p:spPr bwMode="auto">
            <a:xfrm>
              <a:off x="1714480" y="3573463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 dirty="0">
                  <a:solidFill>
                    <a:srgbClr val="FF3300"/>
                  </a:solidFill>
                  <a:latin typeface="Century Gothic" pitchFamily="34" charset="0"/>
                </a:rPr>
                <a:t>L</a:t>
              </a:r>
            </a:p>
          </p:txBody>
        </p:sp>
        <p:sp>
          <p:nvSpPr>
            <p:cNvPr id="13339" name="Text Box 22"/>
            <p:cNvSpPr txBox="1">
              <a:spLocks noChangeArrowheads="1"/>
            </p:cNvSpPr>
            <p:nvPr/>
          </p:nvSpPr>
          <p:spPr bwMode="auto">
            <a:xfrm>
              <a:off x="5357818" y="2500306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>
                  <a:solidFill>
                    <a:srgbClr val="FF3300"/>
                  </a:solidFill>
                  <a:latin typeface="Century Gothic" pitchFamily="34" charset="0"/>
                </a:rPr>
                <a:t>S</a:t>
              </a:r>
            </a:p>
          </p:txBody>
        </p:sp>
        <p:sp>
          <p:nvSpPr>
            <p:cNvPr id="13340" name="Text Box 23"/>
            <p:cNvSpPr txBox="1">
              <a:spLocks noChangeArrowheads="1"/>
            </p:cNvSpPr>
            <p:nvPr/>
          </p:nvSpPr>
          <p:spPr bwMode="auto">
            <a:xfrm>
              <a:off x="7019925" y="3649808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>
                  <a:solidFill>
                    <a:srgbClr val="FF3300"/>
                  </a:solidFill>
                  <a:latin typeface="Century Gothic" pitchFamily="34" charset="0"/>
                </a:rPr>
                <a:t>O</a:t>
              </a:r>
            </a:p>
          </p:txBody>
        </p:sp>
        <p:sp>
          <p:nvSpPr>
            <p:cNvPr id="13335" name="Arc 4"/>
            <p:cNvSpPr>
              <a:spLocks/>
            </p:cNvSpPr>
            <p:nvPr/>
          </p:nvSpPr>
          <p:spPr bwMode="auto">
            <a:xfrm flipV="1">
              <a:off x="2268538" y="3140968"/>
              <a:ext cx="4679950" cy="1584325"/>
            </a:xfrm>
            <a:custGeom>
              <a:avLst/>
              <a:gdLst>
                <a:gd name="T0" fmla="*/ 2147483647 w 43200"/>
                <a:gd name="T1" fmla="*/ 2147483647 h 43200"/>
                <a:gd name="T2" fmla="*/ 2147483647 w 43200"/>
                <a:gd name="T3" fmla="*/ 2147483647 h 43200"/>
                <a:gd name="T4" fmla="*/ 2147483647 w 43200"/>
                <a:gd name="T5" fmla="*/ 2147483647 h 43200"/>
                <a:gd name="T6" fmla="*/ 0 60000 65536"/>
                <a:gd name="T7" fmla="*/ 0 60000 65536"/>
                <a:gd name="T8" fmla="*/ 0 60000 65536"/>
                <a:gd name="T9" fmla="*/ 0 w 43200"/>
                <a:gd name="T10" fmla="*/ 0 h 43200"/>
                <a:gd name="T11" fmla="*/ 43200 w 432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43200" fill="none" extrusionOk="0">
                  <a:moveTo>
                    <a:pt x="43199" y="21728"/>
                  </a:moveTo>
                  <a:cubicBezTo>
                    <a:pt x="43128" y="33607"/>
                    <a:pt x="3347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43200" stroke="0" extrusionOk="0">
                  <a:moveTo>
                    <a:pt x="43199" y="21728"/>
                  </a:moveTo>
                  <a:cubicBezTo>
                    <a:pt x="43128" y="33607"/>
                    <a:pt x="3347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rgbClr val="143C2B">
                <a:alpha val="72940"/>
              </a:srgbClr>
            </a:solidFill>
            <a:ln w="38100" cap="rnd">
              <a:solidFill>
                <a:srgbClr val="339966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entury Gothic" pitchFamily="34" charset="0"/>
              </a:endParaRPr>
            </a:p>
          </p:txBody>
        </p:sp>
      </p:grpSp>
      <p:sp>
        <p:nvSpPr>
          <p:cNvPr id="13315" name="Arc 3"/>
          <p:cNvSpPr>
            <a:spLocks/>
          </p:cNvSpPr>
          <p:nvPr/>
        </p:nvSpPr>
        <p:spPr bwMode="auto">
          <a:xfrm rot="20930720" flipV="1">
            <a:off x="2751138" y="3403600"/>
            <a:ext cx="4094162" cy="196850"/>
          </a:xfrm>
          <a:custGeom>
            <a:avLst/>
            <a:gdLst>
              <a:gd name="T0" fmla="*/ 2147483647 w 21407"/>
              <a:gd name="T1" fmla="*/ 2147483647 h 3672"/>
              <a:gd name="T2" fmla="*/ 2147483647 w 21407"/>
              <a:gd name="T3" fmla="*/ 2147483647 h 3672"/>
              <a:gd name="T4" fmla="*/ 0 w 21407"/>
              <a:gd name="T5" fmla="*/ 0 h 3672"/>
              <a:gd name="T6" fmla="*/ 0 60000 65536"/>
              <a:gd name="T7" fmla="*/ 0 60000 65536"/>
              <a:gd name="T8" fmla="*/ 0 60000 65536"/>
              <a:gd name="T9" fmla="*/ 0 w 21407"/>
              <a:gd name="T10" fmla="*/ 0 h 3672"/>
              <a:gd name="T11" fmla="*/ 21407 w 21407"/>
              <a:gd name="T12" fmla="*/ 3672 h 3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07" h="3672" fill="none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</a:path>
              <a:path w="21407" h="3672" stroke="0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13316" name="Rectangle 24"/>
          <p:cNvSpPr>
            <a:spLocks noGrp="1" noChangeArrowheads="1"/>
          </p:cNvSpPr>
          <p:nvPr>
            <p:ph type="title"/>
          </p:nvPr>
        </p:nvSpPr>
        <p:spPr>
          <a:xfrm>
            <a:off x="684213" y="53752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O Zênite e o Nadir</a:t>
            </a:r>
          </a:p>
        </p:txBody>
      </p:sp>
      <p:sp>
        <p:nvSpPr>
          <p:cNvPr id="592922" name="Line 26"/>
          <p:cNvSpPr>
            <a:spLocks noChangeShapeType="1"/>
          </p:cNvSpPr>
          <p:nvPr/>
        </p:nvSpPr>
        <p:spPr bwMode="auto">
          <a:xfrm>
            <a:off x="4644008" y="1484313"/>
            <a:ext cx="0" cy="2449512"/>
          </a:xfrm>
          <a:prstGeom prst="line">
            <a:avLst/>
          </a:prstGeom>
          <a:noFill/>
          <a:ln w="25400">
            <a:solidFill>
              <a:schemeClr val="bg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27" name="Arc 5"/>
          <p:cNvSpPr>
            <a:spLocks/>
          </p:cNvSpPr>
          <p:nvPr/>
        </p:nvSpPr>
        <p:spPr bwMode="auto">
          <a:xfrm flipV="1">
            <a:off x="2268538" y="3841646"/>
            <a:ext cx="4679950" cy="879475"/>
          </a:xfrm>
          <a:custGeom>
            <a:avLst/>
            <a:gdLst>
              <a:gd name="T0" fmla="*/ 2147483647 w 43200"/>
              <a:gd name="T1" fmla="*/ 2147483647 h 23987"/>
              <a:gd name="T2" fmla="*/ 2147483647 w 43200"/>
              <a:gd name="T3" fmla="*/ 2147483647 h 23987"/>
              <a:gd name="T4" fmla="*/ 2147483647 w 43200"/>
              <a:gd name="T5" fmla="*/ 2147483647 h 23987"/>
              <a:gd name="T6" fmla="*/ 0 60000 65536"/>
              <a:gd name="T7" fmla="*/ 0 60000 65536"/>
              <a:gd name="T8" fmla="*/ 0 60000 65536"/>
              <a:gd name="T9" fmla="*/ 0 w 43200"/>
              <a:gd name="T10" fmla="*/ 0 h 23987"/>
              <a:gd name="T11" fmla="*/ 43200 w 43200"/>
              <a:gd name="T12" fmla="*/ 23987 h 239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3987" fill="none" extrusionOk="0">
                <a:moveTo>
                  <a:pt x="132" y="23986"/>
                </a:moveTo>
                <a:cubicBezTo>
                  <a:pt x="44" y="23194"/>
                  <a:pt x="0" y="223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</a:path>
              <a:path w="43200" h="23987" stroke="0" extrusionOk="0">
                <a:moveTo>
                  <a:pt x="132" y="23986"/>
                </a:moveTo>
                <a:cubicBezTo>
                  <a:pt x="44" y="23194"/>
                  <a:pt x="0" y="223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  <a:lnTo>
                  <a:pt x="21600" y="21600"/>
                </a:lnTo>
                <a:close/>
              </a:path>
            </a:pathLst>
          </a:custGeom>
          <a:solidFill>
            <a:srgbClr val="143C2B">
              <a:alpha val="7059"/>
            </a:srgbClr>
          </a:solidFill>
          <a:ln w="53975">
            <a:solidFill>
              <a:srgbClr val="3399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28" name="AutoShape 14"/>
          <p:cNvSpPr>
            <a:spLocks noChangeArrowheads="1"/>
          </p:cNvSpPr>
          <p:nvPr/>
        </p:nvSpPr>
        <p:spPr bwMode="auto">
          <a:xfrm>
            <a:off x="4427538" y="2205038"/>
            <a:ext cx="217487" cy="144462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grpSp>
        <p:nvGrpSpPr>
          <p:cNvPr id="4" name="Grupo 28"/>
          <p:cNvGrpSpPr/>
          <p:nvPr/>
        </p:nvGrpSpPr>
        <p:grpSpPr>
          <a:xfrm>
            <a:off x="4499992" y="3313216"/>
            <a:ext cx="288032" cy="648072"/>
            <a:chOff x="4499992" y="3313216"/>
            <a:chExt cx="288032" cy="648072"/>
          </a:xfrm>
        </p:grpSpPr>
        <p:sp>
          <p:nvSpPr>
            <p:cNvPr id="30" name="Elipse 29"/>
            <p:cNvSpPr/>
            <p:nvPr/>
          </p:nvSpPr>
          <p:spPr bwMode="auto">
            <a:xfrm>
              <a:off x="4572000" y="3313216"/>
              <a:ext cx="216024" cy="216024"/>
            </a:xfrm>
            <a:prstGeom prst="ellipse">
              <a:avLst/>
            </a:prstGeom>
            <a:noFill/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cxnSp>
          <p:nvCxnSpPr>
            <p:cNvPr id="31" name="Conector reto 30"/>
            <p:cNvCxnSpPr>
              <a:stCxn id="30" idx="4"/>
            </p:cNvCxnSpPr>
            <p:nvPr/>
          </p:nvCxnSpPr>
          <p:spPr bwMode="auto">
            <a:xfrm flipH="1">
              <a:off x="4644008" y="3529240"/>
              <a:ext cx="36004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2" name="Conector reto 31"/>
            <p:cNvCxnSpPr/>
            <p:nvPr/>
          </p:nvCxnSpPr>
          <p:spPr bwMode="auto">
            <a:xfrm>
              <a:off x="4644008" y="3745264"/>
              <a:ext cx="144016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3" name="Conector reto 32"/>
            <p:cNvCxnSpPr/>
            <p:nvPr/>
          </p:nvCxnSpPr>
          <p:spPr bwMode="auto">
            <a:xfrm flipH="1">
              <a:off x="4572000" y="3745264"/>
              <a:ext cx="72008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6" name="Conector reto 35"/>
            <p:cNvCxnSpPr/>
            <p:nvPr/>
          </p:nvCxnSpPr>
          <p:spPr bwMode="auto">
            <a:xfrm>
              <a:off x="4644008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7" name="Conector reto 36"/>
            <p:cNvCxnSpPr/>
            <p:nvPr/>
          </p:nvCxnSpPr>
          <p:spPr bwMode="auto">
            <a:xfrm flipV="1">
              <a:off x="4499992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sp>
        <p:nvSpPr>
          <p:cNvPr id="38" name="Oval 25"/>
          <p:cNvSpPr>
            <a:spLocks noChangeArrowheads="1"/>
          </p:cNvSpPr>
          <p:nvPr/>
        </p:nvSpPr>
        <p:spPr bwMode="auto">
          <a:xfrm>
            <a:off x="2195736" y="3861048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39" name="Oval 25"/>
          <p:cNvSpPr>
            <a:spLocks noChangeArrowheads="1"/>
          </p:cNvSpPr>
          <p:nvPr/>
        </p:nvSpPr>
        <p:spPr bwMode="auto">
          <a:xfrm>
            <a:off x="5292080" y="3068960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40" name="Oval 25"/>
          <p:cNvSpPr>
            <a:spLocks noChangeArrowheads="1"/>
          </p:cNvSpPr>
          <p:nvPr/>
        </p:nvSpPr>
        <p:spPr bwMode="auto">
          <a:xfrm>
            <a:off x="3851920" y="4653136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41" name="Oval 25"/>
          <p:cNvSpPr>
            <a:spLocks noChangeArrowheads="1"/>
          </p:cNvSpPr>
          <p:nvPr/>
        </p:nvSpPr>
        <p:spPr bwMode="auto">
          <a:xfrm>
            <a:off x="6876256" y="3861048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48" name="Elipse 47"/>
          <p:cNvSpPr>
            <a:spLocks noChangeAspect="1"/>
          </p:cNvSpPr>
          <p:nvPr/>
        </p:nvSpPr>
        <p:spPr bwMode="auto">
          <a:xfrm>
            <a:off x="2987823" y="1752268"/>
            <a:ext cx="3240361" cy="2304256"/>
          </a:xfrm>
          <a:prstGeom prst="ellipse">
            <a:avLst/>
          </a:prstGeom>
          <a:gradFill>
            <a:gsLst>
              <a:gs pos="48000">
                <a:srgbClr val="7030A0">
                  <a:alpha val="77000"/>
                </a:srgbClr>
              </a:gs>
              <a:gs pos="91000">
                <a:schemeClr val="tx1">
                  <a:alpha val="2000"/>
                </a:schemeClr>
              </a:gs>
              <a:gs pos="6000">
                <a:schemeClr val="bg1">
                  <a:alpha val="58000"/>
                </a:schemeClr>
              </a:gs>
            </a:gsLst>
            <a:lin ang="5400000" scaled="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>
            <a:prstTxWarp prst="textNoShape">
              <a:avLst/>
            </a:prstTxWarp>
          </a:bodyPr>
          <a:lstStyle/>
          <a:p>
            <a:pPr defTabSz="914053"/>
            <a:endParaRPr lang="pt-BR" dirty="0" smtClean="0">
              <a:latin typeface="Helvetica 55 Roman" pitchFamily="34" charset="0"/>
            </a:endParaRPr>
          </a:p>
        </p:txBody>
      </p:sp>
      <p:sp>
        <p:nvSpPr>
          <p:cNvPr id="54" name="Lua 53"/>
          <p:cNvSpPr/>
          <p:nvPr/>
        </p:nvSpPr>
        <p:spPr bwMode="auto">
          <a:xfrm rot="16200000">
            <a:off x="4042570" y="3779486"/>
            <a:ext cx="1125232" cy="3276000"/>
          </a:xfrm>
          <a:prstGeom prst="moon">
            <a:avLst>
              <a:gd name="adj" fmla="val 87500"/>
            </a:avLst>
          </a:prstGeom>
          <a:gradFill flip="none" rotWithShape="1">
            <a:gsLst>
              <a:gs pos="94000">
                <a:schemeClr val="tx1">
                  <a:alpha val="0"/>
                </a:schemeClr>
              </a:gs>
              <a:gs pos="68000">
                <a:srgbClr val="7030A0">
                  <a:alpha val="41000"/>
                </a:srgbClr>
              </a:gs>
              <a:gs pos="3000">
                <a:schemeClr val="bg1">
                  <a:alpha val="37000"/>
                </a:schemeClr>
              </a:gs>
            </a:gsLst>
            <a:lin ang="21594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42"/>
            <a:endParaRPr lang="pt-BR" dirty="0" smtClean="0"/>
          </a:p>
        </p:txBody>
      </p:sp>
      <p:grpSp>
        <p:nvGrpSpPr>
          <p:cNvPr id="3" name="Grupo 28"/>
          <p:cNvGrpSpPr/>
          <p:nvPr/>
        </p:nvGrpSpPr>
        <p:grpSpPr>
          <a:xfrm>
            <a:off x="2555875" y="1773238"/>
            <a:ext cx="3529013" cy="3960812"/>
            <a:chOff x="2555875" y="1773238"/>
            <a:chExt cx="3529013" cy="3960812"/>
          </a:xfrm>
        </p:grpSpPr>
        <p:sp>
          <p:nvSpPr>
            <p:cNvPr id="43" name="AutoShape 8"/>
            <p:cNvSpPr>
              <a:spLocks noChangeArrowheads="1"/>
            </p:cNvSpPr>
            <p:nvPr/>
          </p:nvSpPr>
          <p:spPr bwMode="auto">
            <a:xfrm>
              <a:off x="2555875" y="2852738"/>
              <a:ext cx="217488" cy="144462"/>
            </a:xfrm>
            <a:prstGeom prst="star5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44" name="AutoShape 9"/>
            <p:cNvSpPr>
              <a:spLocks noChangeArrowheads="1"/>
            </p:cNvSpPr>
            <p:nvPr/>
          </p:nvSpPr>
          <p:spPr bwMode="auto">
            <a:xfrm>
              <a:off x="3203575" y="2205038"/>
              <a:ext cx="217488" cy="144462"/>
            </a:xfrm>
            <a:prstGeom prst="star5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45" name="AutoShape 10"/>
            <p:cNvSpPr>
              <a:spLocks noChangeArrowheads="1"/>
            </p:cNvSpPr>
            <p:nvPr/>
          </p:nvSpPr>
          <p:spPr bwMode="auto">
            <a:xfrm>
              <a:off x="5724525" y="2781300"/>
              <a:ext cx="217488" cy="144463"/>
            </a:xfrm>
            <a:prstGeom prst="star5">
              <a:avLst/>
            </a:prstGeom>
            <a:solidFill>
              <a:srgbClr val="FFC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46" name="AutoShape 11"/>
            <p:cNvSpPr>
              <a:spLocks noChangeArrowheads="1"/>
            </p:cNvSpPr>
            <p:nvPr/>
          </p:nvSpPr>
          <p:spPr bwMode="auto">
            <a:xfrm>
              <a:off x="5435600" y="1773238"/>
              <a:ext cx="217488" cy="144462"/>
            </a:xfrm>
            <a:prstGeom prst="star5">
              <a:avLst/>
            </a:prstGeom>
            <a:solidFill>
              <a:srgbClr val="FFC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47" name="AutoShape 12"/>
            <p:cNvSpPr>
              <a:spLocks noChangeArrowheads="1"/>
            </p:cNvSpPr>
            <p:nvPr/>
          </p:nvSpPr>
          <p:spPr bwMode="auto">
            <a:xfrm>
              <a:off x="5867400" y="2276475"/>
              <a:ext cx="217488" cy="144463"/>
            </a:xfrm>
            <a:prstGeom prst="star5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49" name="AutoShape 15"/>
            <p:cNvSpPr>
              <a:spLocks noChangeArrowheads="1"/>
            </p:cNvSpPr>
            <p:nvPr/>
          </p:nvSpPr>
          <p:spPr bwMode="auto">
            <a:xfrm>
              <a:off x="4211638" y="2060575"/>
              <a:ext cx="217487" cy="144463"/>
            </a:xfrm>
            <a:prstGeom prst="star5">
              <a:avLst/>
            </a:prstGeom>
            <a:solidFill>
              <a:srgbClr val="FFFF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50" name="AutoShape 16"/>
            <p:cNvSpPr>
              <a:spLocks noChangeArrowheads="1"/>
            </p:cNvSpPr>
            <p:nvPr/>
          </p:nvSpPr>
          <p:spPr bwMode="auto">
            <a:xfrm>
              <a:off x="5292725" y="5516563"/>
              <a:ext cx="217488" cy="144462"/>
            </a:xfrm>
            <a:prstGeom prst="star5">
              <a:avLst/>
            </a:prstGeom>
            <a:solidFill>
              <a:srgbClr val="7030A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51" name="AutoShape 17"/>
            <p:cNvSpPr>
              <a:spLocks noChangeArrowheads="1"/>
            </p:cNvSpPr>
            <p:nvPr/>
          </p:nvSpPr>
          <p:spPr bwMode="auto">
            <a:xfrm>
              <a:off x="5724525" y="5084763"/>
              <a:ext cx="217488" cy="144462"/>
            </a:xfrm>
            <a:prstGeom prst="star5">
              <a:avLst/>
            </a:prstGeom>
            <a:solidFill>
              <a:srgbClr val="C0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52" name="AutoShape 18"/>
            <p:cNvSpPr>
              <a:spLocks noChangeArrowheads="1"/>
            </p:cNvSpPr>
            <p:nvPr/>
          </p:nvSpPr>
          <p:spPr bwMode="auto">
            <a:xfrm>
              <a:off x="4427538" y="5589588"/>
              <a:ext cx="217487" cy="144462"/>
            </a:xfrm>
            <a:prstGeom prst="star5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53" name="AutoShape 19"/>
            <p:cNvSpPr>
              <a:spLocks noChangeArrowheads="1"/>
            </p:cNvSpPr>
            <p:nvPr/>
          </p:nvSpPr>
          <p:spPr bwMode="auto">
            <a:xfrm>
              <a:off x="2771775" y="4724400"/>
              <a:ext cx="217488" cy="144463"/>
            </a:xfrm>
            <a:prstGeom prst="star5">
              <a:avLst/>
            </a:prstGeom>
            <a:solidFill>
              <a:schemeClr val="accent3">
                <a:lumMod val="85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</p:grpSp>
      <p:grpSp>
        <p:nvGrpSpPr>
          <p:cNvPr id="56" name="Grupo 101"/>
          <p:cNvGrpSpPr/>
          <p:nvPr/>
        </p:nvGrpSpPr>
        <p:grpSpPr>
          <a:xfrm rot="18342476">
            <a:off x="4327967" y="1178664"/>
            <a:ext cx="636551" cy="636551"/>
            <a:chOff x="7100825" y="2059484"/>
            <a:chExt cx="636551" cy="636551"/>
          </a:xfrm>
        </p:grpSpPr>
        <p:sp>
          <p:nvSpPr>
            <p:cNvPr id="57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rgbClr val="21FF4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Helvetica 55 Roman" pitchFamily="34" charset="0"/>
              </a:endParaRPr>
            </a:p>
          </p:txBody>
        </p:sp>
        <p:sp>
          <p:nvSpPr>
            <p:cNvPr id="58" name="Elipse 57"/>
            <p:cNvSpPr>
              <a:spLocks noChangeAspect="1"/>
            </p:cNvSpPr>
            <p:nvPr/>
          </p:nvSpPr>
          <p:spPr bwMode="auto">
            <a:xfrm>
              <a:off x="7100825" y="2059484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21FF46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</p:grpSp>
      <p:grpSp>
        <p:nvGrpSpPr>
          <p:cNvPr id="59" name="Grupo 101"/>
          <p:cNvGrpSpPr/>
          <p:nvPr/>
        </p:nvGrpSpPr>
        <p:grpSpPr>
          <a:xfrm rot="18342476">
            <a:off x="4313577" y="5931192"/>
            <a:ext cx="636551" cy="636551"/>
            <a:chOff x="7100825" y="2059484"/>
            <a:chExt cx="636551" cy="636551"/>
          </a:xfrm>
        </p:grpSpPr>
        <p:sp>
          <p:nvSpPr>
            <p:cNvPr id="60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rgbClr val="21FF4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Helvetica 55 Roman" pitchFamily="34" charset="0"/>
              </a:endParaRPr>
            </a:p>
          </p:txBody>
        </p:sp>
        <p:sp>
          <p:nvSpPr>
            <p:cNvPr id="61" name="Elipse 60"/>
            <p:cNvSpPr>
              <a:spLocks noChangeAspect="1"/>
            </p:cNvSpPr>
            <p:nvPr/>
          </p:nvSpPr>
          <p:spPr bwMode="auto">
            <a:xfrm>
              <a:off x="7100825" y="2059484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00B0F0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</p:grpSp>
      <p:sp>
        <p:nvSpPr>
          <p:cNvPr id="63" name="CaixaDeTexto 34"/>
          <p:cNvSpPr txBox="1">
            <a:spLocks noChangeArrowheads="1"/>
          </p:cNvSpPr>
          <p:nvPr/>
        </p:nvSpPr>
        <p:spPr bwMode="auto">
          <a:xfrm>
            <a:off x="4728567" y="1052736"/>
            <a:ext cx="15716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800" b="0" dirty="0" smtClean="0">
                <a:solidFill>
                  <a:srgbClr val="00FF00"/>
                </a:solidFill>
                <a:latin typeface="Century Gothic" pitchFamily="34" charset="0"/>
              </a:rPr>
              <a:t>Zênite</a:t>
            </a:r>
            <a:endParaRPr lang="pt-BR" sz="2800" b="0" dirty="0">
              <a:solidFill>
                <a:srgbClr val="00FF00"/>
              </a:solidFill>
              <a:latin typeface="Century Gothic" pitchFamily="34" charset="0"/>
            </a:endParaRPr>
          </a:p>
        </p:txBody>
      </p:sp>
      <p:sp>
        <p:nvSpPr>
          <p:cNvPr id="64" name="CaixaDeTexto 34"/>
          <p:cNvSpPr txBox="1">
            <a:spLocks noChangeArrowheads="1"/>
          </p:cNvSpPr>
          <p:nvPr/>
        </p:nvSpPr>
        <p:spPr bwMode="auto">
          <a:xfrm>
            <a:off x="3072383" y="6218148"/>
            <a:ext cx="15716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800" b="0" dirty="0" smtClean="0">
                <a:solidFill>
                  <a:srgbClr val="00B0F0"/>
                </a:solidFill>
                <a:latin typeface="Century Gothic" pitchFamily="34" charset="0"/>
              </a:rPr>
              <a:t>Nadir</a:t>
            </a:r>
            <a:endParaRPr lang="pt-BR" sz="2800" b="0" dirty="0">
              <a:solidFill>
                <a:srgbClr val="00B0F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2000"/>
                                        <p:tgtEl>
                                          <p:spTgt spid="592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592922" grpId="0" animBg="1"/>
      <p:bldP spid="63" grpId="0"/>
      <p:bldP spid="6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Line 6"/>
          <p:cNvSpPr>
            <a:spLocks noChangeShapeType="1"/>
          </p:cNvSpPr>
          <p:nvPr/>
        </p:nvSpPr>
        <p:spPr bwMode="auto">
          <a:xfrm flipV="1">
            <a:off x="3924300" y="3140968"/>
            <a:ext cx="1439788" cy="1584176"/>
          </a:xfrm>
          <a:prstGeom prst="line">
            <a:avLst/>
          </a:prstGeom>
          <a:noFill/>
          <a:ln w="50800">
            <a:solidFill>
              <a:schemeClr val="accent6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59" name="Arco 58"/>
          <p:cNvSpPr/>
          <p:nvPr/>
        </p:nvSpPr>
        <p:spPr bwMode="auto">
          <a:xfrm>
            <a:off x="3954451" y="1474845"/>
            <a:ext cx="1404000" cy="4786312"/>
          </a:xfrm>
          <a:prstGeom prst="arc">
            <a:avLst>
              <a:gd name="adj1" fmla="val 16244478"/>
              <a:gd name="adj2" fmla="val 5483612"/>
            </a:avLst>
          </a:prstGeom>
          <a:noFill/>
          <a:ln w="38100" cap="flat" cmpd="sng" algn="ctr">
            <a:solidFill>
              <a:srgbClr val="00FF00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pt-BR"/>
          </a:p>
        </p:txBody>
      </p:sp>
      <p:grpSp>
        <p:nvGrpSpPr>
          <p:cNvPr id="2" name="Grupo 35"/>
          <p:cNvGrpSpPr>
            <a:grpSpLocks/>
          </p:cNvGrpSpPr>
          <p:nvPr/>
        </p:nvGrpSpPr>
        <p:grpSpPr bwMode="auto">
          <a:xfrm>
            <a:off x="1721497" y="1484313"/>
            <a:ext cx="5665788" cy="4752975"/>
            <a:chOff x="1714480" y="1484313"/>
            <a:chExt cx="5665808" cy="4752975"/>
          </a:xfrm>
        </p:grpSpPr>
        <p:sp>
          <p:nvSpPr>
            <p:cNvPr id="34" name="Line 7"/>
            <p:cNvSpPr>
              <a:spLocks noChangeShapeType="1"/>
            </p:cNvSpPr>
            <p:nvPr/>
          </p:nvSpPr>
          <p:spPr bwMode="auto">
            <a:xfrm>
              <a:off x="2285982" y="3929063"/>
              <a:ext cx="4679967" cy="0"/>
            </a:xfrm>
            <a:prstGeom prst="line">
              <a:avLst/>
            </a:prstGeom>
            <a:noFill/>
            <a:ln w="50800">
              <a:solidFill>
                <a:schemeClr val="accent6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35" name="Oval 2"/>
            <p:cNvSpPr>
              <a:spLocks noChangeArrowheads="1"/>
            </p:cNvSpPr>
            <p:nvPr/>
          </p:nvSpPr>
          <p:spPr bwMode="auto">
            <a:xfrm>
              <a:off x="2255352" y="1484313"/>
              <a:ext cx="4681537" cy="4752975"/>
            </a:xfrm>
            <a:prstGeom prst="ellipse">
              <a:avLst/>
            </a:prstGeom>
            <a:gradFill flip="none" rotWithShape="1">
              <a:gsLst>
                <a:gs pos="70000">
                  <a:srgbClr val="7030A0"/>
                </a:gs>
                <a:gs pos="65000">
                  <a:schemeClr val="tx1">
                    <a:alpha val="4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25400">
              <a:solidFill>
                <a:srgbClr val="00206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13335" name="Arc 4"/>
            <p:cNvSpPr>
              <a:spLocks/>
            </p:cNvSpPr>
            <p:nvPr/>
          </p:nvSpPr>
          <p:spPr bwMode="auto">
            <a:xfrm flipV="1">
              <a:off x="2268538" y="3141663"/>
              <a:ext cx="4679950" cy="1584325"/>
            </a:xfrm>
            <a:custGeom>
              <a:avLst/>
              <a:gdLst>
                <a:gd name="T0" fmla="*/ 2147483647 w 43200"/>
                <a:gd name="T1" fmla="*/ 2147483647 h 43200"/>
                <a:gd name="T2" fmla="*/ 2147483647 w 43200"/>
                <a:gd name="T3" fmla="*/ 2147483647 h 43200"/>
                <a:gd name="T4" fmla="*/ 2147483647 w 43200"/>
                <a:gd name="T5" fmla="*/ 2147483647 h 43200"/>
                <a:gd name="T6" fmla="*/ 0 60000 65536"/>
                <a:gd name="T7" fmla="*/ 0 60000 65536"/>
                <a:gd name="T8" fmla="*/ 0 60000 65536"/>
                <a:gd name="T9" fmla="*/ 0 w 43200"/>
                <a:gd name="T10" fmla="*/ 0 h 43200"/>
                <a:gd name="T11" fmla="*/ 43200 w 432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43200" fill="none" extrusionOk="0">
                  <a:moveTo>
                    <a:pt x="43199" y="21728"/>
                  </a:moveTo>
                  <a:cubicBezTo>
                    <a:pt x="43128" y="33607"/>
                    <a:pt x="3347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43200" stroke="0" extrusionOk="0">
                  <a:moveTo>
                    <a:pt x="43199" y="21728"/>
                  </a:moveTo>
                  <a:cubicBezTo>
                    <a:pt x="43128" y="33607"/>
                    <a:pt x="3347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rgbClr val="143C2B">
                <a:alpha val="72940"/>
              </a:srgbClr>
            </a:solidFill>
            <a:ln w="38100" cap="rnd">
              <a:solidFill>
                <a:srgbClr val="339966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entury Gothic" pitchFamily="34" charset="0"/>
              </a:endParaRPr>
            </a:p>
          </p:txBody>
        </p:sp>
        <p:sp>
          <p:nvSpPr>
            <p:cNvPr id="13337" name="Text Box 20"/>
            <p:cNvSpPr txBox="1">
              <a:spLocks noChangeArrowheads="1"/>
            </p:cNvSpPr>
            <p:nvPr/>
          </p:nvSpPr>
          <p:spPr bwMode="auto">
            <a:xfrm>
              <a:off x="3428992" y="4797425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>
                  <a:solidFill>
                    <a:srgbClr val="FF3300"/>
                  </a:solidFill>
                  <a:latin typeface="Century Gothic" pitchFamily="34" charset="0"/>
                </a:rPr>
                <a:t>N</a:t>
              </a:r>
            </a:p>
          </p:txBody>
        </p:sp>
        <p:sp>
          <p:nvSpPr>
            <p:cNvPr id="13338" name="Text Box 21"/>
            <p:cNvSpPr txBox="1">
              <a:spLocks noChangeArrowheads="1"/>
            </p:cNvSpPr>
            <p:nvPr/>
          </p:nvSpPr>
          <p:spPr bwMode="auto">
            <a:xfrm>
              <a:off x="1714480" y="3573463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 dirty="0">
                  <a:solidFill>
                    <a:srgbClr val="FF3300"/>
                  </a:solidFill>
                  <a:latin typeface="Century Gothic" pitchFamily="34" charset="0"/>
                </a:rPr>
                <a:t>L</a:t>
              </a:r>
            </a:p>
          </p:txBody>
        </p:sp>
        <p:sp>
          <p:nvSpPr>
            <p:cNvPr id="13339" name="Text Box 22"/>
            <p:cNvSpPr txBox="1">
              <a:spLocks noChangeArrowheads="1"/>
            </p:cNvSpPr>
            <p:nvPr/>
          </p:nvSpPr>
          <p:spPr bwMode="auto">
            <a:xfrm>
              <a:off x="5357818" y="2500306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>
                  <a:solidFill>
                    <a:srgbClr val="FF3300"/>
                  </a:solidFill>
                  <a:latin typeface="Century Gothic" pitchFamily="34" charset="0"/>
                </a:rPr>
                <a:t>S</a:t>
              </a:r>
            </a:p>
          </p:txBody>
        </p:sp>
        <p:sp>
          <p:nvSpPr>
            <p:cNvPr id="13340" name="Text Box 23"/>
            <p:cNvSpPr txBox="1">
              <a:spLocks noChangeArrowheads="1"/>
            </p:cNvSpPr>
            <p:nvPr/>
          </p:nvSpPr>
          <p:spPr bwMode="auto">
            <a:xfrm>
              <a:off x="7019925" y="3649808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>
                  <a:solidFill>
                    <a:srgbClr val="FF3300"/>
                  </a:solidFill>
                  <a:latin typeface="Century Gothic" pitchFamily="34" charset="0"/>
                </a:rPr>
                <a:t>O</a:t>
              </a:r>
            </a:p>
          </p:txBody>
        </p:sp>
      </p:grpSp>
      <p:sp>
        <p:nvSpPr>
          <p:cNvPr id="13315" name="Arc 3"/>
          <p:cNvSpPr>
            <a:spLocks/>
          </p:cNvSpPr>
          <p:nvPr/>
        </p:nvSpPr>
        <p:spPr bwMode="auto">
          <a:xfrm rot="20930720" flipV="1">
            <a:off x="2751138" y="3403600"/>
            <a:ext cx="4094162" cy="196850"/>
          </a:xfrm>
          <a:custGeom>
            <a:avLst/>
            <a:gdLst>
              <a:gd name="T0" fmla="*/ 2147483647 w 21407"/>
              <a:gd name="T1" fmla="*/ 2147483647 h 3672"/>
              <a:gd name="T2" fmla="*/ 2147483647 w 21407"/>
              <a:gd name="T3" fmla="*/ 2147483647 h 3672"/>
              <a:gd name="T4" fmla="*/ 0 w 21407"/>
              <a:gd name="T5" fmla="*/ 0 h 3672"/>
              <a:gd name="T6" fmla="*/ 0 60000 65536"/>
              <a:gd name="T7" fmla="*/ 0 60000 65536"/>
              <a:gd name="T8" fmla="*/ 0 60000 65536"/>
              <a:gd name="T9" fmla="*/ 0 w 21407"/>
              <a:gd name="T10" fmla="*/ 0 h 3672"/>
              <a:gd name="T11" fmla="*/ 21407 w 21407"/>
              <a:gd name="T12" fmla="*/ 3672 h 3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07" h="3672" fill="none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</a:path>
              <a:path w="21407" h="3672" stroke="0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13316" name="Rectangle 24"/>
          <p:cNvSpPr>
            <a:spLocks noGrp="1" noChangeArrowheads="1"/>
          </p:cNvSpPr>
          <p:nvPr>
            <p:ph type="title"/>
          </p:nvPr>
        </p:nvSpPr>
        <p:spPr>
          <a:xfrm>
            <a:off x="684213" y="188913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O Meridiano</a:t>
            </a:r>
          </a:p>
        </p:txBody>
      </p:sp>
      <p:sp>
        <p:nvSpPr>
          <p:cNvPr id="27" name="Arc 5"/>
          <p:cNvSpPr>
            <a:spLocks/>
          </p:cNvSpPr>
          <p:nvPr/>
        </p:nvSpPr>
        <p:spPr bwMode="auto">
          <a:xfrm flipV="1">
            <a:off x="2268538" y="3845561"/>
            <a:ext cx="4679950" cy="879475"/>
          </a:xfrm>
          <a:custGeom>
            <a:avLst/>
            <a:gdLst>
              <a:gd name="T0" fmla="*/ 2147483647 w 43200"/>
              <a:gd name="T1" fmla="*/ 2147483647 h 23987"/>
              <a:gd name="T2" fmla="*/ 2147483647 w 43200"/>
              <a:gd name="T3" fmla="*/ 2147483647 h 23987"/>
              <a:gd name="T4" fmla="*/ 2147483647 w 43200"/>
              <a:gd name="T5" fmla="*/ 2147483647 h 23987"/>
              <a:gd name="T6" fmla="*/ 0 60000 65536"/>
              <a:gd name="T7" fmla="*/ 0 60000 65536"/>
              <a:gd name="T8" fmla="*/ 0 60000 65536"/>
              <a:gd name="T9" fmla="*/ 0 w 43200"/>
              <a:gd name="T10" fmla="*/ 0 h 23987"/>
              <a:gd name="T11" fmla="*/ 43200 w 43200"/>
              <a:gd name="T12" fmla="*/ 23987 h 239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3987" fill="none" extrusionOk="0">
                <a:moveTo>
                  <a:pt x="132" y="23986"/>
                </a:moveTo>
                <a:cubicBezTo>
                  <a:pt x="44" y="23194"/>
                  <a:pt x="0" y="223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</a:path>
              <a:path w="43200" h="23987" stroke="0" extrusionOk="0">
                <a:moveTo>
                  <a:pt x="132" y="23986"/>
                </a:moveTo>
                <a:cubicBezTo>
                  <a:pt x="44" y="23194"/>
                  <a:pt x="0" y="223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  <a:lnTo>
                  <a:pt x="21600" y="21600"/>
                </a:lnTo>
                <a:close/>
              </a:path>
            </a:pathLst>
          </a:custGeom>
          <a:solidFill>
            <a:srgbClr val="143C2B">
              <a:alpha val="7059"/>
            </a:srgbClr>
          </a:solidFill>
          <a:ln w="53975">
            <a:solidFill>
              <a:srgbClr val="3399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28" name="AutoShape 14"/>
          <p:cNvSpPr>
            <a:spLocks noChangeArrowheads="1"/>
          </p:cNvSpPr>
          <p:nvPr/>
        </p:nvSpPr>
        <p:spPr bwMode="auto">
          <a:xfrm>
            <a:off x="4427538" y="2205038"/>
            <a:ext cx="217487" cy="144462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grpSp>
        <p:nvGrpSpPr>
          <p:cNvPr id="3" name="Grupo 28"/>
          <p:cNvGrpSpPr/>
          <p:nvPr/>
        </p:nvGrpSpPr>
        <p:grpSpPr>
          <a:xfrm>
            <a:off x="4499992" y="3313216"/>
            <a:ext cx="288032" cy="648072"/>
            <a:chOff x="4499992" y="3313216"/>
            <a:chExt cx="288032" cy="648072"/>
          </a:xfrm>
        </p:grpSpPr>
        <p:sp>
          <p:nvSpPr>
            <p:cNvPr id="30" name="Elipse 29"/>
            <p:cNvSpPr/>
            <p:nvPr/>
          </p:nvSpPr>
          <p:spPr bwMode="auto">
            <a:xfrm>
              <a:off x="4572000" y="3313216"/>
              <a:ext cx="216024" cy="216024"/>
            </a:xfrm>
            <a:prstGeom prst="ellipse">
              <a:avLst/>
            </a:prstGeom>
            <a:noFill/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cxnSp>
          <p:nvCxnSpPr>
            <p:cNvPr id="31" name="Conector reto 30"/>
            <p:cNvCxnSpPr>
              <a:stCxn id="30" idx="4"/>
            </p:cNvCxnSpPr>
            <p:nvPr/>
          </p:nvCxnSpPr>
          <p:spPr bwMode="auto">
            <a:xfrm flipH="1">
              <a:off x="4644008" y="3529240"/>
              <a:ext cx="36004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2" name="Conector reto 31"/>
            <p:cNvCxnSpPr/>
            <p:nvPr/>
          </p:nvCxnSpPr>
          <p:spPr bwMode="auto">
            <a:xfrm>
              <a:off x="4644008" y="3745264"/>
              <a:ext cx="144016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3" name="Conector reto 32"/>
            <p:cNvCxnSpPr/>
            <p:nvPr/>
          </p:nvCxnSpPr>
          <p:spPr bwMode="auto">
            <a:xfrm flipH="1">
              <a:off x="4572000" y="3745264"/>
              <a:ext cx="72008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6" name="Conector reto 35"/>
            <p:cNvCxnSpPr/>
            <p:nvPr/>
          </p:nvCxnSpPr>
          <p:spPr bwMode="auto">
            <a:xfrm>
              <a:off x="4644008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7" name="Conector reto 36"/>
            <p:cNvCxnSpPr/>
            <p:nvPr/>
          </p:nvCxnSpPr>
          <p:spPr bwMode="auto">
            <a:xfrm flipV="1">
              <a:off x="4499992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sp>
        <p:nvSpPr>
          <p:cNvPr id="38" name="Oval 25"/>
          <p:cNvSpPr>
            <a:spLocks noChangeArrowheads="1"/>
          </p:cNvSpPr>
          <p:nvPr/>
        </p:nvSpPr>
        <p:spPr bwMode="auto">
          <a:xfrm>
            <a:off x="2195736" y="3861048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39" name="Oval 25"/>
          <p:cNvSpPr>
            <a:spLocks noChangeArrowheads="1"/>
          </p:cNvSpPr>
          <p:nvPr/>
        </p:nvSpPr>
        <p:spPr bwMode="auto">
          <a:xfrm>
            <a:off x="5292080" y="3068960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41" name="Oval 25"/>
          <p:cNvSpPr>
            <a:spLocks noChangeArrowheads="1"/>
          </p:cNvSpPr>
          <p:nvPr/>
        </p:nvSpPr>
        <p:spPr bwMode="auto">
          <a:xfrm>
            <a:off x="6876256" y="3861048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48" name="Elipse 47"/>
          <p:cNvSpPr>
            <a:spLocks noChangeAspect="1"/>
          </p:cNvSpPr>
          <p:nvPr/>
        </p:nvSpPr>
        <p:spPr bwMode="auto">
          <a:xfrm>
            <a:off x="2987823" y="1752268"/>
            <a:ext cx="3240361" cy="2304256"/>
          </a:xfrm>
          <a:prstGeom prst="ellipse">
            <a:avLst/>
          </a:prstGeom>
          <a:gradFill>
            <a:gsLst>
              <a:gs pos="48000">
                <a:srgbClr val="7030A0">
                  <a:alpha val="77000"/>
                </a:srgbClr>
              </a:gs>
              <a:gs pos="91000">
                <a:schemeClr val="tx1">
                  <a:alpha val="2000"/>
                </a:schemeClr>
              </a:gs>
              <a:gs pos="6000">
                <a:schemeClr val="bg1">
                  <a:alpha val="58000"/>
                </a:schemeClr>
              </a:gs>
            </a:gsLst>
            <a:lin ang="5400000" scaled="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>
            <a:prstTxWarp prst="textNoShape">
              <a:avLst/>
            </a:prstTxWarp>
          </a:bodyPr>
          <a:lstStyle/>
          <a:p>
            <a:pPr defTabSz="914053"/>
            <a:endParaRPr lang="pt-BR" dirty="0" smtClean="0">
              <a:latin typeface="Helvetica 55 Roman" pitchFamily="34" charset="0"/>
            </a:endParaRPr>
          </a:p>
        </p:txBody>
      </p:sp>
      <p:sp>
        <p:nvSpPr>
          <p:cNvPr id="54" name="Lua 53"/>
          <p:cNvSpPr/>
          <p:nvPr/>
        </p:nvSpPr>
        <p:spPr bwMode="auto">
          <a:xfrm rot="16200000">
            <a:off x="4027568" y="3779486"/>
            <a:ext cx="1125232" cy="3276000"/>
          </a:xfrm>
          <a:prstGeom prst="moon">
            <a:avLst>
              <a:gd name="adj" fmla="val 87500"/>
            </a:avLst>
          </a:prstGeom>
          <a:gradFill flip="none" rotWithShape="1">
            <a:gsLst>
              <a:gs pos="94000">
                <a:schemeClr val="tx1">
                  <a:alpha val="0"/>
                </a:schemeClr>
              </a:gs>
              <a:gs pos="68000">
                <a:srgbClr val="7030A0">
                  <a:alpha val="41000"/>
                </a:srgbClr>
              </a:gs>
              <a:gs pos="3000">
                <a:schemeClr val="bg1">
                  <a:alpha val="37000"/>
                </a:schemeClr>
              </a:gs>
            </a:gsLst>
            <a:lin ang="21594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42"/>
            <a:endParaRPr lang="pt-BR" dirty="0" smtClean="0"/>
          </a:p>
        </p:txBody>
      </p:sp>
      <p:grpSp>
        <p:nvGrpSpPr>
          <p:cNvPr id="4" name="Grupo 28"/>
          <p:cNvGrpSpPr/>
          <p:nvPr/>
        </p:nvGrpSpPr>
        <p:grpSpPr>
          <a:xfrm>
            <a:off x="2555875" y="1773238"/>
            <a:ext cx="3529013" cy="3960812"/>
            <a:chOff x="2555875" y="1773238"/>
            <a:chExt cx="3529013" cy="3960812"/>
          </a:xfrm>
        </p:grpSpPr>
        <p:sp>
          <p:nvSpPr>
            <p:cNvPr id="43" name="AutoShape 8"/>
            <p:cNvSpPr>
              <a:spLocks noChangeArrowheads="1"/>
            </p:cNvSpPr>
            <p:nvPr/>
          </p:nvSpPr>
          <p:spPr bwMode="auto">
            <a:xfrm>
              <a:off x="2555875" y="2852738"/>
              <a:ext cx="217488" cy="144462"/>
            </a:xfrm>
            <a:prstGeom prst="star5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44" name="AutoShape 9"/>
            <p:cNvSpPr>
              <a:spLocks noChangeArrowheads="1"/>
            </p:cNvSpPr>
            <p:nvPr/>
          </p:nvSpPr>
          <p:spPr bwMode="auto">
            <a:xfrm>
              <a:off x="3203575" y="2205038"/>
              <a:ext cx="217488" cy="144462"/>
            </a:xfrm>
            <a:prstGeom prst="star5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45" name="AutoShape 10"/>
            <p:cNvSpPr>
              <a:spLocks noChangeArrowheads="1"/>
            </p:cNvSpPr>
            <p:nvPr/>
          </p:nvSpPr>
          <p:spPr bwMode="auto">
            <a:xfrm>
              <a:off x="5724525" y="2781300"/>
              <a:ext cx="217488" cy="144463"/>
            </a:xfrm>
            <a:prstGeom prst="star5">
              <a:avLst/>
            </a:prstGeom>
            <a:solidFill>
              <a:srgbClr val="FFC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46" name="AutoShape 11"/>
            <p:cNvSpPr>
              <a:spLocks noChangeArrowheads="1"/>
            </p:cNvSpPr>
            <p:nvPr/>
          </p:nvSpPr>
          <p:spPr bwMode="auto">
            <a:xfrm>
              <a:off x="5435600" y="1773238"/>
              <a:ext cx="217488" cy="144462"/>
            </a:xfrm>
            <a:prstGeom prst="star5">
              <a:avLst/>
            </a:prstGeom>
            <a:solidFill>
              <a:srgbClr val="FFC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47" name="AutoShape 12"/>
            <p:cNvSpPr>
              <a:spLocks noChangeArrowheads="1"/>
            </p:cNvSpPr>
            <p:nvPr/>
          </p:nvSpPr>
          <p:spPr bwMode="auto">
            <a:xfrm>
              <a:off x="5867400" y="2276475"/>
              <a:ext cx="217488" cy="144463"/>
            </a:xfrm>
            <a:prstGeom prst="star5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49" name="AutoShape 15"/>
            <p:cNvSpPr>
              <a:spLocks noChangeArrowheads="1"/>
            </p:cNvSpPr>
            <p:nvPr/>
          </p:nvSpPr>
          <p:spPr bwMode="auto">
            <a:xfrm>
              <a:off x="4211638" y="2060575"/>
              <a:ext cx="217487" cy="144463"/>
            </a:xfrm>
            <a:prstGeom prst="star5">
              <a:avLst/>
            </a:prstGeom>
            <a:solidFill>
              <a:srgbClr val="FFFF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50" name="AutoShape 16"/>
            <p:cNvSpPr>
              <a:spLocks noChangeArrowheads="1"/>
            </p:cNvSpPr>
            <p:nvPr/>
          </p:nvSpPr>
          <p:spPr bwMode="auto">
            <a:xfrm>
              <a:off x="5292725" y="5516563"/>
              <a:ext cx="217488" cy="144462"/>
            </a:xfrm>
            <a:prstGeom prst="star5">
              <a:avLst/>
            </a:prstGeom>
            <a:solidFill>
              <a:srgbClr val="7030A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51" name="AutoShape 17"/>
            <p:cNvSpPr>
              <a:spLocks noChangeArrowheads="1"/>
            </p:cNvSpPr>
            <p:nvPr/>
          </p:nvSpPr>
          <p:spPr bwMode="auto">
            <a:xfrm>
              <a:off x="5724525" y="5084763"/>
              <a:ext cx="217488" cy="144462"/>
            </a:xfrm>
            <a:prstGeom prst="star5">
              <a:avLst/>
            </a:prstGeom>
            <a:solidFill>
              <a:srgbClr val="C0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52" name="AutoShape 18"/>
            <p:cNvSpPr>
              <a:spLocks noChangeArrowheads="1"/>
            </p:cNvSpPr>
            <p:nvPr/>
          </p:nvSpPr>
          <p:spPr bwMode="auto">
            <a:xfrm>
              <a:off x="4427538" y="5589588"/>
              <a:ext cx="217487" cy="144462"/>
            </a:xfrm>
            <a:prstGeom prst="star5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53" name="AutoShape 19"/>
            <p:cNvSpPr>
              <a:spLocks noChangeArrowheads="1"/>
            </p:cNvSpPr>
            <p:nvPr/>
          </p:nvSpPr>
          <p:spPr bwMode="auto">
            <a:xfrm>
              <a:off x="2771775" y="4724400"/>
              <a:ext cx="217488" cy="144463"/>
            </a:xfrm>
            <a:prstGeom prst="star5">
              <a:avLst/>
            </a:prstGeom>
            <a:solidFill>
              <a:schemeClr val="accent3">
                <a:lumMod val="85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</p:grpSp>
      <p:sp>
        <p:nvSpPr>
          <p:cNvPr id="55" name="Arc 8"/>
          <p:cNvSpPr>
            <a:spLocks/>
          </p:cNvSpPr>
          <p:nvPr/>
        </p:nvSpPr>
        <p:spPr bwMode="auto">
          <a:xfrm rot="5400000" flipV="1">
            <a:off x="1887311" y="3474949"/>
            <a:ext cx="4752000" cy="792000"/>
          </a:xfrm>
          <a:custGeom>
            <a:avLst/>
            <a:gdLst>
              <a:gd name="T0" fmla="*/ 2147483647 w 43200"/>
              <a:gd name="T1" fmla="*/ 2147483647 h 23987"/>
              <a:gd name="T2" fmla="*/ 2147483647 w 43200"/>
              <a:gd name="T3" fmla="*/ 2147483647 h 23987"/>
              <a:gd name="T4" fmla="*/ 2147483647 w 43200"/>
              <a:gd name="T5" fmla="*/ 2147483647 h 23987"/>
              <a:gd name="T6" fmla="*/ 0 60000 65536"/>
              <a:gd name="T7" fmla="*/ 0 60000 65536"/>
              <a:gd name="T8" fmla="*/ 0 60000 65536"/>
              <a:gd name="T9" fmla="*/ 0 w 43200"/>
              <a:gd name="T10" fmla="*/ 0 h 23987"/>
              <a:gd name="T11" fmla="*/ 43200 w 43200"/>
              <a:gd name="T12" fmla="*/ 23987 h 239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3987" fill="none" extrusionOk="0">
                <a:moveTo>
                  <a:pt x="132" y="23986"/>
                </a:moveTo>
                <a:cubicBezTo>
                  <a:pt x="44" y="23194"/>
                  <a:pt x="0" y="223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-1"/>
                  <a:pt x="43199" y="9670"/>
                  <a:pt x="43200" y="21599"/>
                </a:cubicBezTo>
              </a:path>
              <a:path w="43200" h="23987" stroke="0" extrusionOk="0">
                <a:moveTo>
                  <a:pt x="132" y="23986"/>
                </a:moveTo>
                <a:cubicBezTo>
                  <a:pt x="44" y="23194"/>
                  <a:pt x="0" y="223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-1"/>
                  <a:pt x="43199" y="9670"/>
                  <a:pt x="43200" y="21599"/>
                </a:cubicBezTo>
                <a:lnTo>
                  <a:pt x="21600" y="21600"/>
                </a:lnTo>
                <a:close/>
              </a:path>
            </a:pathLst>
          </a:custGeom>
          <a:noFill/>
          <a:ln w="6350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grpSp>
        <p:nvGrpSpPr>
          <p:cNvPr id="6" name="Grupo 101"/>
          <p:cNvGrpSpPr/>
          <p:nvPr/>
        </p:nvGrpSpPr>
        <p:grpSpPr>
          <a:xfrm rot="18342476">
            <a:off x="4313577" y="5931192"/>
            <a:ext cx="636551" cy="636551"/>
            <a:chOff x="7100825" y="2059484"/>
            <a:chExt cx="636551" cy="636551"/>
          </a:xfrm>
        </p:grpSpPr>
        <p:sp>
          <p:nvSpPr>
            <p:cNvPr id="60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rgbClr val="21FF4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Helvetica 55 Roman" pitchFamily="34" charset="0"/>
              </a:endParaRPr>
            </a:p>
          </p:txBody>
        </p:sp>
        <p:sp>
          <p:nvSpPr>
            <p:cNvPr id="61" name="Elipse 60"/>
            <p:cNvSpPr>
              <a:spLocks noChangeAspect="1"/>
            </p:cNvSpPr>
            <p:nvPr/>
          </p:nvSpPr>
          <p:spPr bwMode="auto">
            <a:xfrm>
              <a:off x="7100825" y="2059484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00B0F0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</p:grpSp>
      <p:grpSp>
        <p:nvGrpSpPr>
          <p:cNvPr id="5" name="Grupo 101"/>
          <p:cNvGrpSpPr/>
          <p:nvPr/>
        </p:nvGrpSpPr>
        <p:grpSpPr>
          <a:xfrm rot="18342476">
            <a:off x="4327967" y="1178664"/>
            <a:ext cx="636551" cy="636551"/>
            <a:chOff x="7100825" y="2059484"/>
            <a:chExt cx="636551" cy="636551"/>
          </a:xfrm>
        </p:grpSpPr>
        <p:sp>
          <p:nvSpPr>
            <p:cNvPr id="57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rgbClr val="21FF4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Helvetica 55 Roman" pitchFamily="34" charset="0"/>
              </a:endParaRPr>
            </a:p>
          </p:txBody>
        </p:sp>
        <p:sp>
          <p:nvSpPr>
            <p:cNvPr id="58" name="Elipse 57"/>
            <p:cNvSpPr>
              <a:spLocks noChangeAspect="1"/>
            </p:cNvSpPr>
            <p:nvPr/>
          </p:nvSpPr>
          <p:spPr bwMode="auto">
            <a:xfrm>
              <a:off x="7100825" y="2059484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21FF46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</p:grpSp>
      <p:sp>
        <p:nvSpPr>
          <p:cNvPr id="40" name="Oval 25"/>
          <p:cNvSpPr>
            <a:spLocks noChangeArrowheads="1"/>
          </p:cNvSpPr>
          <p:nvPr/>
        </p:nvSpPr>
        <p:spPr bwMode="auto">
          <a:xfrm>
            <a:off x="3851920" y="4653136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5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Arc 24"/>
          <p:cNvSpPr>
            <a:spLocks noChangeAspect="1"/>
          </p:cNvSpPr>
          <p:nvPr/>
        </p:nvSpPr>
        <p:spPr bwMode="auto">
          <a:xfrm flipV="1">
            <a:off x="3222437" y="1628800"/>
            <a:ext cx="2771577" cy="846204"/>
          </a:xfrm>
          <a:custGeom>
            <a:avLst/>
            <a:gdLst>
              <a:gd name="T0" fmla="*/ 2147483647 w 43200"/>
              <a:gd name="T1" fmla="*/ 2147483647 h 43200"/>
              <a:gd name="T2" fmla="*/ 2147483647 w 43200"/>
              <a:gd name="T3" fmla="*/ 2147483647 h 43200"/>
              <a:gd name="T4" fmla="*/ 2147483647 w 43200"/>
              <a:gd name="T5" fmla="*/ 2147483647 h 43200"/>
              <a:gd name="T6" fmla="*/ 0 60000 65536"/>
              <a:gd name="T7" fmla="*/ 0 60000 65536"/>
              <a:gd name="T8" fmla="*/ 0 60000 65536"/>
              <a:gd name="T9" fmla="*/ 0 w 43200"/>
              <a:gd name="T10" fmla="*/ 0 h 43200"/>
              <a:gd name="T11" fmla="*/ 43200 w 43200"/>
              <a:gd name="T12" fmla="*/ 43200 h 43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43200" fill="none" extrusionOk="0">
                <a:moveTo>
                  <a:pt x="43176" y="22611"/>
                </a:moveTo>
                <a:cubicBezTo>
                  <a:pt x="42636" y="34134"/>
                  <a:pt x="33136" y="43199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</a:path>
              <a:path w="43200" h="43200" stroke="0" extrusionOk="0">
                <a:moveTo>
                  <a:pt x="43176" y="22611"/>
                </a:moveTo>
                <a:cubicBezTo>
                  <a:pt x="42636" y="34134"/>
                  <a:pt x="33136" y="43199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  <a:lnTo>
                  <a:pt x="21600" y="21600"/>
                </a:lnTo>
                <a:close/>
              </a:path>
            </a:pathLst>
          </a:custGeom>
          <a:noFill/>
          <a:ln w="34925">
            <a:solidFill>
              <a:srgbClr val="00FF00"/>
            </a:solidFill>
            <a:prstDash val="dash"/>
            <a:round/>
            <a:headEnd/>
            <a:tailEnd/>
          </a:ln>
        </p:spPr>
        <p:txBody>
          <a:bodyPr rot="10800000" wrap="none" anchor="ctr"/>
          <a:lstStyle/>
          <a:p>
            <a:pPr eaLnBrk="1" hangingPunct="1"/>
            <a:endParaRPr lang="pt-BR" sz="1800" b="0">
              <a:solidFill>
                <a:schemeClr val="tx1"/>
              </a:solidFill>
            </a:endParaRPr>
          </a:p>
        </p:txBody>
      </p:sp>
      <p:sp>
        <p:nvSpPr>
          <p:cNvPr id="42" name="Line 6"/>
          <p:cNvSpPr>
            <a:spLocks noChangeShapeType="1"/>
          </p:cNvSpPr>
          <p:nvPr/>
        </p:nvSpPr>
        <p:spPr bwMode="auto">
          <a:xfrm flipV="1">
            <a:off x="3924300" y="3140968"/>
            <a:ext cx="1439788" cy="1584176"/>
          </a:xfrm>
          <a:prstGeom prst="line">
            <a:avLst/>
          </a:prstGeom>
          <a:noFill/>
          <a:ln w="50800">
            <a:solidFill>
              <a:schemeClr val="accent6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56" name="Arc 22"/>
          <p:cNvSpPr>
            <a:spLocks/>
          </p:cNvSpPr>
          <p:nvPr/>
        </p:nvSpPr>
        <p:spPr bwMode="auto">
          <a:xfrm flipV="1">
            <a:off x="2357438" y="2729904"/>
            <a:ext cx="4536000" cy="1500188"/>
          </a:xfrm>
          <a:custGeom>
            <a:avLst/>
            <a:gdLst>
              <a:gd name="T0" fmla="*/ 2147483647 w 43200"/>
              <a:gd name="T1" fmla="*/ 2147483647 h 43200"/>
              <a:gd name="T2" fmla="*/ 2147483647 w 43200"/>
              <a:gd name="T3" fmla="*/ 2147483647 h 43200"/>
              <a:gd name="T4" fmla="*/ 2147483647 w 43200"/>
              <a:gd name="T5" fmla="*/ 2147483647 h 43200"/>
              <a:gd name="T6" fmla="*/ 0 60000 65536"/>
              <a:gd name="T7" fmla="*/ 0 60000 65536"/>
              <a:gd name="T8" fmla="*/ 0 60000 65536"/>
              <a:gd name="T9" fmla="*/ 0 w 43200"/>
              <a:gd name="T10" fmla="*/ 0 h 43200"/>
              <a:gd name="T11" fmla="*/ 43200 w 43200"/>
              <a:gd name="T12" fmla="*/ 43200 h 43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43200" fill="none" extrusionOk="0">
                <a:moveTo>
                  <a:pt x="43176" y="22611"/>
                </a:moveTo>
                <a:cubicBezTo>
                  <a:pt x="42636" y="34134"/>
                  <a:pt x="33136" y="43199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</a:path>
              <a:path w="43200" h="43200" stroke="0" extrusionOk="0">
                <a:moveTo>
                  <a:pt x="43176" y="22611"/>
                </a:moveTo>
                <a:cubicBezTo>
                  <a:pt x="42636" y="34134"/>
                  <a:pt x="33136" y="43199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  <a:lnTo>
                  <a:pt x="21600" y="21600"/>
                </a:lnTo>
                <a:close/>
              </a:path>
            </a:pathLst>
          </a:custGeom>
          <a:noFill/>
          <a:ln w="38100">
            <a:solidFill>
              <a:srgbClr val="00FF00"/>
            </a:solidFill>
            <a:prstDash val="dash"/>
            <a:round/>
            <a:headEnd/>
            <a:tailEnd/>
          </a:ln>
        </p:spPr>
        <p:txBody>
          <a:bodyPr rot="10800000" wrap="none" anchor="ctr"/>
          <a:lstStyle/>
          <a:p>
            <a:pPr eaLnBrk="1" hangingPunct="1"/>
            <a:endParaRPr lang="pt-BR" sz="1800" b="0">
              <a:solidFill>
                <a:schemeClr val="tx1"/>
              </a:solidFill>
            </a:endParaRPr>
          </a:p>
        </p:txBody>
      </p:sp>
      <p:sp>
        <p:nvSpPr>
          <p:cNvPr id="62" name="Arc 24"/>
          <p:cNvSpPr>
            <a:spLocks/>
          </p:cNvSpPr>
          <p:nvPr/>
        </p:nvSpPr>
        <p:spPr bwMode="auto">
          <a:xfrm flipV="1">
            <a:off x="2672093" y="1957239"/>
            <a:ext cx="3888000" cy="1368000"/>
          </a:xfrm>
          <a:custGeom>
            <a:avLst/>
            <a:gdLst>
              <a:gd name="T0" fmla="*/ 2147483647 w 43200"/>
              <a:gd name="T1" fmla="*/ 2147483647 h 43200"/>
              <a:gd name="T2" fmla="*/ 2147483647 w 43200"/>
              <a:gd name="T3" fmla="*/ 2147483647 h 43200"/>
              <a:gd name="T4" fmla="*/ 2147483647 w 43200"/>
              <a:gd name="T5" fmla="*/ 2147483647 h 43200"/>
              <a:gd name="T6" fmla="*/ 0 60000 65536"/>
              <a:gd name="T7" fmla="*/ 0 60000 65536"/>
              <a:gd name="T8" fmla="*/ 0 60000 65536"/>
              <a:gd name="T9" fmla="*/ 0 w 43200"/>
              <a:gd name="T10" fmla="*/ 0 h 43200"/>
              <a:gd name="T11" fmla="*/ 43200 w 43200"/>
              <a:gd name="T12" fmla="*/ 43200 h 43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43200" fill="none" extrusionOk="0">
                <a:moveTo>
                  <a:pt x="43176" y="22611"/>
                </a:moveTo>
                <a:cubicBezTo>
                  <a:pt x="42636" y="34134"/>
                  <a:pt x="33136" y="43199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</a:path>
              <a:path w="43200" h="43200" stroke="0" extrusionOk="0">
                <a:moveTo>
                  <a:pt x="43176" y="22611"/>
                </a:moveTo>
                <a:cubicBezTo>
                  <a:pt x="42636" y="34134"/>
                  <a:pt x="33136" y="43199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  <a:lnTo>
                  <a:pt x="21600" y="21600"/>
                </a:lnTo>
                <a:close/>
              </a:path>
            </a:pathLst>
          </a:custGeom>
          <a:noFill/>
          <a:ln w="34925">
            <a:solidFill>
              <a:srgbClr val="00FF00"/>
            </a:solidFill>
            <a:prstDash val="dash"/>
            <a:round/>
            <a:headEnd/>
            <a:tailEnd/>
          </a:ln>
        </p:spPr>
        <p:txBody>
          <a:bodyPr rot="10800000" wrap="none" anchor="ctr"/>
          <a:lstStyle/>
          <a:p>
            <a:pPr eaLnBrk="1" hangingPunct="1"/>
            <a:endParaRPr lang="pt-BR" sz="1800" b="0">
              <a:solidFill>
                <a:schemeClr val="tx1"/>
              </a:solidFill>
            </a:endParaRPr>
          </a:p>
        </p:txBody>
      </p:sp>
      <p:grpSp>
        <p:nvGrpSpPr>
          <p:cNvPr id="2" name="Grupo 35"/>
          <p:cNvGrpSpPr>
            <a:grpSpLocks/>
          </p:cNvGrpSpPr>
          <p:nvPr/>
        </p:nvGrpSpPr>
        <p:grpSpPr bwMode="auto">
          <a:xfrm>
            <a:off x="1763688" y="1484313"/>
            <a:ext cx="5616946" cy="4752975"/>
            <a:chOff x="539508" y="1484313"/>
            <a:chExt cx="5616966" cy="4752975"/>
          </a:xfrm>
        </p:grpSpPr>
        <p:sp>
          <p:nvSpPr>
            <p:cNvPr id="34" name="Line 7"/>
            <p:cNvSpPr>
              <a:spLocks noChangeShapeType="1"/>
            </p:cNvSpPr>
            <p:nvPr/>
          </p:nvSpPr>
          <p:spPr bwMode="auto">
            <a:xfrm>
              <a:off x="1044132" y="3929063"/>
              <a:ext cx="4679967" cy="0"/>
            </a:xfrm>
            <a:prstGeom prst="line">
              <a:avLst/>
            </a:prstGeom>
            <a:noFill/>
            <a:ln w="50800">
              <a:solidFill>
                <a:schemeClr val="accent6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35" name="Oval 2"/>
            <p:cNvSpPr>
              <a:spLocks noChangeArrowheads="1"/>
            </p:cNvSpPr>
            <p:nvPr/>
          </p:nvSpPr>
          <p:spPr bwMode="auto">
            <a:xfrm>
              <a:off x="1043588" y="1484313"/>
              <a:ext cx="4681535" cy="4752975"/>
            </a:xfrm>
            <a:prstGeom prst="ellipse">
              <a:avLst/>
            </a:prstGeom>
            <a:gradFill flip="none" rotWithShape="1">
              <a:gsLst>
                <a:gs pos="70000">
                  <a:srgbClr val="7030A0">
                    <a:alpha val="92000"/>
                  </a:srgbClr>
                </a:gs>
                <a:gs pos="65000">
                  <a:schemeClr val="tx1">
                    <a:alpha val="4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25400">
              <a:solidFill>
                <a:srgbClr val="00206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13337" name="Text Box 20"/>
            <p:cNvSpPr txBox="1">
              <a:spLocks noChangeArrowheads="1"/>
            </p:cNvSpPr>
            <p:nvPr/>
          </p:nvSpPr>
          <p:spPr bwMode="auto">
            <a:xfrm>
              <a:off x="2339714" y="4797425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 dirty="0">
                  <a:solidFill>
                    <a:srgbClr val="FF3300"/>
                  </a:solidFill>
                  <a:latin typeface="Century Gothic" pitchFamily="34" charset="0"/>
                </a:rPr>
                <a:t>N</a:t>
              </a:r>
            </a:p>
          </p:txBody>
        </p:sp>
        <p:sp>
          <p:nvSpPr>
            <p:cNvPr id="13338" name="Text Box 21"/>
            <p:cNvSpPr txBox="1">
              <a:spLocks noChangeArrowheads="1"/>
            </p:cNvSpPr>
            <p:nvPr/>
          </p:nvSpPr>
          <p:spPr bwMode="auto">
            <a:xfrm>
              <a:off x="539508" y="3573463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 dirty="0">
                  <a:solidFill>
                    <a:srgbClr val="FF3300"/>
                  </a:solidFill>
                  <a:latin typeface="Century Gothic" pitchFamily="34" charset="0"/>
                </a:rPr>
                <a:t>L</a:t>
              </a:r>
            </a:p>
          </p:txBody>
        </p:sp>
        <p:sp>
          <p:nvSpPr>
            <p:cNvPr id="13339" name="Text Box 22"/>
            <p:cNvSpPr txBox="1">
              <a:spLocks noChangeArrowheads="1"/>
            </p:cNvSpPr>
            <p:nvPr/>
          </p:nvSpPr>
          <p:spPr bwMode="auto">
            <a:xfrm>
              <a:off x="4139921" y="2500306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 dirty="0">
                  <a:solidFill>
                    <a:srgbClr val="FF3300"/>
                  </a:solidFill>
                  <a:latin typeface="Century Gothic" pitchFamily="34" charset="0"/>
                </a:rPr>
                <a:t>S</a:t>
              </a:r>
            </a:p>
          </p:txBody>
        </p:sp>
        <p:sp>
          <p:nvSpPr>
            <p:cNvPr id="13340" name="Text Box 23"/>
            <p:cNvSpPr txBox="1">
              <a:spLocks noChangeArrowheads="1"/>
            </p:cNvSpPr>
            <p:nvPr/>
          </p:nvSpPr>
          <p:spPr bwMode="auto">
            <a:xfrm>
              <a:off x="5796111" y="3585210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 dirty="0">
                  <a:solidFill>
                    <a:srgbClr val="FF3300"/>
                  </a:solidFill>
                  <a:latin typeface="Century Gothic" pitchFamily="34" charset="0"/>
                </a:rPr>
                <a:t>O</a:t>
              </a:r>
            </a:p>
          </p:txBody>
        </p:sp>
      </p:grpSp>
      <p:sp>
        <p:nvSpPr>
          <p:cNvPr id="65" name="Arc 4"/>
          <p:cNvSpPr>
            <a:spLocks/>
          </p:cNvSpPr>
          <p:nvPr/>
        </p:nvSpPr>
        <p:spPr bwMode="auto">
          <a:xfrm flipV="1">
            <a:off x="2267744" y="3141663"/>
            <a:ext cx="4679933" cy="1584325"/>
          </a:xfrm>
          <a:custGeom>
            <a:avLst/>
            <a:gdLst>
              <a:gd name="T0" fmla="*/ 2147483647 w 43200"/>
              <a:gd name="T1" fmla="*/ 2147483647 h 43200"/>
              <a:gd name="T2" fmla="*/ 2147483647 w 43200"/>
              <a:gd name="T3" fmla="*/ 2147483647 h 43200"/>
              <a:gd name="T4" fmla="*/ 2147483647 w 43200"/>
              <a:gd name="T5" fmla="*/ 2147483647 h 43200"/>
              <a:gd name="T6" fmla="*/ 0 60000 65536"/>
              <a:gd name="T7" fmla="*/ 0 60000 65536"/>
              <a:gd name="T8" fmla="*/ 0 60000 65536"/>
              <a:gd name="T9" fmla="*/ 0 w 43200"/>
              <a:gd name="T10" fmla="*/ 0 h 43200"/>
              <a:gd name="T11" fmla="*/ 43200 w 43200"/>
              <a:gd name="T12" fmla="*/ 43200 h 43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43200" fill="none" extrusionOk="0">
                <a:moveTo>
                  <a:pt x="43199" y="21728"/>
                </a:moveTo>
                <a:cubicBezTo>
                  <a:pt x="43128" y="33607"/>
                  <a:pt x="33479" y="43199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-1"/>
                  <a:pt x="43199" y="9670"/>
                  <a:pt x="43200" y="21599"/>
                </a:cubicBezTo>
              </a:path>
              <a:path w="43200" h="43200" stroke="0" extrusionOk="0">
                <a:moveTo>
                  <a:pt x="43199" y="21728"/>
                </a:moveTo>
                <a:cubicBezTo>
                  <a:pt x="43128" y="33607"/>
                  <a:pt x="33479" y="43199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-1"/>
                  <a:pt x="43199" y="9670"/>
                  <a:pt x="43200" y="21599"/>
                </a:cubicBezTo>
                <a:lnTo>
                  <a:pt x="21600" y="21600"/>
                </a:lnTo>
                <a:close/>
              </a:path>
            </a:pathLst>
          </a:custGeom>
          <a:solidFill>
            <a:srgbClr val="143C2B">
              <a:alpha val="72940"/>
            </a:srgbClr>
          </a:solidFill>
          <a:ln w="38100" cap="rnd">
            <a:solidFill>
              <a:srgbClr val="339966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13315" name="Arc 3"/>
          <p:cNvSpPr>
            <a:spLocks/>
          </p:cNvSpPr>
          <p:nvPr/>
        </p:nvSpPr>
        <p:spPr bwMode="auto">
          <a:xfrm rot="20930720" flipV="1">
            <a:off x="2751138" y="3403600"/>
            <a:ext cx="4094162" cy="196850"/>
          </a:xfrm>
          <a:custGeom>
            <a:avLst/>
            <a:gdLst>
              <a:gd name="T0" fmla="*/ 2147483647 w 21407"/>
              <a:gd name="T1" fmla="*/ 2147483647 h 3672"/>
              <a:gd name="T2" fmla="*/ 2147483647 w 21407"/>
              <a:gd name="T3" fmla="*/ 2147483647 h 3672"/>
              <a:gd name="T4" fmla="*/ 0 w 21407"/>
              <a:gd name="T5" fmla="*/ 0 h 3672"/>
              <a:gd name="T6" fmla="*/ 0 60000 65536"/>
              <a:gd name="T7" fmla="*/ 0 60000 65536"/>
              <a:gd name="T8" fmla="*/ 0 60000 65536"/>
              <a:gd name="T9" fmla="*/ 0 w 21407"/>
              <a:gd name="T10" fmla="*/ 0 h 3672"/>
              <a:gd name="T11" fmla="*/ 21407 w 21407"/>
              <a:gd name="T12" fmla="*/ 3672 h 3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07" h="3672" fill="none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</a:path>
              <a:path w="21407" h="3672" stroke="0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13316" name="Rectangle 24"/>
          <p:cNvSpPr>
            <a:spLocks noGrp="1" noChangeArrowheads="1"/>
          </p:cNvSpPr>
          <p:nvPr>
            <p:ph type="title"/>
          </p:nvPr>
        </p:nvSpPr>
        <p:spPr>
          <a:xfrm>
            <a:off x="684213" y="188913"/>
            <a:ext cx="7772400" cy="1143000"/>
          </a:xfrm>
        </p:spPr>
        <p:txBody>
          <a:bodyPr/>
          <a:lstStyle/>
          <a:p>
            <a:r>
              <a:rPr lang="pt-BR" dirty="0" err="1" smtClean="0">
                <a:solidFill>
                  <a:schemeClr val="bg1"/>
                </a:solidFill>
                <a:latin typeface="Century Gothic" pitchFamily="34" charset="0"/>
              </a:rPr>
              <a:t>Almucântares</a:t>
            </a:r>
            <a:endParaRPr lang="pt-BR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8" name="AutoShape 14"/>
          <p:cNvSpPr>
            <a:spLocks noChangeArrowheads="1"/>
          </p:cNvSpPr>
          <p:nvPr/>
        </p:nvSpPr>
        <p:spPr bwMode="auto">
          <a:xfrm>
            <a:off x="4427538" y="2205038"/>
            <a:ext cx="217487" cy="144462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grpSp>
        <p:nvGrpSpPr>
          <p:cNvPr id="3" name="Grupo 28"/>
          <p:cNvGrpSpPr/>
          <p:nvPr/>
        </p:nvGrpSpPr>
        <p:grpSpPr>
          <a:xfrm>
            <a:off x="4499992" y="3313216"/>
            <a:ext cx="288032" cy="648072"/>
            <a:chOff x="4499992" y="3313216"/>
            <a:chExt cx="288032" cy="648072"/>
          </a:xfrm>
        </p:grpSpPr>
        <p:sp>
          <p:nvSpPr>
            <p:cNvPr id="30" name="Elipse 29"/>
            <p:cNvSpPr/>
            <p:nvPr/>
          </p:nvSpPr>
          <p:spPr bwMode="auto">
            <a:xfrm>
              <a:off x="4572000" y="3313216"/>
              <a:ext cx="216024" cy="216024"/>
            </a:xfrm>
            <a:prstGeom prst="ellipse">
              <a:avLst/>
            </a:prstGeom>
            <a:noFill/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cxnSp>
          <p:nvCxnSpPr>
            <p:cNvPr id="31" name="Conector reto 30"/>
            <p:cNvCxnSpPr>
              <a:stCxn id="30" idx="4"/>
            </p:cNvCxnSpPr>
            <p:nvPr/>
          </p:nvCxnSpPr>
          <p:spPr bwMode="auto">
            <a:xfrm flipH="1">
              <a:off x="4644008" y="3529240"/>
              <a:ext cx="36004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2" name="Conector reto 31"/>
            <p:cNvCxnSpPr/>
            <p:nvPr/>
          </p:nvCxnSpPr>
          <p:spPr bwMode="auto">
            <a:xfrm>
              <a:off x="4644008" y="3745264"/>
              <a:ext cx="144016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3" name="Conector reto 32"/>
            <p:cNvCxnSpPr/>
            <p:nvPr/>
          </p:nvCxnSpPr>
          <p:spPr bwMode="auto">
            <a:xfrm flipH="1">
              <a:off x="4572000" y="3745264"/>
              <a:ext cx="72008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6" name="Conector reto 35"/>
            <p:cNvCxnSpPr/>
            <p:nvPr/>
          </p:nvCxnSpPr>
          <p:spPr bwMode="auto">
            <a:xfrm>
              <a:off x="4644008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7" name="Conector reto 36"/>
            <p:cNvCxnSpPr/>
            <p:nvPr/>
          </p:nvCxnSpPr>
          <p:spPr bwMode="auto">
            <a:xfrm flipV="1">
              <a:off x="4499992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sp>
        <p:nvSpPr>
          <p:cNvPr id="39" name="Oval 25"/>
          <p:cNvSpPr>
            <a:spLocks noChangeArrowheads="1"/>
          </p:cNvSpPr>
          <p:nvPr/>
        </p:nvSpPr>
        <p:spPr bwMode="auto">
          <a:xfrm>
            <a:off x="5292080" y="3068960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48" name="Elipse 47"/>
          <p:cNvSpPr>
            <a:spLocks noChangeAspect="1"/>
          </p:cNvSpPr>
          <p:nvPr/>
        </p:nvSpPr>
        <p:spPr bwMode="auto">
          <a:xfrm>
            <a:off x="2987823" y="1772816"/>
            <a:ext cx="3240361" cy="2304256"/>
          </a:xfrm>
          <a:prstGeom prst="ellipse">
            <a:avLst/>
          </a:prstGeom>
          <a:gradFill>
            <a:gsLst>
              <a:gs pos="48000">
                <a:srgbClr val="7030A0">
                  <a:alpha val="77000"/>
                </a:srgbClr>
              </a:gs>
              <a:gs pos="91000">
                <a:schemeClr val="tx1">
                  <a:alpha val="2000"/>
                </a:schemeClr>
              </a:gs>
              <a:gs pos="6000">
                <a:schemeClr val="bg1">
                  <a:alpha val="58000"/>
                </a:schemeClr>
              </a:gs>
            </a:gsLst>
            <a:lin ang="5400000" scaled="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>
            <a:prstTxWarp prst="textNoShape">
              <a:avLst/>
            </a:prstTxWarp>
          </a:bodyPr>
          <a:lstStyle/>
          <a:p>
            <a:pPr defTabSz="914053"/>
            <a:endParaRPr lang="pt-BR" dirty="0" smtClean="0">
              <a:latin typeface="Helvetica 55 Roman" pitchFamily="34" charset="0"/>
            </a:endParaRPr>
          </a:p>
        </p:txBody>
      </p:sp>
      <p:sp>
        <p:nvSpPr>
          <p:cNvPr id="54" name="Lua 53"/>
          <p:cNvSpPr/>
          <p:nvPr/>
        </p:nvSpPr>
        <p:spPr bwMode="auto">
          <a:xfrm rot="16200000">
            <a:off x="4027568" y="3793777"/>
            <a:ext cx="1125232" cy="3276000"/>
          </a:xfrm>
          <a:prstGeom prst="moon">
            <a:avLst>
              <a:gd name="adj" fmla="val 87500"/>
            </a:avLst>
          </a:prstGeom>
          <a:gradFill flip="none" rotWithShape="1">
            <a:gsLst>
              <a:gs pos="94000">
                <a:schemeClr val="tx1">
                  <a:alpha val="0"/>
                </a:schemeClr>
              </a:gs>
              <a:gs pos="68000">
                <a:srgbClr val="7030A0">
                  <a:alpha val="41000"/>
                </a:srgbClr>
              </a:gs>
              <a:gs pos="3000">
                <a:schemeClr val="bg1">
                  <a:alpha val="37000"/>
                </a:schemeClr>
              </a:gs>
            </a:gsLst>
            <a:lin ang="21594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42"/>
            <a:endParaRPr lang="pt-BR" dirty="0" smtClean="0"/>
          </a:p>
        </p:txBody>
      </p:sp>
      <p:grpSp>
        <p:nvGrpSpPr>
          <p:cNvPr id="4" name="Grupo 28"/>
          <p:cNvGrpSpPr/>
          <p:nvPr/>
        </p:nvGrpSpPr>
        <p:grpSpPr>
          <a:xfrm>
            <a:off x="2555875" y="1773238"/>
            <a:ext cx="3529013" cy="3960812"/>
            <a:chOff x="2555875" y="1773238"/>
            <a:chExt cx="3529013" cy="3960812"/>
          </a:xfrm>
        </p:grpSpPr>
        <p:sp>
          <p:nvSpPr>
            <p:cNvPr id="43" name="AutoShape 8"/>
            <p:cNvSpPr>
              <a:spLocks noChangeArrowheads="1"/>
            </p:cNvSpPr>
            <p:nvPr/>
          </p:nvSpPr>
          <p:spPr bwMode="auto">
            <a:xfrm>
              <a:off x="2555875" y="2852738"/>
              <a:ext cx="217488" cy="144462"/>
            </a:xfrm>
            <a:prstGeom prst="star5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44" name="AutoShape 9"/>
            <p:cNvSpPr>
              <a:spLocks noChangeArrowheads="1"/>
            </p:cNvSpPr>
            <p:nvPr/>
          </p:nvSpPr>
          <p:spPr bwMode="auto">
            <a:xfrm>
              <a:off x="3203575" y="2205038"/>
              <a:ext cx="217488" cy="144462"/>
            </a:xfrm>
            <a:prstGeom prst="star5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45" name="AutoShape 10"/>
            <p:cNvSpPr>
              <a:spLocks noChangeArrowheads="1"/>
            </p:cNvSpPr>
            <p:nvPr/>
          </p:nvSpPr>
          <p:spPr bwMode="auto">
            <a:xfrm>
              <a:off x="5724525" y="2781300"/>
              <a:ext cx="217488" cy="144463"/>
            </a:xfrm>
            <a:prstGeom prst="star5">
              <a:avLst/>
            </a:prstGeom>
            <a:solidFill>
              <a:srgbClr val="FFC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46" name="AutoShape 11"/>
            <p:cNvSpPr>
              <a:spLocks noChangeArrowheads="1"/>
            </p:cNvSpPr>
            <p:nvPr/>
          </p:nvSpPr>
          <p:spPr bwMode="auto">
            <a:xfrm>
              <a:off x="5435600" y="1773238"/>
              <a:ext cx="217488" cy="144462"/>
            </a:xfrm>
            <a:prstGeom prst="star5">
              <a:avLst/>
            </a:prstGeom>
            <a:solidFill>
              <a:srgbClr val="FFC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47" name="AutoShape 12"/>
            <p:cNvSpPr>
              <a:spLocks noChangeArrowheads="1"/>
            </p:cNvSpPr>
            <p:nvPr/>
          </p:nvSpPr>
          <p:spPr bwMode="auto">
            <a:xfrm>
              <a:off x="5867400" y="2276475"/>
              <a:ext cx="217488" cy="144463"/>
            </a:xfrm>
            <a:prstGeom prst="star5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49" name="AutoShape 15"/>
            <p:cNvSpPr>
              <a:spLocks noChangeArrowheads="1"/>
            </p:cNvSpPr>
            <p:nvPr/>
          </p:nvSpPr>
          <p:spPr bwMode="auto">
            <a:xfrm>
              <a:off x="4211638" y="2060575"/>
              <a:ext cx="217487" cy="144463"/>
            </a:xfrm>
            <a:prstGeom prst="star5">
              <a:avLst/>
            </a:prstGeom>
            <a:solidFill>
              <a:srgbClr val="FFFF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50" name="AutoShape 16"/>
            <p:cNvSpPr>
              <a:spLocks noChangeArrowheads="1"/>
            </p:cNvSpPr>
            <p:nvPr/>
          </p:nvSpPr>
          <p:spPr bwMode="auto">
            <a:xfrm>
              <a:off x="5292725" y="5516563"/>
              <a:ext cx="217488" cy="144462"/>
            </a:xfrm>
            <a:prstGeom prst="star5">
              <a:avLst/>
            </a:prstGeom>
            <a:solidFill>
              <a:srgbClr val="7030A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51" name="AutoShape 17"/>
            <p:cNvSpPr>
              <a:spLocks noChangeArrowheads="1"/>
            </p:cNvSpPr>
            <p:nvPr/>
          </p:nvSpPr>
          <p:spPr bwMode="auto">
            <a:xfrm>
              <a:off x="5724525" y="5084763"/>
              <a:ext cx="217488" cy="144462"/>
            </a:xfrm>
            <a:prstGeom prst="star5">
              <a:avLst/>
            </a:prstGeom>
            <a:solidFill>
              <a:srgbClr val="C0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52" name="AutoShape 18"/>
            <p:cNvSpPr>
              <a:spLocks noChangeArrowheads="1"/>
            </p:cNvSpPr>
            <p:nvPr/>
          </p:nvSpPr>
          <p:spPr bwMode="auto">
            <a:xfrm>
              <a:off x="4427538" y="5589588"/>
              <a:ext cx="217487" cy="144462"/>
            </a:xfrm>
            <a:prstGeom prst="star5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53" name="AutoShape 19"/>
            <p:cNvSpPr>
              <a:spLocks noChangeArrowheads="1"/>
            </p:cNvSpPr>
            <p:nvPr/>
          </p:nvSpPr>
          <p:spPr bwMode="auto">
            <a:xfrm>
              <a:off x="2771775" y="4724400"/>
              <a:ext cx="217488" cy="144463"/>
            </a:xfrm>
            <a:prstGeom prst="star5">
              <a:avLst/>
            </a:prstGeom>
            <a:solidFill>
              <a:schemeClr val="accent3">
                <a:lumMod val="85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</p:grpSp>
      <p:grpSp>
        <p:nvGrpSpPr>
          <p:cNvPr id="5" name="Grupo 101"/>
          <p:cNvGrpSpPr/>
          <p:nvPr/>
        </p:nvGrpSpPr>
        <p:grpSpPr>
          <a:xfrm rot="18342476">
            <a:off x="4313577" y="5931192"/>
            <a:ext cx="636551" cy="636551"/>
            <a:chOff x="7100825" y="2059484"/>
            <a:chExt cx="636551" cy="636551"/>
          </a:xfrm>
        </p:grpSpPr>
        <p:sp>
          <p:nvSpPr>
            <p:cNvPr id="60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rgbClr val="21FF4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Helvetica 55 Roman" pitchFamily="34" charset="0"/>
              </a:endParaRPr>
            </a:p>
          </p:txBody>
        </p:sp>
        <p:sp>
          <p:nvSpPr>
            <p:cNvPr id="61" name="Elipse 60"/>
            <p:cNvSpPr>
              <a:spLocks noChangeAspect="1"/>
            </p:cNvSpPr>
            <p:nvPr/>
          </p:nvSpPr>
          <p:spPr bwMode="auto">
            <a:xfrm>
              <a:off x="7100825" y="2059484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00B0F0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</p:grpSp>
      <p:grpSp>
        <p:nvGrpSpPr>
          <p:cNvPr id="6" name="Grupo 101"/>
          <p:cNvGrpSpPr/>
          <p:nvPr/>
        </p:nvGrpSpPr>
        <p:grpSpPr>
          <a:xfrm rot="18342476">
            <a:off x="4327967" y="1178664"/>
            <a:ext cx="636551" cy="636551"/>
            <a:chOff x="7100825" y="2059484"/>
            <a:chExt cx="636551" cy="636551"/>
          </a:xfrm>
        </p:grpSpPr>
        <p:sp>
          <p:nvSpPr>
            <p:cNvPr id="57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rgbClr val="21FF4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Helvetica 55 Roman" pitchFamily="34" charset="0"/>
              </a:endParaRPr>
            </a:p>
          </p:txBody>
        </p:sp>
        <p:sp>
          <p:nvSpPr>
            <p:cNvPr id="58" name="Elipse 57"/>
            <p:cNvSpPr>
              <a:spLocks noChangeAspect="1"/>
            </p:cNvSpPr>
            <p:nvPr/>
          </p:nvSpPr>
          <p:spPr bwMode="auto">
            <a:xfrm>
              <a:off x="7100825" y="2059484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21FF46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</p:grpSp>
      <p:sp>
        <p:nvSpPr>
          <p:cNvPr id="63" name="Arc 25"/>
          <p:cNvSpPr>
            <a:spLocks/>
          </p:cNvSpPr>
          <p:nvPr/>
        </p:nvSpPr>
        <p:spPr bwMode="auto">
          <a:xfrm flipV="1">
            <a:off x="2682726" y="2672093"/>
            <a:ext cx="3888000" cy="648000"/>
          </a:xfrm>
          <a:custGeom>
            <a:avLst/>
            <a:gdLst>
              <a:gd name="T0" fmla="*/ 2147483647 w 43200"/>
              <a:gd name="T1" fmla="*/ 2147483647 h 22362"/>
              <a:gd name="T2" fmla="*/ 2147483647 w 43200"/>
              <a:gd name="T3" fmla="*/ 2147483647 h 22362"/>
              <a:gd name="T4" fmla="*/ 2147483647 w 43200"/>
              <a:gd name="T5" fmla="*/ 2147483647 h 22362"/>
              <a:gd name="T6" fmla="*/ 0 60000 65536"/>
              <a:gd name="T7" fmla="*/ 0 60000 65536"/>
              <a:gd name="T8" fmla="*/ 0 60000 65536"/>
              <a:gd name="T9" fmla="*/ 0 w 43200"/>
              <a:gd name="T10" fmla="*/ 0 h 22362"/>
              <a:gd name="T11" fmla="*/ 43200 w 43200"/>
              <a:gd name="T12" fmla="*/ 22362 h 2236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2362" fill="none" extrusionOk="0">
                <a:moveTo>
                  <a:pt x="13" y="22361"/>
                </a:moveTo>
                <a:cubicBezTo>
                  <a:pt x="4" y="22108"/>
                  <a:pt x="0" y="21854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</a:path>
              <a:path w="43200" h="22362" stroke="0" extrusionOk="0">
                <a:moveTo>
                  <a:pt x="13" y="22361"/>
                </a:moveTo>
                <a:cubicBezTo>
                  <a:pt x="4" y="22108"/>
                  <a:pt x="0" y="21854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  <a:lnTo>
                  <a:pt x="21600" y="21600"/>
                </a:lnTo>
                <a:close/>
              </a:path>
            </a:pathLst>
          </a:custGeom>
          <a:noFill/>
          <a:ln w="63500">
            <a:solidFill>
              <a:srgbClr val="00FF00"/>
            </a:solidFill>
            <a:round/>
            <a:headEnd/>
            <a:tailEnd/>
          </a:ln>
        </p:spPr>
        <p:txBody>
          <a:bodyPr rot="10800000" wrap="none" anchor="ctr"/>
          <a:lstStyle/>
          <a:p>
            <a:pPr eaLnBrk="1" hangingPunct="1"/>
            <a:endParaRPr lang="pt-BR" sz="1800" b="0">
              <a:solidFill>
                <a:schemeClr val="tx1"/>
              </a:solidFill>
            </a:endParaRPr>
          </a:p>
        </p:txBody>
      </p:sp>
      <p:sp>
        <p:nvSpPr>
          <p:cNvPr id="64" name="Arc 23"/>
          <p:cNvSpPr>
            <a:spLocks/>
          </p:cNvSpPr>
          <p:nvPr/>
        </p:nvSpPr>
        <p:spPr bwMode="auto">
          <a:xfrm flipV="1">
            <a:off x="2336172" y="3444279"/>
            <a:ext cx="4572000" cy="785813"/>
          </a:xfrm>
          <a:custGeom>
            <a:avLst/>
            <a:gdLst>
              <a:gd name="T0" fmla="*/ 2147483647 w 43200"/>
              <a:gd name="T1" fmla="*/ 2147483647 h 22552"/>
              <a:gd name="T2" fmla="*/ 2147483647 w 43200"/>
              <a:gd name="T3" fmla="*/ 2147483647 h 22552"/>
              <a:gd name="T4" fmla="*/ 2147483647 w 43200"/>
              <a:gd name="T5" fmla="*/ 2147483647 h 22552"/>
              <a:gd name="T6" fmla="*/ 0 60000 65536"/>
              <a:gd name="T7" fmla="*/ 0 60000 65536"/>
              <a:gd name="T8" fmla="*/ 0 60000 65536"/>
              <a:gd name="T9" fmla="*/ 0 w 43200"/>
              <a:gd name="T10" fmla="*/ 0 h 22552"/>
              <a:gd name="T11" fmla="*/ 43200 w 43200"/>
              <a:gd name="T12" fmla="*/ 22552 h 2255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2552" fill="none" extrusionOk="0">
                <a:moveTo>
                  <a:pt x="20" y="22552"/>
                </a:moveTo>
                <a:cubicBezTo>
                  <a:pt x="6" y="22234"/>
                  <a:pt x="0" y="2191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</a:path>
              <a:path w="43200" h="22552" stroke="0" extrusionOk="0">
                <a:moveTo>
                  <a:pt x="20" y="22552"/>
                </a:moveTo>
                <a:cubicBezTo>
                  <a:pt x="6" y="22234"/>
                  <a:pt x="0" y="2191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  <a:lnTo>
                  <a:pt x="21600" y="21600"/>
                </a:lnTo>
                <a:close/>
              </a:path>
            </a:pathLst>
          </a:custGeom>
          <a:noFill/>
          <a:ln w="66675">
            <a:solidFill>
              <a:srgbClr val="00FF00"/>
            </a:solidFill>
            <a:round/>
            <a:headEnd/>
            <a:tailEnd/>
          </a:ln>
        </p:spPr>
        <p:txBody>
          <a:bodyPr rot="10800000" wrap="none" anchor="ctr"/>
          <a:lstStyle/>
          <a:p>
            <a:pPr eaLnBrk="1" hangingPunct="1"/>
            <a:endParaRPr lang="pt-BR" sz="1800" b="0">
              <a:solidFill>
                <a:schemeClr val="tx1"/>
              </a:solidFill>
            </a:endParaRPr>
          </a:p>
        </p:txBody>
      </p:sp>
      <p:sp>
        <p:nvSpPr>
          <p:cNvPr id="55" name="Arc 25"/>
          <p:cNvSpPr>
            <a:spLocks noChangeAspect="1"/>
          </p:cNvSpPr>
          <p:nvPr/>
        </p:nvSpPr>
        <p:spPr bwMode="auto">
          <a:xfrm flipV="1">
            <a:off x="3240075" y="1981580"/>
            <a:ext cx="2757570" cy="504055"/>
          </a:xfrm>
          <a:custGeom>
            <a:avLst/>
            <a:gdLst>
              <a:gd name="T0" fmla="*/ 2147483647 w 43200"/>
              <a:gd name="T1" fmla="*/ 2147483647 h 22362"/>
              <a:gd name="T2" fmla="*/ 2147483647 w 43200"/>
              <a:gd name="T3" fmla="*/ 2147483647 h 22362"/>
              <a:gd name="T4" fmla="*/ 2147483647 w 43200"/>
              <a:gd name="T5" fmla="*/ 2147483647 h 22362"/>
              <a:gd name="T6" fmla="*/ 0 60000 65536"/>
              <a:gd name="T7" fmla="*/ 0 60000 65536"/>
              <a:gd name="T8" fmla="*/ 0 60000 65536"/>
              <a:gd name="T9" fmla="*/ 0 w 43200"/>
              <a:gd name="T10" fmla="*/ 0 h 22362"/>
              <a:gd name="T11" fmla="*/ 43200 w 43200"/>
              <a:gd name="T12" fmla="*/ 22362 h 2236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2362" fill="none" extrusionOk="0">
                <a:moveTo>
                  <a:pt x="13" y="22361"/>
                </a:moveTo>
                <a:cubicBezTo>
                  <a:pt x="4" y="22108"/>
                  <a:pt x="0" y="21854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</a:path>
              <a:path w="43200" h="22362" stroke="0" extrusionOk="0">
                <a:moveTo>
                  <a:pt x="13" y="22361"/>
                </a:moveTo>
                <a:cubicBezTo>
                  <a:pt x="4" y="22108"/>
                  <a:pt x="0" y="21854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  <a:lnTo>
                  <a:pt x="21600" y="21600"/>
                </a:lnTo>
                <a:close/>
              </a:path>
            </a:pathLst>
          </a:custGeom>
          <a:noFill/>
          <a:ln w="63500">
            <a:solidFill>
              <a:srgbClr val="00FF00"/>
            </a:solidFill>
            <a:round/>
            <a:headEnd/>
            <a:tailEnd/>
          </a:ln>
        </p:spPr>
        <p:txBody>
          <a:bodyPr rot="10800000" wrap="none" anchor="ctr"/>
          <a:lstStyle/>
          <a:p>
            <a:pPr eaLnBrk="1" hangingPunct="1"/>
            <a:endParaRPr lang="pt-BR" sz="1800" b="0">
              <a:solidFill>
                <a:schemeClr val="tx1"/>
              </a:solidFill>
            </a:endParaRPr>
          </a:p>
        </p:txBody>
      </p:sp>
      <p:sp>
        <p:nvSpPr>
          <p:cNvPr id="27" name="Arc 5"/>
          <p:cNvSpPr>
            <a:spLocks/>
          </p:cNvSpPr>
          <p:nvPr/>
        </p:nvSpPr>
        <p:spPr bwMode="auto">
          <a:xfrm flipV="1">
            <a:off x="2283849" y="3833331"/>
            <a:ext cx="4644000" cy="900000"/>
          </a:xfrm>
          <a:custGeom>
            <a:avLst/>
            <a:gdLst>
              <a:gd name="T0" fmla="*/ 2147483647 w 43200"/>
              <a:gd name="T1" fmla="*/ 2147483647 h 23987"/>
              <a:gd name="T2" fmla="*/ 2147483647 w 43200"/>
              <a:gd name="T3" fmla="*/ 2147483647 h 23987"/>
              <a:gd name="T4" fmla="*/ 2147483647 w 43200"/>
              <a:gd name="T5" fmla="*/ 2147483647 h 23987"/>
              <a:gd name="T6" fmla="*/ 0 60000 65536"/>
              <a:gd name="T7" fmla="*/ 0 60000 65536"/>
              <a:gd name="T8" fmla="*/ 0 60000 65536"/>
              <a:gd name="T9" fmla="*/ 0 w 43200"/>
              <a:gd name="T10" fmla="*/ 0 h 23987"/>
              <a:gd name="T11" fmla="*/ 43200 w 43200"/>
              <a:gd name="T12" fmla="*/ 23987 h 239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3987" fill="none" extrusionOk="0">
                <a:moveTo>
                  <a:pt x="132" y="23986"/>
                </a:moveTo>
                <a:cubicBezTo>
                  <a:pt x="44" y="23194"/>
                  <a:pt x="0" y="223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</a:path>
              <a:path w="43200" h="23987" stroke="0" extrusionOk="0">
                <a:moveTo>
                  <a:pt x="132" y="23986"/>
                </a:moveTo>
                <a:cubicBezTo>
                  <a:pt x="44" y="23194"/>
                  <a:pt x="0" y="223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  <a:lnTo>
                  <a:pt x="21600" y="21600"/>
                </a:lnTo>
                <a:close/>
              </a:path>
            </a:pathLst>
          </a:custGeom>
          <a:solidFill>
            <a:srgbClr val="143C2B">
              <a:alpha val="7059"/>
            </a:srgbClr>
          </a:solidFill>
          <a:ln w="53975">
            <a:solidFill>
              <a:srgbClr val="3399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40" name="Oval 25"/>
          <p:cNvSpPr>
            <a:spLocks noChangeArrowheads="1"/>
          </p:cNvSpPr>
          <p:nvPr/>
        </p:nvSpPr>
        <p:spPr bwMode="auto">
          <a:xfrm>
            <a:off x="3843828" y="4661228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41" name="Oval 25"/>
          <p:cNvSpPr>
            <a:spLocks noChangeArrowheads="1"/>
          </p:cNvSpPr>
          <p:nvPr/>
        </p:nvSpPr>
        <p:spPr bwMode="auto">
          <a:xfrm>
            <a:off x="6876256" y="3861048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38" name="Oval 25"/>
          <p:cNvSpPr>
            <a:spLocks noChangeArrowheads="1"/>
          </p:cNvSpPr>
          <p:nvPr/>
        </p:nvSpPr>
        <p:spPr bwMode="auto">
          <a:xfrm>
            <a:off x="2195736" y="3861048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3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3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3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3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3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3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56" grpId="0" animBg="1"/>
      <p:bldP spid="62" grpId="0" animBg="1"/>
      <p:bldP spid="63" grpId="0" animBg="1"/>
      <p:bldP spid="64" grpId="0" animBg="1"/>
      <p:bldP spid="5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Arco 138"/>
          <p:cNvSpPr/>
          <p:nvPr/>
        </p:nvSpPr>
        <p:spPr bwMode="auto">
          <a:xfrm rot="8526017">
            <a:off x="3694546" y="1576709"/>
            <a:ext cx="1740598" cy="4669768"/>
          </a:xfrm>
          <a:prstGeom prst="arc">
            <a:avLst>
              <a:gd name="adj1" fmla="val 5400390"/>
              <a:gd name="adj2" fmla="val 9476570"/>
            </a:avLst>
          </a:prstGeom>
          <a:noFill/>
          <a:ln w="38100" cap="flat" cmpd="sng" algn="ctr">
            <a:solidFill>
              <a:srgbClr val="00B0F0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16" name="Line 27"/>
          <p:cNvSpPr>
            <a:spLocks noChangeShapeType="1"/>
          </p:cNvSpPr>
          <p:nvPr/>
        </p:nvSpPr>
        <p:spPr bwMode="auto">
          <a:xfrm flipV="1">
            <a:off x="2771800" y="3933056"/>
            <a:ext cx="1800200" cy="1368150"/>
          </a:xfrm>
          <a:prstGeom prst="line">
            <a:avLst/>
          </a:prstGeom>
          <a:noFill/>
          <a:ln w="25400">
            <a:solidFill>
              <a:schemeClr val="bg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5364" name="Rectangle 24"/>
          <p:cNvSpPr>
            <a:spLocks noGrp="1" noChangeArrowheads="1"/>
          </p:cNvSpPr>
          <p:nvPr>
            <p:ph type="title"/>
          </p:nvPr>
        </p:nvSpPr>
        <p:spPr>
          <a:xfrm>
            <a:off x="539750" y="197768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Os Polos e Equador Celestes</a:t>
            </a:r>
          </a:p>
        </p:txBody>
      </p:sp>
      <p:sp>
        <p:nvSpPr>
          <p:cNvPr id="13343" name="Text Box 29"/>
          <p:cNvSpPr txBox="1">
            <a:spLocks noChangeArrowheads="1"/>
          </p:cNvSpPr>
          <p:nvPr/>
        </p:nvSpPr>
        <p:spPr bwMode="auto">
          <a:xfrm>
            <a:off x="6516688" y="1340768"/>
            <a:ext cx="24478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pt-BR" sz="2800" b="0" dirty="0" smtClean="0">
                <a:solidFill>
                  <a:srgbClr val="FFFF00"/>
                </a:solidFill>
                <a:latin typeface="Century Gothic" pitchFamily="34" charset="0"/>
              </a:rPr>
              <a:t>Polo Celeste Sul (PCS)</a:t>
            </a:r>
            <a:endParaRPr lang="pt-BR" sz="2800" b="0" dirty="0">
              <a:solidFill>
                <a:srgbClr val="FFFF00"/>
              </a:solidFill>
              <a:latin typeface="Century Gothic" pitchFamily="34" charset="0"/>
            </a:endParaRPr>
          </a:p>
        </p:txBody>
      </p:sp>
      <p:sp>
        <p:nvSpPr>
          <p:cNvPr id="13344" name="Text Box 30"/>
          <p:cNvSpPr txBox="1">
            <a:spLocks noChangeArrowheads="1"/>
          </p:cNvSpPr>
          <p:nvPr/>
        </p:nvSpPr>
        <p:spPr bwMode="auto">
          <a:xfrm>
            <a:off x="546026" y="5517232"/>
            <a:ext cx="237591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pt-BR" sz="2800" b="0" dirty="0" smtClean="0">
                <a:solidFill>
                  <a:srgbClr val="FFFF00"/>
                </a:solidFill>
                <a:latin typeface="Century Gothic" pitchFamily="34" charset="0"/>
              </a:rPr>
              <a:t>Polo Celeste Norte (PCN)</a:t>
            </a:r>
            <a:endParaRPr lang="pt-BR" sz="2800" b="0" dirty="0">
              <a:solidFill>
                <a:srgbClr val="FFFF00"/>
              </a:solidFill>
              <a:latin typeface="Century Gothic" pitchFamily="34" charset="0"/>
            </a:endParaRPr>
          </a:p>
        </p:txBody>
      </p:sp>
      <p:grpSp>
        <p:nvGrpSpPr>
          <p:cNvPr id="2" name="Grupo 40"/>
          <p:cNvGrpSpPr>
            <a:grpSpLocks/>
          </p:cNvGrpSpPr>
          <p:nvPr/>
        </p:nvGrpSpPr>
        <p:grpSpPr bwMode="auto">
          <a:xfrm>
            <a:off x="1763688" y="1484337"/>
            <a:ext cx="5665787" cy="4752975"/>
            <a:chOff x="1714480" y="1483866"/>
            <a:chExt cx="5665808" cy="4752975"/>
          </a:xfrm>
        </p:grpSpPr>
        <p:sp>
          <p:nvSpPr>
            <p:cNvPr id="107" name="Oval 2"/>
            <p:cNvSpPr>
              <a:spLocks noChangeArrowheads="1"/>
            </p:cNvSpPr>
            <p:nvPr/>
          </p:nvSpPr>
          <p:spPr bwMode="auto">
            <a:xfrm>
              <a:off x="2289219" y="1483866"/>
              <a:ext cx="4681537" cy="4752975"/>
            </a:xfrm>
            <a:prstGeom prst="ellipse">
              <a:avLst/>
            </a:prstGeom>
            <a:gradFill flip="none" rotWithShape="1">
              <a:gsLst>
                <a:gs pos="65000">
                  <a:schemeClr val="tx1">
                    <a:alpha val="40000"/>
                  </a:schemeClr>
                </a:gs>
                <a:gs pos="70000">
                  <a:srgbClr val="7030A0"/>
                </a:gs>
              </a:gsLst>
              <a:path path="circle">
                <a:fillToRect l="50000" t="50000" r="50000" b="50000"/>
              </a:path>
              <a:tileRect/>
            </a:gradFill>
            <a:ln w="254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109" name="Line 6"/>
            <p:cNvSpPr>
              <a:spLocks noChangeShapeType="1"/>
            </p:cNvSpPr>
            <p:nvPr/>
          </p:nvSpPr>
          <p:spPr bwMode="auto">
            <a:xfrm flipV="1">
              <a:off x="4094151" y="3140496"/>
              <a:ext cx="860701" cy="1596603"/>
            </a:xfrm>
            <a:prstGeom prst="line">
              <a:avLst/>
            </a:prstGeom>
            <a:noFill/>
            <a:ln w="50800">
              <a:solidFill>
                <a:schemeClr val="accent6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114" name="Line 7"/>
            <p:cNvSpPr>
              <a:spLocks noChangeShapeType="1"/>
            </p:cNvSpPr>
            <p:nvPr/>
          </p:nvSpPr>
          <p:spPr bwMode="auto">
            <a:xfrm>
              <a:off x="2285982" y="3929063"/>
              <a:ext cx="4679967" cy="0"/>
            </a:xfrm>
            <a:prstGeom prst="line">
              <a:avLst/>
            </a:prstGeom>
            <a:noFill/>
            <a:ln w="50800">
              <a:solidFill>
                <a:schemeClr val="accent6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108" name="Arc 4"/>
            <p:cNvSpPr>
              <a:spLocks/>
            </p:cNvSpPr>
            <p:nvPr/>
          </p:nvSpPr>
          <p:spPr bwMode="auto">
            <a:xfrm flipV="1">
              <a:off x="2268538" y="3141663"/>
              <a:ext cx="4679950" cy="1584325"/>
            </a:xfrm>
            <a:custGeom>
              <a:avLst/>
              <a:gdLst>
                <a:gd name="T0" fmla="*/ 2147483647 w 43200"/>
                <a:gd name="T1" fmla="*/ 2147483647 h 43200"/>
                <a:gd name="T2" fmla="*/ 2147483647 w 43200"/>
                <a:gd name="T3" fmla="*/ 2147483647 h 43200"/>
                <a:gd name="T4" fmla="*/ 2147483647 w 43200"/>
                <a:gd name="T5" fmla="*/ 2147483647 h 43200"/>
                <a:gd name="T6" fmla="*/ 0 60000 65536"/>
                <a:gd name="T7" fmla="*/ 0 60000 65536"/>
                <a:gd name="T8" fmla="*/ 0 60000 65536"/>
                <a:gd name="T9" fmla="*/ 0 w 43200"/>
                <a:gd name="T10" fmla="*/ 0 h 43200"/>
                <a:gd name="T11" fmla="*/ 43200 w 432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43200" fill="none" extrusionOk="0">
                  <a:moveTo>
                    <a:pt x="43199" y="21728"/>
                  </a:moveTo>
                  <a:cubicBezTo>
                    <a:pt x="43128" y="33607"/>
                    <a:pt x="3347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43200" stroke="0" extrusionOk="0">
                  <a:moveTo>
                    <a:pt x="43199" y="21728"/>
                  </a:moveTo>
                  <a:cubicBezTo>
                    <a:pt x="43128" y="33607"/>
                    <a:pt x="3347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rgbClr val="143C2B">
                <a:alpha val="72940"/>
              </a:srgbClr>
            </a:solidFill>
            <a:ln w="38100" cap="rnd">
              <a:solidFill>
                <a:srgbClr val="339966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entury Gothic" pitchFamily="34" charset="0"/>
              </a:endParaRPr>
            </a:p>
          </p:txBody>
        </p:sp>
        <p:sp>
          <p:nvSpPr>
            <p:cNvPr id="110" name="Text Box 20"/>
            <p:cNvSpPr txBox="1">
              <a:spLocks noChangeArrowheads="1"/>
            </p:cNvSpPr>
            <p:nvPr/>
          </p:nvSpPr>
          <p:spPr bwMode="auto">
            <a:xfrm>
              <a:off x="3714744" y="4797425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>
                  <a:solidFill>
                    <a:srgbClr val="FF3300"/>
                  </a:solidFill>
                  <a:latin typeface="Century Gothic" pitchFamily="34" charset="0"/>
                </a:rPr>
                <a:t>O</a:t>
              </a:r>
            </a:p>
          </p:txBody>
        </p:sp>
        <p:sp>
          <p:nvSpPr>
            <p:cNvPr id="111" name="Text Box 21"/>
            <p:cNvSpPr txBox="1">
              <a:spLocks noChangeArrowheads="1"/>
            </p:cNvSpPr>
            <p:nvPr/>
          </p:nvSpPr>
          <p:spPr bwMode="auto">
            <a:xfrm>
              <a:off x="1714480" y="3573463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 dirty="0">
                  <a:solidFill>
                    <a:srgbClr val="FF3300"/>
                  </a:solidFill>
                  <a:latin typeface="Century Gothic" pitchFamily="34" charset="0"/>
                </a:rPr>
                <a:t>N</a:t>
              </a:r>
            </a:p>
          </p:txBody>
        </p:sp>
        <p:sp>
          <p:nvSpPr>
            <p:cNvPr id="112" name="Text Box 22"/>
            <p:cNvSpPr txBox="1">
              <a:spLocks noChangeArrowheads="1"/>
            </p:cNvSpPr>
            <p:nvPr/>
          </p:nvSpPr>
          <p:spPr bwMode="auto">
            <a:xfrm>
              <a:off x="4857752" y="2428868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>
                  <a:solidFill>
                    <a:srgbClr val="FF3300"/>
                  </a:solidFill>
                  <a:latin typeface="Century Gothic" pitchFamily="34" charset="0"/>
                </a:rPr>
                <a:t>L</a:t>
              </a:r>
            </a:p>
          </p:txBody>
        </p:sp>
        <p:sp>
          <p:nvSpPr>
            <p:cNvPr id="113" name="Text Box 23"/>
            <p:cNvSpPr txBox="1">
              <a:spLocks noChangeArrowheads="1"/>
            </p:cNvSpPr>
            <p:nvPr/>
          </p:nvSpPr>
          <p:spPr bwMode="auto">
            <a:xfrm>
              <a:off x="7019925" y="3571876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>
                  <a:solidFill>
                    <a:srgbClr val="FF3300"/>
                  </a:solidFill>
                  <a:latin typeface="Century Gothic" pitchFamily="34" charset="0"/>
                </a:rPr>
                <a:t>S</a:t>
              </a:r>
            </a:p>
          </p:txBody>
        </p:sp>
      </p:grpSp>
      <p:sp>
        <p:nvSpPr>
          <p:cNvPr id="120" name="Arc 3"/>
          <p:cNvSpPr>
            <a:spLocks/>
          </p:cNvSpPr>
          <p:nvPr/>
        </p:nvSpPr>
        <p:spPr bwMode="auto">
          <a:xfrm rot="20930720" flipV="1">
            <a:off x="2751138" y="3403600"/>
            <a:ext cx="4094162" cy="196850"/>
          </a:xfrm>
          <a:custGeom>
            <a:avLst/>
            <a:gdLst>
              <a:gd name="T0" fmla="*/ 2147483647 w 21407"/>
              <a:gd name="T1" fmla="*/ 2147483647 h 3672"/>
              <a:gd name="T2" fmla="*/ 2147483647 w 21407"/>
              <a:gd name="T3" fmla="*/ 2147483647 h 3672"/>
              <a:gd name="T4" fmla="*/ 0 w 21407"/>
              <a:gd name="T5" fmla="*/ 0 h 3672"/>
              <a:gd name="T6" fmla="*/ 0 60000 65536"/>
              <a:gd name="T7" fmla="*/ 0 60000 65536"/>
              <a:gd name="T8" fmla="*/ 0 60000 65536"/>
              <a:gd name="T9" fmla="*/ 0 w 21407"/>
              <a:gd name="T10" fmla="*/ 0 h 3672"/>
              <a:gd name="T11" fmla="*/ 21407 w 21407"/>
              <a:gd name="T12" fmla="*/ 3672 h 3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07" h="3672" fill="none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</a:path>
              <a:path w="21407" h="3672" stroke="0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21" name="Arc 5"/>
          <p:cNvSpPr>
            <a:spLocks/>
          </p:cNvSpPr>
          <p:nvPr/>
        </p:nvSpPr>
        <p:spPr bwMode="auto">
          <a:xfrm flipV="1">
            <a:off x="2339752" y="3861048"/>
            <a:ext cx="4642867" cy="879475"/>
          </a:xfrm>
          <a:custGeom>
            <a:avLst/>
            <a:gdLst>
              <a:gd name="T0" fmla="*/ 2147483647 w 43200"/>
              <a:gd name="T1" fmla="*/ 2147483647 h 23987"/>
              <a:gd name="T2" fmla="*/ 2147483647 w 43200"/>
              <a:gd name="T3" fmla="*/ 2147483647 h 23987"/>
              <a:gd name="T4" fmla="*/ 2147483647 w 43200"/>
              <a:gd name="T5" fmla="*/ 2147483647 h 23987"/>
              <a:gd name="T6" fmla="*/ 0 60000 65536"/>
              <a:gd name="T7" fmla="*/ 0 60000 65536"/>
              <a:gd name="T8" fmla="*/ 0 60000 65536"/>
              <a:gd name="T9" fmla="*/ 0 w 43200"/>
              <a:gd name="T10" fmla="*/ 0 h 23987"/>
              <a:gd name="T11" fmla="*/ 43200 w 43200"/>
              <a:gd name="T12" fmla="*/ 23987 h 239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3987" fill="none" extrusionOk="0">
                <a:moveTo>
                  <a:pt x="132" y="23986"/>
                </a:moveTo>
                <a:cubicBezTo>
                  <a:pt x="44" y="23194"/>
                  <a:pt x="0" y="223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</a:path>
              <a:path w="43200" h="23987" stroke="0" extrusionOk="0">
                <a:moveTo>
                  <a:pt x="132" y="23986"/>
                </a:moveTo>
                <a:cubicBezTo>
                  <a:pt x="44" y="23194"/>
                  <a:pt x="0" y="223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  <a:lnTo>
                  <a:pt x="21600" y="21600"/>
                </a:lnTo>
                <a:close/>
              </a:path>
            </a:pathLst>
          </a:custGeom>
          <a:solidFill>
            <a:srgbClr val="143C2B">
              <a:alpha val="7059"/>
            </a:srgbClr>
          </a:solidFill>
          <a:ln w="63500">
            <a:solidFill>
              <a:srgbClr val="3399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22" name="Line 26"/>
          <p:cNvSpPr>
            <a:spLocks noChangeShapeType="1"/>
          </p:cNvSpPr>
          <p:nvPr/>
        </p:nvSpPr>
        <p:spPr bwMode="auto">
          <a:xfrm flipV="1">
            <a:off x="4572000" y="2420887"/>
            <a:ext cx="1944216" cy="1508174"/>
          </a:xfrm>
          <a:prstGeom prst="line">
            <a:avLst/>
          </a:prstGeom>
          <a:noFill/>
          <a:ln w="25400">
            <a:solidFill>
              <a:schemeClr val="bg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40" name="Arco 139"/>
          <p:cNvSpPr/>
          <p:nvPr/>
        </p:nvSpPr>
        <p:spPr bwMode="auto">
          <a:xfrm rot="8526017">
            <a:off x="3726779" y="1583923"/>
            <a:ext cx="1717118" cy="4669768"/>
          </a:xfrm>
          <a:prstGeom prst="arc">
            <a:avLst>
              <a:gd name="adj1" fmla="val 14681524"/>
              <a:gd name="adj2" fmla="val 16153498"/>
            </a:avLst>
          </a:prstGeom>
          <a:noFill/>
          <a:ln w="38100" cap="flat" cmpd="sng" algn="ctr">
            <a:solidFill>
              <a:srgbClr val="00B0F0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34" name="Elipse 33"/>
          <p:cNvSpPr>
            <a:spLocks noChangeAspect="1"/>
          </p:cNvSpPr>
          <p:nvPr/>
        </p:nvSpPr>
        <p:spPr bwMode="auto">
          <a:xfrm>
            <a:off x="4868658" y="3014204"/>
            <a:ext cx="267870" cy="267870"/>
          </a:xfrm>
          <a:prstGeom prst="ellipse">
            <a:avLst/>
          </a:prstGeom>
          <a:noFill/>
          <a:ln w="34925" cap="flat" cmpd="sng" algn="ctr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4" name="Grupo 25"/>
          <p:cNvGrpSpPr/>
          <p:nvPr/>
        </p:nvGrpSpPr>
        <p:grpSpPr>
          <a:xfrm>
            <a:off x="4499992" y="3313216"/>
            <a:ext cx="288032" cy="648072"/>
            <a:chOff x="4499992" y="3313216"/>
            <a:chExt cx="288032" cy="648072"/>
          </a:xfrm>
        </p:grpSpPr>
        <p:sp>
          <p:nvSpPr>
            <p:cNvPr id="27" name="Elipse 26"/>
            <p:cNvSpPr/>
            <p:nvPr/>
          </p:nvSpPr>
          <p:spPr bwMode="auto">
            <a:xfrm>
              <a:off x="4572000" y="3313216"/>
              <a:ext cx="216024" cy="216024"/>
            </a:xfrm>
            <a:prstGeom prst="ellipse">
              <a:avLst/>
            </a:prstGeom>
            <a:noFill/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cxnSp>
          <p:nvCxnSpPr>
            <p:cNvPr id="28" name="Conector reto 27"/>
            <p:cNvCxnSpPr>
              <a:stCxn id="27" idx="4"/>
            </p:cNvCxnSpPr>
            <p:nvPr/>
          </p:nvCxnSpPr>
          <p:spPr bwMode="auto">
            <a:xfrm flipH="1">
              <a:off x="4644008" y="3529240"/>
              <a:ext cx="36004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29" name="Conector reto 28"/>
            <p:cNvCxnSpPr/>
            <p:nvPr/>
          </p:nvCxnSpPr>
          <p:spPr bwMode="auto">
            <a:xfrm>
              <a:off x="4644008" y="3745264"/>
              <a:ext cx="144016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0" name="Conector reto 29"/>
            <p:cNvCxnSpPr/>
            <p:nvPr/>
          </p:nvCxnSpPr>
          <p:spPr bwMode="auto">
            <a:xfrm flipH="1">
              <a:off x="4572000" y="3745264"/>
              <a:ext cx="72008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1" name="Conector reto 30"/>
            <p:cNvCxnSpPr/>
            <p:nvPr/>
          </p:nvCxnSpPr>
          <p:spPr bwMode="auto">
            <a:xfrm>
              <a:off x="4644008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2" name="Conector reto 31"/>
            <p:cNvCxnSpPr/>
            <p:nvPr/>
          </p:nvCxnSpPr>
          <p:spPr bwMode="auto">
            <a:xfrm flipV="1">
              <a:off x="4499992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grpSp>
        <p:nvGrpSpPr>
          <p:cNvPr id="5" name="Grupo 32"/>
          <p:cNvGrpSpPr/>
          <p:nvPr/>
        </p:nvGrpSpPr>
        <p:grpSpPr>
          <a:xfrm flipH="1">
            <a:off x="2627784" y="1772816"/>
            <a:ext cx="3960440" cy="4033515"/>
            <a:chOff x="2555875" y="1700535"/>
            <a:chExt cx="3805696" cy="4033515"/>
          </a:xfrm>
        </p:grpSpPr>
        <p:sp>
          <p:nvSpPr>
            <p:cNvPr id="37" name="AutoShape 9"/>
            <p:cNvSpPr>
              <a:spLocks noChangeArrowheads="1"/>
            </p:cNvSpPr>
            <p:nvPr/>
          </p:nvSpPr>
          <p:spPr bwMode="auto">
            <a:xfrm>
              <a:off x="3445499" y="4868887"/>
              <a:ext cx="217488" cy="144462"/>
            </a:xfrm>
            <a:prstGeom prst="star5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44" name="AutoShape 17"/>
            <p:cNvSpPr>
              <a:spLocks noChangeArrowheads="1"/>
            </p:cNvSpPr>
            <p:nvPr/>
          </p:nvSpPr>
          <p:spPr bwMode="auto">
            <a:xfrm>
              <a:off x="5724525" y="5084763"/>
              <a:ext cx="217488" cy="144462"/>
            </a:xfrm>
            <a:prstGeom prst="star5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45" name="AutoShape 18"/>
            <p:cNvSpPr>
              <a:spLocks noChangeArrowheads="1"/>
            </p:cNvSpPr>
            <p:nvPr/>
          </p:nvSpPr>
          <p:spPr bwMode="auto">
            <a:xfrm>
              <a:off x="4427538" y="5589588"/>
              <a:ext cx="217487" cy="144462"/>
            </a:xfrm>
            <a:prstGeom prst="star5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46" name="AutoShape 19"/>
            <p:cNvSpPr>
              <a:spLocks noChangeArrowheads="1"/>
            </p:cNvSpPr>
            <p:nvPr/>
          </p:nvSpPr>
          <p:spPr bwMode="auto">
            <a:xfrm>
              <a:off x="2771775" y="4724400"/>
              <a:ext cx="217488" cy="144463"/>
            </a:xfrm>
            <a:prstGeom prst="star5">
              <a:avLst/>
            </a:prstGeom>
            <a:solidFill>
              <a:schemeClr val="accent3">
                <a:lumMod val="8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36" name="AutoShape 8"/>
            <p:cNvSpPr>
              <a:spLocks noChangeArrowheads="1"/>
            </p:cNvSpPr>
            <p:nvPr/>
          </p:nvSpPr>
          <p:spPr bwMode="auto">
            <a:xfrm>
              <a:off x="2555875" y="2852738"/>
              <a:ext cx="217488" cy="144462"/>
            </a:xfrm>
            <a:prstGeom prst="star5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38" name="AutoShape 10"/>
            <p:cNvSpPr>
              <a:spLocks noChangeArrowheads="1"/>
            </p:cNvSpPr>
            <p:nvPr/>
          </p:nvSpPr>
          <p:spPr bwMode="auto">
            <a:xfrm>
              <a:off x="5669626" y="2781300"/>
              <a:ext cx="217488" cy="144463"/>
            </a:xfrm>
            <a:prstGeom prst="star5">
              <a:avLst/>
            </a:prstGeom>
            <a:solidFill>
              <a:srgbClr val="FFC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40" name="AutoShape 12"/>
            <p:cNvSpPr>
              <a:spLocks noChangeArrowheads="1"/>
            </p:cNvSpPr>
            <p:nvPr/>
          </p:nvSpPr>
          <p:spPr bwMode="auto">
            <a:xfrm>
              <a:off x="6144083" y="2925366"/>
              <a:ext cx="217488" cy="144463"/>
            </a:xfrm>
            <a:prstGeom prst="star5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41" name="AutoShape 14"/>
            <p:cNvSpPr>
              <a:spLocks noChangeArrowheads="1"/>
            </p:cNvSpPr>
            <p:nvPr/>
          </p:nvSpPr>
          <p:spPr bwMode="auto">
            <a:xfrm>
              <a:off x="4427538" y="2205038"/>
              <a:ext cx="217487" cy="144462"/>
            </a:xfrm>
            <a:prstGeom prst="star5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42" name="AutoShape 15"/>
            <p:cNvSpPr>
              <a:spLocks noChangeArrowheads="1"/>
            </p:cNvSpPr>
            <p:nvPr/>
          </p:nvSpPr>
          <p:spPr bwMode="auto">
            <a:xfrm>
              <a:off x="3999056" y="1700535"/>
              <a:ext cx="217487" cy="144463"/>
            </a:xfrm>
            <a:prstGeom prst="star5">
              <a:avLst/>
            </a:prstGeom>
            <a:solidFill>
              <a:srgbClr val="FFFF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</p:grpSp>
      <p:sp>
        <p:nvSpPr>
          <p:cNvPr id="48" name="Oval 25"/>
          <p:cNvSpPr>
            <a:spLocks noChangeArrowheads="1"/>
          </p:cNvSpPr>
          <p:nvPr/>
        </p:nvSpPr>
        <p:spPr bwMode="auto">
          <a:xfrm>
            <a:off x="4932040" y="3068960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47" name="Oval 25"/>
          <p:cNvSpPr>
            <a:spLocks noChangeArrowheads="1"/>
          </p:cNvSpPr>
          <p:nvPr/>
        </p:nvSpPr>
        <p:spPr bwMode="auto">
          <a:xfrm>
            <a:off x="2268885" y="3861048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50" name="Oval 25"/>
          <p:cNvSpPr>
            <a:spLocks noChangeArrowheads="1"/>
          </p:cNvSpPr>
          <p:nvPr/>
        </p:nvSpPr>
        <p:spPr bwMode="auto">
          <a:xfrm>
            <a:off x="6949405" y="3861048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53" name="Lua 52"/>
          <p:cNvSpPr/>
          <p:nvPr/>
        </p:nvSpPr>
        <p:spPr bwMode="auto">
          <a:xfrm rot="16200000">
            <a:off x="4119781" y="3779486"/>
            <a:ext cx="1125232" cy="3276000"/>
          </a:xfrm>
          <a:prstGeom prst="moon">
            <a:avLst>
              <a:gd name="adj" fmla="val 87500"/>
            </a:avLst>
          </a:prstGeom>
          <a:gradFill flip="none" rotWithShape="1">
            <a:gsLst>
              <a:gs pos="94000">
                <a:schemeClr val="tx1">
                  <a:alpha val="0"/>
                </a:schemeClr>
              </a:gs>
              <a:gs pos="68000">
                <a:srgbClr val="7030A0">
                  <a:alpha val="41000"/>
                </a:srgbClr>
              </a:gs>
              <a:gs pos="3000">
                <a:schemeClr val="bg1">
                  <a:alpha val="37000"/>
                </a:schemeClr>
              </a:gs>
            </a:gsLst>
            <a:lin ang="21594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42"/>
            <a:endParaRPr lang="pt-BR" dirty="0" smtClean="0"/>
          </a:p>
        </p:txBody>
      </p:sp>
      <p:grpSp>
        <p:nvGrpSpPr>
          <p:cNvPr id="51" name="Grupo 101"/>
          <p:cNvGrpSpPr/>
          <p:nvPr/>
        </p:nvGrpSpPr>
        <p:grpSpPr>
          <a:xfrm rot="18342476">
            <a:off x="6191253" y="2109300"/>
            <a:ext cx="636551" cy="636551"/>
            <a:chOff x="7100825" y="2059484"/>
            <a:chExt cx="636551" cy="636551"/>
          </a:xfrm>
        </p:grpSpPr>
        <p:sp>
          <p:nvSpPr>
            <p:cNvPr id="54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rgbClr val="21FF4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Helvetica 55 Roman" pitchFamily="34" charset="0"/>
              </a:endParaRPr>
            </a:p>
          </p:txBody>
        </p:sp>
        <p:sp>
          <p:nvSpPr>
            <p:cNvPr id="55" name="Elipse 54"/>
            <p:cNvSpPr>
              <a:spLocks noChangeAspect="1"/>
            </p:cNvSpPr>
            <p:nvPr/>
          </p:nvSpPr>
          <p:spPr bwMode="auto">
            <a:xfrm>
              <a:off x="7100825" y="2059484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FFFF00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</p:grpSp>
      <p:grpSp>
        <p:nvGrpSpPr>
          <p:cNvPr id="56" name="Grupo 101"/>
          <p:cNvGrpSpPr/>
          <p:nvPr/>
        </p:nvGrpSpPr>
        <p:grpSpPr>
          <a:xfrm rot="18342476">
            <a:off x="2462635" y="4973200"/>
            <a:ext cx="636551" cy="636551"/>
            <a:chOff x="7100825" y="2059484"/>
            <a:chExt cx="636551" cy="636551"/>
          </a:xfrm>
        </p:grpSpPr>
        <p:sp>
          <p:nvSpPr>
            <p:cNvPr id="57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rgbClr val="21FF4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Helvetica 55 Roman" pitchFamily="34" charset="0"/>
              </a:endParaRPr>
            </a:p>
          </p:txBody>
        </p:sp>
        <p:sp>
          <p:nvSpPr>
            <p:cNvPr id="58" name="Elipse 57"/>
            <p:cNvSpPr>
              <a:spLocks noChangeAspect="1"/>
            </p:cNvSpPr>
            <p:nvPr/>
          </p:nvSpPr>
          <p:spPr bwMode="auto">
            <a:xfrm>
              <a:off x="7100825" y="2059484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FFFF00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</p:grpSp>
      <p:sp>
        <p:nvSpPr>
          <p:cNvPr id="52" name="Elipse 51"/>
          <p:cNvSpPr>
            <a:spLocks noChangeAspect="1"/>
          </p:cNvSpPr>
          <p:nvPr/>
        </p:nvSpPr>
        <p:spPr bwMode="auto">
          <a:xfrm>
            <a:off x="3048112" y="1752268"/>
            <a:ext cx="3240361" cy="2304256"/>
          </a:xfrm>
          <a:prstGeom prst="ellipse">
            <a:avLst/>
          </a:prstGeom>
          <a:gradFill>
            <a:gsLst>
              <a:gs pos="48000">
                <a:srgbClr val="7030A0">
                  <a:alpha val="77000"/>
                </a:srgbClr>
              </a:gs>
              <a:gs pos="91000">
                <a:schemeClr val="tx1">
                  <a:alpha val="2000"/>
                </a:schemeClr>
              </a:gs>
              <a:gs pos="6000">
                <a:schemeClr val="bg1">
                  <a:alpha val="58000"/>
                </a:schemeClr>
              </a:gs>
            </a:gsLst>
            <a:lin ang="5400000" scaled="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>
            <a:prstTxWarp prst="textNoShape">
              <a:avLst/>
            </a:prstTxWarp>
          </a:bodyPr>
          <a:lstStyle/>
          <a:p>
            <a:pPr defTabSz="914053"/>
            <a:endParaRPr lang="pt-BR" dirty="0" smtClean="0">
              <a:latin typeface="Helvetica 55 Roman" pitchFamily="34" charset="0"/>
            </a:endParaRPr>
          </a:p>
        </p:txBody>
      </p:sp>
      <p:sp>
        <p:nvSpPr>
          <p:cNvPr id="138" name="Arco 137"/>
          <p:cNvSpPr/>
          <p:nvPr/>
        </p:nvSpPr>
        <p:spPr bwMode="auto">
          <a:xfrm rot="8526017">
            <a:off x="3712308" y="1562955"/>
            <a:ext cx="1750374" cy="4669769"/>
          </a:xfrm>
          <a:prstGeom prst="arc">
            <a:avLst>
              <a:gd name="adj1" fmla="val 16218021"/>
              <a:gd name="adj2" fmla="val 5380108"/>
            </a:avLst>
          </a:prstGeom>
          <a:noFill/>
          <a:ln w="63500" cap="flat" cmpd="sng" algn="ctr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49" name="Oval 25"/>
          <p:cNvSpPr>
            <a:spLocks noChangeArrowheads="1"/>
          </p:cNvSpPr>
          <p:nvPr/>
        </p:nvSpPr>
        <p:spPr bwMode="auto">
          <a:xfrm>
            <a:off x="4069085" y="4653136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35" name="Elipse 34"/>
          <p:cNvSpPr>
            <a:spLocks noChangeAspect="1"/>
          </p:cNvSpPr>
          <p:nvPr/>
        </p:nvSpPr>
        <p:spPr bwMode="auto">
          <a:xfrm>
            <a:off x="3995936" y="4589753"/>
            <a:ext cx="278585" cy="278585"/>
          </a:xfrm>
          <a:prstGeom prst="ellipse">
            <a:avLst/>
          </a:prstGeom>
          <a:noFill/>
          <a:ln w="34925" cap="flat" cmpd="sng" algn="ctr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59" name="CaixaDeTexto 58"/>
          <p:cNvSpPr txBox="1"/>
          <p:nvPr/>
        </p:nvSpPr>
        <p:spPr>
          <a:xfrm>
            <a:off x="5508104" y="5858108"/>
            <a:ext cx="3456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0" dirty="0" smtClean="0">
                <a:solidFill>
                  <a:srgbClr val="00B0F0"/>
                </a:solidFill>
                <a:latin typeface="Century Gothic" pitchFamily="34" charset="0"/>
                <a:cs typeface="Arial" pitchFamily="34" charset="0"/>
              </a:rPr>
              <a:t>Equador Celeste</a:t>
            </a:r>
            <a:endParaRPr lang="pt-BR" sz="2800" b="0" dirty="0">
              <a:solidFill>
                <a:srgbClr val="00B0F0"/>
              </a:solidFill>
              <a:latin typeface="Century Gothic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2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3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2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3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2" dur="2000" fill="hold"/>
                                        <p:tgtEl>
                                          <p:spTgt spid="3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2000" fill="hold"/>
                                        <p:tgtEl>
                                          <p:spTgt spid="3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" grpId="0" animBg="1"/>
      <p:bldP spid="116" grpId="0" animBg="1"/>
      <p:bldP spid="13343" grpId="0"/>
      <p:bldP spid="13344" grpId="0"/>
      <p:bldP spid="122" grpId="0" animBg="1"/>
      <p:bldP spid="140" grpId="1" animBg="1"/>
      <p:bldP spid="34" grpId="0" animBg="1"/>
      <p:bldP spid="34" grpId="1" animBg="1"/>
      <p:bldP spid="138" grpId="1" animBg="1"/>
      <p:bldP spid="35" grpId="0" animBg="1"/>
      <p:bldP spid="35" grpId="1" animBg="1"/>
      <p:bldP spid="5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Arc 3"/>
          <p:cNvSpPr>
            <a:spLocks/>
          </p:cNvSpPr>
          <p:nvPr/>
        </p:nvSpPr>
        <p:spPr bwMode="auto">
          <a:xfrm rot="20930720" flipV="1">
            <a:off x="2766210" y="3031307"/>
            <a:ext cx="4094162" cy="196850"/>
          </a:xfrm>
          <a:custGeom>
            <a:avLst/>
            <a:gdLst>
              <a:gd name="T0" fmla="*/ 2147483647 w 21407"/>
              <a:gd name="T1" fmla="*/ 2147483647 h 3672"/>
              <a:gd name="T2" fmla="*/ 2147483647 w 21407"/>
              <a:gd name="T3" fmla="*/ 2147483647 h 3672"/>
              <a:gd name="T4" fmla="*/ 0 w 21407"/>
              <a:gd name="T5" fmla="*/ 0 h 3672"/>
              <a:gd name="T6" fmla="*/ 0 60000 65536"/>
              <a:gd name="T7" fmla="*/ 0 60000 65536"/>
              <a:gd name="T8" fmla="*/ 0 60000 65536"/>
              <a:gd name="T9" fmla="*/ 0 w 21407"/>
              <a:gd name="T10" fmla="*/ 0 h 3672"/>
              <a:gd name="T11" fmla="*/ 21407 w 21407"/>
              <a:gd name="T12" fmla="*/ 3672 h 3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07" h="3672" fill="none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</a:path>
              <a:path w="21407" h="3672" stroke="0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05" tIns="45703" rIns="91405" bIns="45703" anchor="ctr"/>
          <a:lstStyle/>
          <a:p>
            <a:endParaRPr lang="pt-BR">
              <a:latin typeface="Helvetica 55 Roman" pitchFamily="34" charset="0"/>
            </a:endParaRPr>
          </a:p>
        </p:txBody>
      </p:sp>
      <p:sp>
        <p:nvSpPr>
          <p:cNvPr id="35" name="Oval 2"/>
          <p:cNvSpPr>
            <a:spLocks noChangeAspect="1" noChangeArrowheads="1"/>
          </p:cNvSpPr>
          <p:nvPr/>
        </p:nvSpPr>
        <p:spPr bwMode="auto">
          <a:xfrm rot="18342476">
            <a:off x="2272116" y="1083406"/>
            <a:ext cx="4752000" cy="4752975"/>
          </a:xfrm>
          <a:prstGeom prst="ellipse">
            <a:avLst/>
          </a:prstGeom>
          <a:gradFill flip="none" rotWithShape="1">
            <a:gsLst>
              <a:gs pos="64000">
                <a:srgbClr val="000000"/>
              </a:gs>
              <a:gs pos="39999">
                <a:srgbClr val="0A128C">
                  <a:alpha val="37000"/>
                </a:srgbClr>
              </a:gs>
              <a:gs pos="71000">
                <a:srgbClr val="873AC0">
                  <a:alpha val="65000"/>
                </a:srgbClr>
              </a:gs>
            </a:gsLst>
            <a:path path="circle">
              <a:fillToRect l="50000" t="50000" r="50000" b="50000"/>
            </a:path>
            <a:tileRect/>
          </a:gradFill>
          <a:ln w="254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Helvetica 55 Roman" pitchFamily="34" charset="0"/>
            </a:endParaRPr>
          </a:p>
        </p:txBody>
      </p:sp>
      <p:sp>
        <p:nvSpPr>
          <p:cNvPr id="83" name="Arco 82"/>
          <p:cNvSpPr/>
          <p:nvPr/>
        </p:nvSpPr>
        <p:spPr bwMode="auto">
          <a:xfrm rot="5400000">
            <a:off x="3994057" y="1094116"/>
            <a:ext cx="1296146" cy="4669769"/>
          </a:xfrm>
          <a:prstGeom prst="arc">
            <a:avLst>
              <a:gd name="adj1" fmla="val 5300658"/>
              <a:gd name="adj2" fmla="val 16218859"/>
            </a:avLst>
          </a:prstGeom>
          <a:noFill/>
          <a:ln w="66675" cap="flat" cmpd="sng" algn="ctr">
            <a:solidFill>
              <a:srgbClr val="00B0F0">
                <a:alpha val="42000"/>
              </a:srgbClr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>
            <a:prstTxWarp prst="textNoShape">
              <a:avLst/>
            </a:prstTxWarp>
          </a:bodyPr>
          <a:lstStyle/>
          <a:p>
            <a:pPr defTabSz="914053"/>
            <a:endParaRPr lang="pt-BR" dirty="0" smtClean="0"/>
          </a:p>
        </p:txBody>
      </p:sp>
      <p:sp>
        <p:nvSpPr>
          <p:cNvPr id="86" name="Line 27"/>
          <p:cNvSpPr>
            <a:spLocks noChangeShapeType="1"/>
          </p:cNvSpPr>
          <p:nvPr/>
        </p:nvSpPr>
        <p:spPr bwMode="auto">
          <a:xfrm rot="18342476" flipV="1">
            <a:off x="2744766" y="2115086"/>
            <a:ext cx="3800593" cy="2731801"/>
          </a:xfrm>
          <a:prstGeom prst="line">
            <a:avLst/>
          </a:prstGeom>
          <a:noFill/>
          <a:ln w="25400">
            <a:solidFill>
              <a:schemeClr val="bg1"/>
            </a:solidFill>
            <a:prstDash val="sysDot"/>
            <a:round/>
            <a:headEnd/>
            <a:tailEnd/>
          </a:ln>
        </p:spPr>
        <p:txBody>
          <a:bodyPr lIns="91405" tIns="45703" rIns="91405" bIns="45703"/>
          <a:lstStyle/>
          <a:p>
            <a:endParaRPr lang="pt-BR"/>
          </a:p>
        </p:txBody>
      </p:sp>
      <p:grpSp>
        <p:nvGrpSpPr>
          <p:cNvPr id="2" name="Grupo 101"/>
          <p:cNvGrpSpPr/>
          <p:nvPr/>
        </p:nvGrpSpPr>
        <p:grpSpPr>
          <a:xfrm rot="18342476">
            <a:off x="4327967" y="792376"/>
            <a:ext cx="636551" cy="636551"/>
            <a:chOff x="7100825" y="2059484"/>
            <a:chExt cx="636551" cy="636551"/>
          </a:xfrm>
        </p:grpSpPr>
        <p:sp>
          <p:nvSpPr>
            <p:cNvPr id="133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rgbClr val="21FF4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Helvetica 55 Roman" pitchFamily="34" charset="0"/>
              </a:endParaRPr>
            </a:p>
          </p:txBody>
        </p:sp>
        <p:sp>
          <p:nvSpPr>
            <p:cNvPr id="134" name="Elipse 133"/>
            <p:cNvSpPr>
              <a:spLocks noChangeAspect="1"/>
            </p:cNvSpPr>
            <p:nvPr/>
          </p:nvSpPr>
          <p:spPr bwMode="auto">
            <a:xfrm>
              <a:off x="7100825" y="2059484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FFFF00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</p:grpSp>
      <p:sp>
        <p:nvSpPr>
          <p:cNvPr id="48" name="Elipse 47"/>
          <p:cNvSpPr>
            <a:spLocks noChangeAspect="1"/>
          </p:cNvSpPr>
          <p:nvPr/>
        </p:nvSpPr>
        <p:spPr bwMode="auto">
          <a:xfrm>
            <a:off x="3050306" y="1344588"/>
            <a:ext cx="3240361" cy="2304256"/>
          </a:xfrm>
          <a:prstGeom prst="ellipse">
            <a:avLst/>
          </a:prstGeom>
          <a:gradFill>
            <a:gsLst>
              <a:gs pos="48000">
                <a:srgbClr val="7030A0">
                  <a:alpha val="77000"/>
                </a:srgbClr>
              </a:gs>
              <a:gs pos="91000">
                <a:schemeClr val="tx1">
                  <a:alpha val="2000"/>
                </a:schemeClr>
              </a:gs>
              <a:gs pos="2000">
                <a:schemeClr val="bg1">
                  <a:alpha val="58000"/>
                </a:schemeClr>
              </a:gs>
            </a:gsLst>
            <a:lin ang="5400000" scaled="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>
            <a:prstTxWarp prst="textNoShape">
              <a:avLst/>
            </a:prstTxWarp>
          </a:bodyPr>
          <a:lstStyle/>
          <a:p>
            <a:pPr defTabSz="914053"/>
            <a:endParaRPr lang="pt-BR" dirty="0" smtClean="0">
              <a:latin typeface="Helvetica 55 Roman" pitchFamily="34" charset="0"/>
            </a:endParaRPr>
          </a:p>
        </p:txBody>
      </p:sp>
      <p:grpSp>
        <p:nvGrpSpPr>
          <p:cNvPr id="3" name="Grupo 101"/>
          <p:cNvGrpSpPr/>
          <p:nvPr/>
        </p:nvGrpSpPr>
        <p:grpSpPr>
          <a:xfrm rot="7542476">
            <a:off x="4330163" y="5492517"/>
            <a:ext cx="636551" cy="636551"/>
            <a:chOff x="7100825" y="2059484"/>
            <a:chExt cx="636551" cy="636551"/>
          </a:xfrm>
        </p:grpSpPr>
        <p:sp>
          <p:nvSpPr>
            <p:cNvPr id="120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rgbClr val="21FF4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Helvetica 55 Roman" pitchFamily="34" charset="0"/>
              </a:endParaRPr>
            </a:p>
          </p:txBody>
        </p:sp>
        <p:sp>
          <p:nvSpPr>
            <p:cNvPr id="121" name="Elipse 120"/>
            <p:cNvSpPr>
              <a:spLocks noChangeAspect="1"/>
            </p:cNvSpPr>
            <p:nvPr/>
          </p:nvSpPr>
          <p:spPr bwMode="auto">
            <a:xfrm>
              <a:off x="7100825" y="2059484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FFFF00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</p:grpSp>
      <p:sp>
        <p:nvSpPr>
          <p:cNvPr id="196" name="CaixaDeTexto 195"/>
          <p:cNvSpPr txBox="1"/>
          <p:nvPr/>
        </p:nvSpPr>
        <p:spPr>
          <a:xfrm>
            <a:off x="4499992" y="4129916"/>
            <a:ext cx="3456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0" dirty="0" smtClean="0">
                <a:solidFill>
                  <a:srgbClr val="00B0F0"/>
                </a:solidFill>
                <a:latin typeface="Century Gothic" pitchFamily="34" charset="0"/>
                <a:cs typeface="Arial" pitchFamily="34" charset="0"/>
              </a:rPr>
              <a:t>Equador Celeste</a:t>
            </a:r>
            <a:endParaRPr lang="pt-BR" sz="2800" b="0" dirty="0">
              <a:solidFill>
                <a:srgbClr val="00B0F0"/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37" name="Lua 36"/>
          <p:cNvSpPr/>
          <p:nvPr/>
        </p:nvSpPr>
        <p:spPr bwMode="auto">
          <a:xfrm rot="16200000">
            <a:off x="4081208" y="3370624"/>
            <a:ext cx="1125232" cy="3312000"/>
          </a:xfrm>
          <a:prstGeom prst="moon">
            <a:avLst>
              <a:gd name="adj" fmla="val 87500"/>
            </a:avLst>
          </a:prstGeom>
          <a:gradFill flip="none" rotWithShape="1">
            <a:gsLst>
              <a:gs pos="94000">
                <a:schemeClr val="tx1">
                  <a:alpha val="22000"/>
                </a:schemeClr>
              </a:gs>
              <a:gs pos="66000">
                <a:srgbClr val="7030A0">
                  <a:alpha val="47000"/>
                </a:srgbClr>
              </a:gs>
              <a:gs pos="19000">
                <a:schemeClr val="bg1">
                  <a:alpha val="35000"/>
                </a:schemeClr>
              </a:gs>
            </a:gsLst>
            <a:lin ang="21594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42"/>
            <a:endParaRPr lang="pt-BR" dirty="0" smtClean="0"/>
          </a:p>
        </p:txBody>
      </p:sp>
      <p:grpSp>
        <p:nvGrpSpPr>
          <p:cNvPr id="8" name="Grupo 46"/>
          <p:cNvGrpSpPr>
            <a:grpSpLocks noChangeAspect="1"/>
          </p:cNvGrpSpPr>
          <p:nvPr/>
        </p:nvGrpSpPr>
        <p:grpSpPr>
          <a:xfrm>
            <a:off x="4355976" y="3140969"/>
            <a:ext cx="576067" cy="576000"/>
            <a:chOff x="-985786" y="1102671"/>
            <a:chExt cx="4795558" cy="4984734"/>
          </a:xfrm>
        </p:grpSpPr>
        <p:sp>
          <p:nvSpPr>
            <p:cNvPr id="44" name="Oval 2"/>
            <p:cNvSpPr>
              <a:spLocks noChangeArrowheads="1"/>
            </p:cNvSpPr>
            <p:nvPr/>
          </p:nvSpPr>
          <p:spPr bwMode="auto">
            <a:xfrm rot="18342476">
              <a:off x="-1080374" y="1197259"/>
              <a:ext cx="4984734" cy="4795558"/>
            </a:xfrm>
            <a:prstGeom prst="ellipse">
              <a:avLst/>
            </a:prstGeom>
            <a:solidFill>
              <a:srgbClr val="0070C0"/>
            </a:solidFill>
            <a:ln w="4445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Helvetica 55 Roman" pitchFamily="34" charset="0"/>
              </a:endParaRPr>
            </a:p>
          </p:txBody>
        </p:sp>
        <p:sp>
          <p:nvSpPr>
            <p:cNvPr id="45" name="Elipse 44"/>
            <p:cNvSpPr>
              <a:spLocks/>
            </p:cNvSpPr>
            <p:nvPr/>
          </p:nvSpPr>
          <p:spPr bwMode="auto">
            <a:xfrm>
              <a:off x="-258644" y="1560955"/>
              <a:ext cx="3402511" cy="2803913"/>
            </a:xfrm>
            <a:prstGeom prst="ellipse">
              <a:avLst/>
            </a:prstGeom>
            <a:gradFill>
              <a:gsLst>
                <a:gs pos="85000">
                  <a:srgbClr val="00B0F0">
                    <a:alpha val="12000"/>
                  </a:srgbClr>
                </a:gs>
                <a:gs pos="100000">
                  <a:schemeClr val="accent1">
                    <a:lumMod val="20000"/>
                    <a:lumOff val="80000"/>
                    <a:alpha val="0"/>
                  </a:schemeClr>
                </a:gs>
                <a:gs pos="3000">
                  <a:schemeClr val="bg1"/>
                </a:gs>
              </a:gsLst>
              <a:lin ang="5400000" scaled="0"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05" tIns="45703" rIns="91405" bIns="45703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  <p:sp>
          <p:nvSpPr>
            <p:cNvPr id="46" name="Lua 45"/>
            <p:cNvSpPr/>
            <p:nvPr/>
          </p:nvSpPr>
          <p:spPr bwMode="auto">
            <a:xfrm rot="16200000">
              <a:off x="818874" y="3590212"/>
              <a:ext cx="1223467" cy="2996875"/>
            </a:xfrm>
            <a:prstGeom prst="moon">
              <a:avLst>
                <a:gd name="adj" fmla="val 87500"/>
              </a:avLst>
            </a:prstGeom>
            <a:gradFill flip="none" rotWithShape="1">
              <a:gsLst>
                <a:gs pos="100000">
                  <a:schemeClr val="tx1">
                    <a:alpha val="0"/>
                  </a:schemeClr>
                </a:gs>
                <a:gs pos="66000">
                  <a:srgbClr val="00B0F0">
                    <a:alpha val="44000"/>
                  </a:srgbClr>
                </a:gs>
                <a:gs pos="19000">
                  <a:schemeClr val="bg1">
                    <a:alpha val="70000"/>
                  </a:schemeClr>
                </a:gs>
              </a:gsLst>
              <a:lin ang="21594000" scaled="0"/>
              <a:tileRect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42"/>
              <a:endParaRPr lang="pt-BR" dirty="0" smtClean="0"/>
            </a:p>
          </p:txBody>
        </p:sp>
      </p:grpSp>
      <p:sp>
        <p:nvSpPr>
          <p:cNvPr id="49" name="CaixaDeTexto 48"/>
          <p:cNvSpPr txBox="1"/>
          <p:nvPr/>
        </p:nvSpPr>
        <p:spPr>
          <a:xfrm>
            <a:off x="4139952" y="3218542"/>
            <a:ext cx="252028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2400" b="0" dirty="0" smtClean="0">
                <a:solidFill>
                  <a:srgbClr val="00B0F0"/>
                </a:solidFill>
                <a:latin typeface="Century Gothic" pitchFamily="34" charset="0"/>
                <a:cs typeface="Arial" pitchFamily="34" charset="0"/>
              </a:rPr>
              <a:t>Terra</a:t>
            </a:r>
            <a:endParaRPr lang="pt-BR" sz="2400" b="0" dirty="0">
              <a:solidFill>
                <a:srgbClr val="00B0F0"/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73" name="Arco 72"/>
          <p:cNvSpPr/>
          <p:nvPr/>
        </p:nvSpPr>
        <p:spPr bwMode="auto">
          <a:xfrm rot="5400000">
            <a:off x="3926837" y="1094116"/>
            <a:ext cx="1440159" cy="4669769"/>
          </a:xfrm>
          <a:prstGeom prst="arc">
            <a:avLst>
              <a:gd name="adj1" fmla="val 16205770"/>
              <a:gd name="adj2" fmla="val 5408790"/>
            </a:avLst>
          </a:prstGeom>
          <a:noFill/>
          <a:ln w="88900" cap="flat" cmpd="sng" algn="ctr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>
            <a:prstTxWarp prst="textNoShape">
              <a:avLst/>
            </a:prstTxWarp>
          </a:bodyPr>
          <a:lstStyle/>
          <a:p>
            <a:pPr defTabSz="914053"/>
            <a:endParaRPr lang="pt-BR" dirty="0" smtClean="0"/>
          </a:p>
        </p:txBody>
      </p:sp>
      <p:grpSp>
        <p:nvGrpSpPr>
          <p:cNvPr id="43" name="Grupo 42"/>
          <p:cNvGrpSpPr>
            <a:grpSpLocks noChangeAspect="1"/>
          </p:cNvGrpSpPr>
          <p:nvPr/>
        </p:nvGrpSpPr>
        <p:grpSpPr>
          <a:xfrm rot="8589899">
            <a:off x="4841326" y="3630042"/>
            <a:ext cx="144017" cy="324036"/>
            <a:chOff x="4499992" y="3313216"/>
            <a:chExt cx="288032" cy="648072"/>
          </a:xfrm>
        </p:grpSpPr>
        <p:sp>
          <p:nvSpPr>
            <p:cNvPr id="47" name="Elipse 46"/>
            <p:cNvSpPr/>
            <p:nvPr/>
          </p:nvSpPr>
          <p:spPr bwMode="auto">
            <a:xfrm>
              <a:off x="4572000" y="3313216"/>
              <a:ext cx="216024" cy="216024"/>
            </a:xfrm>
            <a:prstGeom prst="ellipse">
              <a:avLst/>
            </a:prstGeom>
            <a:noFill/>
            <a:ln w="190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cxnSp>
          <p:nvCxnSpPr>
            <p:cNvPr id="50" name="Conector reto 49"/>
            <p:cNvCxnSpPr>
              <a:stCxn id="47" idx="4"/>
            </p:cNvCxnSpPr>
            <p:nvPr/>
          </p:nvCxnSpPr>
          <p:spPr bwMode="auto">
            <a:xfrm flipH="1">
              <a:off x="4644008" y="3529240"/>
              <a:ext cx="36004" cy="216024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51" name="Conector reto 50"/>
            <p:cNvCxnSpPr/>
            <p:nvPr/>
          </p:nvCxnSpPr>
          <p:spPr bwMode="auto">
            <a:xfrm>
              <a:off x="4644008" y="3745264"/>
              <a:ext cx="144016" cy="216024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52" name="Conector reto 51"/>
            <p:cNvCxnSpPr/>
            <p:nvPr/>
          </p:nvCxnSpPr>
          <p:spPr bwMode="auto">
            <a:xfrm flipH="1">
              <a:off x="4572000" y="3745264"/>
              <a:ext cx="72008" cy="216024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53" name="Conector reto 52"/>
            <p:cNvCxnSpPr/>
            <p:nvPr/>
          </p:nvCxnSpPr>
          <p:spPr bwMode="auto">
            <a:xfrm>
              <a:off x="4644008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54" name="Conector reto 53"/>
            <p:cNvCxnSpPr/>
            <p:nvPr/>
          </p:nvCxnSpPr>
          <p:spPr bwMode="auto">
            <a:xfrm flipV="1">
              <a:off x="4499992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grpSp>
        <p:nvGrpSpPr>
          <p:cNvPr id="55" name="Grupo 32"/>
          <p:cNvGrpSpPr/>
          <p:nvPr/>
        </p:nvGrpSpPr>
        <p:grpSpPr>
          <a:xfrm rot="8327644" flipH="1">
            <a:off x="2800868" y="1442342"/>
            <a:ext cx="3698234" cy="3989721"/>
            <a:chOff x="2555875" y="2204156"/>
            <a:chExt cx="3805696" cy="3089301"/>
          </a:xfrm>
        </p:grpSpPr>
        <p:sp>
          <p:nvSpPr>
            <p:cNvPr id="62" name="AutoShape 12"/>
            <p:cNvSpPr>
              <a:spLocks noChangeArrowheads="1"/>
            </p:cNvSpPr>
            <p:nvPr/>
          </p:nvSpPr>
          <p:spPr bwMode="auto">
            <a:xfrm>
              <a:off x="6144083" y="2925366"/>
              <a:ext cx="217488" cy="144463"/>
            </a:xfrm>
            <a:prstGeom prst="star5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56" name="AutoShape 9"/>
            <p:cNvSpPr>
              <a:spLocks noChangeArrowheads="1"/>
            </p:cNvSpPr>
            <p:nvPr/>
          </p:nvSpPr>
          <p:spPr bwMode="auto">
            <a:xfrm>
              <a:off x="3445499" y="4868887"/>
              <a:ext cx="217488" cy="144462"/>
            </a:xfrm>
            <a:prstGeom prst="star5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57" name="AutoShape 17"/>
            <p:cNvSpPr>
              <a:spLocks noChangeArrowheads="1"/>
            </p:cNvSpPr>
            <p:nvPr/>
          </p:nvSpPr>
          <p:spPr bwMode="auto">
            <a:xfrm>
              <a:off x="5879747" y="4747872"/>
              <a:ext cx="217488" cy="144462"/>
            </a:xfrm>
            <a:prstGeom prst="star5">
              <a:avLst/>
            </a:prstGeom>
            <a:solidFill>
              <a:srgbClr val="C0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58" name="AutoShape 18"/>
            <p:cNvSpPr>
              <a:spLocks noChangeArrowheads="1"/>
            </p:cNvSpPr>
            <p:nvPr/>
          </p:nvSpPr>
          <p:spPr bwMode="auto">
            <a:xfrm>
              <a:off x="4483547" y="5148995"/>
              <a:ext cx="217487" cy="144462"/>
            </a:xfrm>
            <a:prstGeom prst="star5">
              <a:avLst/>
            </a:prstGeom>
            <a:solidFill>
              <a:srgbClr val="00B0F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59" name="AutoShape 19"/>
            <p:cNvSpPr>
              <a:spLocks noChangeArrowheads="1"/>
            </p:cNvSpPr>
            <p:nvPr/>
          </p:nvSpPr>
          <p:spPr bwMode="auto">
            <a:xfrm>
              <a:off x="2771775" y="4724400"/>
              <a:ext cx="217488" cy="144463"/>
            </a:xfrm>
            <a:prstGeom prst="star5">
              <a:avLst/>
            </a:prstGeom>
            <a:solidFill>
              <a:schemeClr val="accent3">
                <a:lumMod val="85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60" name="AutoShape 8"/>
            <p:cNvSpPr>
              <a:spLocks noChangeArrowheads="1"/>
            </p:cNvSpPr>
            <p:nvPr/>
          </p:nvSpPr>
          <p:spPr bwMode="auto">
            <a:xfrm>
              <a:off x="2555875" y="2852738"/>
              <a:ext cx="217488" cy="144462"/>
            </a:xfrm>
            <a:prstGeom prst="star5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61" name="AutoShape 10"/>
            <p:cNvSpPr>
              <a:spLocks noChangeArrowheads="1"/>
            </p:cNvSpPr>
            <p:nvPr/>
          </p:nvSpPr>
          <p:spPr bwMode="auto">
            <a:xfrm>
              <a:off x="5669626" y="2781300"/>
              <a:ext cx="217488" cy="144463"/>
            </a:xfrm>
            <a:prstGeom prst="star5">
              <a:avLst/>
            </a:prstGeom>
            <a:solidFill>
              <a:srgbClr val="FFC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63" name="AutoShape 14"/>
            <p:cNvSpPr>
              <a:spLocks noChangeArrowheads="1"/>
            </p:cNvSpPr>
            <p:nvPr/>
          </p:nvSpPr>
          <p:spPr bwMode="auto">
            <a:xfrm>
              <a:off x="4427538" y="2205038"/>
              <a:ext cx="217487" cy="144462"/>
            </a:xfrm>
            <a:prstGeom prst="star5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64" name="AutoShape 15"/>
            <p:cNvSpPr>
              <a:spLocks noChangeArrowheads="1"/>
            </p:cNvSpPr>
            <p:nvPr/>
          </p:nvSpPr>
          <p:spPr bwMode="auto">
            <a:xfrm>
              <a:off x="3904585" y="2204156"/>
              <a:ext cx="217487" cy="144463"/>
            </a:xfrm>
            <a:prstGeom prst="star5">
              <a:avLst/>
            </a:prstGeom>
            <a:solidFill>
              <a:srgbClr val="FFFF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</p:grpSp>
      <p:sp>
        <p:nvSpPr>
          <p:cNvPr id="65" name="Arco 64"/>
          <p:cNvSpPr>
            <a:spLocks noChangeAspect="1"/>
          </p:cNvSpPr>
          <p:nvPr/>
        </p:nvSpPr>
        <p:spPr bwMode="auto">
          <a:xfrm rot="5400000">
            <a:off x="4558387" y="3147955"/>
            <a:ext cx="169362" cy="549165"/>
          </a:xfrm>
          <a:prstGeom prst="arc">
            <a:avLst>
              <a:gd name="adj1" fmla="val 16266446"/>
              <a:gd name="adj2" fmla="val 5408790"/>
            </a:avLst>
          </a:prstGeom>
          <a:noFill/>
          <a:ln w="38100" cap="flat" cmpd="sng" algn="ctr">
            <a:solidFill>
              <a:srgbClr val="37CBFF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>
            <a:prstTxWarp prst="textNoShape">
              <a:avLst/>
            </a:prstTxWarp>
          </a:bodyPr>
          <a:lstStyle/>
          <a:p>
            <a:pPr defTabSz="914053"/>
            <a:endParaRPr lang="pt-BR" dirty="0" smtClean="0"/>
          </a:p>
        </p:txBody>
      </p:sp>
      <p:sp>
        <p:nvSpPr>
          <p:cNvPr id="66" name="Arco 65"/>
          <p:cNvSpPr>
            <a:spLocks noChangeAspect="1"/>
          </p:cNvSpPr>
          <p:nvPr/>
        </p:nvSpPr>
        <p:spPr bwMode="auto">
          <a:xfrm rot="5400000">
            <a:off x="4554768" y="3161394"/>
            <a:ext cx="174444" cy="565640"/>
          </a:xfrm>
          <a:prstGeom prst="arc">
            <a:avLst>
              <a:gd name="adj1" fmla="val 5539178"/>
              <a:gd name="adj2" fmla="val 16097651"/>
            </a:avLst>
          </a:prstGeom>
          <a:noFill/>
          <a:ln w="25400" cap="flat" cmpd="sng" algn="ctr">
            <a:solidFill>
              <a:srgbClr val="37CBFF">
                <a:alpha val="35000"/>
              </a:srgb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>
            <a:prstTxWarp prst="textNoShape">
              <a:avLst/>
            </a:prstTxWarp>
          </a:bodyPr>
          <a:lstStyle/>
          <a:p>
            <a:pPr defTabSz="914053"/>
            <a:endParaRPr lang="pt-BR" dirty="0" smtClean="0"/>
          </a:p>
        </p:txBody>
      </p:sp>
      <p:sp>
        <p:nvSpPr>
          <p:cNvPr id="67" name="Text Box 29"/>
          <p:cNvSpPr txBox="1">
            <a:spLocks noChangeArrowheads="1"/>
          </p:cNvSpPr>
          <p:nvPr/>
        </p:nvSpPr>
        <p:spPr bwMode="auto">
          <a:xfrm>
            <a:off x="3059832" y="260648"/>
            <a:ext cx="345638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t-BR" sz="2800" b="0" dirty="0" smtClean="0">
                <a:solidFill>
                  <a:srgbClr val="FFFF00"/>
                </a:solidFill>
                <a:latin typeface="Century Gothic" pitchFamily="34" charset="0"/>
              </a:rPr>
              <a:t>Polo Celeste Norte</a:t>
            </a:r>
            <a:endParaRPr lang="pt-BR" sz="2800" b="0" dirty="0">
              <a:solidFill>
                <a:srgbClr val="FFFF00"/>
              </a:solidFill>
              <a:latin typeface="Century Gothic" pitchFamily="34" charset="0"/>
            </a:endParaRPr>
          </a:p>
        </p:txBody>
      </p:sp>
      <p:sp>
        <p:nvSpPr>
          <p:cNvPr id="68" name="Text Box 30"/>
          <p:cNvSpPr txBox="1">
            <a:spLocks noChangeArrowheads="1"/>
          </p:cNvSpPr>
          <p:nvPr/>
        </p:nvSpPr>
        <p:spPr bwMode="auto">
          <a:xfrm>
            <a:off x="2706266" y="6002124"/>
            <a:ext cx="395396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t-BR" sz="2800" b="0" dirty="0" smtClean="0">
                <a:solidFill>
                  <a:srgbClr val="FFFF00"/>
                </a:solidFill>
                <a:latin typeface="Century Gothic" pitchFamily="34" charset="0"/>
              </a:rPr>
              <a:t>Polo Celeste Sul</a:t>
            </a:r>
            <a:endParaRPr lang="pt-BR" sz="2800" b="0" dirty="0">
              <a:solidFill>
                <a:srgbClr val="FFFF0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 animBg="1"/>
      <p:bldP spid="86" grpId="0" animBg="1"/>
      <p:bldP spid="196" grpId="0"/>
      <p:bldP spid="73" grpId="0" animBg="1"/>
      <p:bldP spid="65" grpId="0" animBg="1"/>
      <p:bldP spid="66" grpId="0" animBg="1"/>
      <p:bldP spid="67" grpId="0"/>
      <p:bldP spid="6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Line 27"/>
          <p:cNvSpPr>
            <a:spLocks noChangeShapeType="1"/>
          </p:cNvSpPr>
          <p:nvPr/>
        </p:nvSpPr>
        <p:spPr bwMode="auto">
          <a:xfrm flipV="1">
            <a:off x="2771800" y="3933056"/>
            <a:ext cx="1800200" cy="1368150"/>
          </a:xfrm>
          <a:prstGeom prst="line">
            <a:avLst/>
          </a:prstGeom>
          <a:noFill/>
          <a:ln w="25400">
            <a:solidFill>
              <a:schemeClr val="bg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52" name="Arco 51"/>
          <p:cNvSpPr/>
          <p:nvPr/>
        </p:nvSpPr>
        <p:spPr bwMode="auto">
          <a:xfrm rot="8526017">
            <a:off x="3736963" y="1591732"/>
            <a:ext cx="1717118" cy="4669768"/>
          </a:xfrm>
          <a:prstGeom prst="arc">
            <a:avLst>
              <a:gd name="adj1" fmla="val 9542129"/>
              <a:gd name="adj2" fmla="val 14573602"/>
            </a:avLst>
          </a:prstGeom>
          <a:noFill/>
          <a:ln w="38100" cap="flat" cmpd="sng" algn="ctr">
            <a:solidFill>
              <a:srgbClr val="00B0F0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51" name="Arco 50"/>
          <p:cNvSpPr/>
          <p:nvPr/>
        </p:nvSpPr>
        <p:spPr bwMode="auto">
          <a:xfrm rot="10270716">
            <a:off x="3638865" y="1704815"/>
            <a:ext cx="1895878" cy="4669768"/>
          </a:xfrm>
          <a:prstGeom prst="arc">
            <a:avLst>
              <a:gd name="adj1" fmla="val 8535944"/>
              <a:gd name="adj2" fmla="val 13212543"/>
            </a:avLst>
          </a:prstGeom>
          <a:noFill/>
          <a:ln w="38100" cap="flat" cmpd="sng" algn="ctr">
            <a:solidFill>
              <a:schemeClr val="bg1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5364" name="Rectangle 24"/>
          <p:cNvSpPr>
            <a:spLocks noGrp="1" noChangeArrowheads="1"/>
          </p:cNvSpPr>
          <p:nvPr>
            <p:ph type="title"/>
          </p:nvPr>
        </p:nvSpPr>
        <p:spPr>
          <a:xfrm>
            <a:off x="539750" y="197768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A Eclíptica</a:t>
            </a:r>
          </a:p>
        </p:txBody>
      </p:sp>
      <p:grpSp>
        <p:nvGrpSpPr>
          <p:cNvPr id="2" name="Grupo 40"/>
          <p:cNvGrpSpPr>
            <a:grpSpLocks/>
          </p:cNvGrpSpPr>
          <p:nvPr/>
        </p:nvGrpSpPr>
        <p:grpSpPr bwMode="auto">
          <a:xfrm>
            <a:off x="1766087" y="1484784"/>
            <a:ext cx="5665787" cy="4752975"/>
            <a:chOff x="1714480" y="1484313"/>
            <a:chExt cx="5665808" cy="4752975"/>
          </a:xfrm>
        </p:grpSpPr>
        <p:sp>
          <p:nvSpPr>
            <p:cNvPr id="107" name="Oval 2"/>
            <p:cNvSpPr>
              <a:spLocks noChangeArrowheads="1"/>
            </p:cNvSpPr>
            <p:nvPr/>
          </p:nvSpPr>
          <p:spPr bwMode="auto">
            <a:xfrm>
              <a:off x="2218538" y="1484313"/>
              <a:ext cx="4681537" cy="4752975"/>
            </a:xfrm>
            <a:prstGeom prst="ellipse">
              <a:avLst/>
            </a:prstGeom>
            <a:gradFill flip="none" rotWithShape="1">
              <a:gsLst>
                <a:gs pos="65000">
                  <a:srgbClr val="000000"/>
                </a:gs>
                <a:gs pos="70000">
                  <a:srgbClr val="7030A0"/>
                </a:gs>
              </a:gsLst>
              <a:path path="circle">
                <a:fillToRect l="50000" t="50000" r="50000" b="50000"/>
              </a:path>
              <a:tileRect/>
            </a:gradFill>
            <a:ln w="254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109" name="Line 6"/>
            <p:cNvSpPr>
              <a:spLocks noChangeShapeType="1"/>
            </p:cNvSpPr>
            <p:nvPr/>
          </p:nvSpPr>
          <p:spPr bwMode="auto">
            <a:xfrm flipV="1">
              <a:off x="4094151" y="3140496"/>
              <a:ext cx="860701" cy="1596603"/>
            </a:xfrm>
            <a:prstGeom prst="line">
              <a:avLst/>
            </a:prstGeom>
            <a:noFill/>
            <a:ln w="50800">
              <a:solidFill>
                <a:schemeClr val="accent6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111" name="Text Box 21"/>
            <p:cNvSpPr txBox="1">
              <a:spLocks noChangeArrowheads="1"/>
            </p:cNvSpPr>
            <p:nvPr/>
          </p:nvSpPr>
          <p:spPr bwMode="auto">
            <a:xfrm>
              <a:off x="1714480" y="3573463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 dirty="0">
                  <a:solidFill>
                    <a:srgbClr val="FF3300"/>
                  </a:solidFill>
                  <a:latin typeface="Century Gothic" pitchFamily="34" charset="0"/>
                </a:rPr>
                <a:t>N</a:t>
              </a:r>
            </a:p>
          </p:txBody>
        </p:sp>
        <p:sp>
          <p:nvSpPr>
            <p:cNvPr id="113" name="Text Box 23"/>
            <p:cNvSpPr txBox="1">
              <a:spLocks noChangeArrowheads="1"/>
            </p:cNvSpPr>
            <p:nvPr/>
          </p:nvSpPr>
          <p:spPr bwMode="auto">
            <a:xfrm>
              <a:off x="7019925" y="3571876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>
                  <a:solidFill>
                    <a:srgbClr val="FF3300"/>
                  </a:solidFill>
                  <a:latin typeface="Century Gothic" pitchFamily="34" charset="0"/>
                </a:rPr>
                <a:t>S</a:t>
              </a:r>
            </a:p>
          </p:txBody>
        </p:sp>
        <p:sp>
          <p:nvSpPr>
            <p:cNvPr id="114" name="Line 7"/>
            <p:cNvSpPr>
              <a:spLocks noChangeShapeType="1"/>
            </p:cNvSpPr>
            <p:nvPr/>
          </p:nvSpPr>
          <p:spPr bwMode="auto">
            <a:xfrm>
              <a:off x="2285982" y="3929063"/>
              <a:ext cx="4679967" cy="0"/>
            </a:xfrm>
            <a:prstGeom prst="line">
              <a:avLst/>
            </a:prstGeom>
            <a:noFill/>
            <a:ln w="50800">
              <a:solidFill>
                <a:schemeClr val="accent6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108" name="Arc 4"/>
            <p:cNvSpPr>
              <a:spLocks/>
            </p:cNvSpPr>
            <p:nvPr/>
          </p:nvSpPr>
          <p:spPr bwMode="auto">
            <a:xfrm flipV="1">
              <a:off x="2268538" y="3141663"/>
              <a:ext cx="4679950" cy="1584325"/>
            </a:xfrm>
            <a:custGeom>
              <a:avLst/>
              <a:gdLst>
                <a:gd name="T0" fmla="*/ 2147483647 w 43200"/>
                <a:gd name="T1" fmla="*/ 2147483647 h 43200"/>
                <a:gd name="T2" fmla="*/ 2147483647 w 43200"/>
                <a:gd name="T3" fmla="*/ 2147483647 h 43200"/>
                <a:gd name="T4" fmla="*/ 2147483647 w 43200"/>
                <a:gd name="T5" fmla="*/ 2147483647 h 43200"/>
                <a:gd name="T6" fmla="*/ 0 60000 65536"/>
                <a:gd name="T7" fmla="*/ 0 60000 65536"/>
                <a:gd name="T8" fmla="*/ 0 60000 65536"/>
                <a:gd name="T9" fmla="*/ 0 w 43200"/>
                <a:gd name="T10" fmla="*/ 0 h 43200"/>
                <a:gd name="T11" fmla="*/ 43200 w 432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43200" fill="none" extrusionOk="0">
                  <a:moveTo>
                    <a:pt x="43199" y="21728"/>
                  </a:moveTo>
                  <a:cubicBezTo>
                    <a:pt x="43128" y="33607"/>
                    <a:pt x="3347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43200" stroke="0" extrusionOk="0">
                  <a:moveTo>
                    <a:pt x="43199" y="21728"/>
                  </a:moveTo>
                  <a:cubicBezTo>
                    <a:pt x="43128" y="33607"/>
                    <a:pt x="3347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rgbClr val="143C2B">
                <a:alpha val="72940"/>
              </a:srgbClr>
            </a:solidFill>
            <a:ln w="38100" cap="rnd">
              <a:solidFill>
                <a:srgbClr val="339966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entury Gothic" pitchFamily="34" charset="0"/>
              </a:endParaRPr>
            </a:p>
          </p:txBody>
        </p:sp>
        <p:sp>
          <p:nvSpPr>
            <p:cNvPr id="112" name="Text Box 22"/>
            <p:cNvSpPr txBox="1">
              <a:spLocks noChangeArrowheads="1"/>
            </p:cNvSpPr>
            <p:nvPr/>
          </p:nvSpPr>
          <p:spPr bwMode="auto">
            <a:xfrm>
              <a:off x="4882522" y="2564433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 dirty="0">
                  <a:solidFill>
                    <a:srgbClr val="FF3300"/>
                  </a:solidFill>
                  <a:latin typeface="Century Gothic" pitchFamily="34" charset="0"/>
                </a:rPr>
                <a:t>L</a:t>
              </a:r>
            </a:p>
          </p:txBody>
        </p:sp>
      </p:grpSp>
      <p:sp>
        <p:nvSpPr>
          <p:cNvPr id="120" name="Arc 3"/>
          <p:cNvSpPr>
            <a:spLocks/>
          </p:cNvSpPr>
          <p:nvPr/>
        </p:nvSpPr>
        <p:spPr bwMode="auto">
          <a:xfrm rot="20930720" flipV="1">
            <a:off x="2751138" y="3403600"/>
            <a:ext cx="4094162" cy="196850"/>
          </a:xfrm>
          <a:custGeom>
            <a:avLst/>
            <a:gdLst>
              <a:gd name="T0" fmla="*/ 2147483647 w 21407"/>
              <a:gd name="T1" fmla="*/ 2147483647 h 3672"/>
              <a:gd name="T2" fmla="*/ 2147483647 w 21407"/>
              <a:gd name="T3" fmla="*/ 2147483647 h 3672"/>
              <a:gd name="T4" fmla="*/ 0 w 21407"/>
              <a:gd name="T5" fmla="*/ 0 h 3672"/>
              <a:gd name="T6" fmla="*/ 0 60000 65536"/>
              <a:gd name="T7" fmla="*/ 0 60000 65536"/>
              <a:gd name="T8" fmla="*/ 0 60000 65536"/>
              <a:gd name="T9" fmla="*/ 0 w 21407"/>
              <a:gd name="T10" fmla="*/ 0 h 3672"/>
              <a:gd name="T11" fmla="*/ 21407 w 21407"/>
              <a:gd name="T12" fmla="*/ 3672 h 3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07" h="3672" fill="none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</a:path>
              <a:path w="21407" h="3672" stroke="0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21" name="Arc 5"/>
          <p:cNvSpPr>
            <a:spLocks/>
          </p:cNvSpPr>
          <p:nvPr/>
        </p:nvSpPr>
        <p:spPr bwMode="auto">
          <a:xfrm flipV="1">
            <a:off x="2342151" y="3845669"/>
            <a:ext cx="4642867" cy="879475"/>
          </a:xfrm>
          <a:custGeom>
            <a:avLst/>
            <a:gdLst>
              <a:gd name="T0" fmla="*/ 2147483647 w 43200"/>
              <a:gd name="T1" fmla="*/ 2147483647 h 23987"/>
              <a:gd name="T2" fmla="*/ 2147483647 w 43200"/>
              <a:gd name="T3" fmla="*/ 2147483647 h 23987"/>
              <a:gd name="T4" fmla="*/ 2147483647 w 43200"/>
              <a:gd name="T5" fmla="*/ 2147483647 h 23987"/>
              <a:gd name="T6" fmla="*/ 0 60000 65536"/>
              <a:gd name="T7" fmla="*/ 0 60000 65536"/>
              <a:gd name="T8" fmla="*/ 0 60000 65536"/>
              <a:gd name="T9" fmla="*/ 0 w 43200"/>
              <a:gd name="T10" fmla="*/ 0 h 23987"/>
              <a:gd name="T11" fmla="*/ 43200 w 43200"/>
              <a:gd name="T12" fmla="*/ 23987 h 239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3987" fill="none" extrusionOk="0">
                <a:moveTo>
                  <a:pt x="132" y="23986"/>
                </a:moveTo>
                <a:cubicBezTo>
                  <a:pt x="44" y="23194"/>
                  <a:pt x="0" y="223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</a:path>
              <a:path w="43200" h="23987" stroke="0" extrusionOk="0">
                <a:moveTo>
                  <a:pt x="132" y="23986"/>
                </a:moveTo>
                <a:cubicBezTo>
                  <a:pt x="44" y="23194"/>
                  <a:pt x="0" y="223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  <a:lnTo>
                  <a:pt x="21600" y="21600"/>
                </a:lnTo>
                <a:close/>
              </a:path>
            </a:pathLst>
          </a:custGeom>
          <a:solidFill>
            <a:srgbClr val="143C2B">
              <a:alpha val="7059"/>
            </a:srgbClr>
          </a:solidFill>
          <a:ln w="63500">
            <a:solidFill>
              <a:srgbClr val="3399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22" name="Line 26"/>
          <p:cNvSpPr>
            <a:spLocks noChangeShapeType="1"/>
          </p:cNvSpPr>
          <p:nvPr/>
        </p:nvSpPr>
        <p:spPr bwMode="auto">
          <a:xfrm flipV="1">
            <a:off x="4572000" y="2420887"/>
            <a:ext cx="1944216" cy="1508174"/>
          </a:xfrm>
          <a:prstGeom prst="line">
            <a:avLst/>
          </a:prstGeom>
          <a:noFill/>
          <a:ln w="25400">
            <a:solidFill>
              <a:schemeClr val="bg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73" name="Elipse 72"/>
          <p:cNvSpPr>
            <a:spLocks noChangeAspect="1"/>
          </p:cNvSpPr>
          <p:nvPr/>
        </p:nvSpPr>
        <p:spPr bwMode="auto">
          <a:xfrm>
            <a:off x="2987825" y="1772816"/>
            <a:ext cx="3240361" cy="2304256"/>
          </a:xfrm>
          <a:prstGeom prst="ellipse">
            <a:avLst/>
          </a:prstGeom>
          <a:gradFill>
            <a:gsLst>
              <a:gs pos="48000">
                <a:srgbClr val="7030A0">
                  <a:alpha val="77000"/>
                </a:srgbClr>
              </a:gs>
              <a:gs pos="91000">
                <a:schemeClr val="tx1">
                  <a:alpha val="2000"/>
                </a:schemeClr>
              </a:gs>
              <a:gs pos="6000">
                <a:schemeClr val="bg1">
                  <a:alpha val="58000"/>
                </a:schemeClr>
              </a:gs>
            </a:gsLst>
            <a:lin ang="5400000" scaled="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>
            <a:prstTxWarp prst="textNoShape">
              <a:avLst/>
            </a:prstTxWarp>
          </a:bodyPr>
          <a:lstStyle/>
          <a:p>
            <a:pPr defTabSz="914053"/>
            <a:endParaRPr lang="pt-BR" dirty="0" smtClean="0">
              <a:latin typeface="Helvetica 55 Roman" pitchFamily="34" charset="0"/>
            </a:endParaRPr>
          </a:p>
        </p:txBody>
      </p:sp>
      <p:grpSp>
        <p:nvGrpSpPr>
          <p:cNvPr id="3" name="Grupo 136"/>
          <p:cNvGrpSpPr/>
          <p:nvPr/>
        </p:nvGrpSpPr>
        <p:grpSpPr>
          <a:xfrm>
            <a:off x="3694546" y="1562955"/>
            <a:ext cx="1768136" cy="4690736"/>
            <a:chOff x="8312694" y="1371514"/>
            <a:chExt cx="1639732" cy="4548029"/>
          </a:xfrm>
        </p:grpSpPr>
        <p:sp>
          <p:nvSpPr>
            <p:cNvPr id="139" name="Arco 138"/>
            <p:cNvSpPr/>
            <p:nvPr/>
          </p:nvSpPr>
          <p:spPr bwMode="auto">
            <a:xfrm rot="8526017">
              <a:off x="8312694" y="1384850"/>
              <a:ext cx="1614194" cy="4527699"/>
            </a:xfrm>
            <a:prstGeom prst="arc">
              <a:avLst>
                <a:gd name="adj1" fmla="val 5400390"/>
                <a:gd name="adj2" fmla="val 9476570"/>
              </a:avLst>
            </a:prstGeom>
            <a:noFill/>
            <a:ln w="38100" cap="flat" cmpd="sng" algn="ctr">
              <a:solidFill>
                <a:srgbClr val="00B0F0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40" name="Arco 139"/>
            <p:cNvSpPr/>
            <p:nvPr/>
          </p:nvSpPr>
          <p:spPr bwMode="auto">
            <a:xfrm rot="8526017">
              <a:off x="8342586" y="1391844"/>
              <a:ext cx="1592419" cy="4527699"/>
            </a:xfrm>
            <a:prstGeom prst="arc">
              <a:avLst>
                <a:gd name="adj1" fmla="val 14681524"/>
                <a:gd name="adj2" fmla="val 16153498"/>
              </a:avLst>
            </a:prstGeom>
            <a:noFill/>
            <a:ln w="38100" cap="flat" cmpd="sng" algn="ctr">
              <a:solidFill>
                <a:srgbClr val="00B0F0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38" name="Arco 137"/>
            <p:cNvSpPr/>
            <p:nvPr/>
          </p:nvSpPr>
          <p:spPr bwMode="auto">
            <a:xfrm rot="8526017">
              <a:off x="8329166" y="1371514"/>
              <a:ext cx="1623260" cy="4527700"/>
            </a:xfrm>
            <a:prstGeom prst="arc">
              <a:avLst>
                <a:gd name="adj1" fmla="val 16218021"/>
                <a:gd name="adj2" fmla="val 5380108"/>
              </a:avLst>
            </a:prstGeom>
            <a:noFill/>
            <a:ln w="63500" cap="flat" cmpd="sng" algn="ctr">
              <a:solidFill>
                <a:srgbClr val="00B0F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29" name="Grupo 136"/>
          <p:cNvGrpSpPr/>
          <p:nvPr/>
        </p:nvGrpSpPr>
        <p:grpSpPr>
          <a:xfrm rot="1602709">
            <a:off x="3577863" y="1529230"/>
            <a:ext cx="1952207" cy="4690735"/>
            <a:chOff x="8312694" y="1371514"/>
            <a:chExt cx="1639732" cy="4548028"/>
          </a:xfrm>
        </p:grpSpPr>
        <p:sp>
          <p:nvSpPr>
            <p:cNvPr id="30" name="Arco 29"/>
            <p:cNvSpPr/>
            <p:nvPr/>
          </p:nvSpPr>
          <p:spPr bwMode="auto">
            <a:xfrm rot="8526017">
              <a:off x="8329166" y="1371514"/>
              <a:ext cx="1623260" cy="4527700"/>
            </a:xfrm>
            <a:prstGeom prst="arc">
              <a:avLst>
                <a:gd name="adj1" fmla="val 16218021"/>
                <a:gd name="adj2" fmla="val 5380108"/>
              </a:avLst>
            </a:prstGeom>
            <a:noFill/>
            <a:ln w="6350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31" name="Arco 30"/>
            <p:cNvSpPr/>
            <p:nvPr/>
          </p:nvSpPr>
          <p:spPr bwMode="auto">
            <a:xfrm rot="8526017">
              <a:off x="8312694" y="1384850"/>
              <a:ext cx="1614194" cy="4527699"/>
            </a:xfrm>
            <a:prstGeom prst="arc">
              <a:avLst>
                <a:gd name="adj1" fmla="val 5400390"/>
                <a:gd name="adj2" fmla="val 8987916"/>
              </a:avLst>
            </a:prstGeom>
            <a:noFill/>
            <a:ln w="38100" cap="flat" cmpd="sng" algn="ctr">
              <a:solidFill>
                <a:schemeClr val="bg1">
                  <a:alpha val="60000"/>
                </a:schemeClr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32" name="Arco 31"/>
            <p:cNvSpPr/>
            <p:nvPr/>
          </p:nvSpPr>
          <p:spPr bwMode="auto">
            <a:xfrm rot="8526017">
              <a:off x="8342586" y="1391843"/>
              <a:ext cx="1592419" cy="4527699"/>
            </a:xfrm>
            <a:prstGeom prst="arc">
              <a:avLst>
                <a:gd name="adj1" fmla="val 13852004"/>
                <a:gd name="adj2" fmla="val 16153498"/>
              </a:avLst>
            </a:prstGeom>
            <a:noFill/>
            <a:ln w="38100" cap="flat" cmpd="sng" algn="ctr">
              <a:solidFill>
                <a:schemeClr val="bg1">
                  <a:alpha val="60000"/>
                </a:schemeClr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cxnSp>
        <p:nvCxnSpPr>
          <p:cNvPr id="36" name="Conector de seta reta 35"/>
          <p:cNvCxnSpPr/>
          <p:nvPr/>
        </p:nvCxnSpPr>
        <p:spPr bwMode="auto">
          <a:xfrm flipV="1">
            <a:off x="3563888" y="2060848"/>
            <a:ext cx="72008" cy="43204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FF00"/>
            </a:solidFill>
            <a:prstDash val="solid"/>
            <a:round/>
            <a:headEnd type="none" w="sm" len="sm"/>
            <a:tailEnd type="triangle" w="lg" len="lg"/>
          </a:ln>
          <a:effectLst/>
        </p:spPr>
      </p:cxnSp>
      <p:grpSp>
        <p:nvGrpSpPr>
          <p:cNvPr id="43" name="Grupo 42"/>
          <p:cNvGrpSpPr/>
          <p:nvPr/>
        </p:nvGrpSpPr>
        <p:grpSpPr>
          <a:xfrm>
            <a:off x="4499992" y="3313216"/>
            <a:ext cx="288032" cy="648072"/>
            <a:chOff x="4499992" y="3313216"/>
            <a:chExt cx="288032" cy="648072"/>
          </a:xfrm>
        </p:grpSpPr>
        <p:sp>
          <p:nvSpPr>
            <p:cNvPr id="44" name="Elipse 43"/>
            <p:cNvSpPr/>
            <p:nvPr/>
          </p:nvSpPr>
          <p:spPr bwMode="auto">
            <a:xfrm>
              <a:off x="4572000" y="3313216"/>
              <a:ext cx="216024" cy="216024"/>
            </a:xfrm>
            <a:prstGeom prst="ellipse">
              <a:avLst/>
            </a:prstGeom>
            <a:noFill/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cxnSp>
          <p:nvCxnSpPr>
            <p:cNvPr id="45" name="Conector reto 44"/>
            <p:cNvCxnSpPr>
              <a:stCxn id="44" idx="4"/>
            </p:cNvCxnSpPr>
            <p:nvPr/>
          </p:nvCxnSpPr>
          <p:spPr bwMode="auto">
            <a:xfrm flipH="1">
              <a:off x="4644008" y="3529240"/>
              <a:ext cx="36004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46" name="Conector reto 45"/>
            <p:cNvCxnSpPr/>
            <p:nvPr/>
          </p:nvCxnSpPr>
          <p:spPr bwMode="auto">
            <a:xfrm>
              <a:off x="4644008" y="3745264"/>
              <a:ext cx="144016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47" name="Conector reto 46"/>
            <p:cNvCxnSpPr/>
            <p:nvPr/>
          </p:nvCxnSpPr>
          <p:spPr bwMode="auto">
            <a:xfrm flipH="1">
              <a:off x="4572000" y="3745264"/>
              <a:ext cx="72008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48" name="Conector reto 47"/>
            <p:cNvCxnSpPr/>
            <p:nvPr/>
          </p:nvCxnSpPr>
          <p:spPr bwMode="auto">
            <a:xfrm>
              <a:off x="4644008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49" name="Conector reto 48"/>
            <p:cNvCxnSpPr/>
            <p:nvPr/>
          </p:nvCxnSpPr>
          <p:spPr bwMode="auto">
            <a:xfrm flipV="1">
              <a:off x="4499992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sp>
        <p:nvSpPr>
          <p:cNvPr id="50" name="Text Box 20"/>
          <p:cNvSpPr txBox="1">
            <a:spLocks noChangeArrowheads="1"/>
          </p:cNvSpPr>
          <p:nvPr/>
        </p:nvSpPr>
        <p:spPr bwMode="auto">
          <a:xfrm>
            <a:off x="4059412" y="4593322"/>
            <a:ext cx="36036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pt-BR" sz="4000" dirty="0">
                <a:solidFill>
                  <a:srgbClr val="FF3300"/>
                </a:solidFill>
                <a:latin typeface="Century Gothic" pitchFamily="34" charset="0"/>
              </a:rPr>
              <a:t>O</a:t>
            </a:r>
          </a:p>
        </p:txBody>
      </p:sp>
      <p:grpSp>
        <p:nvGrpSpPr>
          <p:cNvPr id="53" name="Grupo 52"/>
          <p:cNvGrpSpPr/>
          <p:nvPr/>
        </p:nvGrpSpPr>
        <p:grpSpPr>
          <a:xfrm flipH="1">
            <a:off x="2627784" y="1772816"/>
            <a:ext cx="3960440" cy="1369294"/>
            <a:chOff x="2555875" y="1700535"/>
            <a:chExt cx="3805696" cy="1369294"/>
          </a:xfrm>
        </p:grpSpPr>
        <p:sp>
          <p:nvSpPr>
            <p:cNvPr id="54" name="AutoShape 8"/>
            <p:cNvSpPr>
              <a:spLocks noChangeArrowheads="1"/>
            </p:cNvSpPr>
            <p:nvPr/>
          </p:nvSpPr>
          <p:spPr bwMode="auto">
            <a:xfrm>
              <a:off x="2555875" y="2852738"/>
              <a:ext cx="217488" cy="144462"/>
            </a:xfrm>
            <a:prstGeom prst="star5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56" name="AutoShape 10"/>
            <p:cNvSpPr>
              <a:spLocks noChangeArrowheads="1"/>
            </p:cNvSpPr>
            <p:nvPr/>
          </p:nvSpPr>
          <p:spPr bwMode="auto">
            <a:xfrm>
              <a:off x="5669626" y="2781300"/>
              <a:ext cx="217488" cy="144463"/>
            </a:xfrm>
            <a:prstGeom prst="star5">
              <a:avLst/>
            </a:prstGeom>
            <a:solidFill>
              <a:srgbClr val="FFC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57" name="AutoShape 12"/>
            <p:cNvSpPr>
              <a:spLocks noChangeArrowheads="1"/>
            </p:cNvSpPr>
            <p:nvPr/>
          </p:nvSpPr>
          <p:spPr bwMode="auto">
            <a:xfrm>
              <a:off x="6144083" y="2925366"/>
              <a:ext cx="217488" cy="144463"/>
            </a:xfrm>
            <a:prstGeom prst="star5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58" name="AutoShape 14"/>
            <p:cNvSpPr>
              <a:spLocks noChangeArrowheads="1"/>
            </p:cNvSpPr>
            <p:nvPr/>
          </p:nvSpPr>
          <p:spPr bwMode="auto">
            <a:xfrm>
              <a:off x="4427538" y="2205038"/>
              <a:ext cx="217487" cy="144462"/>
            </a:xfrm>
            <a:prstGeom prst="star5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59" name="AutoShape 15"/>
            <p:cNvSpPr>
              <a:spLocks noChangeArrowheads="1"/>
            </p:cNvSpPr>
            <p:nvPr/>
          </p:nvSpPr>
          <p:spPr bwMode="auto">
            <a:xfrm>
              <a:off x="3999056" y="1700535"/>
              <a:ext cx="217487" cy="144463"/>
            </a:xfrm>
            <a:prstGeom prst="star5">
              <a:avLst/>
            </a:prstGeom>
            <a:solidFill>
              <a:srgbClr val="FFFF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</p:grpSp>
      <p:sp>
        <p:nvSpPr>
          <p:cNvPr id="67" name="Oval 25"/>
          <p:cNvSpPr>
            <a:spLocks noChangeArrowheads="1"/>
          </p:cNvSpPr>
          <p:nvPr/>
        </p:nvSpPr>
        <p:spPr bwMode="auto">
          <a:xfrm>
            <a:off x="2268885" y="3861048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68" name="Oval 25"/>
          <p:cNvSpPr>
            <a:spLocks noChangeArrowheads="1"/>
          </p:cNvSpPr>
          <p:nvPr/>
        </p:nvSpPr>
        <p:spPr bwMode="auto">
          <a:xfrm>
            <a:off x="4932040" y="3068960"/>
            <a:ext cx="142875" cy="144463"/>
          </a:xfrm>
          <a:prstGeom prst="ellipse">
            <a:avLst/>
          </a:prstGeom>
          <a:solidFill>
            <a:srgbClr val="FF0000">
              <a:alpha val="56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69" name="Oval 25"/>
          <p:cNvSpPr>
            <a:spLocks noChangeArrowheads="1"/>
          </p:cNvSpPr>
          <p:nvPr/>
        </p:nvSpPr>
        <p:spPr bwMode="auto">
          <a:xfrm>
            <a:off x="4069085" y="4653136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70" name="Oval 25"/>
          <p:cNvSpPr>
            <a:spLocks noChangeArrowheads="1"/>
          </p:cNvSpPr>
          <p:nvPr/>
        </p:nvSpPr>
        <p:spPr bwMode="auto">
          <a:xfrm>
            <a:off x="6949405" y="3861048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74" name="Lua 73"/>
          <p:cNvSpPr/>
          <p:nvPr/>
        </p:nvSpPr>
        <p:spPr bwMode="auto">
          <a:xfrm rot="16200000">
            <a:off x="4063208" y="3779486"/>
            <a:ext cx="1125232" cy="3276000"/>
          </a:xfrm>
          <a:prstGeom prst="moon">
            <a:avLst>
              <a:gd name="adj" fmla="val 87500"/>
            </a:avLst>
          </a:prstGeom>
          <a:gradFill flip="none" rotWithShape="1">
            <a:gsLst>
              <a:gs pos="94000">
                <a:schemeClr val="tx1">
                  <a:alpha val="0"/>
                </a:schemeClr>
              </a:gs>
              <a:gs pos="68000">
                <a:srgbClr val="7030A0">
                  <a:alpha val="41000"/>
                </a:srgbClr>
              </a:gs>
              <a:gs pos="3000">
                <a:schemeClr val="bg1">
                  <a:alpha val="37000"/>
                </a:schemeClr>
              </a:gs>
            </a:gsLst>
            <a:lin ang="21594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42"/>
            <a:endParaRPr lang="pt-BR" dirty="0" smtClean="0"/>
          </a:p>
        </p:txBody>
      </p:sp>
      <p:grpSp>
        <p:nvGrpSpPr>
          <p:cNvPr id="55" name="Grupo 54"/>
          <p:cNvGrpSpPr/>
          <p:nvPr/>
        </p:nvGrpSpPr>
        <p:grpSpPr>
          <a:xfrm>
            <a:off x="3099941" y="2276872"/>
            <a:ext cx="864096" cy="899960"/>
            <a:chOff x="7618448" y="2832375"/>
            <a:chExt cx="864096" cy="899960"/>
          </a:xfrm>
        </p:grpSpPr>
        <p:grpSp>
          <p:nvGrpSpPr>
            <p:cNvPr id="60" name="Group 2"/>
            <p:cNvGrpSpPr>
              <a:grpSpLocks/>
            </p:cNvGrpSpPr>
            <p:nvPr/>
          </p:nvGrpSpPr>
          <p:grpSpPr bwMode="auto">
            <a:xfrm>
              <a:off x="7781428" y="3005336"/>
              <a:ext cx="534988" cy="546100"/>
              <a:chOff x="5090" y="4425"/>
              <a:chExt cx="843" cy="860"/>
            </a:xfrm>
          </p:grpSpPr>
          <p:sp>
            <p:nvSpPr>
              <p:cNvPr id="62" name="AutoShape 3"/>
              <p:cNvSpPr>
                <a:spLocks noChangeArrowheads="1"/>
              </p:cNvSpPr>
              <p:nvPr/>
            </p:nvSpPr>
            <p:spPr bwMode="auto">
              <a:xfrm>
                <a:off x="5090" y="4425"/>
                <a:ext cx="843" cy="860"/>
              </a:xfrm>
              <a:prstGeom prst="star16">
                <a:avLst>
                  <a:gd name="adj" fmla="val 37500"/>
                </a:avLst>
              </a:prstGeom>
              <a:solidFill>
                <a:srgbClr val="FFC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63" name="Oval 4"/>
              <p:cNvSpPr>
                <a:spLocks noChangeArrowheads="1"/>
              </p:cNvSpPr>
              <p:nvPr/>
            </p:nvSpPr>
            <p:spPr bwMode="auto">
              <a:xfrm>
                <a:off x="5265" y="4612"/>
                <a:ext cx="495" cy="48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64" name="Arc 5"/>
              <p:cNvSpPr>
                <a:spLocks/>
              </p:cNvSpPr>
              <p:nvPr/>
            </p:nvSpPr>
            <p:spPr bwMode="auto">
              <a:xfrm rot="245137" flipV="1">
                <a:off x="5411" y="4855"/>
                <a:ext cx="200" cy="143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15760"/>
                  <a:gd name="T1" fmla="*/ 0 h 21600"/>
                  <a:gd name="T2" fmla="*/ 15760 w 15760"/>
                  <a:gd name="T3" fmla="*/ 6829 h 21600"/>
                  <a:gd name="T4" fmla="*/ 0 w 1576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760" h="21600" fill="none" extrusionOk="0">
                    <a:moveTo>
                      <a:pt x="-1" y="0"/>
                    </a:moveTo>
                    <a:cubicBezTo>
                      <a:pt x="5971" y="0"/>
                      <a:pt x="11676" y="2472"/>
                      <a:pt x="15759" y="6829"/>
                    </a:cubicBezTo>
                  </a:path>
                  <a:path w="15760" h="21600" stroke="0" extrusionOk="0">
                    <a:moveTo>
                      <a:pt x="-1" y="0"/>
                    </a:moveTo>
                    <a:cubicBezTo>
                      <a:pt x="5971" y="0"/>
                      <a:pt x="11676" y="2472"/>
                      <a:pt x="15759" y="6829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65" name="Oval 6"/>
              <p:cNvSpPr>
                <a:spLocks noChangeArrowheads="1"/>
              </p:cNvSpPr>
              <p:nvPr/>
            </p:nvSpPr>
            <p:spPr bwMode="auto">
              <a:xfrm>
                <a:off x="5306" y="4797"/>
                <a:ext cx="184" cy="89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66" name="Oval 7"/>
              <p:cNvSpPr>
                <a:spLocks noChangeArrowheads="1"/>
              </p:cNvSpPr>
              <p:nvPr/>
            </p:nvSpPr>
            <p:spPr bwMode="auto">
              <a:xfrm>
                <a:off x="5536" y="4797"/>
                <a:ext cx="184" cy="89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cxnSp>
            <p:nvCxnSpPr>
              <p:cNvPr id="71" name="AutoShape 8"/>
              <p:cNvCxnSpPr>
                <a:cxnSpLocks noChangeShapeType="1"/>
              </p:cNvCxnSpPr>
              <p:nvPr/>
            </p:nvCxnSpPr>
            <p:spPr bwMode="auto">
              <a:xfrm>
                <a:off x="5265" y="4812"/>
                <a:ext cx="495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  <p:sp>
          <p:nvSpPr>
            <p:cNvPr id="61" name="Elipse 60"/>
            <p:cNvSpPr/>
            <p:nvPr/>
          </p:nvSpPr>
          <p:spPr bwMode="auto">
            <a:xfrm>
              <a:off x="7618448" y="2832375"/>
              <a:ext cx="864096" cy="899960"/>
            </a:xfrm>
            <a:prstGeom prst="ellipse">
              <a:avLst/>
            </a:prstGeom>
            <a:gradFill>
              <a:gsLst>
                <a:gs pos="7000">
                  <a:schemeClr val="bg1">
                    <a:alpha val="0"/>
                  </a:schemeClr>
                </a:gs>
                <a:gs pos="42000">
                  <a:srgbClr val="FFFFCC">
                    <a:alpha val="85000"/>
                  </a:srgbClr>
                </a:gs>
                <a:gs pos="100000">
                  <a:schemeClr val="tx1">
                    <a:alpha val="2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72" name="Texto explicativo retangular 71"/>
          <p:cNvSpPr/>
          <p:nvPr/>
        </p:nvSpPr>
        <p:spPr bwMode="auto">
          <a:xfrm>
            <a:off x="6444208" y="692696"/>
            <a:ext cx="2376264" cy="1008112"/>
          </a:xfrm>
          <a:prstGeom prst="wedgeRectCallout">
            <a:avLst>
              <a:gd name="adj1" fmla="val -169154"/>
              <a:gd name="adj2" fmla="val 106063"/>
            </a:avLst>
          </a:prstGeom>
          <a:noFill/>
          <a:ln w="12700" cap="flat" cmpd="sng" algn="ctr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entury Gothic" pitchFamily="34" charset="0"/>
              </a:rPr>
              <a:t>Movimento anual!</a:t>
            </a:r>
          </a:p>
        </p:txBody>
      </p:sp>
      <p:grpSp>
        <p:nvGrpSpPr>
          <p:cNvPr id="75" name="Grupo 101"/>
          <p:cNvGrpSpPr/>
          <p:nvPr/>
        </p:nvGrpSpPr>
        <p:grpSpPr>
          <a:xfrm rot="18342476">
            <a:off x="6159354" y="2141199"/>
            <a:ext cx="636551" cy="636551"/>
            <a:chOff x="7100825" y="2059484"/>
            <a:chExt cx="636551" cy="636551"/>
          </a:xfrm>
        </p:grpSpPr>
        <p:sp>
          <p:nvSpPr>
            <p:cNvPr id="76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rgbClr val="21FF4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Helvetica 55 Roman" pitchFamily="34" charset="0"/>
              </a:endParaRPr>
            </a:p>
          </p:txBody>
        </p:sp>
        <p:sp>
          <p:nvSpPr>
            <p:cNvPr id="77" name="Elipse 76"/>
            <p:cNvSpPr>
              <a:spLocks noChangeAspect="1"/>
            </p:cNvSpPr>
            <p:nvPr/>
          </p:nvSpPr>
          <p:spPr bwMode="auto">
            <a:xfrm>
              <a:off x="7100825" y="2059484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FFFF00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</p:grpSp>
      <p:grpSp>
        <p:nvGrpSpPr>
          <p:cNvPr id="78" name="Grupo 101"/>
          <p:cNvGrpSpPr/>
          <p:nvPr/>
        </p:nvGrpSpPr>
        <p:grpSpPr>
          <a:xfrm rot="18342476">
            <a:off x="2462635" y="4973200"/>
            <a:ext cx="636551" cy="636551"/>
            <a:chOff x="7100825" y="2059484"/>
            <a:chExt cx="636551" cy="636551"/>
          </a:xfrm>
        </p:grpSpPr>
        <p:sp>
          <p:nvSpPr>
            <p:cNvPr id="79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rgbClr val="21FF4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Helvetica 55 Roman" pitchFamily="34" charset="0"/>
              </a:endParaRPr>
            </a:p>
          </p:txBody>
        </p:sp>
        <p:sp>
          <p:nvSpPr>
            <p:cNvPr id="80" name="Elipse 79"/>
            <p:cNvSpPr>
              <a:spLocks noChangeAspect="1"/>
            </p:cNvSpPr>
            <p:nvPr/>
          </p:nvSpPr>
          <p:spPr bwMode="auto">
            <a:xfrm>
              <a:off x="7100825" y="2059484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FFFF00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72" grpId="0" animBg="1"/>
    </p:bld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600" b="1" i="0" u="none" strike="noStrike" cap="none" normalizeH="0" baseline="0" smtClean="0">
            <a:ln>
              <a:noFill/>
            </a:ln>
            <a:solidFill>
              <a:srgbClr val="FF00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600" b="1" i="0" u="none" strike="noStrike" cap="none" normalizeH="0" baseline="0" smtClean="0">
            <a:ln>
              <a:noFill/>
            </a:ln>
            <a:solidFill>
              <a:srgbClr val="FF00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C:\MSOffice\Templates\Blank Presentation.pot</Template>
  <TotalTime>8416</TotalTime>
  <Words>195</Words>
  <Application>Microsoft Office PowerPoint</Application>
  <PresentationFormat>Apresentação na tela (4:3)</PresentationFormat>
  <Paragraphs>77</Paragraphs>
  <Slides>16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17" baseType="lpstr">
      <vt:lpstr>Blank Presentation</vt:lpstr>
      <vt:lpstr>Slide 1</vt:lpstr>
      <vt:lpstr>O horizonte e os pontos cardeais</vt:lpstr>
      <vt:lpstr>Conexão visão topocêntrica – visão geocêntrica</vt:lpstr>
      <vt:lpstr>O Zênite e o Nadir</vt:lpstr>
      <vt:lpstr>O Meridiano</vt:lpstr>
      <vt:lpstr>Almucântares</vt:lpstr>
      <vt:lpstr>Os Polos e Equador Celestes</vt:lpstr>
      <vt:lpstr>Slide 8</vt:lpstr>
      <vt:lpstr>A Eclíptica</vt:lpstr>
      <vt:lpstr>Slide 10</vt:lpstr>
      <vt:lpstr>Trajetória diária dos astros</vt:lpstr>
      <vt:lpstr>Simulando as trajetórias diárias dos astros</vt:lpstr>
      <vt:lpstr>Sistemas de coordenadas</vt:lpstr>
      <vt:lpstr>Coordenadas altazimutais</vt:lpstr>
      <vt:lpstr>Coordenadas geográficas</vt:lpstr>
      <vt:lpstr>Coordenadas equatoriais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Calendários</dc:title>
  <dc:creator>Iagusp</dc:creator>
  <cp:lastModifiedBy>ANDRE</cp:lastModifiedBy>
  <cp:revision>512</cp:revision>
  <cp:lastPrinted>2000-05-01T12:23:36Z</cp:lastPrinted>
  <dcterms:created xsi:type="dcterms:W3CDTF">1995-06-17T23:31:02Z</dcterms:created>
  <dcterms:modified xsi:type="dcterms:W3CDTF">2014-03-07T15:23:16Z</dcterms:modified>
</cp:coreProperties>
</file>