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2" r:id="rId2"/>
    <p:sldId id="961" r:id="rId3"/>
    <p:sldId id="927" r:id="rId4"/>
    <p:sldId id="978" r:id="rId5"/>
    <p:sldId id="979" r:id="rId6"/>
    <p:sldId id="980" r:id="rId7"/>
    <p:sldId id="977" r:id="rId8"/>
    <p:sldId id="976" r:id="rId9"/>
    <p:sldId id="981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8" d="100"/>
          <a:sy n="98" d="100"/>
        </p:scale>
        <p:origin x="-1092" y="24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\Documents\MULTIM&#205;DIA\Apresenta&#231;&#245;es\Apresentacoes-padronizadas\Estacoes-do-ano\Abertura%20CDA%20NEW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ertura CDA NE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3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</p:spPr>
      </p:pic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820416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00C85A"/>
                </a:solidFill>
                <a:latin typeface="Century Gothic" pitchFamily="34" charset="0"/>
              </a:rPr>
              <a:t>Apresentação do minicurso</a:t>
            </a:r>
          </a:p>
          <a:p>
            <a:pPr defTabSz="1153698">
              <a:spcBef>
                <a:spcPct val="0"/>
              </a:spcBef>
            </a:pPr>
            <a:r>
              <a:rPr lang="pt-BR" sz="7200" dirty="0" smtClean="0">
                <a:ln w="34925">
                  <a:solidFill>
                    <a:srgbClr val="66FF33"/>
                  </a:solidFill>
                </a:ln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  <a:endParaRPr lang="pt-BR" sz="7200" dirty="0" smtClean="0">
              <a:ln w="34925">
                <a:solidFill>
                  <a:srgbClr val="66FF33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022"/>
            <a:ext cx="784887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introduzir conceitos básicos de Astronomia para o público interessado, sem formação prévia sobre o assunto.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Por meio de: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-aulas presenciais com recursos multimídia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-atividades práticas de observação do céu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-e manuseio de telescópios</a:t>
            </a: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28006"/>
            <a:ext cx="784887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Oito semanas (28 de fevereiro a 25 de abril-2014);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Não haverá aula no dia 18 de abril (sexta-feira Santa)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Carga horária de 16 horas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Sempre às sextas-feiras, das 15h às 17h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405224"/>
            <a:ext cx="78488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75% de presença (ou seja, máximo de 2 faltas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89669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28 de fevereiro: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aplicação de questionário; visão geral da Astronomia;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reconhecimento do céu com o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 apresentação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do Observatório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07 de março: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coordenadas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celestes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; estações do ano(André); 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14 de março: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eclipses 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marés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36712"/>
            <a:ext cx="78488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21 de março: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leis do movimento planetário e aspectos físicos dos principais corpos do Sistema Solar;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28 de março: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 Sol (Jorge);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04 de abril: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11 de abril: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(André)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25 de abril: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(Jorge)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8239</TotalTime>
  <Words>145</Words>
  <Application>Microsoft Office PowerPoint</Application>
  <PresentationFormat>Apresentação na tela (4:3)</PresentationFormat>
  <Paragraphs>47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Objetivo:  introduzir conceitos básicos de Astronomia para o público interessado, sem formação prévia sobre o assunto.   Por meio de:    -aulas presenciais com recursos multimídia    -atividades práticas de observação do céu    -e manuseio de telescópios    </vt:lpstr>
      <vt:lpstr>Público-alvo:  interessados em geral com idade igual ou superior a 14 anos.      </vt:lpstr>
      <vt:lpstr>Duração e horário:  Oito semanas (28 de fevereiro a 25 de abril-2014);  Não haverá aula no dia 18 de abril (sexta-feira Santa)  Carga horária de 16 horas  Sempre às sextas-feiras, das 15h às 17h     </vt:lpstr>
      <vt:lpstr>Certificado de participação:  Será concedido para os participantes que obtiverem 75% de presença (ou seja, máximo de 2 faltas para ter direito ao certificado)     </vt:lpstr>
      <vt:lpstr>Programação do Curso:  28 de fevereiro: apresentação do curso; aplicação de questionário; visão geral da Astronomia; reconhecimento do céu com o software Stellarium; apresentação do Observatório (André);  07 de março: conceitos de Astrometria; coordenadas celestes; estações do ano(André);   14 de março: fases da Lua, eclipses e marés (André);   </vt:lpstr>
      <vt:lpstr>21 de março: Sistema Solar: leis do movimento planetário e aspectos físicos dos principais corpos do Sistema Solar; software Celestia (André);   28 de março: o Sol (Jorge);  04 de abril: as estrelas: brilhos, cores, distâncias e tamanhos; evolução estelar (André);  11 de abril: a Via Láctea e outras galáxias; Cosmologia (André)  25 de abril: telescópios e equipamentos de observação do céu (Jorge)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486</cp:revision>
  <cp:lastPrinted>2000-05-01T12:23:36Z</cp:lastPrinted>
  <dcterms:created xsi:type="dcterms:W3CDTF">1995-06-17T23:31:02Z</dcterms:created>
  <dcterms:modified xsi:type="dcterms:W3CDTF">2014-02-25T20:43:16Z</dcterms:modified>
</cp:coreProperties>
</file>