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9"/>
  </p:notesMasterIdLst>
  <p:handoutMasterIdLst>
    <p:handoutMasterId r:id="rId80"/>
  </p:handoutMasterIdLst>
  <p:sldIdLst>
    <p:sldId id="961" r:id="rId2"/>
    <p:sldId id="986" r:id="rId3"/>
    <p:sldId id="1002" r:id="rId4"/>
    <p:sldId id="984" r:id="rId5"/>
    <p:sldId id="1080" r:id="rId6"/>
    <p:sldId id="992" r:id="rId7"/>
    <p:sldId id="976" r:id="rId8"/>
    <p:sldId id="997" r:id="rId9"/>
    <p:sldId id="987" r:id="rId10"/>
    <p:sldId id="993" r:id="rId11"/>
    <p:sldId id="1000" r:id="rId12"/>
    <p:sldId id="994" r:id="rId13"/>
    <p:sldId id="989" r:id="rId14"/>
    <p:sldId id="991" r:id="rId15"/>
    <p:sldId id="996" r:id="rId16"/>
    <p:sldId id="980" r:id="rId17"/>
    <p:sldId id="1019" r:id="rId18"/>
    <p:sldId id="1003" r:id="rId19"/>
    <p:sldId id="1020" r:id="rId20"/>
    <p:sldId id="1009" r:id="rId21"/>
    <p:sldId id="1010" r:id="rId22"/>
    <p:sldId id="1011" r:id="rId23"/>
    <p:sldId id="1021" r:id="rId24"/>
    <p:sldId id="1012" r:id="rId25"/>
    <p:sldId id="1013" r:id="rId26"/>
    <p:sldId id="1014" r:id="rId27"/>
    <p:sldId id="1015" r:id="rId28"/>
    <p:sldId id="1016" r:id="rId29"/>
    <p:sldId id="1017" r:id="rId30"/>
    <p:sldId id="1018" r:id="rId31"/>
    <p:sldId id="1022" r:id="rId32"/>
    <p:sldId id="1023" r:id="rId33"/>
    <p:sldId id="1084" r:id="rId34"/>
    <p:sldId id="1025" r:id="rId35"/>
    <p:sldId id="1085" r:id="rId36"/>
    <p:sldId id="1027" r:id="rId37"/>
    <p:sldId id="1083" r:id="rId38"/>
    <p:sldId id="1087" r:id="rId39"/>
    <p:sldId id="1086" r:id="rId40"/>
    <p:sldId id="1059" r:id="rId41"/>
    <p:sldId id="1028" r:id="rId42"/>
    <p:sldId id="1029" r:id="rId43"/>
    <p:sldId id="1030" r:id="rId44"/>
    <p:sldId id="1035" r:id="rId45"/>
    <p:sldId id="1036" r:id="rId46"/>
    <p:sldId id="1037" r:id="rId47"/>
    <p:sldId id="1040" r:id="rId48"/>
    <p:sldId id="1041" r:id="rId49"/>
    <p:sldId id="1042" r:id="rId50"/>
    <p:sldId id="1043" r:id="rId51"/>
    <p:sldId id="1051" r:id="rId52"/>
    <p:sldId id="1052" r:id="rId53"/>
    <p:sldId id="1053" r:id="rId54"/>
    <p:sldId id="1060" r:id="rId55"/>
    <p:sldId id="1054" r:id="rId56"/>
    <p:sldId id="1055" r:id="rId57"/>
    <p:sldId id="1056" r:id="rId58"/>
    <p:sldId id="1057" r:id="rId59"/>
    <p:sldId id="1071" r:id="rId60"/>
    <p:sldId id="1072" r:id="rId61"/>
    <p:sldId id="1061" r:id="rId62"/>
    <p:sldId id="1067" r:id="rId63"/>
    <p:sldId id="1077" r:id="rId64"/>
    <p:sldId id="1078" r:id="rId65"/>
    <p:sldId id="1063" r:id="rId66"/>
    <p:sldId id="1068" r:id="rId67"/>
    <p:sldId id="1069" r:id="rId68"/>
    <p:sldId id="1070" r:id="rId69"/>
    <p:sldId id="1076" r:id="rId70"/>
    <p:sldId id="1073" r:id="rId71"/>
    <p:sldId id="1074" r:id="rId72"/>
    <p:sldId id="1075" r:id="rId73"/>
    <p:sldId id="1079" r:id="rId74"/>
    <p:sldId id="1082" r:id="rId75"/>
    <p:sldId id="1081" r:id="rId76"/>
    <p:sldId id="1088" r:id="rId77"/>
    <p:sldId id="1089" r:id="rId78"/>
  </p:sldIdLst>
  <p:sldSz cx="9144000" cy="6858000" type="screen4x3"/>
  <p:notesSz cx="6858000" cy="8686800"/>
  <p:defaultTextStyle>
    <a:defPPr>
      <a:defRPr lang="pt-BR"/>
    </a:defPPr>
    <a:lvl1pPr algn="ctr" rtl="0" eaLnBrk="0" fontAlgn="base" hangingPunct="0">
      <a:spcBef>
        <a:spcPct val="0"/>
      </a:spcBef>
      <a:spcAft>
        <a:spcPct val="0"/>
      </a:spcAft>
      <a:defRPr sz="1600" b="1" kern="1200">
        <a:solidFill>
          <a:srgbClr val="FF0066"/>
        </a:solidFill>
        <a:latin typeface="Arial" charset="0"/>
        <a:ea typeface="+mn-ea"/>
        <a:cs typeface="+mn-cs"/>
      </a:defRPr>
    </a:lvl1pPr>
    <a:lvl2pPr marL="457200" algn="ctr" rtl="0" eaLnBrk="0" fontAlgn="base" hangingPunct="0">
      <a:spcBef>
        <a:spcPct val="0"/>
      </a:spcBef>
      <a:spcAft>
        <a:spcPct val="0"/>
      </a:spcAft>
      <a:defRPr sz="1600" b="1" kern="1200">
        <a:solidFill>
          <a:srgbClr val="FF0066"/>
        </a:solidFill>
        <a:latin typeface="Arial" charset="0"/>
        <a:ea typeface="+mn-ea"/>
        <a:cs typeface="+mn-cs"/>
      </a:defRPr>
    </a:lvl2pPr>
    <a:lvl3pPr marL="914400" algn="ctr" rtl="0" eaLnBrk="0" fontAlgn="base" hangingPunct="0">
      <a:spcBef>
        <a:spcPct val="0"/>
      </a:spcBef>
      <a:spcAft>
        <a:spcPct val="0"/>
      </a:spcAft>
      <a:defRPr sz="1600" b="1" kern="1200">
        <a:solidFill>
          <a:srgbClr val="FF0066"/>
        </a:solidFill>
        <a:latin typeface="Arial" charset="0"/>
        <a:ea typeface="+mn-ea"/>
        <a:cs typeface="+mn-cs"/>
      </a:defRPr>
    </a:lvl3pPr>
    <a:lvl4pPr marL="1371600" algn="ctr" rtl="0" eaLnBrk="0" fontAlgn="base" hangingPunct="0">
      <a:spcBef>
        <a:spcPct val="0"/>
      </a:spcBef>
      <a:spcAft>
        <a:spcPct val="0"/>
      </a:spcAft>
      <a:defRPr sz="1600" b="1" kern="1200">
        <a:solidFill>
          <a:srgbClr val="FF0066"/>
        </a:solidFill>
        <a:latin typeface="Arial" charset="0"/>
        <a:ea typeface="+mn-ea"/>
        <a:cs typeface="+mn-cs"/>
      </a:defRPr>
    </a:lvl4pPr>
    <a:lvl5pPr marL="1828800" algn="ctr" rtl="0" eaLnBrk="0" fontAlgn="base" hangingPunct="0">
      <a:spcBef>
        <a:spcPct val="0"/>
      </a:spcBef>
      <a:spcAft>
        <a:spcPct val="0"/>
      </a:spcAft>
      <a:defRPr sz="1600" b="1" kern="1200">
        <a:solidFill>
          <a:srgbClr val="FF0066"/>
        </a:solidFill>
        <a:latin typeface="Arial" charset="0"/>
        <a:ea typeface="+mn-ea"/>
        <a:cs typeface="+mn-cs"/>
      </a:defRPr>
    </a:lvl5pPr>
    <a:lvl6pPr marL="2286000" algn="l" defTabSz="914400" rtl="0" eaLnBrk="1" latinLnBrk="0" hangingPunct="1">
      <a:defRPr sz="1600" b="1" kern="1200">
        <a:solidFill>
          <a:srgbClr val="FF0066"/>
        </a:solidFill>
        <a:latin typeface="Arial" charset="0"/>
        <a:ea typeface="+mn-ea"/>
        <a:cs typeface="+mn-cs"/>
      </a:defRPr>
    </a:lvl6pPr>
    <a:lvl7pPr marL="2743200" algn="l" defTabSz="914400" rtl="0" eaLnBrk="1" latinLnBrk="0" hangingPunct="1">
      <a:defRPr sz="1600" b="1" kern="1200">
        <a:solidFill>
          <a:srgbClr val="FF0066"/>
        </a:solidFill>
        <a:latin typeface="Arial" charset="0"/>
        <a:ea typeface="+mn-ea"/>
        <a:cs typeface="+mn-cs"/>
      </a:defRPr>
    </a:lvl7pPr>
    <a:lvl8pPr marL="3200400" algn="l" defTabSz="914400" rtl="0" eaLnBrk="1" latinLnBrk="0" hangingPunct="1">
      <a:defRPr sz="1600" b="1" kern="1200">
        <a:solidFill>
          <a:srgbClr val="FF0066"/>
        </a:solidFill>
        <a:latin typeface="Arial" charset="0"/>
        <a:ea typeface="+mn-ea"/>
        <a:cs typeface="+mn-cs"/>
      </a:defRPr>
    </a:lvl8pPr>
    <a:lvl9pPr marL="3657600" algn="l" defTabSz="914400" rtl="0" eaLnBrk="1" latinLnBrk="0" hangingPunct="1">
      <a:defRPr sz="1600" b="1" kern="1200">
        <a:solidFill>
          <a:srgbClr val="FF0066"/>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1D60"/>
    <a:srgbClr val="101B48"/>
    <a:srgbClr val="15235F"/>
    <a:srgbClr val="0066FF"/>
    <a:srgbClr val="00CC99"/>
    <a:srgbClr val="143C2B"/>
    <a:srgbClr val="005392"/>
    <a:srgbClr val="FFFFCC"/>
    <a:srgbClr val="000066"/>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74" autoAdjust="0"/>
    <p:restoredTop sz="87148" autoAdjust="0"/>
  </p:normalViewPr>
  <p:slideViewPr>
    <p:cSldViewPr>
      <p:cViewPr>
        <p:scale>
          <a:sx n="50" d="100"/>
          <a:sy n="50" d="100"/>
        </p:scale>
        <p:origin x="-1182" y="186"/>
      </p:cViewPr>
      <p:guideLst>
        <p:guide orient="horz" pos="2256"/>
        <p:guide pos="2880"/>
      </p:guideLst>
    </p:cSldViewPr>
  </p:slideViewPr>
  <p:outlineViewPr>
    <p:cViewPr>
      <p:scale>
        <a:sx n="33" d="100"/>
        <a:sy n="33" d="100"/>
      </p:scale>
      <p:origin x="0" y="0"/>
    </p:cViewPr>
  </p:outlineViewPr>
  <p:notesTextViewPr>
    <p:cViewPr>
      <p:scale>
        <a:sx n="20" d="100"/>
        <a:sy n="20" d="100"/>
      </p:scale>
      <p:origin x="0" y="0"/>
    </p:cViewPr>
  </p:notesTextViewPr>
  <p:sorterViewPr>
    <p:cViewPr>
      <p:scale>
        <a:sx n="66" d="100"/>
        <a:sy n="66" d="100"/>
      </p:scale>
      <p:origin x="0" y="0"/>
    </p:cViewPr>
  </p:sorterViewPr>
  <p:notesViewPr>
    <p:cSldViewPr>
      <p:cViewPr>
        <p:scale>
          <a:sx n="148" d="100"/>
          <a:sy n="148" d="100"/>
        </p:scale>
        <p:origin x="168" y="2856"/>
      </p:cViewPr>
      <p:guideLst>
        <p:guide orient="horz" pos="2160"/>
        <p:guide pos="288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34975"/>
          </a:xfrm>
          <a:prstGeom prst="rect">
            <a:avLst/>
          </a:prstGeom>
          <a:noFill/>
          <a:ln w="9525">
            <a:noFill/>
            <a:miter lim="800000"/>
            <a:headEnd/>
            <a:tailEnd/>
          </a:ln>
          <a:effectLst/>
        </p:spPr>
        <p:txBody>
          <a:bodyPr vert="horz" wrap="square" lIns="19050" tIns="0" rIns="19050" bIns="0" numCol="1" anchor="t" anchorCtr="0" compatLnSpc="1">
            <a:prstTxWarp prst="textNoShape">
              <a:avLst/>
            </a:prstTxWarp>
          </a:bodyPr>
          <a:lstStyle>
            <a:lvl1pPr algn="l">
              <a:defRPr sz="1000" b="0" i="1">
                <a:solidFill>
                  <a:schemeClr val="tx1"/>
                </a:solidFill>
                <a:latin typeface="Times New Roman" pitchFamily="18" charset="0"/>
              </a:defRPr>
            </a:lvl1pPr>
          </a:lstStyle>
          <a:p>
            <a:pPr>
              <a:defRPr/>
            </a:pPr>
            <a:endParaRPr lang="pt-BR"/>
          </a:p>
        </p:txBody>
      </p:sp>
      <p:sp>
        <p:nvSpPr>
          <p:cNvPr id="3075" name="Rectangle 3"/>
          <p:cNvSpPr>
            <a:spLocks noGrp="1" noChangeArrowheads="1"/>
          </p:cNvSpPr>
          <p:nvPr>
            <p:ph type="dt" sz="quarter" idx="1"/>
          </p:nvPr>
        </p:nvSpPr>
        <p:spPr bwMode="auto">
          <a:xfrm>
            <a:off x="3886200" y="0"/>
            <a:ext cx="2971800" cy="434975"/>
          </a:xfrm>
          <a:prstGeom prst="rect">
            <a:avLst/>
          </a:prstGeom>
          <a:noFill/>
          <a:ln w="9525">
            <a:noFill/>
            <a:miter lim="800000"/>
            <a:headEnd/>
            <a:tailEnd/>
          </a:ln>
          <a:effectLst/>
        </p:spPr>
        <p:txBody>
          <a:bodyPr vert="horz" wrap="square" lIns="19050" tIns="0" rIns="19050" bIns="0" numCol="1" anchor="t" anchorCtr="0" compatLnSpc="1">
            <a:prstTxWarp prst="textNoShape">
              <a:avLst/>
            </a:prstTxWarp>
          </a:bodyPr>
          <a:lstStyle>
            <a:lvl1pPr algn="r">
              <a:defRPr sz="1000" b="0" i="1">
                <a:solidFill>
                  <a:schemeClr val="tx1"/>
                </a:solidFill>
                <a:latin typeface="Times New Roman" pitchFamily="18" charset="0"/>
              </a:defRPr>
            </a:lvl1pPr>
          </a:lstStyle>
          <a:p>
            <a:pPr>
              <a:defRPr/>
            </a:pPr>
            <a:endParaRPr lang="pt-BR"/>
          </a:p>
        </p:txBody>
      </p:sp>
      <p:sp>
        <p:nvSpPr>
          <p:cNvPr id="3076" name="Rectangle 4"/>
          <p:cNvSpPr>
            <a:spLocks noGrp="1" noChangeArrowheads="1"/>
          </p:cNvSpPr>
          <p:nvPr>
            <p:ph type="ftr" sz="quarter" idx="2"/>
          </p:nvPr>
        </p:nvSpPr>
        <p:spPr bwMode="auto">
          <a:xfrm>
            <a:off x="0" y="8251825"/>
            <a:ext cx="2971800" cy="434975"/>
          </a:xfrm>
          <a:prstGeom prst="rect">
            <a:avLst/>
          </a:prstGeom>
          <a:noFill/>
          <a:ln w="9525">
            <a:noFill/>
            <a:miter lim="800000"/>
            <a:headEnd/>
            <a:tailEnd/>
          </a:ln>
          <a:effectLst/>
        </p:spPr>
        <p:txBody>
          <a:bodyPr vert="horz" wrap="square" lIns="19050" tIns="0" rIns="19050" bIns="0" numCol="1" anchor="b" anchorCtr="0" compatLnSpc="1">
            <a:prstTxWarp prst="textNoShape">
              <a:avLst/>
            </a:prstTxWarp>
          </a:bodyPr>
          <a:lstStyle>
            <a:lvl1pPr algn="l">
              <a:defRPr sz="1000" b="0" i="1">
                <a:solidFill>
                  <a:schemeClr val="tx1"/>
                </a:solidFill>
                <a:latin typeface="Times New Roman" pitchFamily="18" charset="0"/>
              </a:defRPr>
            </a:lvl1pPr>
          </a:lstStyle>
          <a:p>
            <a:pPr>
              <a:defRPr/>
            </a:pPr>
            <a:endParaRPr lang="pt-BR"/>
          </a:p>
        </p:txBody>
      </p:sp>
      <p:sp>
        <p:nvSpPr>
          <p:cNvPr id="3077" name="Rectangle 5"/>
          <p:cNvSpPr>
            <a:spLocks noGrp="1" noChangeArrowheads="1"/>
          </p:cNvSpPr>
          <p:nvPr>
            <p:ph type="sldNum" sz="quarter" idx="3"/>
          </p:nvPr>
        </p:nvSpPr>
        <p:spPr bwMode="auto">
          <a:xfrm>
            <a:off x="3886200" y="8251825"/>
            <a:ext cx="2971800" cy="434975"/>
          </a:xfrm>
          <a:prstGeom prst="rect">
            <a:avLst/>
          </a:prstGeom>
          <a:noFill/>
          <a:ln w="9525">
            <a:noFill/>
            <a:miter lim="800000"/>
            <a:headEnd/>
            <a:tailEnd/>
          </a:ln>
          <a:effectLst/>
        </p:spPr>
        <p:txBody>
          <a:bodyPr vert="horz" wrap="square" lIns="19050" tIns="0" rIns="19050" bIns="0" numCol="1" anchor="b" anchorCtr="0" compatLnSpc="1">
            <a:prstTxWarp prst="textNoShape">
              <a:avLst/>
            </a:prstTxWarp>
          </a:bodyPr>
          <a:lstStyle>
            <a:lvl1pPr algn="r">
              <a:defRPr sz="1000" b="0" i="1">
                <a:solidFill>
                  <a:schemeClr val="tx1"/>
                </a:solidFill>
                <a:latin typeface="Times New Roman" pitchFamily="18" charset="0"/>
              </a:defRPr>
            </a:lvl1pPr>
          </a:lstStyle>
          <a:p>
            <a:pPr>
              <a:defRPr/>
            </a:pPr>
            <a:fld id="{CFA652CD-3B31-4DA3-A018-E4E32F35A5AB}" type="slidenum">
              <a:rPr lang="pt-BR"/>
              <a:pPr>
                <a:defRPr/>
              </a:pPr>
              <a:t>‹nº›</a:t>
            </a:fld>
            <a:endParaRPr lang="pt-BR"/>
          </a:p>
        </p:txBody>
      </p:sp>
    </p:spTree>
    <p:extLst>
      <p:ext uri="{BB962C8B-B14F-4D97-AF65-F5344CB8AC3E}">
        <p14:creationId xmlns:p14="http://schemas.microsoft.com/office/powerpoint/2010/main" val="2908773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2971800" cy="434975"/>
          </a:xfrm>
          <a:prstGeom prst="rect">
            <a:avLst/>
          </a:prstGeom>
          <a:noFill/>
          <a:ln w="9525">
            <a:noFill/>
            <a:miter lim="800000"/>
            <a:headEnd/>
            <a:tailEnd/>
          </a:ln>
          <a:effectLst/>
        </p:spPr>
        <p:txBody>
          <a:bodyPr vert="horz" wrap="square" lIns="19050" tIns="0" rIns="19050" bIns="0" numCol="1" anchor="t" anchorCtr="0" compatLnSpc="1">
            <a:prstTxWarp prst="textNoShape">
              <a:avLst/>
            </a:prstTxWarp>
          </a:bodyPr>
          <a:lstStyle>
            <a:lvl1pPr algn="l">
              <a:defRPr sz="1000" b="0" i="1">
                <a:solidFill>
                  <a:schemeClr val="tx1"/>
                </a:solidFill>
              </a:defRPr>
            </a:lvl1pPr>
          </a:lstStyle>
          <a:p>
            <a:pPr>
              <a:defRPr/>
            </a:pPr>
            <a:endParaRPr lang="pt-BR"/>
          </a:p>
        </p:txBody>
      </p:sp>
      <p:sp>
        <p:nvSpPr>
          <p:cNvPr id="2051" name="Rectangle 3"/>
          <p:cNvSpPr>
            <a:spLocks noGrp="1" noChangeArrowheads="1"/>
          </p:cNvSpPr>
          <p:nvPr>
            <p:ph type="dt" idx="1"/>
          </p:nvPr>
        </p:nvSpPr>
        <p:spPr bwMode="auto">
          <a:xfrm>
            <a:off x="3886200" y="0"/>
            <a:ext cx="2971800" cy="434975"/>
          </a:xfrm>
          <a:prstGeom prst="rect">
            <a:avLst/>
          </a:prstGeom>
          <a:noFill/>
          <a:ln w="9525">
            <a:noFill/>
            <a:miter lim="800000"/>
            <a:headEnd/>
            <a:tailEnd/>
          </a:ln>
          <a:effectLst/>
        </p:spPr>
        <p:txBody>
          <a:bodyPr vert="horz" wrap="square" lIns="19050" tIns="0" rIns="19050" bIns="0" numCol="1" anchor="t" anchorCtr="0" compatLnSpc="1">
            <a:prstTxWarp prst="textNoShape">
              <a:avLst/>
            </a:prstTxWarp>
          </a:bodyPr>
          <a:lstStyle>
            <a:lvl1pPr algn="r">
              <a:defRPr sz="1000" b="0" i="1">
                <a:solidFill>
                  <a:schemeClr val="tx1"/>
                </a:solidFill>
              </a:defRPr>
            </a:lvl1pPr>
          </a:lstStyle>
          <a:p>
            <a:pPr>
              <a:defRPr/>
            </a:pPr>
            <a:endParaRPr lang="pt-BR"/>
          </a:p>
        </p:txBody>
      </p:sp>
      <p:sp>
        <p:nvSpPr>
          <p:cNvPr id="31748" name="Rectangle 4"/>
          <p:cNvSpPr>
            <a:spLocks noGrp="1" noRot="1" noChangeAspect="1" noChangeArrowheads="1" noTextEdit="1"/>
          </p:cNvSpPr>
          <p:nvPr>
            <p:ph type="sldImg" idx="2"/>
          </p:nvPr>
        </p:nvSpPr>
        <p:spPr bwMode="auto">
          <a:xfrm>
            <a:off x="1263650" y="657225"/>
            <a:ext cx="4330700" cy="3244850"/>
          </a:xfrm>
          <a:prstGeom prst="rect">
            <a:avLst/>
          </a:prstGeom>
          <a:noFill/>
          <a:ln w="12700">
            <a:solidFill>
              <a:schemeClr val="tx1"/>
            </a:solidFill>
            <a:miter lim="800000"/>
            <a:headEnd/>
            <a:tailEnd/>
          </a:ln>
        </p:spPr>
      </p:sp>
      <p:sp>
        <p:nvSpPr>
          <p:cNvPr id="2053" name="Rectangle 5"/>
          <p:cNvSpPr>
            <a:spLocks noGrp="1" noChangeArrowheads="1"/>
          </p:cNvSpPr>
          <p:nvPr>
            <p:ph type="body" sz="quarter" idx="3"/>
          </p:nvPr>
        </p:nvSpPr>
        <p:spPr bwMode="auto">
          <a:xfrm>
            <a:off x="914400" y="4125913"/>
            <a:ext cx="5029200" cy="3910012"/>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pt-BR" noProof="0" smtClean="0"/>
              <a:t>Clique para editar os estilos do texto mestre</a:t>
            </a:r>
          </a:p>
          <a:p>
            <a:pPr lvl="1"/>
            <a:r>
              <a:rPr lang="pt-BR" noProof="0" smtClean="0"/>
              <a:t>Segundo nível</a:t>
            </a:r>
          </a:p>
          <a:p>
            <a:pPr lvl="2"/>
            <a:r>
              <a:rPr lang="pt-BR" noProof="0" smtClean="0"/>
              <a:t>Terceiro nível</a:t>
            </a:r>
          </a:p>
          <a:p>
            <a:pPr lvl="3"/>
            <a:r>
              <a:rPr lang="pt-BR" noProof="0" smtClean="0"/>
              <a:t>Quarto nível</a:t>
            </a:r>
          </a:p>
          <a:p>
            <a:pPr lvl="4"/>
            <a:r>
              <a:rPr lang="pt-BR" noProof="0" smtClean="0"/>
              <a:t>Quinto nível</a:t>
            </a:r>
          </a:p>
        </p:txBody>
      </p:sp>
      <p:sp>
        <p:nvSpPr>
          <p:cNvPr id="2054" name="Rectangle 6"/>
          <p:cNvSpPr>
            <a:spLocks noGrp="1" noChangeArrowheads="1"/>
          </p:cNvSpPr>
          <p:nvPr>
            <p:ph type="ftr" sz="quarter" idx="4"/>
          </p:nvPr>
        </p:nvSpPr>
        <p:spPr bwMode="auto">
          <a:xfrm>
            <a:off x="0" y="8251825"/>
            <a:ext cx="2971800" cy="434975"/>
          </a:xfrm>
          <a:prstGeom prst="rect">
            <a:avLst/>
          </a:prstGeom>
          <a:noFill/>
          <a:ln w="9525">
            <a:noFill/>
            <a:miter lim="800000"/>
            <a:headEnd/>
            <a:tailEnd/>
          </a:ln>
          <a:effectLst/>
        </p:spPr>
        <p:txBody>
          <a:bodyPr vert="horz" wrap="square" lIns="19050" tIns="0" rIns="19050" bIns="0" numCol="1" anchor="b" anchorCtr="0" compatLnSpc="1">
            <a:prstTxWarp prst="textNoShape">
              <a:avLst/>
            </a:prstTxWarp>
          </a:bodyPr>
          <a:lstStyle>
            <a:lvl1pPr algn="l">
              <a:defRPr sz="1000" b="0" i="1">
                <a:solidFill>
                  <a:schemeClr val="tx1"/>
                </a:solidFill>
              </a:defRPr>
            </a:lvl1pPr>
          </a:lstStyle>
          <a:p>
            <a:pPr>
              <a:defRPr/>
            </a:pPr>
            <a:endParaRPr lang="pt-BR"/>
          </a:p>
        </p:txBody>
      </p:sp>
      <p:sp>
        <p:nvSpPr>
          <p:cNvPr id="2055" name="Rectangle 7"/>
          <p:cNvSpPr>
            <a:spLocks noGrp="1" noChangeArrowheads="1"/>
          </p:cNvSpPr>
          <p:nvPr>
            <p:ph type="sldNum" sz="quarter" idx="5"/>
          </p:nvPr>
        </p:nvSpPr>
        <p:spPr bwMode="auto">
          <a:xfrm>
            <a:off x="3886200" y="8251825"/>
            <a:ext cx="2971800" cy="434975"/>
          </a:xfrm>
          <a:prstGeom prst="rect">
            <a:avLst/>
          </a:prstGeom>
          <a:noFill/>
          <a:ln w="9525">
            <a:noFill/>
            <a:miter lim="800000"/>
            <a:headEnd/>
            <a:tailEnd/>
          </a:ln>
          <a:effectLst/>
        </p:spPr>
        <p:txBody>
          <a:bodyPr vert="horz" wrap="square" lIns="19050" tIns="0" rIns="19050" bIns="0" numCol="1" anchor="b" anchorCtr="0" compatLnSpc="1">
            <a:prstTxWarp prst="textNoShape">
              <a:avLst/>
            </a:prstTxWarp>
          </a:bodyPr>
          <a:lstStyle>
            <a:lvl1pPr algn="r">
              <a:defRPr sz="1000" b="0" i="1">
                <a:solidFill>
                  <a:schemeClr val="tx1"/>
                </a:solidFill>
              </a:defRPr>
            </a:lvl1pPr>
          </a:lstStyle>
          <a:p>
            <a:pPr>
              <a:defRPr/>
            </a:pPr>
            <a:fld id="{44C27E86-A91C-48BC-BC6F-3157D93EDA57}" type="slidenum">
              <a:rPr lang="pt-BR"/>
              <a:pPr>
                <a:defRPr/>
              </a:pPr>
              <a:t>‹nº›</a:t>
            </a:fld>
            <a:endParaRPr lang="pt-BR"/>
          </a:p>
        </p:txBody>
      </p:sp>
    </p:spTree>
    <p:extLst>
      <p:ext uri="{BB962C8B-B14F-4D97-AF65-F5344CB8AC3E}">
        <p14:creationId xmlns:p14="http://schemas.microsoft.com/office/powerpoint/2010/main" val="205869087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company7.com/astrophy/maks/250f146.html" TargetMode="External"/><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D7E9EFDE-3931-4916-A185-632897AC7FC4}" type="slidenum">
              <a:rPr lang="pt-BR" smtClean="0"/>
              <a:pPr/>
              <a:t>1</a:t>
            </a:fld>
            <a:endParaRPr lang="pt-BR" smtClean="0"/>
          </a:p>
        </p:txBody>
      </p:sp>
      <p:sp>
        <p:nvSpPr>
          <p:cNvPr id="32771" name="Text Box 2"/>
          <p:cNvSpPr txBox="1">
            <a:spLocks noChangeArrowheads="1"/>
          </p:cNvSpPr>
          <p:nvPr/>
        </p:nvSpPr>
        <p:spPr bwMode="auto">
          <a:xfrm>
            <a:off x="1190625" y="835025"/>
            <a:ext cx="4476750" cy="3006725"/>
          </a:xfrm>
          <a:prstGeom prst="rect">
            <a:avLst/>
          </a:prstGeom>
          <a:solidFill>
            <a:srgbClr val="FFFFFF"/>
          </a:solidFill>
          <a:ln w="9360">
            <a:solidFill>
              <a:srgbClr val="000000"/>
            </a:solidFill>
            <a:miter lim="800000"/>
            <a:headEnd/>
            <a:tailEnd/>
          </a:ln>
        </p:spPr>
        <p:txBody>
          <a:bodyPr wrap="none" anchor="ctr"/>
          <a:lstStyle/>
          <a:p>
            <a:endParaRPr lang="pt-BR"/>
          </a:p>
        </p:txBody>
      </p:sp>
      <p:sp>
        <p:nvSpPr>
          <p:cNvPr id="32772" name="Rectangle 3"/>
          <p:cNvSpPr>
            <a:spLocks noGrp="1" noChangeArrowheads="1"/>
          </p:cNvSpPr>
          <p:nvPr>
            <p:ph type="body"/>
          </p:nvPr>
        </p:nvSpPr>
        <p:spPr>
          <a:xfrm>
            <a:off x="1062038" y="4132263"/>
            <a:ext cx="4735512" cy="3333750"/>
          </a:xfrm>
          <a:noFill/>
          <a:ln/>
        </p:spPr>
        <p:txBody>
          <a:bodyPr wrap="none" anchor="ctr"/>
          <a:lstStyle/>
          <a:p>
            <a:endParaRPr lang="pt-BR"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p:spPr>
      </p:sp>
      <p:sp>
        <p:nvSpPr>
          <p:cNvPr id="3" name="Espaço Reservado para Anotações 2"/>
          <p:cNvSpPr>
            <a:spLocks noGrp="1"/>
          </p:cNvSpPr>
          <p:nvPr>
            <p:ph type="body" idx="1"/>
          </p:nvPr>
        </p:nvSpPr>
        <p:spPr/>
        <p:txBody>
          <a:bodyPr>
            <a:normAutofit/>
          </a:bodyPr>
          <a:lstStyle/>
          <a:p>
            <a:r>
              <a:rPr lang="pt-BR" dirty="0" smtClean="0">
                <a:latin typeface="Century Gothic" pitchFamily="34" charset="0"/>
              </a:rPr>
              <a:t>A</a:t>
            </a:r>
            <a:r>
              <a:rPr lang="pt-BR" baseline="0" dirty="0" smtClean="0">
                <a:latin typeface="Century Gothic" pitchFamily="34" charset="0"/>
              </a:rPr>
              <a:t> extensão abarcada no céu por essa figura é de cerca de 40°.</a:t>
            </a:r>
            <a:endParaRPr lang="pt-BR" dirty="0">
              <a:latin typeface="Century Gothic" pitchFamily="34" charset="0"/>
            </a:endParaRPr>
          </a:p>
        </p:txBody>
      </p:sp>
      <p:sp>
        <p:nvSpPr>
          <p:cNvPr id="4" name="Espaço Reservado para Número de Slide 3"/>
          <p:cNvSpPr>
            <a:spLocks noGrp="1"/>
          </p:cNvSpPr>
          <p:nvPr>
            <p:ph type="sldNum" sz="quarter" idx="10"/>
          </p:nvPr>
        </p:nvSpPr>
        <p:spPr/>
        <p:txBody>
          <a:bodyPr/>
          <a:lstStyle/>
          <a:p>
            <a:pPr>
              <a:defRPr/>
            </a:pPr>
            <a:fld id="{A3B2880E-EC6A-4ED7-8498-4BDFCD845F75}" type="slidenum">
              <a:rPr lang="pt-BR" smtClean="0"/>
              <a:pPr>
                <a:defRPr/>
              </a:pPr>
              <a:t>67</a:t>
            </a:fld>
            <a:endParaRPr lang="pt-B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fld id="{04DCADA3-68AA-43D8-89B1-6E062523E337}" type="slidenum">
              <a:rPr lang="pt-BR" smtClean="0"/>
              <a:pPr/>
              <a:t>71</a:t>
            </a:fld>
            <a:endParaRPr lang="pt-B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fld id="{04DCADA3-68AA-43D8-89B1-6E062523E337}" type="slidenum">
              <a:rPr lang="pt-BR" smtClean="0"/>
              <a:pPr/>
              <a:t>72</a:t>
            </a:fld>
            <a:endParaRPr lang="pt-B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6BC0D4FB-E260-442E-8BB5-10D861F1A349}" type="slidenum">
              <a:rPr lang="pt-BR" smtClean="0"/>
              <a:pPr/>
              <a:t>73</a:t>
            </a:fld>
            <a:endParaRPr lang="pt-BR" smtClean="0"/>
          </a:p>
        </p:txBody>
      </p:sp>
      <p:sp>
        <p:nvSpPr>
          <p:cNvPr id="43011" name="Rectangle 2"/>
          <p:cNvSpPr>
            <a:spLocks noGrp="1" noRot="1" noChangeAspect="1" noChangeArrowheads="1" noTextEdit="1"/>
          </p:cNvSpPr>
          <p:nvPr>
            <p:ph type="sldImg"/>
          </p:nvPr>
        </p:nvSpPr>
        <p:spPr>
          <a:xfrm>
            <a:off x="1266825" y="657225"/>
            <a:ext cx="4327525" cy="3244850"/>
          </a:xfrm>
          <a:ln cap="flat"/>
        </p:spPr>
      </p:sp>
      <p:sp>
        <p:nvSpPr>
          <p:cNvPr id="43012" name="Rectangle 3"/>
          <p:cNvSpPr>
            <a:spLocks noGrp="1" noChangeArrowheads="1"/>
          </p:cNvSpPr>
          <p:nvPr>
            <p:ph type="body" idx="1"/>
          </p:nvPr>
        </p:nvSpPr>
        <p:spPr>
          <a:xfrm>
            <a:off x="914400" y="4125913"/>
            <a:ext cx="5029200" cy="3911600"/>
          </a:xfrm>
          <a:noFill/>
          <a:ln/>
        </p:spPr>
        <p:txBody>
          <a:bodyPr/>
          <a:lstStyle/>
          <a:p>
            <a:pPr eaLnBrk="1" hangingPunct="1">
              <a:spcBef>
                <a:spcPct val="0"/>
              </a:spcBef>
            </a:pPr>
            <a:r>
              <a:rPr lang="pt-BR" dirty="0" smtClean="0"/>
              <a:t>Crédito das imagens:</a:t>
            </a:r>
          </a:p>
          <a:p>
            <a:pPr eaLnBrk="1" hangingPunct="1">
              <a:spcBef>
                <a:spcPct val="0"/>
              </a:spcBef>
            </a:pPr>
            <a:r>
              <a:rPr lang="pt-BR" dirty="0" smtClean="0"/>
              <a:t>Júpiter: </a:t>
            </a:r>
            <a:r>
              <a:rPr lang="pt-BR" sz="1200" dirty="0" smtClean="0">
                <a:solidFill>
                  <a:schemeClr val="bg1">
                    <a:lumMod val="95000"/>
                  </a:schemeClr>
                </a:solidFill>
                <a:latin typeface="Century Gothic" pitchFamily="34" charset="0"/>
              </a:rPr>
              <a:t>http://scienceblogs.com/universe/files/2012/12/Jupiter-moons.jpg</a:t>
            </a:r>
            <a:endParaRPr lang="pt-BR" dirty="0" smtClean="0"/>
          </a:p>
          <a:p>
            <a:pPr eaLnBrk="1" hangingPunct="1">
              <a:spcBef>
                <a:spcPct val="0"/>
              </a:spcBef>
            </a:pPr>
            <a:r>
              <a:rPr lang="pt-BR" dirty="0" smtClean="0"/>
              <a:t>Saturno: http://www.skyandtelescope.com/wp-content/uploads/2016-03-08_56df18a71235a_Saturno.jpg</a:t>
            </a:r>
          </a:p>
          <a:p>
            <a:pPr eaLnBrk="1" hangingPunct="1">
              <a:spcBef>
                <a:spcPct val="0"/>
              </a:spcBef>
            </a:pPr>
            <a:r>
              <a:rPr lang="pt-BR" dirty="0" smtClean="0"/>
              <a:t>Marte: http://astronomer.wpengine.netdna-cdn.com/wp-content/uploads/2012/02/Mars_Peach.jpg</a:t>
            </a:r>
          </a:p>
          <a:p>
            <a:pPr eaLnBrk="1" hangingPunct="1">
              <a:spcBef>
                <a:spcPct val="0"/>
              </a:spcBef>
            </a:pPr>
            <a:r>
              <a:rPr lang="pt-BR" dirty="0" smtClean="0"/>
              <a:t>Vênus: http://www.skyandtelescope.com/astronomy-news/observing-news/see-venuss-thin-crescent/</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pPr>
              <a:defRPr/>
            </a:pPr>
            <a:fld id="{44C27E86-A91C-48BC-BC6F-3157D93EDA57}" type="slidenum">
              <a:rPr lang="pt-BR" smtClean="0"/>
              <a:pPr>
                <a:defRPr/>
              </a:pPr>
              <a:t>77</a:t>
            </a:fld>
            <a:endParaRPr lang="pt-BR"/>
          </a:p>
        </p:txBody>
      </p:sp>
    </p:spTree>
    <p:extLst>
      <p:ext uri="{BB962C8B-B14F-4D97-AF65-F5344CB8AC3E}">
        <p14:creationId xmlns:p14="http://schemas.microsoft.com/office/powerpoint/2010/main" val="7602691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p:spPr>
      </p:sp>
      <p:sp>
        <p:nvSpPr>
          <p:cNvPr id="3" name="Espaço Reservado para Anotações 2"/>
          <p:cNvSpPr>
            <a:spLocks noGrp="1"/>
          </p:cNvSpPr>
          <p:nvPr>
            <p:ph type="body" idx="1"/>
          </p:nvPr>
        </p:nvSpPr>
        <p:spPr/>
        <p:txBody>
          <a:bodyPr>
            <a:normAutofit/>
          </a:bodyPr>
          <a:lstStyle/>
          <a:p>
            <a:r>
              <a:rPr lang="pt-BR" dirty="0" smtClean="0"/>
              <a:t>https://observatoriosolar.wordpress.com/tag/medidas-angulares/</a:t>
            </a:r>
            <a:endParaRPr lang="pt-BR" dirty="0"/>
          </a:p>
        </p:txBody>
      </p:sp>
      <p:sp>
        <p:nvSpPr>
          <p:cNvPr id="4" name="Espaço Reservado para Número de Slide 3"/>
          <p:cNvSpPr>
            <a:spLocks noGrp="1"/>
          </p:cNvSpPr>
          <p:nvPr>
            <p:ph type="sldNum" sz="quarter" idx="10"/>
          </p:nvPr>
        </p:nvSpPr>
        <p:spPr/>
        <p:txBody>
          <a:bodyPr/>
          <a:lstStyle/>
          <a:p>
            <a:pPr>
              <a:defRPr/>
            </a:pPr>
            <a:fld id="{44C27E86-A91C-48BC-BC6F-3157D93EDA57}" type="slidenum">
              <a:rPr lang="pt-BR" smtClean="0"/>
              <a:pPr>
                <a:defRPr/>
              </a:pPr>
              <a:t>20</a:t>
            </a:fld>
            <a:endParaRPr lang="pt-B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p:spPr>
      </p:sp>
      <p:sp>
        <p:nvSpPr>
          <p:cNvPr id="3" name="Espaço Reservado para Anotações 2"/>
          <p:cNvSpPr>
            <a:spLocks noGrp="1"/>
          </p:cNvSpPr>
          <p:nvPr>
            <p:ph type="body" idx="1"/>
          </p:nvPr>
        </p:nvSpPr>
        <p:spPr/>
        <p:txBody>
          <a:bodyPr>
            <a:normAutofit/>
          </a:bodyPr>
          <a:lstStyle/>
          <a:p>
            <a:r>
              <a:rPr lang="pt-BR" dirty="0" smtClean="0"/>
              <a:t>https://observatoriosolar.wordpress.com/tag/medidas-angulares/</a:t>
            </a:r>
            <a:endParaRPr lang="pt-BR" dirty="0"/>
          </a:p>
        </p:txBody>
      </p:sp>
      <p:sp>
        <p:nvSpPr>
          <p:cNvPr id="4" name="Espaço Reservado para Número de Slide 3"/>
          <p:cNvSpPr>
            <a:spLocks noGrp="1"/>
          </p:cNvSpPr>
          <p:nvPr>
            <p:ph type="sldNum" sz="quarter" idx="10"/>
          </p:nvPr>
        </p:nvSpPr>
        <p:spPr/>
        <p:txBody>
          <a:bodyPr/>
          <a:lstStyle/>
          <a:p>
            <a:pPr>
              <a:defRPr/>
            </a:pPr>
            <a:fld id="{44C27E86-A91C-48BC-BC6F-3157D93EDA57}" type="slidenum">
              <a:rPr lang="pt-BR" smtClean="0"/>
              <a:pPr>
                <a:defRPr/>
              </a:pPr>
              <a:t>21</a:t>
            </a:fld>
            <a:endParaRPr lang="pt-B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p:spPr>
      </p:sp>
      <p:sp>
        <p:nvSpPr>
          <p:cNvPr id="3" name="Espaço Reservado para Anotações 2"/>
          <p:cNvSpPr>
            <a:spLocks noGrp="1"/>
          </p:cNvSpPr>
          <p:nvPr>
            <p:ph type="body" idx="1"/>
          </p:nvPr>
        </p:nvSpPr>
        <p:spPr/>
        <p:txBody>
          <a:bodyPr>
            <a:normAutofit/>
          </a:bodyPr>
          <a:lstStyle/>
          <a:p>
            <a:r>
              <a:rPr lang="pt-BR" dirty="0" smtClean="0"/>
              <a:t>https://observatoriosolar.wordpress.com/tag/medidas-angulares/</a:t>
            </a:r>
            <a:endParaRPr lang="pt-BR" dirty="0"/>
          </a:p>
        </p:txBody>
      </p:sp>
      <p:sp>
        <p:nvSpPr>
          <p:cNvPr id="4" name="Espaço Reservado para Número de Slide 3"/>
          <p:cNvSpPr>
            <a:spLocks noGrp="1"/>
          </p:cNvSpPr>
          <p:nvPr>
            <p:ph type="sldNum" sz="quarter" idx="10"/>
          </p:nvPr>
        </p:nvSpPr>
        <p:spPr/>
        <p:txBody>
          <a:bodyPr/>
          <a:lstStyle/>
          <a:p>
            <a:pPr>
              <a:defRPr/>
            </a:pPr>
            <a:fld id="{44C27E86-A91C-48BC-BC6F-3157D93EDA57}" type="slidenum">
              <a:rPr lang="pt-BR" smtClean="0"/>
              <a:pPr>
                <a:defRPr/>
              </a:pPr>
              <a:t>22</a:t>
            </a:fld>
            <a:endParaRPr lang="pt-B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pPr>
              <a:defRPr/>
            </a:pPr>
            <a:fld id="{44C27E86-A91C-48BC-BC6F-3157D93EDA57}" type="slidenum">
              <a:rPr lang="pt-BR" smtClean="0"/>
              <a:pPr>
                <a:defRPr/>
              </a:pPr>
              <a:t>30</a:t>
            </a:fld>
            <a:endParaRPr lang="pt-B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p:spPr>
      </p:sp>
      <p:sp>
        <p:nvSpPr>
          <p:cNvPr id="3" name="Espaço Reservado para Anotações 2"/>
          <p:cNvSpPr>
            <a:spLocks noGrp="1"/>
          </p:cNvSpPr>
          <p:nvPr>
            <p:ph type="body" idx="1"/>
          </p:nvPr>
        </p:nvSpPr>
        <p:spPr/>
        <p:txBody>
          <a:bodyPr>
            <a:normAutofit/>
          </a:bodyPr>
          <a:lstStyle/>
          <a:p>
            <a:r>
              <a:rPr lang="pt-BR" dirty="0" smtClean="0"/>
              <a:t>Mapeamento esquemático</a:t>
            </a:r>
            <a:r>
              <a:rPr lang="pt-BR" baseline="0" dirty="0" smtClean="0"/>
              <a:t> da retina do olho direito. O círculo central amarelo corresponde à fóvea, que é a área de maior concentração de cones, as células que são sensíveis às cores mas que precisam de mais luz. Já o anel azul-escuro ao redor da fóvea corresponde à região onde são encontrados os bastonetes, que não são sensíveis às cores, porém podem trabalhar com pouca luz, sendo ótimas para perceber objetos de fraco brilho, uma vez que estejam adaptadas ao escuro. A região oval à esquerda da fóvea é a região que o observador deve colocar o objeto, de forma a otimizar a chamada visão periférica (</a:t>
            </a:r>
            <a:r>
              <a:rPr lang="pt-BR" baseline="0" dirty="0" err="1" smtClean="0"/>
              <a:t>averted</a:t>
            </a:r>
            <a:r>
              <a:rPr lang="pt-BR" baseline="0" dirty="0" smtClean="0"/>
              <a:t> </a:t>
            </a:r>
            <a:r>
              <a:rPr lang="pt-BR" baseline="0" dirty="0" err="1" smtClean="0"/>
              <a:t>vision</a:t>
            </a:r>
            <a:r>
              <a:rPr lang="pt-BR" baseline="0" dirty="0" smtClean="0"/>
              <a:t>). O pequeno círculo branco corresponde à posição do ponto cego, localização da saída do nervo ótico, desprovida de células de captação da luz e portanto um ponto a ser evitado. O ponto cego dista cerca de 18 graus do centro da fóvea.</a:t>
            </a:r>
            <a:endParaRPr lang="en-US" dirty="0"/>
          </a:p>
        </p:txBody>
      </p:sp>
      <p:sp>
        <p:nvSpPr>
          <p:cNvPr id="4" name="Espaço Reservado para Número de Slide 3"/>
          <p:cNvSpPr>
            <a:spLocks noGrp="1"/>
          </p:cNvSpPr>
          <p:nvPr>
            <p:ph type="sldNum" sz="quarter" idx="10"/>
          </p:nvPr>
        </p:nvSpPr>
        <p:spPr/>
        <p:txBody>
          <a:bodyPr/>
          <a:lstStyle/>
          <a:p>
            <a:pPr>
              <a:defRPr/>
            </a:pPr>
            <a:fld id="{44C27E86-A91C-48BC-BC6F-3157D93EDA57}" type="slidenum">
              <a:rPr lang="pt-BR" smtClean="0"/>
              <a:pPr>
                <a:defRPr/>
              </a:pPr>
              <a:t>35</a:t>
            </a:fld>
            <a:endParaRPr lang="pt-B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p:spPr>
      </p:sp>
      <p:sp>
        <p:nvSpPr>
          <p:cNvPr id="3" name="Espaço Reservado para Anotações 2"/>
          <p:cNvSpPr>
            <a:spLocks noGrp="1"/>
          </p:cNvSpPr>
          <p:nvPr>
            <p:ph type="body" idx="1"/>
          </p:nvPr>
        </p:nvSpPr>
        <p:spPr/>
        <p:txBody>
          <a:bodyPr/>
          <a:lstStyle/>
          <a:p>
            <a:endParaRPr lang="pt-BR" baseline="0" dirty="0"/>
          </a:p>
        </p:txBody>
      </p:sp>
      <p:sp>
        <p:nvSpPr>
          <p:cNvPr id="4" name="Espaço Reservado para Número de Slide 3"/>
          <p:cNvSpPr>
            <a:spLocks noGrp="1"/>
          </p:cNvSpPr>
          <p:nvPr>
            <p:ph type="sldNum" sz="quarter" idx="10"/>
          </p:nvPr>
        </p:nvSpPr>
        <p:spPr/>
        <p:txBody>
          <a:bodyPr/>
          <a:lstStyle/>
          <a:p>
            <a:pPr>
              <a:defRPr/>
            </a:pPr>
            <a:fld id="{44C27E86-A91C-48BC-BC6F-3157D93EDA57}" type="slidenum">
              <a:rPr lang="pt-BR" smtClean="0"/>
              <a:pPr>
                <a:defRPr/>
              </a:pPr>
              <a:t>62</a:t>
            </a:fld>
            <a:endParaRPr lang="pt-BR"/>
          </a:p>
        </p:txBody>
      </p:sp>
    </p:spTree>
    <p:extLst>
      <p:ext uri="{BB962C8B-B14F-4D97-AF65-F5344CB8AC3E}">
        <p14:creationId xmlns:p14="http://schemas.microsoft.com/office/powerpoint/2010/main" val="38498769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p:spPr>
      </p:sp>
      <p:sp>
        <p:nvSpPr>
          <p:cNvPr id="3" name="Espaço Reservado para Anotações 2"/>
          <p:cNvSpPr>
            <a:spLocks noGrp="1"/>
          </p:cNvSpPr>
          <p:nvPr>
            <p:ph type="body" idx="1"/>
          </p:nvPr>
        </p:nvSpPr>
        <p:spPr/>
        <p:txBody>
          <a:bodyPr/>
          <a:lstStyle/>
          <a:p>
            <a:r>
              <a:rPr lang="en-US" sz="1200" b="0" i="0" kern="1200" dirty="0" smtClean="0">
                <a:solidFill>
                  <a:schemeClr val="tx1"/>
                </a:solidFill>
                <a:effectLst/>
                <a:latin typeface="Times New Roman" pitchFamily="18" charset="0"/>
                <a:ea typeface="+mn-ea"/>
                <a:cs typeface="+mn-cs"/>
              </a:rPr>
              <a:t>Moon crater Plato. Image through </a:t>
            </a:r>
            <a:r>
              <a:rPr lang="en-US" sz="1200" b="0" i="0" kern="1200" dirty="0" err="1" smtClean="0">
                <a:solidFill>
                  <a:schemeClr val="tx1"/>
                </a:solidFill>
                <a:effectLst/>
                <a:latin typeface="Times New Roman" pitchFamily="18" charset="0"/>
                <a:ea typeface="+mn-ea"/>
                <a:cs typeface="+mn-cs"/>
                <a:hlinkClick r:id="rId3"/>
              </a:rPr>
              <a:t>Astro</a:t>
            </a:r>
            <a:r>
              <a:rPr lang="en-US" sz="1200" b="0" i="0" kern="1200" dirty="0" smtClean="0">
                <a:solidFill>
                  <a:schemeClr val="tx1"/>
                </a:solidFill>
                <a:effectLst/>
                <a:latin typeface="Times New Roman" pitchFamily="18" charset="0"/>
                <a:ea typeface="+mn-ea"/>
                <a:cs typeface="+mn-cs"/>
                <a:hlinkClick r:id="rId3"/>
              </a:rPr>
              <a:t>-Physics 10 inch </a:t>
            </a:r>
            <a:r>
              <a:rPr lang="en-US" sz="1200" b="0" i="0" kern="1200" dirty="0" err="1" smtClean="0">
                <a:solidFill>
                  <a:schemeClr val="tx1"/>
                </a:solidFill>
                <a:effectLst/>
                <a:latin typeface="Times New Roman" pitchFamily="18" charset="0"/>
                <a:ea typeface="+mn-ea"/>
                <a:cs typeface="+mn-cs"/>
                <a:hlinkClick r:id="rId3"/>
              </a:rPr>
              <a:t>Mak</a:t>
            </a:r>
            <a:r>
              <a:rPr lang="en-US" sz="1200" b="0" i="0" kern="1200" dirty="0" smtClean="0">
                <a:solidFill>
                  <a:schemeClr val="tx1"/>
                </a:solidFill>
                <a:effectLst/>
                <a:latin typeface="Times New Roman" pitchFamily="18" charset="0"/>
                <a:ea typeface="+mn-ea"/>
                <a:cs typeface="+mn-cs"/>
              </a:rPr>
              <a:t> telescope by Roland Christen.</a:t>
            </a:r>
            <a:endParaRPr lang="pt-BR" sz="1200" dirty="0"/>
          </a:p>
        </p:txBody>
      </p:sp>
      <p:sp>
        <p:nvSpPr>
          <p:cNvPr id="4" name="Espaço Reservado para Número de Slide 3"/>
          <p:cNvSpPr>
            <a:spLocks noGrp="1"/>
          </p:cNvSpPr>
          <p:nvPr>
            <p:ph type="sldNum" sz="quarter" idx="10"/>
          </p:nvPr>
        </p:nvSpPr>
        <p:spPr/>
        <p:txBody>
          <a:bodyPr/>
          <a:lstStyle/>
          <a:p>
            <a:pPr>
              <a:defRPr/>
            </a:pPr>
            <a:fld id="{44C27E86-A91C-48BC-BC6F-3157D93EDA57}" type="slidenum">
              <a:rPr lang="pt-BR" smtClean="0"/>
              <a:pPr>
                <a:defRPr/>
              </a:pPr>
              <a:t>64</a:t>
            </a:fld>
            <a:endParaRPr lang="pt-BR"/>
          </a:p>
        </p:txBody>
      </p:sp>
    </p:spTree>
    <p:extLst>
      <p:ext uri="{BB962C8B-B14F-4D97-AF65-F5344CB8AC3E}">
        <p14:creationId xmlns:p14="http://schemas.microsoft.com/office/powerpoint/2010/main" val="19414023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E626BFA6-82A1-4F8C-8AFA-53F5568F5F52}" type="slidenum">
              <a:rPr lang="pt-BR" smtClean="0"/>
              <a:pPr/>
              <a:t>65</a:t>
            </a:fld>
            <a:endParaRPr lang="pt-BR" smtClean="0"/>
          </a:p>
        </p:txBody>
      </p:sp>
      <p:sp>
        <p:nvSpPr>
          <p:cNvPr id="40963" name="Rectangle 2"/>
          <p:cNvSpPr>
            <a:spLocks noGrp="1" noRot="1" noChangeAspect="1" noChangeArrowheads="1" noTextEdit="1"/>
          </p:cNvSpPr>
          <p:nvPr>
            <p:ph type="sldImg"/>
          </p:nvPr>
        </p:nvSpPr>
        <p:spPr>
          <a:xfrm>
            <a:off x="1314450" y="700088"/>
            <a:ext cx="4229100" cy="3171825"/>
          </a:xfrm>
          <a:ln cap="flat"/>
        </p:spPr>
      </p:sp>
      <p:sp>
        <p:nvSpPr>
          <p:cNvPr id="40964" name="Rectangle 3"/>
          <p:cNvSpPr>
            <a:spLocks noGrp="1" noChangeArrowheads="1"/>
          </p:cNvSpPr>
          <p:nvPr>
            <p:ph type="body" idx="1"/>
          </p:nvPr>
        </p:nvSpPr>
        <p:spPr>
          <a:xfrm>
            <a:off x="915988" y="4116388"/>
            <a:ext cx="5026025" cy="3883025"/>
          </a:xfrm>
          <a:solidFill>
            <a:srgbClr val="FFFFFF"/>
          </a:solidFill>
          <a:ln w="12700" cap="flat">
            <a:solidFill>
              <a:srgbClr val="000000"/>
            </a:solidFill>
          </a:ln>
        </p:spPr>
        <p:txBody>
          <a:bodyPr/>
          <a:lstStyle/>
          <a:p>
            <a:pPr eaLnBrk="1" hangingPunct="1">
              <a:spcBef>
                <a:spcPct val="0"/>
              </a:spcBef>
            </a:pPr>
            <a:endParaRPr lang="pt-BR"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estilo do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t-BR" smtClean="0"/>
              <a:t>Clique para editar o estilo do subtítulo mestre</a:t>
            </a:r>
            <a:endParaRPr lang="pt-BR"/>
          </a:p>
        </p:txBody>
      </p:sp>
      <p:sp>
        <p:nvSpPr>
          <p:cNvPr id="4" name="Rectangle 4"/>
          <p:cNvSpPr>
            <a:spLocks noGrp="1" noChangeArrowheads="1"/>
          </p:cNvSpPr>
          <p:nvPr>
            <p:ph type="dt" sz="half" idx="10"/>
          </p:nvPr>
        </p:nvSpPr>
        <p:spPr>
          <a:ln/>
        </p:spPr>
        <p:txBody>
          <a:bodyPr/>
          <a:lstStyle>
            <a:lvl1pPr>
              <a:defRPr/>
            </a:lvl1pPr>
          </a:lstStyle>
          <a:p>
            <a:pPr>
              <a:defRPr/>
            </a:pPr>
            <a:endParaRPr lang="pt-BR"/>
          </a:p>
        </p:txBody>
      </p:sp>
      <p:sp>
        <p:nvSpPr>
          <p:cNvPr id="5" name="Rectangle 5"/>
          <p:cNvSpPr>
            <a:spLocks noGrp="1" noChangeArrowheads="1"/>
          </p:cNvSpPr>
          <p:nvPr>
            <p:ph type="ftr" sz="quarter" idx="11"/>
          </p:nvPr>
        </p:nvSpPr>
        <p:spPr>
          <a:ln/>
        </p:spPr>
        <p:txBody>
          <a:bodyPr/>
          <a:lstStyle>
            <a:lvl1pPr>
              <a:defRPr/>
            </a:lvl1pPr>
          </a:lstStyle>
          <a:p>
            <a:pPr>
              <a:defRPr/>
            </a:pPr>
            <a:endParaRPr lang="pt-BR"/>
          </a:p>
        </p:txBody>
      </p:sp>
      <p:sp>
        <p:nvSpPr>
          <p:cNvPr id="6" name="Rectangle 6"/>
          <p:cNvSpPr>
            <a:spLocks noGrp="1" noChangeArrowheads="1"/>
          </p:cNvSpPr>
          <p:nvPr>
            <p:ph type="sldNum" sz="quarter" idx="12"/>
          </p:nvPr>
        </p:nvSpPr>
        <p:spPr>
          <a:ln/>
        </p:spPr>
        <p:txBody>
          <a:bodyPr/>
          <a:lstStyle>
            <a:lvl1pPr>
              <a:defRPr/>
            </a:lvl1pPr>
          </a:lstStyle>
          <a:p>
            <a:pPr>
              <a:defRPr/>
            </a:pPr>
            <a:fld id="{AB343F6D-B3BC-43C7-9F61-0D3E4270499C}" type="slidenum">
              <a:rPr lang="pt-BR"/>
              <a:pPr>
                <a:defRPr/>
              </a:pPr>
              <a:t>‹nº›</a:t>
            </a:fld>
            <a:endParaRPr lang="pt-BR"/>
          </a:p>
        </p:txBody>
      </p:sp>
    </p:spTree>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Rectangle 4"/>
          <p:cNvSpPr>
            <a:spLocks noGrp="1" noChangeArrowheads="1"/>
          </p:cNvSpPr>
          <p:nvPr>
            <p:ph type="dt" sz="half" idx="10"/>
          </p:nvPr>
        </p:nvSpPr>
        <p:spPr>
          <a:ln/>
        </p:spPr>
        <p:txBody>
          <a:bodyPr/>
          <a:lstStyle>
            <a:lvl1pPr>
              <a:defRPr/>
            </a:lvl1pPr>
          </a:lstStyle>
          <a:p>
            <a:pPr>
              <a:defRPr/>
            </a:pPr>
            <a:endParaRPr lang="pt-BR"/>
          </a:p>
        </p:txBody>
      </p:sp>
      <p:sp>
        <p:nvSpPr>
          <p:cNvPr id="5" name="Rectangle 5"/>
          <p:cNvSpPr>
            <a:spLocks noGrp="1" noChangeArrowheads="1"/>
          </p:cNvSpPr>
          <p:nvPr>
            <p:ph type="ftr" sz="quarter" idx="11"/>
          </p:nvPr>
        </p:nvSpPr>
        <p:spPr>
          <a:ln/>
        </p:spPr>
        <p:txBody>
          <a:bodyPr/>
          <a:lstStyle>
            <a:lvl1pPr>
              <a:defRPr/>
            </a:lvl1pPr>
          </a:lstStyle>
          <a:p>
            <a:pPr>
              <a:defRPr/>
            </a:pPr>
            <a:endParaRPr lang="pt-BR"/>
          </a:p>
        </p:txBody>
      </p:sp>
      <p:sp>
        <p:nvSpPr>
          <p:cNvPr id="6" name="Rectangle 6"/>
          <p:cNvSpPr>
            <a:spLocks noGrp="1" noChangeArrowheads="1"/>
          </p:cNvSpPr>
          <p:nvPr>
            <p:ph type="sldNum" sz="quarter" idx="12"/>
          </p:nvPr>
        </p:nvSpPr>
        <p:spPr>
          <a:ln/>
        </p:spPr>
        <p:txBody>
          <a:bodyPr/>
          <a:lstStyle>
            <a:lvl1pPr>
              <a:defRPr/>
            </a:lvl1pPr>
          </a:lstStyle>
          <a:p>
            <a:pPr>
              <a:defRPr/>
            </a:pPr>
            <a:fld id="{CE955AC8-A920-4769-B1A2-5912854039D9}" type="slidenum">
              <a:rPr lang="pt-BR"/>
              <a:pPr>
                <a:defRPr/>
              </a:pPr>
              <a:t>‹nº›</a:t>
            </a:fld>
            <a:endParaRPr lang="pt-BR"/>
          </a:p>
        </p:txBody>
      </p:sp>
    </p:spTree>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15100" y="609600"/>
            <a:ext cx="1943100" cy="5486400"/>
          </a:xfr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685800" y="609600"/>
            <a:ext cx="5676900" cy="5486400"/>
          </a:xfr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Rectangle 4"/>
          <p:cNvSpPr>
            <a:spLocks noGrp="1" noChangeArrowheads="1"/>
          </p:cNvSpPr>
          <p:nvPr>
            <p:ph type="dt" sz="half" idx="10"/>
          </p:nvPr>
        </p:nvSpPr>
        <p:spPr>
          <a:ln/>
        </p:spPr>
        <p:txBody>
          <a:bodyPr/>
          <a:lstStyle>
            <a:lvl1pPr>
              <a:defRPr/>
            </a:lvl1pPr>
          </a:lstStyle>
          <a:p>
            <a:pPr>
              <a:defRPr/>
            </a:pPr>
            <a:endParaRPr lang="pt-BR"/>
          </a:p>
        </p:txBody>
      </p:sp>
      <p:sp>
        <p:nvSpPr>
          <p:cNvPr id="5" name="Rectangle 5"/>
          <p:cNvSpPr>
            <a:spLocks noGrp="1" noChangeArrowheads="1"/>
          </p:cNvSpPr>
          <p:nvPr>
            <p:ph type="ftr" sz="quarter" idx="11"/>
          </p:nvPr>
        </p:nvSpPr>
        <p:spPr>
          <a:ln/>
        </p:spPr>
        <p:txBody>
          <a:bodyPr/>
          <a:lstStyle>
            <a:lvl1pPr>
              <a:defRPr/>
            </a:lvl1pPr>
          </a:lstStyle>
          <a:p>
            <a:pPr>
              <a:defRPr/>
            </a:pPr>
            <a:endParaRPr lang="pt-BR"/>
          </a:p>
        </p:txBody>
      </p:sp>
      <p:sp>
        <p:nvSpPr>
          <p:cNvPr id="6" name="Rectangle 6"/>
          <p:cNvSpPr>
            <a:spLocks noGrp="1" noChangeArrowheads="1"/>
          </p:cNvSpPr>
          <p:nvPr>
            <p:ph type="sldNum" sz="quarter" idx="12"/>
          </p:nvPr>
        </p:nvSpPr>
        <p:spPr>
          <a:ln/>
        </p:spPr>
        <p:txBody>
          <a:bodyPr/>
          <a:lstStyle>
            <a:lvl1pPr>
              <a:defRPr/>
            </a:lvl1pPr>
          </a:lstStyle>
          <a:p>
            <a:pPr>
              <a:defRPr/>
            </a:pPr>
            <a:fld id="{00F7A315-CC19-44C3-8593-18B8EBEC57DD}" type="slidenum">
              <a:rPr lang="pt-BR"/>
              <a:pPr>
                <a:defRPr/>
              </a:pPr>
              <a:t>‹nº›</a:t>
            </a:fld>
            <a:endParaRPr lang="pt-BR"/>
          </a:p>
        </p:txBody>
      </p:sp>
    </p:spTree>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idx="1"/>
          </p:nvPr>
        </p:nvSpPr>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Rectangle 4"/>
          <p:cNvSpPr>
            <a:spLocks noGrp="1" noChangeArrowheads="1"/>
          </p:cNvSpPr>
          <p:nvPr>
            <p:ph type="dt" sz="half" idx="10"/>
          </p:nvPr>
        </p:nvSpPr>
        <p:spPr>
          <a:ln/>
        </p:spPr>
        <p:txBody>
          <a:bodyPr/>
          <a:lstStyle>
            <a:lvl1pPr>
              <a:defRPr/>
            </a:lvl1pPr>
          </a:lstStyle>
          <a:p>
            <a:pPr>
              <a:defRPr/>
            </a:pPr>
            <a:endParaRPr lang="pt-BR"/>
          </a:p>
        </p:txBody>
      </p:sp>
      <p:sp>
        <p:nvSpPr>
          <p:cNvPr id="5" name="Rectangle 5"/>
          <p:cNvSpPr>
            <a:spLocks noGrp="1" noChangeArrowheads="1"/>
          </p:cNvSpPr>
          <p:nvPr>
            <p:ph type="ftr" sz="quarter" idx="11"/>
          </p:nvPr>
        </p:nvSpPr>
        <p:spPr>
          <a:ln/>
        </p:spPr>
        <p:txBody>
          <a:bodyPr/>
          <a:lstStyle>
            <a:lvl1pPr>
              <a:defRPr/>
            </a:lvl1pPr>
          </a:lstStyle>
          <a:p>
            <a:pPr>
              <a:defRPr/>
            </a:pPr>
            <a:endParaRPr lang="pt-BR"/>
          </a:p>
        </p:txBody>
      </p:sp>
      <p:sp>
        <p:nvSpPr>
          <p:cNvPr id="6" name="Rectangle 6"/>
          <p:cNvSpPr>
            <a:spLocks noGrp="1" noChangeArrowheads="1"/>
          </p:cNvSpPr>
          <p:nvPr>
            <p:ph type="sldNum" sz="quarter" idx="12"/>
          </p:nvPr>
        </p:nvSpPr>
        <p:spPr>
          <a:ln/>
        </p:spPr>
        <p:txBody>
          <a:bodyPr/>
          <a:lstStyle>
            <a:lvl1pPr>
              <a:defRPr/>
            </a:lvl1pPr>
          </a:lstStyle>
          <a:p>
            <a:pPr>
              <a:defRPr/>
            </a:pPr>
            <a:fld id="{AB7B8734-B6FD-4E2E-86CF-4B48DF8D7031}" type="slidenum">
              <a:rPr lang="pt-BR"/>
              <a:pPr>
                <a:defRPr/>
              </a:pPr>
              <a:t>‹nº›</a:t>
            </a:fld>
            <a:endParaRPr lang="pt-BR"/>
          </a:p>
        </p:txBody>
      </p:sp>
    </p:spTree>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t-BR" smtClean="0"/>
              <a:t>Clique para editar os estilos do texto mestre</a:t>
            </a:r>
          </a:p>
        </p:txBody>
      </p:sp>
      <p:sp>
        <p:nvSpPr>
          <p:cNvPr id="4" name="Rectangle 4"/>
          <p:cNvSpPr>
            <a:spLocks noGrp="1" noChangeArrowheads="1"/>
          </p:cNvSpPr>
          <p:nvPr>
            <p:ph type="dt" sz="half" idx="10"/>
          </p:nvPr>
        </p:nvSpPr>
        <p:spPr>
          <a:ln/>
        </p:spPr>
        <p:txBody>
          <a:bodyPr/>
          <a:lstStyle>
            <a:lvl1pPr>
              <a:defRPr/>
            </a:lvl1pPr>
          </a:lstStyle>
          <a:p>
            <a:pPr>
              <a:defRPr/>
            </a:pPr>
            <a:endParaRPr lang="pt-BR"/>
          </a:p>
        </p:txBody>
      </p:sp>
      <p:sp>
        <p:nvSpPr>
          <p:cNvPr id="5" name="Rectangle 5"/>
          <p:cNvSpPr>
            <a:spLocks noGrp="1" noChangeArrowheads="1"/>
          </p:cNvSpPr>
          <p:nvPr>
            <p:ph type="ftr" sz="quarter" idx="11"/>
          </p:nvPr>
        </p:nvSpPr>
        <p:spPr>
          <a:ln/>
        </p:spPr>
        <p:txBody>
          <a:bodyPr/>
          <a:lstStyle>
            <a:lvl1pPr>
              <a:defRPr/>
            </a:lvl1pPr>
          </a:lstStyle>
          <a:p>
            <a:pPr>
              <a:defRPr/>
            </a:pPr>
            <a:endParaRPr lang="pt-BR"/>
          </a:p>
        </p:txBody>
      </p:sp>
      <p:sp>
        <p:nvSpPr>
          <p:cNvPr id="6" name="Rectangle 6"/>
          <p:cNvSpPr>
            <a:spLocks noGrp="1" noChangeArrowheads="1"/>
          </p:cNvSpPr>
          <p:nvPr>
            <p:ph type="sldNum" sz="quarter" idx="12"/>
          </p:nvPr>
        </p:nvSpPr>
        <p:spPr>
          <a:ln/>
        </p:spPr>
        <p:txBody>
          <a:bodyPr/>
          <a:lstStyle>
            <a:lvl1pPr>
              <a:defRPr/>
            </a:lvl1pPr>
          </a:lstStyle>
          <a:p>
            <a:pPr>
              <a:defRPr/>
            </a:pPr>
            <a:fld id="{BF331C9D-6521-4E9E-9867-0D56DF9C17A7}" type="slidenum">
              <a:rPr lang="pt-BR"/>
              <a:pPr>
                <a:defRPr/>
              </a:pPr>
              <a:t>‹nº›</a:t>
            </a:fld>
            <a:endParaRPr lang="pt-BR"/>
          </a:p>
        </p:txBody>
      </p:sp>
    </p:spTree>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Rectangle 4"/>
          <p:cNvSpPr>
            <a:spLocks noGrp="1" noChangeArrowheads="1"/>
          </p:cNvSpPr>
          <p:nvPr>
            <p:ph type="dt" sz="half" idx="10"/>
          </p:nvPr>
        </p:nvSpPr>
        <p:spPr>
          <a:ln/>
        </p:spPr>
        <p:txBody>
          <a:bodyPr/>
          <a:lstStyle>
            <a:lvl1pPr>
              <a:defRPr/>
            </a:lvl1pPr>
          </a:lstStyle>
          <a:p>
            <a:pPr>
              <a:defRPr/>
            </a:pPr>
            <a:endParaRPr lang="pt-BR"/>
          </a:p>
        </p:txBody>
      </p:sp>
      <p:sp>
        <p:nvSpPr>
          <p:cNvPr id="6" name="Rectangle 5"/>
          <p:cNvSpPr>
            <a:spLocks noGrp="1" noChangeArrowheads="1"/>
          </p:cNvSpPr>
          <p:nvPr>
            <p:ph type="ftr" sz="quarter" idx="11"/>
          </p:nvPr>
        </p:nvSpPr>
        <p:spPr>
          <a:ln/>
        </p:spPr>
        <p:txBody>
          <a:bodyPr/>
          <a:lstStyle>
            <a:lvl1pPr>
              <a:defRPr/>
            </a:lvl1pPr>
          </a:lstStyle>
          <a:p>
            <a:pPr>
              <a:defRPr/>
            </a:pPr>
            <a:endParaRPr lang="pt-BR"/>
          </a:p>
        </p:txBody>
      </p:sp>
      <p:sp>
        <p:nvSpPr>
          <p:cNvPr id="7" name="Rectangle 6"/>
          <p:cNvSpPr>
            <a:spLocks noGrp="1" noChangeArrowheads="1"/>
          </p:cNvSpPr>
          <p:nvPr>
            <p:ph type="sldNum" sz="quarter" idx="12"/>
          </p:nvPr>
        </p:nvSpPr>
        <p:spPr>
          <a:ln/>
        </p:spPr>
        <p:txBody>
          <a:bodyPr/>
          <a:lstStyle>
            <a:lvl1pPr>
              <a:defRPr/>
            </a:lvl1pPr>
          </a:lstStyle>
          <a:p>
            <a:pPr>
              <a:defRPr/>
            </a:pPr>
            <a:fld id="{0492774E-4E5F-42E4-9C2D-D1ED87FE5F01}" type="slidenum">
              <a:rPr lang="pt-BR"/>
              <a:pPr>
                <a:defRPr/>
              </a:pPr>
              <a:t>‹nº›</a:t>
            </a:fld>
            <a:endParaRPr lang="pt-BR"/>
          </a:p>
        </p:txBody>
      </p:sp>
    </p:spTree>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Rectangle 4"/>
          <p:cNvSpPr>
            <a:spLocks noGrp="1" noChangeArrowheads="1"/>
          </p:cNvSpPr>
          <p:nvPr>
            <p:ph type="dt" sz="half" idx="10"/>
          </p:nvPr>
        </p:nvSpPr>
        <p:spPr>
          <a:ln/>
        </p:spPr>
        <p:txBody>
          <a:bodyPr/>
          <a:lstStyle>
            <a:lvl1pPr>
              <a:defRPr/>
            </a:lvl1pPr>
          </a:lstStyle>
          <a:p>
            <a:pPr>
              <a:defRPr/>
            </a:pPr>
            <a:endParaRPr lang="pt-BR"/>
          </a:p>
        </p:txBody>
      </p:sp>
      <p:sp>
        <p:nvSpPr>
          <p:cNvPr id="8" name="Rectangle 5"/>
          <p:cNvSpPr>
            <a:spLocks noGrp="1" noChangeArrowheads="1"/>
          </p:cNvSpPr>
          <p:nvPr>
            <p:ph type="ftr" sz="quarter" idx="11"/>
          </p:nvPr>
        </p:nvSpPr>
        <p:spPr>
          <a:ln/>
        </p:spPr>
        <p:txBody>
          <a:bodyPr/>
          <a:lstStyle>
            <a:lvl1pPr>
              <a:defRPr/>
            </a:lvl1pPr>
          </a:lstStyle>
          <a:p>
            <a:pPr>
              <a:defRPr/>
            </a:pPr>
            <a:endParaRPr lang="pt-BR"/>
          </a:p>
        </p:txBody>
      </p:sp>
      <p:sp>
        <p:nvSpPr>
          <p:cNvPr id="9" name="Rectangle 6"/>
          <p:cNvSpPr>
            <a:spLocks noGrp="1" noChangeArrowheads="1"/>
          </p:cNvSpPr>
          <p:nvPr>
            <p:ph type="sldNum" sz="quarter" idx="12"/>
          </p:nvPr>
        </p:nvSpPr>
        <p:spPr>
          <a:ln/>
        </p:spPr>
        <p:txBody>
          <a:bodyPr/>
          <a:lstStyle>
            <a:lvl1pPr>
              <a:defRPr/>
            </a:lvl1pPr>
          </a:lstStyle>
          <a:p>
            <a:pPr>
              <a:defRPr/>
            </a:pPr>
            <a:fld id="{F9347BA4-A96F-4A96-AB57-9474F2437135}" type="slidenum">
              <a:rPr lang="pt-BR"/>
              <a:pPr>
                <a:defRPr/>
              </a:pPr>
              <a:t>‹nº›</a:t>
            </a:fld>
            <a:endParaRPr lang="pt-BR"/>
          </a:p>
        </p:txBody>
      </p:sp>
    </p:spTree>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Rectangle 4"/>
          <p:cNvSpPr>
            <a:spLocks noGrp="1" noChangeArrowheads="1"/>
          </p:cNvSpPr>
          <p:nvPr>
            <p:ph type="dt" sz="half" idx="10"/>
          </p:nvPr>
        </p:nvSpPr>
        <p:spPr>
          <a:ln/>
        </p:spPr>
        <p:txBody>
          <a:bodyPr/>
          <a:lstStyle>
            <a:lvl1pPr>
              <a:defRPr/>
            </a:lvl1pPr>
          </a:lstStyle>
          <a:p>
            <a:pPr>
              <a:defRPr/>
            </a:pPr>
            <a:endParaRPr lang="pt-BR"/>
          </a:p>
        </p:txBody>
      </p:sp>
      <p:sp>
        <p:nvSpPr>
          <p:cNvPr id="4" name="Rectangle 5"/>
          <p:cNvSpPr>
            <a:spLocks noGrp="1" noChangeArrowheads="1"/>
          </p:cNvSpPr>
          <p:nvPr>
            <p:ph type="ftr" sz="quarter" idx="11"/>
          </p:nvPr>
        </p:nvSpPr>
        <p:spPr>
          <a:ln/>
        </p:spPr>
        <p:txBody>
          <a:bodyPr/>
          <a:lstStyle>
            <a:lvl1pPr>
              <a:defRPr/>
            </a:lvl1pPr>
          </a:lstStyle>
          <a:p>
            <a:pPr>
              <a:defRPr/>
            </a:pPr>
            <a:endParaRPr lang="pt-BR"/>
          </a:p>
        </p:txBody>
      </p:sp>
      <p:sp>
        <p:nvSpPr>
          <p:cNvPr id="5" name="Rectangle 6"/>
          <p:cNvSpPr>
            <a:spLocks noGrp="1" noChangeArrowheads="1"/>
          </p:cNvSpPr>
          <p:nvPr>
            <p:ph type="sldNum" sz="quarter" idx="12"/>
          </p:nvPr>
        </p:nvSpPr>
        <p:spPr>
          <a:ln/>
        </p:spPr>
        <p:txBody>
          <a:bodyPr/>
          <a:lstStyle>
            <a:lvl1pPr>
              <a:defRPr/>
            </a:lvl1pPr>
          </a:lstStyle>
          <a:p>
            <a:pPr>
              <a:defRPr/>
            </a:pPr>
            <a:fld id="{BCA8D6FD-40CF-4EB0-807D-3CD31BDC69B4}" type="slidenum">
              <a:rPr lang="pt-BR"/>
              <a:pPr>
                <a:defRPr/>
              </a:pPr>
              <a:t>‹nº›</a:t>
            </a:fld>
            <a:endParaRPr lang="pt-BR"/>
          </a:p>
        </p:txBody>
      </p:sp>
    </p:spTree>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pt-BR"/>
          </a:p>
        </p:txBody>
      </p:sp>
      <p:sp>
        <p:nvSpPr>
          <p:cNvPr id="3" name="Rectangle 5"/>
          <p:cNvSpPr>
            <a:spLocks noGrp="1" noChangeArrowheads="1"/>
          </p:cNvSpPr>
          <p:nvPr>
            <p:ph type="ftr" sz="quarter" idx="11"/>
          </p:nvPr>
        </p:nvSpPr>
        <p:spPr>
          <a:ln/>
        </p:spPr>
        <p:txBody>
          <a:bodyPr/>
          <a:lstStyle>
            <a:lvl1pPr>
              <a:defRPr/>
            </a:lvl1pPr>
          </a:lstStyle>
          <a:p>
            <a:pPr>
              <a:defRPr/>
            </a:pPr>
            <a:endParaRPr lang="pt-BR"/>
          </a:p>
        </p:txBody>
      </p:sp>
      <p:sp>
        <p:nvSpPr>
          <p:cNvPr id="4" name="Rectangle 6"/>
          <p:cNvSpPr>
            <a:spLocks noGrp="1" noChangeArrowheads="1"/>
          </p:cNvSpPr>
          <p:nvPr>
            <p:ph type="sldNum" sz="quarter" idx="12"/>
          </p:nvPr>
        </p:nvSpPr>
        <p:spPr>
          <a:ln/>
        </p:spPr>
        <p:txBody>
          <a:bodyPr/>
          <a:lstStyle>
            <a:lvl1pPr>
              <a:defRPr/>
            </a:lvl1pPr>
          </a:lstStyle>
          <a:p>
            <a:pPr>
              <a:defRPr/>
            </a:pPr>
            <a:fld id="{AFBE96D3-7929-4008-98A5-E4F536520FE9}" type="slidenum">
              <a:rPr lang="pt-BR"/>
              <a:pPr>
                <a:defRPr/>
              </a:pPr>
              <a:t>‹nº›</a:t>
            </a:fld>
            <a:endParaRPr lang="pt-BR"/>
          </a:p>
        </p:txBody>
      </p:sp>
    </p:spTree>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Rectangle 4"/>
          <p:cNvSpPr>
            <a:spLocks noGrp="1" noChangeArrowheads="1"/>
          </p:cNvSpPr>
          <p:nvPr>
            <p:ph type="dt" sz="half" idx="10"/>
          </p:nvPr>
        </p:nvSpPr>
        <p:spPr>
          <a:ln/>
        </p:spPr>
        <p:txBody>
          <a:bodyPr/>
          <a:lstStyle>
            <a:lvl1pPr>
              <a:defRPr/>
            </a:lvl1pPr>
          </a:lstStyle>
          <a:p>
            <a:pPr>
              <a:defRPr/>
            </a:pPr>
            <a:endParaRPr lang="pt-BR"/>
          </a:p>
        </p:txBody>
      </p:sp>
      <p:sp>
        <p:nvSpPr>
          <p:cNvPr id="6" name="Rectangle 5"/>
          <p:cNvSpPr>
            <a:spLocks noGrp="1" noChangeArrowheads="1"/>
          </p:cNvSpPr>
          <p:nvPr>
            <p:ph type="ftr" sz="quarter" idx="11"/>
          </p:nvPr>
        </p:nvSpPr>
        <p:spPr>
          <a:ln/>
        </p:spPr>
        <p:txBody>
          <a:bodyPr/>
          <a:lstStyle>
            <a:lvl1pPr>
              <a:defRPr/>
            </a:lvl1pPr>
          </a:lstStyle>
          <a:p>
            <a:pPr>
              <a:defRPr/>
            </a:pPr>
            <a:endParaRPr lang="pt-BR"/>
          </a:p>
        </p:txBody>
      </p:sp>
      <p:sp>
        <p:nvSpPr>
          <p:cNvPr id="7" name="Rectangle 6"/>
          <p:cNvSpPr>
            <a:spLocks noGrp="1" noChangeArrowheads="1"/>
          </p:cNvSpPr>
          <p:nvPr>
            <p:ph type="sldNum" sz="quarter" idx="12"/>
          </p:nvPr>
        </p:nvSpPr>
        <p:spPr>
          <a:ln/>
        </p:spPr>
        <p:txBody>
          <a:bodyPr/>
          <a:lstStyle>
            <a:lvl1pPr>
              <a:defRPr/>
            </a:lvl1pPr>
          </a:lstStyle>
          <a:p>
            <a:pPr>
              <a:defRPr/>
            </a:pPr>
            <a:fld id="{B511A674-F612-46AE-A196-8603CB9EACBD}" type="slidenum">
              <a:rPr lang="pt-BR"/>
              <a:pPr>
                <a:defRPr/>
              </a:pPr>
              <a:t>‹nº›</a:t>
            </a:fld>
            <a:endParaRPr lang="pt-BR"/>
          </a:p>
        </p:txBody>
      </p:sp>
    </p:spTree>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smtClean="0"/>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Rectangle 4"/>
          <p:cNvSpPr>
            <a:spLocks noGrp="1" noChangeArrowheads="1"/>
          </p:cNvSpPr>
          <p:nvPr>
            <p:ph type="dt" sz="half" idx="10"/>
          </p:nvPr>
        </p:nvSpPr>
        <p:spPr>
          <a:ln/>
        </p:spPr>
        <p:txBody>
          <a:bodyPr/>
          <a:lstStyle>
            <a:lvl1pPr>
              <a:defRPr/>
            </a:lvl1pPr>
          </a:lstStyle>
          <a:p>
            <a:pPr>
              <a:defRPr/>
            </a:pPr>
            <a:endParaRPr lang="pt-BR"/>
          </a:p>
        </p:txBody>
      </p:sp>
      <p:sp>
        <p:nvSpPr>
          <p:cNvPr id="6" name="Rectangle 5"/>
          <p:cNvSpPr>
            <a:spLocks noGrp="1" noChangeArrowheads="1"/>
          </p:cNvSpPr>
          <p:nvPr>
            <p:ph type="ftr" sz="quarter" idx="11"/>
          </p:nvPr>
        </p:nvSpPr>
        <p:spPr>
          <a:ln/>
        </p:spPr>
        <p:txBody>
          <a:bodyPr/>
          <a:lstStyle>
            <a:lvl1pPr>
              <a:defRPr/>
            </a:lvl1pPr>
          </a:lstStyle>
          <a:p>
            <a:pPr>
              <a:defRPr/>
            </a:pPr>
            <a:endParaRPr lang="pt-BR"/>
          </a:p>
        </p:txBody>
      </p:sp>
      <p:sp>
        <p:nvSpPr>
          <p:cNvPr id="7" name="Rectangle 6"/>
          <p:cNvSpPr>
            <a:spLocks noGrp="1" noChangeArrowheads="1"/>
          </p:cNvSpPr>
          <p:nvPr>
            <p:ph type="sldNum" sz="quarter" idx="12"/>
          </p:nvPr>
        </p:nvSpPr>
        <p:spPr>
          <a:ln/>
        </p:spPr>
        <p:txBody>
          <a:bodyPr/>
          <a:lstStyle>
            <a:lvl1pPr>
              <a:defRPr/>
            </a:lvl1pPr>
          </a:lstStyle>
          <a:p>
            <a:pPr>
              <a:defRPr/>
            </a:pPr>
            <a:fld id="{FEF229ED-2D68-4DDB-BE4F-5D3D651D7D66}" type="slidenum">
              <a:rPr lang="pt-BR"/>
              <a:pPr>
                <a:defRPr/>
              </a:pPr>
              <a:t>‹nº›</a:t>
            </a:fld>
            <a:endParaRPr lang="pt-BR"/>
          </a:p>
        </p:txBody>
      </p:sp>
    </p:spTree>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pt-BR" smtClean="0"/>
              <a:t>Click to edit Master title style</a:t>
            </a:r>
          </a:p>
        </p:txBody>
      </p:sp>
      <p:sp>
        <p:nvSpPr>
          <p:cNvPr id="205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pt-BR" smtClean="0"/>
              <a:t>Click to edit Master text styles</a:t>
            </a:r>
          </a:p>
          <a:p>
            <a:pPr lvl="1"/>
            <a:r>
              <a:rPr lang="pt-BR" smtClean="0"/>
              <a:t>Second level</a:t>
            </a:r>
          </a:p>
          <a:p>
            <a:pPr lvl="2"/>
            <a:r>
              <a:rPr lang="pt-BR" smtClean="0"/>
              <a:t>Third level</a:t>
            </a:r>
          </a:p>
          <a:p>
            <a:pPr lvl="3"/>
            <a:r>
              <a:rPr lang="pt-BR" smtClean="0"/>
              <a:t>Fourth level</a:t>
            </a:r>
          </a:p>
          <a:p>
            <a:pPr lvl="4"/>
            <a:r>
              <a:rPr lang="pt-BR"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l">
              <a:defRPr sz="1400" b="0">
                <a:solidFill>
                  <a:schemeClr val="tx1"/>
                </a:solidFill>
              </a:defRPr>
            </a:lvl1pPr>
          </a:lstStyle>
          <a:p>
            <a:pPr>
              <a:defRPr/>
            </a:pPr>
            <a:endParaRPr lang="pt-B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defRPr sz="1400" b="0">
                <a:solidFill>
                  <a:schemeClr val="tx1"/>
                </a:solidFill>
              </a:defRPr>
            </a:lvl1pPr>
          </a:lstStyle>
          <a:p>
            <a:pPr>
              <a:defRPr/>
            </a:pPr>
            <a:endParaRPr lang="pt-B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400" b="0">
                <a:solidFill>
                  <a:schemeClr val="tx1"/>
                </a:solidFill>
              </a:defRPr>
            </a:lvl1pPr>
          </a:lstStyle>
          <a:p>
            <a:pPr>
              <a:defRPr/>
            </a:pPr>
            <a:fld id="{36C6CC0E-1808-46ED-B6CB-D709E7537B07}" type="slidenum">
              <a:rPr lang="pt-BR"/>
              <a:pPr>
                <a:defRPr/>
              </a:pPr>
              <a:t>‹nº›</a:t>
            </a:fld>
            <a:endParaRPr lang="pt-B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fade/>
  </p:transition>
  <p:txStyles>
    <p:titleStyle>
      <a:lvl1pPr algn="ctr" rtl="0" eaLnBrk="0" fontAlgn="base" hangingPunct="0">
        <a:spcBef>
          <a:spcPct val="0"/>
        </a:spcBef>
        <a:spcAft>
          <a:spcPct val="0"/>
        </a:spcAft>
        <a:defRPr sz="4400" b="1">
          <a:solidFill>
            <a:schemeClr val="tx2"/>
          </a:solidFill>
          <a:latin typeface="+mj-lt"/>
          <a:ea typeface="+mj-ea"/>
          <a:cs typeface="+mj-cs"/>
        </a:defRPr>
      </a:lvl1pPr>
      <a:lvl2pPr algn="ctr" rtl="0" eaLnBrk="0" fontAlgn="base" hangingPunct="0">
        <a:spcBef>
          <a:spcPct val="0"/>
        </a:spcBef>
        <a:spcAft>
          <a:spcPct val="0"/>
        </a:spcAft>
        <a:defRPr sz="4400" b="1">
          <a:solidFill>
            <a:schemeClr val="tx2"/>
          </a:solidFill>
          <a:latin typeface="Arial" charset="0"/>
        </a:defRPr>
      </a:lvl2pPr>
      <a:lvl3pPr algn="ctr" rtl="0" eaLnBrk="0" fontAlgn="base" hangingPunct="0">
        <a:spcBef>
          <a:spcPct val="0"/>
        </a:spcBef>
        <a:spcAft>
          <a:spcPct val="0"/>
        </a:spcAft>
        <a:defRPr sz="4400" b="1">
          <a:solidFill>
            <a:schemeClr val="tx2"/>
          </a:solidFill>
          <a:latin typeface="Arial" charset="0"/>
        </a:defRPr>
      </a:lvl3pPr>
      <a:lvl4pPr algn="ctr" rtl="0" eaLnBrk="0" fontAlgn="base" hangingPunct="0">
        <a:spcBef>
          <a:spcPct val="0"/>
        </a:spcBef>
        <a:spcAft>
          <a:spcPct val="0"/>
        </a:spcAft>
        <a:defRPr sz="4400" b="1">
          <a:solidFill>
            <a:schemeClr val="tx2"/>
          </a:solidFill>
          <a:latin typeface="Arial" charset="0"/>
        </a:defRPr>
      </a:lvl4pPr>
      <a:lvl5pPr algn="ctr" rtl="0" eaLnBrk="0" fontAlgn="base" hangingPunct="0">
        <a:spcBef>
          <a:spcPct val="0"/>
        </a:spcBef>
        <a:spcAft>
          <a:spcPct val="0"/>
        </a:spcAft>
        <a:defRPr sz="4400" b="1">
          <a:solidFill>
            <a:schemeClr val="tx2"/>
          </a:solidFill>
          <a:latin typeface="Arial" charset="0"/>
        </a:defRPr>
      </a:lvl5pPr>
      <a:lvl6pPr marL="457200" algn="ctr" rtl="0" eaLnBrk="0" fontAlgn="base" hangingPunct="0">
        <a:spcBef>
          <a:spcPct val="0"/>
        </a:spcBef>
        <a:spcAft>
          <a:spcPct val="0"/>
        </a:spcAft>
        <a:defRPr sz="4400" b="1">
          <a:solidFill>
            <a:schemeClr val="tx2"/>
          </a:solidFill>
          <a:latin typeface="Arial" charset="0"/>
        </a:defRPr>
      </a:lvl6pPr>
      <a:lvl7pPr marL="914400" algn="ctr" rtl="0" eaLnBrk="0" fontAlgn="base" hangingPunct="0">
        <a:spcBef>
          <a:spcPct val="0"/>
        </a:spcBef>
        <a:spcAft>
          <a:spcPct val="0"/>
        </a:spcAft>
        <a:defRPr sz="4400" b="1">
          <a:solidFill>
            <a:schemeClr val="tx2"/>
          </a:solidFill>
          <a:latin typeface="Arial" charset="0"/>
        </a:defRPr>
      </a:lvl7pPr>
      <a:lvl8pPr marL="1371600" algn="ctr" rtl="0" eaLnBrk="0" fontAlgn="base" hangingPunct="0">
        <a:spcBef>
          <a:spcPct val="0"/>
        </a:spcBef>
        <a:spcAft>
          <a:spcPct val="0"/>
        </a:spcAft>
        <a:defRPr sz="4400" b="1">
          <a:solidFill>
            <a:schemeClr val="tx2"/>
          </a:solidFill>
          <a:latin typeface="Arial" charset="0"/>
        </a:defRPr>
      </a:lvl8pPr>
      <a:lvl9pPr marL="1828800" algn="ctr" rtl="0" eaLnBrk="0" fontAlgn="base" hangingPunct="0">
        <a:spcBef>
          <a:spcPct val="0"/>
        </a:spcBef>
        <a:spcAft>
          <a:spcPct val="0"/>
        </a:spcAft>
        <a:defRPr sz="4400" b="1">
          <a:solidFill>
            <a:schemeClr val="tx2"/>
          </a:solidFill>
          <a:latin typeface="Arial" charset="0"/>
        </a:defRPr>
      </a:lvl9pPr>
    </p:titleStyle>
    <p:bodyStyle>
      <a:lvl1pPr marL="342900" indent="-342900" algn="l" rtl="0" eaLnBrk="0" fontAlgn="base" hangingPunct="0">
        <a:spcBef>
          <a:spcPct val="20000"/>
        </a:spcBef>
        <a:spcAft>
          <a:spcPct val="0"/>
        </a:spcAft>
        <a:buClr>
          <a:srgbClr val="FF0066"/>
        </a:buClr>
        <a:buFont typeface="Wingdings" pitchFamily="2" charset="2"/>
        <a:buChar char="l"/>
        <a:defRPr sz="3200" b="1">
          <a:solidFill>
            <a:schemeClr val="tx1"/>
          </a:solidFill>
          <a:latin typeface="+mn-lt"/>
          <a:ea typeface="+mn-ea"/>
          <a:cs typeface="+mn-cs"/>
        </a:defRPr>
      </a:lvl1pPr>
      <a:lvl2pPr marL="742950" indent="-285750" algn="l" rtl="0" eaLnBrk="0" fontAlgn="base" hangingPunct="0">
        <a:spcBef>
          <a:spcPct val="20000"/>
        </a:spcBef>
        <a:spcAft>
          <a:spcPct val="0"/>
        </a:spcAft>
        <a:buClr>
          <a:srgbClr val="FF0066"/>
        </a:buClr>
        <a:buFont typeface="Wingdings" pitchFamily="2" charset="2"/>
        <a:buChar char="l"/>
        <a:defRPr sz="2800" b="1">
          <a:solidFill>
            <a:schemeClr val="tx1"/>
          </a:solidFill>
          <a:latin typeface="+mn-lt"/>
        </a:defRPr>
      </a:lvl2pPr>
      <a:lvl3pPr marL="1143000" indent="-228600" algn="l" rtl="0" eaLnBrk="0" fontAlgn="base" hangingPunct="0">
        <a:spcBef>
          <a:spcPct val="20000"/>
        </a:spcBef>
        <a:spcAft>
          <a:spcPct val="0"/>
        </a:spcAft>
        <a:buClr>
          <a:srgbClr val="FF0066"/>
        </a:buClr>
        <a:buFont typeface="Wingdings" pitchFamily="2" charset="2"/>
        <a:buChar char="l"/>
        <a:defRPr sz="2400" b="1">
          <a:solidFill>
            <a:schemeClr val="tx1"/>
          </a:solidFill>
          <a:latin typeface="+mn-lt"/>
        </a:defRPr>
      </a:lvl3pPr>
      <a:lvl4pPr marL="1600200" indent="-228600" algn="l" rtl="0" eaLnBrk="0" fontAlgn="base" hangingPunct="0">
        <a:spcBef>
          <a:spcPct val="20000"/>
        </a:spcBef>
        <a:spcAft>
          <a:spcPct val="0"/>
        </a:spcAft>
        <a:buClr>
          <a:srgbClr val="FF0066"/>
        </a:buClr>
        <a:buFont typeface="Wingdings" pitchFamily="2" charset="2"/>
        <a:buChar char="l"/>
        <a:defRPr sz="2000" b="1">
          <a:solidFill>
            <a:schemeClr val="tx1"/>
          </a:solidFill>
          <a:latin typeface="+mn-lt"/>
        </a:defRPr>
      </a:lvl4pPr>
      <a:lvl5pPr marL="2057400" indent="-228600" algn="l" rtl="0" eaLnBrk="0" fontAlgn="base" hangingPunct="0">
        <a:spcBef>
          <a:spcPct val="20000"/>
        </a:spcBef>
        <a:spcAft>
          <a:spcPct val="0"/>
        </a:spcAft>
        <a:buClr>
          <a:srgbClr val="FF0066"/>
        </a:buClr>
        <a:buFont typeface="Wingdings" pitchFamily="2" charset="2"/>
        <a:buChar char="l"/>
        <a:defRPr sz="2000" b="1">
          <a:solidFill>
            <a:schemeClr val="tx1"/>
          </a:solidFill>
          <a:latin typeface="+mn-lt"/>
        </a:defRPr>
      </a:lvl5pPr>
      <a:lvl6pPr marL="2514600" indent="-228600" algn="l" rtl="0" eaLnBrk="0" fontAlgn="base" hangingPunct="0">
        <a:spcBef>
          <a:spcPct val="20000"/>
        </a:spcBef>
        <a:spcAft>
          <a:spcPct val="0"/>
        </a:spcAft>
        <a:buClr>
          <a:srgbClr val="FF0066"/>
        </a:buClr>
        <a:buFont typeface="Wingdings" pitchFamily="2" charset="2"/>
        <a:buChar char="l"/>
        <a:defRPr sz="2000" b="1">
          <a:solidFill>
            <a:schemeClr val="tx1"/>
          </a:solidFill>
          <a:latin typeface="+mn-lt"/>
        </a:defRPr>
      </a:lvl6pPr>
      <a:lvl7pPr marL="2971800" indent="-228600" algn="l" rtl="0" eaLnBrk="0" fontAlgn="base" hangingPunct="0">
        <a:spcBef>
          <a:spcPct val="20000"/>
        </a:spcBef>
        <a:spcAft>
          <a:spcPct val="0"/>
        </a:spcAft>
        <a:buClr>
          <a:srgbClr val="FF0066"/>
        </a:buClr>
        <a:buFont typeface="Wingdings" pitchFamily="2" charset="2"/>
        <a:buChar char="l"/>
        <a:defRPr sz="2000" b="1">
          <a:solidFill>
            <a:schemeClr val="tx1"/>
          </a:solidFill>
          <a:latin typeface="+mn-lt"/>
        </a:defRPr>
      </a:lvl7pPr>
      <a:lvl8pPr marL="3429000" indent="-228600" algn="l" rtl="0" eaLnBrk="0" fontAlgn="base" hangingPunct="0">
        <a:spcBef>
          <a:spcPct val="20000"/>
        </a:spcBef>
        <a:spcAft>
          <a:spcPct val="0"/>
        </a:spcAft>
        <a:buClr>
          <a:srgbClr val="FF0066"/>
        </a:buClr>
        <a:buFont typeface="Wingdings" pitchFamily="2" charset="2"/>
        <a:buChar char="l"/>
        <a:defRPr sz="2000" b="1">
          <a:solidFill>
            <a:schemeClr val="tx1"/>
          </a:solidFill>
          <a:latin typeface="+mn-lt"/>
        </a:defRPr>
      </a:lvl8pPr>
      <a:lvl9pPr marL="3886200" indent="-228600" algn="l" rtl="0" eaLnBrk="0" fontAlgn="base" hangingPunct="0">
        <a:spcBef>
          <a:spcPct val="20000"/>
        </a:spcBef>
        <a:spcAft>
          <a:spcPct val="0"/>
        </a:spcAft>
        <a:buClr>
          <a:srgbClr val="FF0066"/>
        </a:buClr>
        <a:buFont typeface="Wingdings" pitchFamily="2" charset="2"/>
        <a:buChar char="l"/>
        <a:defRPr sz="2000" b="1">
          <a:solidFill>
            <a:schemeClr val="tx1"/>
          </a:solidFill>
          <a:latin typeface="+mn-lt"/>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gif"/><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wwwdevinin.blogspot.com/" TargetMode="Externa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hyperlink" Target="instrucoes-astrolabio.pdf" TargetMode="External"/><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hyperlink" Target="gabarito-astrolabio.pdf"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image" Target="../media/image33.gif"/><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hyperlink" Target="http://www.company7.com/library/begin.html" TargetMode="Externa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hyperlink" Target="retrograde.swf" TargetMode="External"/><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image" Target="../media/image39.jpe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png"/><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3" Type="http://schemas.openxmlformats.org/officeDocument/2006/relationships/hyperlink" Target="http://www.stellarium.org/" TargetMode="External"/><Relationship Id="rId2" Type="http://schemas.openxmlformats.org/officeDocument/2006/relationships/image" Target="../media/image44.png"/><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3" Type="http://schemas.openxmlformats.org/officeDocument/2006/relationships/hyperlink" Target="aula-1-Links-com-material-de-estudo.pdf" TargetMode="External"/><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hyperlink" Target="livros-links-OC.pdf" TargetMode="External"/><Relationship Id="rId4" Type="http://schemas.openxmlformats.org/officeDocument/2006/relationships/hyperlink" Target="aula-1-teclas-de-atalho-Stellarium.pdf"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ubtítulo 3"/>
          <p:cNvSpPr>
            <a:spLocks noGrp="1"/>
          </p:cNvSpPr>
          <p:nvPr>
            <p:ph type="subTitle" idx="1"/>
          </p:nvPr>
        </p:nvSpPr>
        <p:spPr>
          <a:xfrm>
            <a:off x="0" y="2708920"/>
            <a:ext cx="9144000" cy="1752600"/>
          </a:xfrm>
        </p:spPr>
        <p:txBody>
          <a:bodyPr/>
          <a:lstStyle/>
          <a:p>
            <a:r>
              <a:rPr lang="pt-BR" sz="4800" b="0" dirty="0" smtClean="0">
                <a:solidFill>
                  <a:srgbClr val="00B0F0"/>
                </a:solidFill>
                <a:latin typeface="Century Gothic" pitchFamily="34" charset="0"/>
              </a:rPr>
              <a:t>Observação do céu</a:t>
            </a:r>
          </a:p>
        </p:txBody>
      </p:sp>
      <p:sp>
        <p:nvSpPr>
          <p:cNvPr id="3076" name="AutoShape 9" descr="mailbox://C%7C/Users/ANDRE/AppData/Roaming/Thunderbird/Profiles/81fy1uv9.default/Mail/cdcc.usp.br/Inbox?number=248087&amp;part=1.2&amp;type=image/jpeg&amp;filename=cda-simbolo-2560x1920.jpg"/>
          <p:cNvSpPr>
            <a:spLocks noChangeAspect="1" noChangeArrowheads="1"/>
          </p:cNvSpPr>
          <p:nvPr/>
        </p:nvSpPr>
        <p:spPr bwMode="auto">
          <a:xfrm>
            <a:off x="4538663" y="-144463"/>
            <a:ext cx="304800" cy="304801"/>
          </a:xfrm>
          <a:prstGeom prst="rect">
            <a:avLst/>
          </a:prstGeom>
          <a:noFill/>
          <a:ln w="9525">
            <a:noFill/>
            <a:miter lim="800000"/>
            <a:headEnd/>
            <a:tailEnd/>
          </a:ln>
        </p:spPr>
        <p:txBody>
          <a:bodyPr/>
          <a:lstStyle/>
          <a:p>
            <a:endParaRPr lang="pt-BR"/>
          </a:p>
        </p:txBody>
      </p:sp>
      <p:sp>
        <p:nvSpPr>
          <p:cNvPr id="3077" name="AutoShape 11" descr="mailbox://C%7C/Users/ANDRE/AppData/Roaming/Thunderbird/Profiles/81fy1uv9.default/Mail/cdcc.usp.br/Inbox?number=248087&amp;part=1.2&amp;type=image/jpeg&amp;filename=cda-simbolo-2560x1920.jpg"/>
          <p:cNvSpPr>
            <a:spLocks noChangeAspect="1" noChangeArrowheads="1"/>
          </p:cNvSpPr>
          <p:nvPr/>
        </p:nvSpPr>
        <p:spPr bwMode="auto">
          <a:xfrm>
            <a:off x="4538663" y="-144463"/>
            <a:ext cx="304800" cy="304801"/>
          </a:xfrm>
          <a:prstGeom prst="rect">
            <a:avLst/>
          </a:prstGeom>
          <a:noFill/>
          <a:ln w="9525">
            <a:noFill/>
            <a:miter lim="800000"/>
            <a:headEnd/>
            <a:tailEnd/>
          </a:ln>
        </p:spPr>
        <p:txBody>
          <a:bodyPr/>
          <a:lstStyle/>
          <a:p>
            <a:endParaRPr lang="pt-BR"/>
          </a:p>
        </p:txBody>
      </p:sp>
      <p:sp>
        <p:nvSpPr>
          <p:cNvPr id="3078" name="AutoShape 13" descr="mailbox://C%7C/Users/ANDRE/AppData/Roaming/Thunderbird/Profiles/81fy1uv9.default/Mail/cdcc.usp.br/Inbox?number=248087&amp;part=1.2&amp;type=image/jpeg&amp;filename=cda-simbolo-2560x1920.jpg"/>
          <p:cNvSpPr>
            <a:spLocks noChangeAspect="1" noChangeArrowheads="1"/>
          </p:cNvSpPr>
          <p:nvPr/>
        </p:nvSpPr>
        <p:spPr bwMode="auto">
          <a:xfrm>
            <a:off x="4538663" y="-144463"/>
            <a:ext cx="304800" cy="304801"/>
          </a:xfrm>
          <a:prstGeom prst="rect">
            <a:avLst/>
          </a:prstGeom>
          <a:noFill/>
          <a:ln w="9525">
            <a:noFill/>
            <a:miter lim="800000"/>
            <a:headEnd/>
            <a:tailEnd/>
          </a:ln>
        </p:spPr>
        <p:txBody>
          <a:bodyPr/>
          <a:lstStyle/>
          <a:p>
            <a:endParaRPr lang="pt-BR"/>
          </a:p>
        </p:txBody>
      </p:sp>
      <p:pic>
        <p:nvPicPr>
          <p:cNvPr id="9" name="Picture 2"/>
          <p:cNvPicPr>
            <a:picLocks noChangeAspect="1" noChangeArrowheads="1"/>
          </p:cNvPicPr>
          <p:nvPr/>
        </p:nvPicPr>
        <p:blipFill>
          <a:blip r:embed="rId3" cstate="print"/>
          <a:srcRect/>
          <a:stretch>
            <a:fillRect/>
          </a:stretch>
        </p:blipFill>
        <p:spPr bwMode="auto">
          <a:xfrm>
            <a:off x="144016" y="66528"/>
            <a:ext cx="2699792" cy="1448280"/>
          </a:xfrm>
          <a:prstGeom prst="rect">
            <a:avLst/>
          </a:prstGeom>
          <a:noFill/>
          <a:ln w="9525">
            <a:noFill/>
            <a:miter lim="800000"/>
            <a:headEnd/>
            <a:tailEnd/>
          </a:ln>
        </p:spPr>
      </p:pic>
      <p:pic>
        <p:nvPicPr>
          <p:cNvPr id="10" name="Picture 13"/>
          <p:cNvPicPr>
            <a:picLocks noChangeAspect="1" noChangeArrowheads="1"/>
          </p:cNvPicPr>
          <p:nvPr/>
        </p:nvPicPr>
        <p:blipFill>
          <a:blip r:embed="rId4" cstate="print"/>
          <a:srcRect/>
          <a:stretch>
            <a:fillRect/>
          </a:stretch>
        </p:blipFill>
        <p:spPr bwMode="auto">
          <a:xfrm>
            <a:off x="3707904" y="116632"/>
            <a:ext cx="1523820" cy="1296144"/>
          </a:xfrm>
          <a:prstGeom prst="rect">
            <a:avLst/>
          </a:prstGeom>
          <a:noFill/>
          <a:ln w="9525">
            <a:noFill/>
            <a:miter lim="800000"/>
            <a:headEnd/>
            <a:tailEnd/>
          </a:ln>
        </p:spPr>
      </p:pic>
      <p:sp>
        <p:nvSpPr>
          <p:cNvPr id="11" name="Retângulo 10"/>
          <p:cNvSpPr/>
          <p:nvPr/>
        </p:nvSpPr>
        <p:spPr>
          <a:xfrm>
            <a:off x="2388994" y="1285310"/>
            <a:ext cx="4055214" cy="415498"/>
          </a:xfrm>
          <a:prstGeom prst="rect">
            <a:avLst/>
          </a:prstGeom>
        </p:spPr>
        <p:txBody>
          <a:bodyPr wrap="square">
            <a:spAutoFit/>
          </a:bodyPr>
          <a:lstStyle/>
          <a:p>
            <a:pPr algn="ctr"/>
            <a:r>
              <a:rPr lang="pt-BR" sz="1050" b="1" dirty="0" smtClean="0">
                <a:solidFill>
                  <a:schemeClr val="bg1"/>
                </a:solidFill>
                <a:latin typeface="Century Gothic" pitchFamily="34" charset="0"/>
              </a:rPr>
              <a:t>Centro de Divulgação da Astronomia</a:t>
            </a:r>
          </a:p>
          <a:p>
            <a:pPr algn="ctr"/>
            <a:r>
              <a:rPr lang="pt-BR" sz="1050" b="1" dirty="0" smtClean="0">
                <a:solidFill>
                  <a:schemeClr val="bg1"/>
                </a:solidFill>
                <a:latin typeface="Century Gothic" pitchFamily="34" charset="0"/>
              </a:rPr>
              <a:t>Observatório Dietrich </a:t>
            </a:r>
            <a:r>
              <a:rPr lang="pt-BR" sz="1050" b="1" dirty="0" err="1" smtClean="0">
                <a:solidFill>
                  <a:schemeClr val="bg1"/>
                </a:solidFill>
                <a:latin typeface="Century Gothic" pitchFamily="34" charset="0"/>
              </a:rPr>
              <a:t>Schiel</a:t>
            </a:r>
            <a:endParaRPr lang="pt-BR" sz="1050" b="1" dirty="0" smtClean="0">
              <a:solidFill>
                <a:schemeClr val="bg1"/>
              </a:solidFill>
              <a:latin typeface="Century Gothic" pitchFamily="34" charset="0"/>
            </a:endParaRPr>
          </a:p>
        </p:txBody>
      </p:sp>
      <p:sp>
        <p:nvSpPr>
          <p:cNvPr id="12" name="CaixaDeTexto 11"/>
          <p:cNvSpPr txBox="1"/>
          <p:nvPr/>
        </p:nvSpPr>
        <p:spPr>
          <a:xfrm>
            <a:off x="5652120" y="5212357"/>
            <a:ext cx="3456384" cy="1077218"/>
          </a:xfrm>
          <a:prstGeom prst="rect">
            <a:avLst/>
          </a:prstGeom>
          <a:noFill/>
        </p:spPr>
        <p:txBody>
          <a:bodyPr wrap="square" rtlCol="0">
            <a:spAutoFit/>
          </a:bodyPr>
          <a:lstStyle/>
          <a:p>
            <a:pPr algn="l"/>
            <a:r>
              <a:rPr lang="pt-BR" sz="2000" dirty="0" smtClean="0">
                <a:solidFill>
                  <a:srgbClr val="00B0F0"/>
                </a:solidFill>
                <a:latin typeface="Century Gothic" pitchFamily="34" charset="0"/>
              </a:rPr>
              <a:t>André Luiz da Silva</a:t>
            </a:r>
          </a:p>
          <a:p>
            <a:pPr algn="l"/>
            <a:r>
              <a:rPr lang="pt-BR" sz="1400" dirty="0" smtClean="0">
                <a:solidFill>
                  <a:srgbClr val="00B0F0"/>
                </a:solidFill>
                <a:latin typeface="Century Gothic" pitchFamily="34" charset="0"/>
              </a:rPr>
              <a:t>Observatório  Dietrich </a:t>
            </a:r>
            <a:r>
              <a:rPr lang="pt-BR" sz="1400" dirty="0" err="1" smtClean="0">
                <a:solidFill>
                  <a:srgbClr val="00B0F0"/>
                </a:solidFill>
                <a:latin typeface="Century Gothic" pitchFamily="34" charset="0"/>
              </a:rPr>
              <a:t>Schiel</a:t>
            </a:r>
            <a:endParaRPr lang="pt-BR" sz="1400" dirty="0" smtClean="0">
              <a:solidFill>
                <a:srgbClr val="00B0F0"/>
              </a:solidFill>
              <a:latin typeface="Century Gothic" pitchFamily="34" charset="0"/>
            </a:endParaRPr>
          </a:p>
          <a:p>
            <a:pPr algn="l"/>
            <a:r>
              <a:rPr lang="pt-BR" sz="1400" dirty="0" smtClean="0">
                <a:solidFill>
                  <a:srgbClr val="00B0F0"/>
                </a:solidFill>
                <a:latin typeface="Century Gothic" pitchFamily="34" charset="0"/>
              </a:rPr>
              <a:t>/CDCC/USP</a:t>
            </a:r>
          </a:p>
          <a:p>
            <a:endParaRPr lang="pt-BR" dirty="0">
              <a:solidFill>
                <a:schemeClr val="accent1"/>
              </a:solidFill>
            </a:endParaRPr>
          </a:p>
        </p:txBody>
      </p:sp>
      <p:pic>
        <p:nvPicPr>
          <p:cNvPr id="17410" name="Picture 2" descr="http://www.sbfisica.org.br/~snef/xxii/images/logo-snef-quente.gif"/>
          <p:cNvPicPr>
            <a:picLocks noChangeAspect="1" noChangeArrowheads="1"/>
          </p:cNvPicPr>
          <p:nvPr/>
        </p:nvPicPr>
        <p:blipFill>
          <a:blip r:embed="rId5" cstate="print">
            <a:lum bright="35000" contrast="40000"/>
          </a:blip>
          <a:srcRect/>
          <a:stretch>
            <a:fillRect/>
          </a:stretch>
        </p:blipFill>
        <p:spPr bwMode="auto">
          <a:xfrm>
            <a:off x="6012160" y="332656"/>
            <a:ext cx="2880320" cy="1134846"/>
          </a:xfrm>
          <a:prstGeom prst="rect">
            <a:avLst/>
          </a:prstGeom>
          <a:noFill/>
        </p:spPr>
      </p:pic>
    </p:spTree>
  </p:cSld>
  <p:clrMapOvr>
    <a:masterClrMapping/>
  </p:clrMapOvr>
  <p:transition spd="med">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ítulo 1"/>
          <p:cNvSpPr>
            <a:spLocks noGrp="1"/>
          </p:cNvSpPr>
          <p:nvPr>
            <p:ph type="title"/>
          </p:nvPr>
        </p:nvSpPr>
        <p:spPr>
          <a:xfrm>
            <a:off x="683568" y="2492896"/>
            <a:ext cx="7772400" cy="1143000"/>
          </a:xfrm>
        </p:spPr>
        <p:txBody>
          <a:bodyPr/>
          <a:lstStyle/>
          <a:p>
            <a:r>
              <a:rPr lang="pt-BR" dirty="0" smtClean="0">
                <a:solidFill>
                  <a:schemeClr val="bg1"/>
                </a:solidFill>
                <a:latin typeface="Century Gothic" pitchFamily="34" charset="0"/>
              </a:rPr>
              <a:t>Constelação de </a:t>
            </a:r>
            <a:r>
              <a:rPr lang="pt-BR" dirty="0" err="1" smtClean="0">
                <a:solidFill>
                  <a:schemeClr val="bg1"/>
                </a:solidFill>
                <a:latin typeface="Century Gothic" pitchFamily="34" charset="0"/>
              </a:rPr>
              <a:t>Órion</a:t>
            </a:r>
            <a:r>
              <a:rPr lang="pt-BR" dirty="0" smtClean="0">
                <a:solidFill>
                  <a:schemeClr val="bg1"/>
                </a:solidFill>
                <a:latin typeface="Century Gothic" pitchFamily="34" charset="0"/>
              </a:rPr>
              <a:t> com as linhas</a:t>
            </a:r>
          </a:p>
        </p:txBody>
      </p:sp>
    </p:spTree>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2"/>
          <p:cNvPicPr>
            <a:picLocks noChangeAspect="1" noChangeArrowheads="1"/>
          </p:cNvPicPr>
          <p:nvPr/>
        </p:nvPicPr>
        <p:blipFill>
          <a:blip r:embed="rId2" cstate="print">
            <a:lum bright="47000" contrast="58000"/>
          </a:blip>
          <a:srcRect/>
          <a:stretch>
            <a:fillRect/>
          </a:stretch>
        </p:blipFill>
        <p:spPr bwMode="auto">
          <a:xfrm>
            <a:off x="111571" y="633388"/>
            <a:ext cx="8924925" cy="5534025"/>
          </a:xfrm>
          <a:prstGeom prst="rect">
            <a:avLst/>
          </a:prstGeom>
          <a:noFill/>
          <a:ln w="12700">
            <a:noFill/>
            <a:miter lim="800000"/>
            <a:headEnd type="none" w="sm" len="sm"/>
            <a:tailEnd type="none" w="sm" len="sm"/>
          </a:ln>
        </p:spPr>
      </p:pic>
      <p:sp>
        <p:nvSpPr>
          <p:cNvPr id="55" name="CaixaDeTexto 54"/>
          <p:cNvSpPr txBox="1"/>
          <p:nvPr/>
        </p:nvSpPr>
        <p:spPr>
          <a:xfrm>
            <a:off x="0" y="6581775"/>
            <a:ext cx="6000750" cy="276225"/>
          </a:xfrm>
          <a:prstGeom prst="rect">
            <a:avLst/>
          </a:prstGeom>
          <a:noFill/>
        </p:spPr>
        <p:txBody>
          <a:bodyPr>
            <a:spAutoFit/>
          </a:bodyPr>
          <a:lstStyle/>
          <a:p>
            <a:pPr>
              <a:defRPr/>
            </a:pPr>
            <a:r>
              <a:rPr lang="pt-BR" sz="1200" dirty="0">
                <a:solidFill>
                  <a:srgbClr val="00B0F0"/>
                </a:solidFill>
                <a:latin typeface="Century Gothic" pitchFamily="34" charset="0"/>
              </a:rPr>
              <a:t>Crédito da imagem: software </a:t>
            </a:r>
            <a:r>
              <a:rPr lang="pt-BR" sz="1200" dirty="0" err="1">
                <a:solidFill>
                  <a:srgbClr val="00B0F0"/>
                </a:solidFill>
                <a:latin typeface="Century Gothic" pitchFamily="34" charset="0"/>
              </a:rPr>
              <a:t>stellarium</a:t>
            </a:r>
            <a:r>
              <a:rPr lang="pt-BR" sz="1200" dirty="0">
                <a:solidFill>
                  <a:srgbClr val="00B0F0"/>
                </a:solidFill>
                <a:latin typeface="Century Gothic" pitchFamily="34" charset="0"/>
              </a:rPr>
              <a:t>, disponível em </a:t>
            </a:r>
            <a:r>
              <a:rPr lang="pt-BR" sz="1200" dirty="0" smtClean="0">
                <a:solidFill>
                  <a:srgbClr val="00B0F0"/>
                </a:solidFill>
                <a:latin typeface="Century Gothic" pitchFamily="34" charset="0"/>
              </a:rPr>
              <a:t>www.stellarium.org</a:t>
            </a:r>
            <a:endParaRPr lang="pt-BR" sz="1200" dirty="0">
              <a:solidFill>
                <a:srgbClr val="00B0F0"/>
              </a:solidFill>
              <a:latin typeface="Century Gothic" pitchFamily="34" charset="0"/>
            </a:endParaRPr>
          </a:p>
        </p:txBody>
      </p:sp>
      <p:pic>
        <p:nvPicPr>
          <p:cNvPr id="38" name="Picture 2"/>
          <p:cNvPicPr>
            <a:picLocks noChangeAspect="1" noChangeArrowheads="1"/>
          </p:cNvPicPr>
          <p:nvPr/>
        </p:nvPicPr>
        <p:blipFill>
          <a:blip r:embed="rId3" cstate="print">
            <a:lum bright="47000" contrast="58000"/>
          </a:blip>
          <a:srcRect/>
          <a:stretch>
            <a:fillRect/>
          </a:stretch>
        </p:blipFill>
        <p:spPr bwMode="auto">
          <a:xfrm>
            <a:off x="100013" y="631825"/>
            <a:ext cx="8943975" cy="5543550"/>
          </a:xfrm>
          <a:prstGeom prst="rect">
            <a:avLst/>
          </a:prstGeom>
          <a:noFill/>
          <a:ln w="12700">
            <a:noFill/>
            <a:miter lim="800000"/>
            <a:headEnd type="none" w="sm" len="sm"/>
            <a:tailEnd type="none" w="sm" len="sm"/>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3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ítulo 1"/>
          <p:cNvSpPr>
            <a:spLocks noGrp="1"/>
          </p:cNvSpPr>
          <p:nvPr>
            <p:ph type="title"/>
          </p:nvPr>
        </p:nvSpPr>
        <p:spPr>
          <a:xfrm>
            <a:off x="683568" y="2492896"/>
            <a:ext cx="7772400" cy="1143000"/>
          </a:xfrm>
        </p:spPr>
        <p:txBody>
          <a:bodyPr/>
          <a:lstStyle/>
          <a:p>
            <a:r>
              <a:rPr lang="pt-BR" dirty="0" smtClean="0">
                <a:solidFill>
                  <a:schemeClr val="bg1"/>
                </a:solidFill>
                <a:latin typeface="Century Gothic" pitchFamily="34" charset="0"/>
              </a:rPr>
              <a:t>Constelação de </a:t>
            </a:r>
            <a:r>
              <a:rPr lang="pt-BR" dirty="0" err="1" smtClean="0">
                <a:solidFill>
                  <a:schemeClr val="bg1"/>
                </a:solidFill>
                <a:latin typeface="Century Gothic" pitchFamily="34" charset="0"/>
              </a:rPr>
              <a:t>Órion</a:t>
            </a:r>
            <a:r>
              <a:rPr lang="pt-BR" smtClean="0">
                <a:solidFill>
                  <a:schemeClr val="bg1"/>
                </a:solidFill>
                <a:latin typeface="Century Gothic" pitchFamily="34" charset="0"/>
              </a:rPr>
              <a:t> </a:t>
            </a:r>
            <a:br>
              <a:rPr lang="pt-BR" smtClean="0">
                <a:solidFill>
                  <a:schemeClr val="bg1"/>
                </a:solidFill>
                <a:latin typeface="Century Gothic" pitchFamily="34" charset="0"/>
              </a:rPr>
            </a:br>
            <a:r>
              <a:rPr lang="pt-BR" smtClean="0">
                <a:solidFill>
                  <a:schemeClr val="bg1"/>
                </a:solidFill>
                <a:latin typeface="Century Gothic" pitchFamily="34" charset="0"/>
              </a:rPr>
              <a:t>com </a:t>
            </a:r>
            <a:r>
              <a:rPr lang="pt-BR" dirty="0" smtClean="0">
                <a:solidFill>
                  <a:schemeClr val="bg1"/>
                </a:solidFill>
                <a:latin typeface="Century Gothic" pitchFamily="34" charset="0"/>
              </a:rPr>
              <a:t>a figura</a:t>
            </a:r>
          </a:p>
        </p:txBody>
      </p:sp>
    </p:spTree>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lum bright="47000" contrast="58000"/>
          </a:blip>
          <a:srcRect/>
          <a:stretch>
            <a:fillRect/>
          </a:stretch>
        </p:blipFill>
        <p:spPr bwMode="auto">
          <a:xfrm>
            <a:off x="100013" y="631825"/>
            <a:ext cx="8943975" cy="5543550"/>
          </a:xfrm>
          <a:prstGeom prst="rect">
            <a:avLst/>
          </a:prstGeom>
          <a:noFill/>
          <a:ln w="12700">
            <a:noFill/>
            <a:miter lim="800000"/>
            <a:headEnd type="none" w="sm" len="sm"/>
            <a:tailEnd type="none" w="sm" len="sm"/>
          </a:ln>
        </p:spPr>
      </p:pic>
      <p:pic>
        <p:nvPicPr>
          <p:cNvPr id="29698" name="Picture 2"/>
          <p:cNvPicPr>
            <a:picLocks noChangeAspect="1" noChangeArrowheads="1"/>
          </p:cNvPicPr>
          <p:nvPr/>
        </p:nvPicPr>
        <p:blipFill>
          <a:blip r:embed="rId3" cstate="print">
            <a:lum bright="42000" contrast="61000"/>
          </a:blip>
          <a:srcRect/>
          <a:stretch>
            <a:fillRect/>
          </a:stretch>
        </p:blipFill>
        <p:spPr bwMode="auto">
          <a:xfrm>
            <a:off x="114300" y="635000"/>
            <a:ext cx="8915400" cy="5562600"/>
          </a:xfrm>
          <a:prstGeom prst="rect">
            <a:avLst/>
          </a:prstGeom>
          <a:noFill/>
          <a:ln w="12700">
            <a:noFill/>
            <a:miter lim="800000"/>
            <a:headEnd type="none" w="sm" len="sm"/>
            <a:tailEnd type="none" w="sm" len="sm"/>
          </a:ln>
        </p:spPr>
      </p:pic>
      <p:sp>
        <p:nvSpPr>
          <p:cNvPr id="55" name="CaixaDeTexto 54"/>
          <p:cNvSpPr txBox="1"/>
          <p:nvPr/>
        </p:nvSpPr>
        <p:spPr>
          <a:xfrm>
            <a:off x="0" y="6581775"/>
            <a:ext cx="6000750" cy="276225"/>
          </a:xfrm>
          <a:prstGeom prst="rect">
            <a:avLst/>
          </a:prstGeom>
          <a:noFill/>
        </p:spPr>
        <p:txBody>
          <a:bodyPr>
            <a:spAutoFit/>
          </a:bodyPr>
          <a:lstStyle/>
          <a:p>
            <a:pPr>
              <a:defRPr/>
            </a:pPr>
            <a:r>
              <a:rPr lang="pt-BR" sz="1200" dirty="0">
                <a:solidFill>
                  <a:srgbClr val="00B0F0"/>
                </a:solidFill>
                <a:latin typeface="Century Gothic" pitchFamily="34" charset="0"/>
              </a:rPr>
              <a:t>Crédito da imagem: software </a:t>
            </a:r>
            <a:r>
              <a:rPr lang="pt-BR" sz="1200" dirty="0" err="1">
                <a:solidFill>
                  <a:srgbClr val="00B0F0"/>
                </a:solidFill>
                <a:latin typeface="Century Gothic" pitchFamily="34" charset="0"/>
              </a:rPr>
              <a:t>stellarium</a:t>
            </a:r>
            <a:r>
              <a:rPr lang="pt-BR" sz="1200" dirty="0">
                <a:solidFill>
                  <a:srgbClr val="00B0F0"/>
                </a:solidFill>
                <a:latin typeface="Century Gothic" pitchFamily="34" charset="0"/>
              </a:rPr>
              <a:t>, disponível em </a:t>
            </a:r>
            <a:r>
              <a:rPr lang="pt-BR" sz="1200" dirty="0" smtClean="0">
                <a:solidFill>
                  <a:srgbClr val="00B0F0"/>
                </a:solidFill>
                <a:latin typeface="Century Gothic" pitchFamily="34" charset="0"/>
              </a:rPr>
              <a:t>www.stellarium.org</a:t>
            </a:r>
            <a:endParaRPr lang="pt-BR" sz="1200" dirty="0">
              <a:solidFill>
                <a:srgbClr val="00B0F0"/>
              </a:solidFill>
              <a:latin typeface="Century Gothic" pitchFamily="34"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698"/>
                                        </p:tgtEl>
                                        <p:attrNameLst>
                                          <p:attrName>style.visibility</p:attrName>
                                        </p:attrNameLst>
                                      </p:cBhvr>
                                      <p:to>
                                        <p:strVal val="visible"/>
                                      </p:to>
                                    </p:set>
                                    <p:animEffect transition="in" filter="fade">
                                      <p:cBhvr>
                                        <p:cTn id="7" dur="7000"/>
                                        <p:tgtEl>
                                          <p:spTgt spid="296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CaixaDeTexto 54"/>
          <p:cNvSpPr txBox="1"/>
          <p:nvPr/>
        </p:nvSpPr>
        <p:spPr>
          <a:xfrm>
            <a:off x="0" y="6581775"/>
            <a:ext cx="6000750" cy="276225"/>
          </a:xfrm>
          <a:prstGeom prst="rect">
            <a:avLst/>
          </a:prstGeom>
          <a:noFill/>
        </p:spPr>
        <p:txBody>
          <a:bodyPr>
            <a:spAutoFit/>
          </a:bodyPr>
          <a:lstStyle/>
          <a:p>
            <a:pPr>
              <a:defRPr/>
            </a:pPr>
            <a:r>
              <a:rPr lang="pt-BR" sz="1200" dirty="0">
                <a:solidFill>
                  <a:srgbClr val="00B0F0"/>
                </a:solidFill>
                <a:latin typeface="Century Gothic" pitchFamily="34" charset="0"/>
              </a:rPr>
              <a:t>Crédito da imagem: software </a:t>
            </a:r>
            <a:r>
              <a:rPr lang="pt-BR" sz="1200" dirty="0" err="1">
                <a:solidFill>
                  <a:srgbClr val="00B0F0"/>
                </a:solidFill>
                <a:latin typeface="Century Gothic" pitchFamily="34" charset="0"/>
              </a:rPr>
              <a:t>stellarium</a:t>
            </a:r>
            <a:r>
              <a:rPr lang="pt-BR" sz="1200" dirty="0">
                <a:solidFill>
                  <a:srgbClr val="00B0F0"/>
                </a:solidFill>
                <a:latin typeface="Century Gothic" pitchFamily="34" charset="0"/>
              </a:rPr>
              <a:t>, disponível em </a:t>
            </a:r>
            <a:r>
              <a:rPr lang="pt-BR" sz="1200" dirty="0" smtClean="0">
                <a:solidFill>
                  <a:srgbClr val="00B0F0"/>
                </a:solidFill>
                <a:latin typeface="Century Gothic" pitchFamily="34" charset="0"/>
              </a:rPr>
              <a:t>www.stellarium.org</a:t>
            </a:r>
            <a:endParaRPr lang="pt-BR" sz="1200" dirty="0">
              <a:solidFill>
                <a:srgbClr val="00B0F0"/>
              </a:solidFill>
              <a:latin typeface="Century Gothic" pitchFamily="34" charset="0"/>
            </a:endParaRPr>
          </a:p>
        </p:txBody>
      </p:sp>
      <p:pic>
        <p:nvPicPr>
          <p:cNvPr id="31747" name="Picture 2"/>
          <p:cNvPicPr>
            <a:picLocks noChangeAspect="1" noChangeArrowheads="1"/>
          </p:cNvPicPr>
          <p:nvPr/>
        </p:nvPicPr>
        <p:blipFill>
          <a:blip r:embed="rId2" cstate="print"/>
          <a:srcRect/>
          <a:stretch>
            <a:fillRect/>
          </a:stretch>
        </p:blipFill>
        <p:spPr bwMode="auto">
          <a:xfrm>
            <a:off x="71438" y="957263"/>
            <a:ext cx="8915400" cy="5543550"/>
          </a:xfrm>
          <a:prstGeom prst="rect">
            <a:avLst/>
          </a:prstGeom>
          <a:noFill/>
          <a:ln w="12700">
            <a:noFill/>
            <a:miter lim="800000"/>
            <a:headEnd type="none" w="sm" len="sm"/>
            <a:tailEnd type="none" w="sm" len="sm"/>
          </a:ln>
        </p:spPr>
      </p:pic>
      <p:grpSp>
        <p:nvGrpSpPr>
          <p:cNvPr id="2" name="Grupo 48"/>
          <p:cNvGrpSpPr>
            <a:grpSpLocks/>
          </p:cNvGrpSpPr>
          <p:nvPr/>
        </p:nvGrpSpPr>
        <p:grpSpPr bwMode="auto">
          <a:xfrm>
            <a:off x="4773613" y="5883275"/>
            <a:ext cx="2870200" cy="571500"/>
            <a:chOff x="6273801" y="2863702"/>
            <a:chExt cx="2870230" cy="572084"/>
          </a:xfrm>
        </p:grpSpPr>
        <p:sp>
          <p:nvSpPr>
            <p:cNvPr id="31751" name="CaixaDeTexto 27"/>
            <p:cNvSpPr txBox="1">
              <a:spLocks noChangeArrowheads="1"/>
            </p:cNvSpPr>
            <p:nvPr/>
          </p:nvSpPr>
          <p:spPr bwMode="auto">
            <a:xfrm>
              <a:off x="6357944" y="2981295"/>
              <a:ext cx="2786087" cy="338898"/>
            </a:xfrm>
            <a:prstGeom prst="rect">
              <a:avLst/>
            </a:prstGeom>
            <a:noFill/>
            <a:ln w="9525">
              <a:noFill/>
              <a:miter lim="800000"/>
              <a:headEnd/>
              <a:tailEnd/>
            </a:ln>
          </p:spPr>
          <p:txBody>
            <a:bodyPr>
              <a:spAutoFit/>
            </a:bodyPr>
            <a:lstStyle/>
            <a:p>
              <a:pPr algn="l"/>
              <a:r>
                <a:rPr lang="pt-BR">
                  <a:solidFill>
                    <a:schemeClr val="bg1"/>
                  </a:solidFill>
                  <a:latin typeface="Century Gothic" pitchFamily="34" charset="0"/>
                </a:rPr>
                <a:t> </a:t>
              </a:r>
              <a:r>
                <a:rPr lang="pt-BR">
                  <a:solidFill>
                    <a:srgbClr val="FF0000"/>
                  </a:solidFill>
                  <a:latin typeface="Century Gothic" pitchFamily="34" charset="0"/>
                </a:rPr>
                <a:t>E</a:t>
              </a:r>
              <a:r>
                <a:rPr lang="pt-BR">
                  <a:solidFill>
                    <a:schemeClr val="bg1"/>
                  </a:solidFill>
                  <a:latin typeface="Century Gothic" pitchFamily="34" charset="0"/>
                </a:rPr>
                <a:t>       Ponto Cardeal Leste</a:t>
              </a:r>
            </a:p>
          </p:txBody>
        </p:sp>
        <p:sp>
          <p:nvSpPr>
            <p:cNvPr id="31752" name="Elipse 37"/>
            <p:cNvSpPr>
              <a:spLocks noChangeArrowheads="1"/>
            </p:cNvSpPr>
            <p:nvPr/>
          </p:nvSpPr>
          <p:spPr bwMode="auto">
            <a:xfrm>
              <a:off x="6273801" y="2863702"/>
              <a:ext cx="571507" cy="572084"/>
            </a:xfrm>
            <a:prstGeom prst="ellipse">
              <a:avLst/>
            </a:prstGeom>
            <a:noFill/>
            <a:ln w="25400" algn="ctr">
              <a:solidFill>
                <a:schemeClr val="bg1"/>
              </a:solidFill>
              <a:round/>
              <a:headEnd type="none" w="sm" len="sm"/>
              <a:tailEnd type="none" w="sm" len="sm"/>
            </a:ln>
          </p:spPr>
          <p:txBody>
            <a:bodyPr/>
            <a:lstStyle/>
            <a:p>
              <a:endParaRPr lang="pt-BR">
                <a:latin typeface="Century Gothic" pitchFamily="34" charset="0"/>
              </a:endParaRPr>
            </a:p>
          </p:txBody>
        </p:sp>
      </p:grpSp>
      <p:cxnSp>
        <p:nvCxnSpPr>
          <p:cNvPr id="37" name="Conector de seta reta 36"/>
          <p:cNvCxnSpPr/>
          <p:nvPr/>
        </p:nvCxnSpPr>
        <p:spPr bwMode="auto">
          <a:xfrm rot="16200000" flipV="1">
            <a:off x="3964782" y="4036219"/>
            <a:ext cx="857250" cy="357187"/>
          </a:xfrm>
          <a:prstGeom prst="straightConnector1">
            <a:avLst/>
          </a:prstGeom>
          <a:solidFill>
            <a:schemeClr val="accent1"/>
          </a:solidFill>
          <a:ln w="25400" cap="flat" cmpd="sng" algn="ctr">
            <a:solidFill>
              <a:srgbClr val="00B0F0"/>
            </a:solidFill>
            <a:prstDash val="solid"/>
            <a:round/>
            <a:headEnd type="none" w="sm" len="sm"/>
            <a:tailEnd type="arrow"/>
          </a:ln>
          <a:effectLst/>
        </p:spPr>
      </p:cxnSp>
      <p:sp>
        <p:nvSpPr>
          <p:cNvPr id="31750" name="Título 1"/>
          <p:cNvSpPr>
            <a:spLocks noGrp="1"/>
          </p:cNvSpPr>
          <p:nvPr>
            <p:ph type="title"/>
          </p:nvPr>
        </p:nvSpPr>
        <p:spPr>
          <a:xfrm>
            <a:off x="714375" y="125760"/>
            <a:ext cx="7772400" cy="1143000"/>
          </a:xfrm>
        </p:spPr>
        <p:txBody>
          <a:bodyPr/>
          <a:lstStyle/>
          <a:p>
            <a:r>
              <a:rPr lang="pt-BR" dirty="0" smtClean="0">
                <a:solidFill>
                  <a:schemeClr val="bg1"/>
                </a:solidFill>
                <a:latin typeface="Century Gothic" pitchFamily="34" charset="0"/>
              </a:rPr>
              <a:t>A Constelação de </a:t>
            </a:r>
            <a:r>
              <a:rPr lang="pt-BR" dirty="0" err="1" smtClean="0">
                <a:solidFill>
                  <a:schemeClr val="bg1"/>
                </a:solidFill>
                <a:latin typeface="Century Gothic" pitchFamily="34" charset="0"/>
              </a:rPr>
              <a:t>Órion</a:t>
            </a:r>
            <a:r>
              <a:rPr lang="pt-BR" dirty="0" smtClean="0">
                <a:solidFill>
                  <a:schemeClr val="bg1"/>
                </a:solidFill>
                <a:latin typeface="Century Gothic" pitchFamily="34" charset="0"/>
              </a:rPr>
              <a:t> e o ponto cardeal leste</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2000"/>
                                        <p:tgtEl>
                                          <p:spTgt spid="3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2" cstate="print">
            <a:lum bright="44000" contrast="58000"/>
          </a:blip>
          <a:srcRect/>
          <a:stretch>
            <a:fillRect/>
          </a:stretch>
        </p:blipFill>
        <p:spPr bwMode="auto">
          <a:xfrm>
            <a:off x="100013" y="947738"/>
            <a:ext cx="8943975" cy="5553075"/>
          </a:xfrm>
          <a:prstGeom prst="rect">
            <a:avLst/>
          </a:prstGeom>
          <a:noFill/>
          <a:ln w="12700">
            <a:noFill/>
            <a:miter lim="800000"/>
            <a:headEnd type="none" w="sm" len="sm"/>
            <a:tailEnd type="none" w="sm" len="sm"/>
          </a:ln>
        </p:spPr>
      </p:pic>
      <p:sp>
        <p:nvSpPr>
          <p:cNvPr id="24579" name="Título 1"/>
          <p:cNvSpPr>
            <a:spLocks noGrp="1"/>
          </p:cNvSpPr>
          <p:nvPr>
            <p:ph type="title"/>
          </p:nvPr>
        </p:nvSpPr>
        <p:spPr>
          <a:xfrm>
            <a:off x="0" y="0"/>
            <a:ext cx="9144000" cy="1143000"/>
          </a:xfrm>
        </p:spPr>
        <p:txBody>
          <a:bodyPr/>
          <a:lstStyle/>
          <a:p>
            <a:r>
              <a:rPr lang="pt-BR" sz="4000" dirty="0" smtClean="0">
                <a:solidFill>
                  <a:schemeClr val="bg1"/>
                </a:solidFill>
                <a:latin typeface="Century Gothic" pitchFamily="34" charset="0"/>
              </a:rPr>
              <a:t>Ursa Menor e Ursa Maior</a:t>
            </a:r>
          </a:p>
        </p:txBody>
      </p:sp>
      <p:sp>
        <p:nvSpPr>
          <p:cNvPr id="55" name="CaixaDeTexto 54"/>
          <p:cNvSpPr txBox="1"/>
          <p:nvPr/>
        </p:nvSpPr>
        <p:spPr>
          <a:xfrm>
            <a:off x="0" y="6581775"/>
            <a:ext cx="6000750" cy="276225"/>
          </a:xfrm>
          <a:prstGeom prst="rect">
            <a:avLst/>
          </a:prstGeom>
          <a:noFill/>
        </p:spPr>
        <p:txBody>
          <a:bodyPr>
            <a:spAutoFit/>
          </a:bodyPr>
          <a:lstStyle/>
          <a:p>
            <a:pPr>
              <a:defRPr/>
            </a:pPr>
            <a:r>
              <a:rPr lang="pt-BR" sz="1200" dirty="0">
                <a:solidFill>
                  <a:srgbClr val="00B0F0"/>
                </a:solidFill>
                <a:latin typeface="Century Gothic" pitchFamily="34" charset="0"/>
              </a:rPr>
              <a:t>Crédito da imagem: software </a:t>
            </a:r>
            <a:r>
              <a:rPr lang="pt-BR" sz="1200" dirty="0" err="1">
                <a:solidFill>
                  <a:srgbClr val="00B0F0"/>
                </a:solidFill>
                <a:latin typeface="Century Gothic" pitchFamily="34" charset="0"/>
              </a:rPr>
              <a:t>stellarium</a:t>
            </a:r>
            <a:r>
              <a:rPr lang="pt-BR" sz="1200" dirty="0">
                <a:solidFill>
                  <a:srgbClr val="00B0F0"/>
                </a:solidFill>
                <a:latin typeface="Century Gothic" pitchFamily="34" charset="0"/>
              </a:rPr>
              <a:t>, disponível em </a:t>
            </a:r>
            <a:r>
              <a:rPr lang="pt-BR" sz="1200" dirty="0" smtClean="0">
                <a:solidFill>
                  <a:srgbClr val="00B0F0"/>
                </a:solidFill>
                <a:latin typeface="Century Gothic" pitchFamily="34" charset="0"/>
              </a:rPr>
              <a:t>www.stellarium.org</a:t>
            </a:r>
            <a:endParaRPr lang="pt-BR" sz="1200" dirty="0">
              <a:solidFill>
                <a:srgbClr val="00B0F0"/>
              </a:solidFill>
              <a:latin typeface="Century Gothic" pitchFamily="34" charset="0"/>
            </a:endParaRPr>
          </a:p>
        </p:txBody>
      </p:sp>
    </p:spTree>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2" cstate="print"/>
          <a:srcRect/>
          <a:stretch>
            <a:fillRect/>
          </a:stretch>
        </p:blipFill>
        <p:spPr bwMode="auto">
          <a:xfrm>
            <a:off x="114300" y="857250"/>
            <a:ext cx="8915400" cy="5715000"/>
          </a:xfrm>
          <a:prstGeom prst="rect">
            <a:avLst/>
          </a:prstGeom>
          <a:noFill/>
          <a:ln w="12700">
            <a:noFill/>
            <a:miter lim="800000"/>
            <a:headEnd type="none" w="sm" len="sm"/>
            <a:tailEnd type="none" w="sm" len="sm"/>
          </a:ln>
        </p:spPr>
      </p:pic>
      <p:sp>
        <p:nvSpPr>
          <p:cNvPr id="25603" name="Título 1"/>
          <p:cNvSpPr>
            <a:spLocks noGrp="1"/>
          </p:cNvSpPr>
          <p:nvPr>
            <p:ph type="title"/>
          </p:nvPr>
        </p:nvSpPr>
        <p:spPr>
          <a:xfrm>
            <a:off x="357188" y="0"/>
            <a:ext cx="8501062" cy="1143000"/>
          </a:xfrm>
        </p:spPr>
        <p:txBody>
          <a:bodyPr/>
          <a:lstStyle/>
          <a:p>
            <a:r>
              <a:rPr lang="pt-BR" sz="4000" smtClean="0">
                <a:solidFill>
                  <a:schemeClr val="bg1"/>
                </a:solidFill>
                <a:latin typeface="Century Gothic" pitchFamily="34" charset="0"/>
              </a:rPr>
              <a:t>Polaris e o Ponto Cardeal Norte</a:t>
            </a:r>
          </a:p>
        </p:txBody>
      </p:sp>
      <p:sp>
        <p:nvSpPr>
          <p:cNvPr id="55" name="CaixaDeTexto 54"/>
          <p:cNvSpPr txBox="1"/>
          <p:nvPr/>
        </p:nvSpPr>
        <p:spPr>
          <a:xfrm>
            <a:off x="0" y="6581775"/>
            <a:ext cx="6000750" cy="276225"/>
          </a:xfrm>
          <a:prstGeom prst="rect">
            <a:avLst/>
          </a:prstGeom>
          <a:noFill/>
        </p:spPr>
        <p:txBody>
          <a:bodyPr>
            <a:spAutoFit/>
          </a:bodyPr>
          <a:lstStyle/>
          <a:p>
            <a:pPr>
              <a:defRPr/>
            </a:pPr>
            <a:r>
              <a:rPr lang="pt-BR" sz="1200" dirty="0">
                <a:solidFill>
                  <a:srgbClr val="00B0F0"/>
                </a:solidFill>
                <a:latin typeface="Century Gothic" pitchFamily="34" charset="0"/>
              </a:rPr>
              <a:t>Crédito da imagem: software </a:t>
            </a:r>
            <a:r>
              <a:rPr lang="pt-BR" sz="1200" dirty="0" err="1">
                <a:solidFill>
                  <a:srgbClr val="00B0F0"/>
                </a:solidFill>
                <a:latin typeface="Century Gothic" pitchFamily="34" charset="0"/>
              </a:rPr>
              <a:t>stellarium</a:t>
            </a:r>
            <a:r>
              <a:rPr lang="pt-BR" sz="1200" dirty="0">
                <a:solidFill>
                  <a:srgbClr val="00B0F0"/>
                </a:solidFill>
                <a:latin typeface="Century Gothic" pitchFamily="34" charset="0"/>
              </a:rPr>
              <a:t>, disponível em </a:t>
            </a:r>
            <a:r>
              <a:rPr lang="pt-BR" sz="1200" dirty="0" smtClean="0">
                <a:solidFill>
                  <a:srgbClr val="00B0F0"/>
                </a:solidFill>
                <a:latin typeface="Century Gothic" pitchFamily="34" charset="0"/>
              </a:rPr>
              <a:t>www.stellarium.org</a:t>
            </a:r>
            <a:endParaRPr lang="pt-BR" sz="1200" dirty="0">
              <a:solidFill>
                <a:srgbClr val="00B0F0"/>
              </a:solidFill>
              <a:latin typeface="Century Gothic" pitchFamily="34" charset="0"/>
            </a:endParaRPr>
          </a:p>
        </p:txBody>
      </p:sp>
      <p:sp>
        <p:nvSpPr>
          <p:cNvPr id="6" name="Elipse 5"/>
          <p:cNvSpPr>
            <a:spLocks noChangeArrowheads="1"/>
          </p:cNvSpPr>
          <p:nvPr/>
        </p:nvSpPr>
        <p:spPr bwMode="auto">
          <a:xfrm>
            <a:off x="4202113" y="5799138"/>
            <a:ext cx="500062" cy="500062"/>
          </a:xfrm>
          <a:prstGeom prst="ellipse">
            <a:avLst/>
          </a:prstGeom>
          <a:noFill/>
          <a:ln w="25400" algn="ctr">
            <a:solidFill>
              <a:schemeClr val="bg1"/>
            </a:solidFill>
            <a:round/>
            <a:headEnd type="none" w="sm" len="sm"/>
            <a:tailEnd type="none" w="sm" len="sm"/>
          </a:ln>
        </p:spPr>
        <p:txBody>
          <a:bodyPr/>
          <a:lstStyle/>
          <a:p>
            <a:endParaRPr lang="pt-BR">
              <a:latin typeface="Century Gothic" pitchFamily="34" charset="0"/>
            </a:endParaRPr>
          </a:p>
        </p:txBody>
      </p:sp>
      <p:sp>
        <p:nvSpPr>
          <p:cNvPr id="7" name="CaixaDeTexto 6"/>
          <p:cNvSpPr txBox="1">
            <a:spLocks noChangeArrowheads="1"/>
          </p:cNvSpPr>
          <p:nvPr/>
        </p:nvSpPr>
        <p:spPr bwMode="auto">
          <a:xfrm>
            <a:off x="4714875" y="5929313"/>
            <a:ext cx="2500313" cy="338137"/>
          </a:xfrm>
          <a:prstGeom prst="rect">
            <a:avLst/>
          </a:prstGeom>
          <a:noFill/>
          <a:ln w="9525">
            <a:noFill/>
            <a:miter lim="800000"/>
            <a:headEnd/>
            <a:tailEnd/>
          </a:ln>
        </p:spPr>
        <p:txBody>
          <a:bodyPr>
            <a:spAutoFit/>
          </a:bodyPr>
          <a:lstStyle/>
          <a:p>
            <a:r>
              <a:rPr lang="pt-BR">
                <a:solidFill>
                  <a:schemeClr val="bg1"/>
                </a:solidFill>
                <a:latin typeface="Century Gothic" pitchFamily="34" charset="0"/>
              </a:rPr>
              <a:t>Ponto Cardeal Norte</a:t>
            </a:r>
          </a:p>
        </p:txBody>
      </p:sp>
      <p:cxnSp>
        <p:nvCxnSpPr>
          <p:cNvPr id="8" name="Conector reto 7"/>
          <p:cNvCxnSpPr/>
          <p:nvPr/>
        </p:nvCxnSpPr>
        <p:spPr bwMode="auto">
          <a:xfrm rot="5400000">
            <a:off x="4464844" y="1821657"/>
            <a:ext cx="1857375" cy="1785937"/>
          </a:xfrm>
          <a:prstGeom prst="line">
            <a:avLst/>
          </a:prstGeom>
          <a:solidFill>
            <a:schemeClr val="accent1"/>
          </a:solidFill>
          <a:ln w="25400" cap="flat" cmpd="sng" algn="ctr">
            <a:solidFill>
              <a:srgbClr val="00B0F0"/>
            </a:solidFill>
            <a:prstDash val="dash"/>
            <a:round/>
            <a:headEnd type="none" w="sm" len="sm"/>
            <a:tailEnd type="arrow" w="lg" len="lg"/>
          </a:ln>
          <a:effectLst/>
        </p:spPr>
      </p:cxnSp>
      <p:cxnSp>
        <p:nvCxnSpPr>
          <p:cNvPr id="11" name="Conector reto 10"/>
          <p:cNvCxnSpPr/>
          <p:nvPr/>
        </p:nvCxnSpPr>
        <p:spPr bwMode="auto">
          <a:xfrm rot="5400000">
            <a:off x="3606800" y="4821238"/>
            <a:ext cx="1643063" cy="1587"/>
          </a:xfrm>
          <a:prstGeom prst="line">
            <a:avLst/>
          </a:prstGeom>
          <a:solidFill>
            <a:schemeClr val="accent1"/>
          </a:solidFill>
          <a:ln w="25400" cap="flat" cmpd="sng" algn="ctr">
            <a:solidFill>
              <a:srgbClr val="00B0F0"/>
            </a:solidFill>
            <a:prstDash val="dash"/>
            <a:round/>
            <a:headEnd type="none" w="sm" len="sm"/>
            <a:tailEnd type="arrow" w="lg" len="lg"/>
          </a:ln>
          <a:effectLst/>
        </p:spPr>
      </p:cxnSp>
      <p:grpSp>
        <p:nvGrpSpPr>
          <p:cNvPr id="9" name="Grupo 46"/>
          <p:cNvGrpSpPr>
            <a:grpSpLocks/>
          </p:cNvGrpSpPr>
          <p:nvPr/>
        </p:nvGrpSpPr>
        <p:grpSpPr bwMode="auto">
          <a:xfrm>
            <a:off x="6241399" y="1453246"/>
            <a:ext cx="1354937" cy="370087"/>
            <a:chOff x="5178176" y="3143248"/>
            <a:chExt cx="1354944" cy="370090"/>
          </a:xfrm>
        </p:grpSpPr>
        <p:sp>
          <p:nvSpPr>
            <p:cNvPr id="10" name="CaixaDeTexto 9"/>
            <p:cNvSpPr txBox="1">
              <a:spLocks noChangeArrowheads="1"/>
            </p:cNvSpPr>
            <p:nvPr/>
          </p:nvSpPr>
          <p:spPr bwMode="auto">
            <a:xfrm>
              <a:off x="5437228" y="3174782"/>
              <a:ext cx="1095892" cy="338556"/>
            </a:xfrm>
            <a:prstGeom prst="rect">
              <a:avLst/>
            </a:prstGeom>
            <a:noFill/>
            <a:ln w="9525">
              <a:noFill/>
              <a:miter lim="800000"/>
              <a:headEnd/>
              <a:tailEnd/>
            </a:ln>
          </p:spPr>
          <p:txBody>
            <a:bodyPr wrap="square">
              <a:spAutoFit/>
            </a:bodyPr>
            <a:lstStyle/>
            <a:p>
              <a:r>
                <a:rPr lang="pt-BR" dirty="0" err="1" smtClean="0">
                  <a:solidFill>
                    <a:schemeClr val="bg1"/>
                  </a:solidFill>
                  <a:latin typeface="Century Gothic" pitchFamily="34" charset="0"/>
                </a:rPr>
                <a:t>Dubhe</a:t>
              </a:r>
              <a:endParaRPr lang="pt-BR" dirty="0">
                <a:solidFill>
                  <a:schemeClr val="bg1"/>
                </a:solidFill>
                <a:latin typeface="Century Gothic" pitchFamily="34" charset="0"/>
              </a:endParaRPr>
            </a:p>
          </p:txBody>
        </p:sp>
        <p:sp>
          <p:nvSpPr>
            <p:cNvPr id="12" name="Elipse 38"/>
            <p:cNvSpPr>
              <a:spLocks noChangeArrowheads="1"/>
            </p:cNvSpPr>
            <p:nvPr/>
          </p:nvSpPr>
          <p:spPr bwMode="auto">
            <a:xfrm>
              <a:off x="5178176" y="3143248"/>
              <a:ext cx="357190" cy="357190"/>
            </a:xfrm>
            <a:prstGeom prst="ellipse">
              <a:avLst/>
            </a:prstGeom>
            <a:noFill/>
            <a:ln w="25400" algn="ctr">
              <a:solidFill>
                <a:schemeClr val="bg1"/>
              </a:solidFill>
              <a:round/>
              <a:headEnd type="none" w="sm" len="sm"/>
              <a:tailEnd type="none" w="sm" len="sm"/>
            </a:ln>
          </p:spPr>
          <p:txBody>
            <a:bodyPr/>
            <a:lstStyle/>
            <a:p>
              <a:endParaRPr lang="pt-BR">
                <a:latin typeface="Century Gothic" pitchFamily="34" charset="0"/>
              </a:endParaRPr>
            </a:p>
          </p:txBody>
        </p:sp>
      </p:grpSp>
      <p:grpSp>
        <p:nvGrpSpPr>
          <p:cNvPr id="13" name="Grupo 46"/>
          <p:cNvGrpSpPr>
            <a:grpSpLocks/>
          </p:cNvGrpSpPr>
          <p:nvPr/>
        </p:nvGrpSpPr>
        <p:grpSpPr bwMode="auto">
          <a:xfrm>
            <a:off x="6598858" y="1002214"/>
            <a:ext cx="1348574" cy="381893"/>
            <a:chOff x="5178176" y="3118542"/>
            <a:chExt cx="1348581" cy="381896"/>
          </a:xfrm>
        </p:grpSpPr>
        <p:sp>
          <p:nvSpPr>
            <p:cNvPr id="14" name="CaixaDeTexto 13"/>
            <p:cNvSpPr txBox="1">
              <a:spLocks noChangeArrowheads="1"/>
            </p:cNvSpPr>
            <p:nvPr/>
          </p:nvSpPr>
          <p:spPr bwMode="auto">
            <a:xfrm>
              <a:off x="5430865" y="3118542"/>
              <a:ext cx="1095892" cy="338557"/>
            </a:xfrm>
            <a:prstGeom prst="rect">
              <a:avLst/>
            </a:prstGeom>
            <a:noFill/>
            <a:ln w="9525">
              <a:noFill/>
              <a:miter lim="800000"/>
              <a:headEnd/>
              <a:tailEnd/>
            </a:ln>
          </p:spPr>
          <p:txBody>
            <a:bodyPr wrap="square">
              <a:spAutoFit/>
            </a:bodyPr>
            <a:lstStyle/>
            <a:p>
              <a:r>
                <a:rPr lang="pt-BR" dirty="0" err="1" smtClean="0">
                  <a:solidFill>
                    <a:schemeClr val="bg1"/>
                  </a:solidFill>
                  <a:latin typeface="Century Gothic" pitchFamily="34" charset="0"/>
                </a:rPr>
                <a:t>Merak</a:t>
              </a:r>
              <a:endParaRPr lang="pt-BR" dirty="0">
                <a:solidFill>
                  <a:schemeClr val="bg1"/>
                </a:solidFill>
                <a:latin typeface="Century Gothic" pitchFamily="34" charset="0"/>
              </a:endParaRPr>
            </a:p>
          </p:txBody>
        </p:sp>
        <p:sp>
          <p:nvSpPr>
            <p:cNvPr id="15" name="Elipse 38"/>
            <p:cNvSpPr>
              <a:spLocks noChangeArrowheads="1"/>
            </p:cNvSpPr>
            <p:nvPr/>
          </p:nvSpPr>
          <p:spPr bwMode="auto">
            <a:xfrm>
              <a:off x="5178176" y="3143248"/>
              <a:ext cx="357190" cy="357190"/>
            </a:xfrm>
            <a:prstGeom prst="ellipse">
              <a:avLst/>
            </a:prstGeom>
            <a:noFill/>
            <a:ln w="25400" algn="ctr">
              <a:solidFill>
                <a:schemeClr val="bg1"/>
              </a:solidFill>
              <a:round/>
              <a:headEnd type="none" w="sm" len="sm"/>
              <a:tailEnd type="none" w="sm" len="sm"/>
            </a:ln>
          </p:spPr>
          <p:txBody>
            <a:bodyPr/>
            <a:lstStyle/>
            <a:p>
              <a:endParaRPr lang="pt-BR">
                <a:latin typeface="Century Gothic" pitchFamily="34" charset="0"/>
              </a:endParaRPr>
            </a:p>
          </p:txBody>
        </p:sp>
      </p:grpSp>
      <p:grpSp>
        <p:nvGrpSpPr>
          <p:cNvPr id="16" name="Grupo 46"/>
          <p:cNvGrpSpPr>
            <a:grpSpLocks/>
          </p:cNvGrpSpPr>
          <p:nvPr/>
        </p:nvGrpSpPr>
        <p:grpSpPr bwMode="auto">
          <a:xfrm>
            <a:off x="4243492" y="3594501"/>
            <a:ext cx="1354937" cy="370087"/>
            <a:chOff x="5178176" y="3143248"/>
            <a:chExt cx="1354944" cy="370090"/>
          </a:xfrm>
        </p:grpSpPr>
        <p:sp>
          <p:nvSpPr>
            <p:cNvPr id="17" name="CaixaDeTexto 16"/>
            <p:cNvSpPr txBox="1">
              <a:spLocks noChangeArrowheads="1"/>
            </p:cNvSpPr>
            <p:nvPr/>
          </p:nvSpPr>
          <p:spPr bwMode="auto">
            <a:xfrm>
              <a:off x="5437228" y="3174782"/>
              <a:ext cx="1095892" cy="338556"/>
            </a:xfrm>
            <a:prstGeom prst="rect">
              <a:avLst/>
            </a:prstGeom>
            <a:noFill/>
            <a:ln w="9525">
              <a:noFill/>
              <a:miter lim="800000"/>
              <a:headEnd/>
              <a:tailEnd/>
            </a:ln>
          </p:spPr>
          <p:txBody>
            <a:bodyPr wrap="square">
              <a:spAutoFit/>
            </a:bodyPr>
            <a:lstStyle/>
            <a:p>
              <a:r>
                <a:rPr lang="pt-BR" dirty="0" err="1" smtClean="0">
                  <a:solidFill>
                    <a:schemeClr val="bg1"/>
                  </a:solidFill>
                  <a:latin typeface="Century Gothic" pitchFamily="34" charset="0"/>
                </a:rPr>
                <a:t>Polaris</a:t>
              </a:r>
              <a:endParaRPr lang="pt-BR" dirty="0">
                <a:solidFill>
                  <a:schemeClr val="bg1"/>
                </a:solidFill>
                <a:latin typeface="Century Gothic" pitchFamily="34" charset="0"/>
              </a:endParaRPr>
            </a:p>
          </p:txBody>
        </p:sp>
        <p:sp>
          <p:nvSpPr>
            <p:cNvPr id="18" name="Elipse 38"/>
            <p:cNvSpPr>
              <a:spLocks noChangeArrowheads="1"/>
            </p:cNvSpPr>
            <p:nvPr/>
          </p:nvSpPr>
          <p:spPr bwMode="auto">
            <a:xfrm>
              <a:off x="5178176" y="3143248"/>
              <a:ext cx="357190" cy="357190"/>
            </a:xfrm>
            <a:prstGeom prst="ellipse">
              <a:avLst/>
            </a:prstGeom>
            <a:noFill/>
            <a:ln w="25400" algn="ctr">
              <a:solidFill>
                <a:schemeClr val="bg1"/>
              </a:solidFill>
              <a:round/>
              <a:headEnd type="none" w="sm" len="sm"/>
              <a:tailEnd type="none" w="sm" len="sm"/>
            </a:ln>
          </p:spPr>
          <p:txBody>
            <a:bodyPr/>
            <a:lstStyle/>
            <a:p>
              <a:endParaRPr lang="pt-BR">
                <a:latin typeface="Century Gothic" pitchFamily="34" charset="0"/>
              </a:endParaRPr>
            </a:p>
          </p:txBody>
        </p:sp>
      </p:gr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20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2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20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up)">
                                      <p:cBhvr>
                                        <p:cTn id="27" dur="2000"/>
                                        <p:tgtEl>
                                          <p:spTgt spid="11"/>
                                        </p:tgtEl>
                                      </p:cBhvr>
                                    </p:animEffect>
                                  </p:childTnLst>
                                </p:cTn>
                              </p:par>
                            </p:childTnLst>
                          </p:cTn>
                        </p:par>
                        <p:par>
                          <p:cTn id="28" fill="hold">
                            <p:stCondLst>
                              <p:cond delay="2000"/>
                            </p:stCondLst>
                            <p:childTnLst>
                              <p:par>
                                <p:cTn id="29" presetID="10" presetClass="entr" presetSubtype="0"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2000"/>
                                        <p:tgtEl>
                                          <p:spTgt spid="6"/>
                                        </p:tgtEl>
                                      </p:cBhvr>
                                    </p:animEffect>
                                  </p:childTnLst>
                                </p:cTn>
                              </p:par>
                            </p:childTnLst>
                          </p:cTn>
                        </p:par>
                        <p:par>
                          <p:cTn id="32" fill="hold">
                            <p:stCondLst>
                              <p:cond delay="4000"/>
                            </p:stCondLst>
                            <p:childTnLst>
                              <p:par>
                                <p:cTn id="33" presetID="10" presetClass="entr" presetSubtype="0" fill="hold" grpId="0" nodeType="after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ítulo 1"/>
          <p:cNvSpPr>
            <a:spLocks noGrp="1"/>
          </p:cNvSpPr>
          <p:nvPr>
            <p:ph type="title"/>
          </p:nvPr>
        </p:nvSpPr>
        <p:spPr>
          <a:xfrm>
            <a:off x="683568" y="2718048"/>
            <a:ext cx="7772400" cy="1143000"/>
          </a:xfrm>
        </p:spPr>
        <p:txBody>
          <a:bodyPr/>
          <a:lstStyle/>
          <a:p>
            <a:r>
              <a:rPr lang="pt-BR" dirty="0" smtClean="0">
                <a:solidFill>
                  <a:srgbClr val="00B0F0"/>
                </a:solidFill>
                <a:latin typeface="Century Gothic" pitchFamily="34" charset="0"/>
              </a:rPr>
              <a:t>Como o céu funciona</a:t>
            </a:r>
          </a:p>
        </p:txBody>
      </p:sp>
    </p:spTree>
  </p:cSld>
  <p:clrMapOvr>
    <a:masterClrMapping/>
  </p:clrMapOvr>
  <p:transition spd="slow">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1888" name="AutoShape 16"/>
          <p:cNvSpPr>
            <a:spLocks noChangeArrowheads="1"/>
          </p:cNvSpPr>
          <p:nvPr/>
        </p:nvSpPr>
        <p:spPr bwMode="auto">
          <a:xfrm>
            <a:off x="5292725" y="5516563"/>
            <a:ext cx="217488" cy="144462"/>
          </a:xfrm>
          <a:prstGeom prst="star5">
            <a:avLst/>
          </a:prstGeom>
          <a:solidFill>
            <a:srgbClr val="7030A0"/>
          </a:solidFill>
          <a:ln w="9525">
            <a:solidFill>
              <a:schemeClr val="tx1"/>
            </a:solidFill>
            <a:miter lim="800000"/>
            <a:headEnd/>
            <a:tailEnd/>
          </a:ln>
          <a:effectLst/>
        </p:spPr>
        <p:txBody>
          <a:bodyPr wrap="none" anchor="ctr"/>
          <a:lstStyle/>
          <a:p>
            <a:pPr>
              <a:defRPr/>
            </a:pPr>
            <a:endParaRPr lang="pt-BR">
              <a:latin typeface="Century Gothic" pitchFamily="34" charset="0"/>
            </a:endParaRPr>
          </a:p>
        </p:txBody>
      </p:sp>
      <p:sp>
        <p:nvSpPr>
          <p:cNvPr id="591890" name="AutoShape 18"/>
          <p:cNvSpPr>
            <a:spLocks noChangeArrowheads="1"/>
          </p:cNvSpPr>
          <p:nvPr/>
        </p:nvSpPr>
        <p:spPr bwMode="auto">
          <a:xfrm>
            <a:off x="4427538" y="5589588"/>
            <a:ext cx="217487" cy="144462"/>
          </a:xfrm>
          <a:prstGeom prst="star5">
            <a:avLst/>
          </a:prstGeom>
          <a:solidFill>
            <a:schemeClr val="accent2">
              <a:lumMod val="60000"/>
              <a:lumOff val="40000"/>
            </a:schemeClr>
          </a:solidFill>
          <a:ln w="9525">
            <a:solidFill>
              <a:schemeClr val="tx1"/>
            </a:solidFill>
            <a:miter lim="800000"/>
            <a:headEnd/>
            <a:tailEnd/>
          </a:ln>
          <a:effectLst/>
        </p:spPr>
        <p:txBody>
          <a:bodyPr wrap="none" anchor="ctr"/>
          <a:lstStyle/>
          <a:p>
            <a:pPr>
              <a:defRPr/>
            </a:pPr>
            <a:endParaRPr lang="pt-BR">
              <a:latin typeface="Century Gothic" pitchFamily="34" charset="0"/>
            </a:endParaRPr>
          </a:p>
        </p:txBody>
      </p:sp>
      <p:sp>
        <p:nvSpPr>
          <p:cNvPr id="591874" name="Oval 2"/>
          <p:cNvSpPr>
            <a:spLocks noChangeArrowheads="1"/>
          </p:cNvSpPr>
          <p:nvPr/>
        </p:nvSpPr>
        <p:spPr bwMode="auto">
          <a:xfrm>
            <a:off x="2268538" y="1484313"/>
            <a:ext cx="4681537" cy="4752975"/>
          </a:xfrm>
          <a:prstGeom prst="ellipse">
            <a:avLst/>
          </a:prstGeom>
          <a:gradFill flip="none" rotWithShape="1">
            <a:gsLst>
              <a:gs pos="65000">
                <a:srgbClr val="000000">
                  <a:alpha val="40000"/>
                </a:srgbClr>
              </a:gs>
              <a:gs pos="70000">
                <a:srgbClr val="7030A0"/>
              </a:gs>
            </a:gsLst>
            <a:path path="circle">
              <a:fillToRect l="50000" t="50000" r="50000" b="50000"/>
            </a:path>
            <a:tileRect/>
          </a:gradFill>
          <a:ln w="57150">
            <a:solidFill>
              <a:schemeClr val="accent6">
                <a:lumMod val="60000"/>
                <a:lumOff val="40000"/>
                <a:alpha val="50000"/>
              </a:schemeClr>
            </a:solidFill>
            <a:round/>
            <a:headEnd/>
            <a:tailEnd/>
          </a:ln>
          <a:effectLst/>
        </p:spPr>
        <p:txBody>
          <a:bodyPr wrap="none" anchor="ctr"/>
          <a:lstStyle/>
          <a:p>
            <a:pPr>
              <a:defRPr/>
            </a:pPr>
            <a:endParaRPr lang="pt-BR">
              <a:latin typeface="Century Gothic" pitchFamily="34" charset="0"/>
            </a:endParaRPr>
          </a:p>
        </p:txBody>
      </p:sp>
      <p:sp>
        <p:nvSpPr>
          <p:cNvPr id="9221" name="Arc 3"/>
          <p:cNvSpPr>
            <a:spLocks/>
          </p:cNvSpPr>
          <p:nvPr/>
        </p:nvSpPr>
        <p:spPr bwMode="auto">
          <a:xfrm rot="20930720" flipV="1">
            <a:off x="2751138" y="3403600"/>
            <a:ext cx="4094162" cy="196850"/>
          </a:xfrm>
          <a:custGeom>
            <a:avLst/>
            <a:gdLst>
              <a:gd name="T0" fmla="*/ 2147483647 w 21407"/>
              <a:gd name="T1" fmla="*/ 2147483647 h 3672"/>
              <a:gd name="T2" fmla="*/ 2147483647 w 21407"/>
              <a:gd name="T3" fmla="*/ 2147483647 h 3672"/>
              <a:gd name="T4" fmla="*/ 0 w 21407"/>
              <a:gd name="T5" fmla="*/ 0 h 3672"/>
              <a:gd name="T6" fmla="*/ 0 60000 65536"/>
              <a:gd name="T7" fmla="*/ 0 60000 65536"/>
              <a:gd name="T8" fmla="*/ 0 60000 65536"/>
              <a:gd name="T9" fmla="*/ 0 w 21407"/>
              <a:gd name="T10" fmla="*/ 0 h 3672"/>
              <a:gd name="T11" fmla="*/ 21407 w 21407"/>
              <a:gd name="T12" fmla="*/ 3672 h 3672"/>
            </a:gdLst>
            <a:ahLst/>
            <a:cxnLst>
              <a:cxn ang="T6">
                <a:pos x="T0" y="T1"/>
              </a:cxn>
              <a:cxn ang="T7">
                <a:pos x="T2" y="T3"/>
              </a:cxn>
              <a:cxn ang="T8">
                <a:pos x="T4" y="T5"/>
              </a:cxn>
            </a:cxnLst>
            <a:rect l="T9" t="T10" r="T11" b="T12"/>
            <a:pathLst>
              <a:path w="21407" h="3672" fill="none" extrusionOk="0">
                <a:moveTo>
                  <a:pt x="21406" y="2883"/>
                </a:moveTo>
                <a:cubicBezTo>
                  <a:pt x="21371" y="3147"/>
                  <a:pt x="21330" y="3410"/>
                  <a:pt x="21285" y="3671"/>
                </a:cubicBezTo>
              </a:path>
              <a:path w="21407" h="3672" stroke="0" extrusionOk="0">
                <a:moveTo>
                  <a:pt x="21406" y="2883"/>
                </a:moveTo>
                <a:cubicBezTo>
                  <a:pt x="21371" y="3147"/>
                  <a:pt x="21330" y="3410"/>
                  <a:pt x="21285" y="3671"/>
                </a:cubicBezTo>
                <a:lnTo>
                  <a:pt x="0" y="0"/>
                </a:lnTo>
                <a:close/>
              </a:path>
            </a:pathLst>
          </a:custGeom>
          <a:noFill/>
          <a:ln w="9525">
            <a:solidFill>
              <a:schemeClr val="tx1"/>
            </a:solidFill>
            <a:round/>
            <a:headEnd/>
            <a:tailEnd/>
          </a:ln>
        </p:spPr>
        <p:txBody>
          <a:bodyPr wrap="none" anchor="ctr"/>
          <a:lstStyle/>
          <a:p>
            <a:endParaRPr lang="pt-BR">
              <a:latin typeface="Century Gothic" pitchFamily="34" charset="0"/>
            </a:endParaRPr>
          </a:p>
        </p:txBody>
      </p:sp>
      <p:sp>
        <p:nvSpPr>
          <p:cNvPr id="591876" name="Arc 4"/>
          <p:cNvSpPr>
            <a:spLocks/>
          </p:cNvSpPr>
          <p:nvPr/>
        </p:nvSpPr>
        <p:spPr bwMode="auto">
          <a:xfrm flipV="1">
            <a:off x="2267744" y="3141663"/>
            <a:ext cx="4679950" cy="1584325"/>
          </a:xfrm>
          <a:custGeom>
            <a:avLst/>
            <a:gdLst>
              <a:gd name="T0" fmla="*/ 2147483647 w 43200"/>
              <a:gd name="T1" fmla="*/ 2147483647 h 43200"/>
              <a:gd name="T2" fmla="*/ 2147483647 w 43200"/>
              <a:gd name="T3" fmla="*/ 2147483647 h 43200"/>
              <a:gd name="T4" fmla="*/ 2147483647 w 43200"/>
              <a:gd name="T5" fmla="*/ 2147483647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43199" y="21728"/>
                </a:moveTo>
                <a:cubicBezTo>
                  <a:pt x="43128" y="33607"/>
                  <a:pt x="33479" y="43199"/>
                  <a:pt x="21600" y="43200"/>
                </a:cubicBezTo>
                <a:cubicBezTo>
                  <a:pt x="9670" y="43200"/>
                  <a:pt x="0" y="33529"/>
                  <a:pt x="0" y="21600"/>
                </a:cubicBezTo>
                <a:cubicBezTo>
                  <a:pt x="0" y="9670"/>
                  <a:pt x="9670" y="0"/>
                  <a:pt x="21600" y="0"/>
                </a:cubicBezTo>
                <a:cubicBezTo>
                  <a:pt x="33529" y="-1"/>
                  <a:pt x="43199" y="9670"/>
                  <a:pt x="43200" y="21599"/>
                </a:cubicBezTo>
              </a:path>
              <a:path w="43200" h="43200" stroke="0" extrusionOk="0">
                <a:moveTo>
                  <a:pt x="43199" y="21728"/>
                </a:moveTo>
                <a:cubicBezTo>
                  <a:pt x="43128" y="33607"/>
                  <a:pt x="33479" y="43199"/>
                  <a:pt x="21600" y="43200"/>
                </a:cubicBezTo>
                <a:cubicBezTo>
                  <a:pt x="9670" y="43200"/>
                  <a:pt x="0" y="33529"/>
                  <a:pt x="0" y="21600"/>
                </a:cubicBezTo>
                <a:cubicBezTo>
                  <a:pt x="0" y="9670"/>
                  <a:pt x="9670" y="0"/>
                  <a:pt x="21600" y="0"/>
                </a:cubicBezTo>
                <a:cubicBezTo>
                  <a:pt x="33529" y="-1"/>
                  <a:pt x="43199" y="9670"/>
                  <a:pt x="43200" y="21599"/>
                </a:cubicBezTo>
                <a:lnTo>
                  <a:pt x="21600" y="21600"/>
                </a:lnTo>
                <a:close/>
              </a:path>
            </a:pathLst>
          </a:custGeom>
          <a:solidFill>
            <a:srgbClr val="143C2B">
              <a:alpha val="72940"/>
            </a:srgbClr>
          </a:solidFill>
          <a:ln w="50800" cap="rnd">
            <a:solidFill>
              <a:srgbClr val="339966">
                <a:alpha val="60000"/>
              </a:srgbClr>
            </a:solidFill>
            <a:prstDash val="solid"/>
            <a:round/>
            <a:headEnd/>
            <a:tailEnd/>
          </a:ln>
        </p:spPr>
        <p:txBody>
          <a:bodyPr wrap="none" anchor="ctr"/>
          <a:lstStyle/>
          <a:p>
            <a:endParaRPr lang="pt-BR">
              <a:latin typeface="Century Gothic" pitchFamily="34" charset="0"/>
            </a:endParaRPr>
          </a:p>
        </p:txBody>
      </p:sp>
      <p:sp>
        <p:nvSpPr>
          <p:cNvPr id="591878" name="Line 6"/>
          <p:cNvSpPr>
            <a:spLocks noChangeShapeType="1"/>
          </p:cNvSpPr>
          <p:nvPr/>
        </p:nvSpPr>
        <p:spPr bwMode="auto">
          <a:xfrm flipV="1">
            <a:off x="3922638" y="3140968"/>
            <a:ext cx="1441450" cy="1584325"/>
          </a:xfrm>
          <a:prstGeom prst="line">
            <a:avLst/>
          </a:prstGeom>
          <a:noFill/>
          <a:ln w="63500">
            <a:solidFill>
              <a:schemeClr val="accent6">
                <a:lumMod val="40000"/>
                <a:lumOff val="60000"/>
              </a:schemeClr>
            </a:solidFill>
            <a:round/>
            <a:headEnd/>
            <a:tailEnd/>
          </a:ln>
        </p:spPr>
        <p:txBody>
          <a:bodyPr/>
          <a:lstStyle/>
          <a:p>
            <a:pPr>
              <a:defRPr/>
            </a:pPr>
            <a:endParaRPr lang="pt-BR">
              <a:latin typeface="Century Gothic" pitchFamily="34" charset="0"/>
            </a:endParaRPr>
          </a:p>
        </p:txBody>
      </p:sp>
      <p:sp>
        <p:nvSpPr>
          <p:cNvPr id="591891" name="AutoShape 19"/>
          <p:cNvSpPr>
            <a:spLocks noChangeArrowheads="1"/>
          </p:cNvSpPr>
          <p:nvPr/>
        </p:nvSpPr>
        <p:spPr bwMode="auto">
          <a:xfrm>
            <a:off x="2771775" y="4724400"/>
            <a:ext cx="217488" cy="144463"/>
          </a:xfrm>
          <a:prstGeom prst="star5">
            <a:avLst/>
          </a:prstGeom>
          <a:solidFill>
            <a:schemeClr val="accent3">
              <a:lumMod val="85000"/>
            </a:schemeClr>
          </a:solidFill>
          <a:ln w="9525">
            <a:solidFill>
              <a:schemeClr val="tx1"/>
            </a:solidFill>
            <a:miter lim="800000"/>
            <a:headEnd/>
            <a:tailEnd/>
          </a:ln>
          <a:effectLst/>
        </p:spPr>
        <p:txBody>
          <a:bodyPr wrap="none" anchor="ctr"/>
          <a:lstStyle/>
          <a:p>
            <a:pPr>
              <a:defRPr/>
            </a:pPr>
            <a:endParaRPr lang="pt-BR">
              <a:latin typeface="Century Gothic" pitchFamily="34" charset="0"/>
            </a:endParaRPr>
          </a:p>
        </p:txBody>
      </p:sp>
      <p:sp>
        <p:nvSpPr>
          <p:cNvPr id="591894" name="Text Box 22"/>
          <p:cNvSpPr txBox="1">
            <a:spLocks noChangeArrowheads="1"/>
          </p:cNvSpPr>
          <p:nvPr/>
        </p:nvSpPr>
        <p:spPr bwMode="auto">
          <a:xfrm>
            <a:off x="5357813" y="2500313"/>
            <a:ext cx="360362" cy="708025"/>
          </a:xfrm>
          <a:prstGeom prst="rect">
            <a:avLst/>
          </a:prstGeom>
          <a:noFill/>
          <a:ln w="9525">
            <a:noFill/>
            <a:miter lim="800000"/>
            <a:headEnd/>
            <a:tailEnd/>
          </a:ln>
        </p:spPr>
        <p:txBody>
          <a:bodyPr>
            <a:spAutoFit/>
          </a:bodyPr>
          <a:lstStyle/>
          <a:p>
            <a:pPr algn="l" eaLnBrk="1" hangingPunct="1">
              <a:spcBef>
                <a:spcPct val="50000"/>
              </a:spcBef>
            </a:pPr>
            <a:r>
              <a:rPr lang="pt-BR" sz="4000">
                <a:solidFill>
                  <a:srgbClr val="FF3300"/>
                </a:solidFill>
                <a:latin typeface="Century Gothic" pitchFamily="34" charset="0"/>
              </a:rPr>
              <a:t>S</a:t>
            </a:r>
          </a:p>
        </p:txBody>
      </p:sp>
      <p:sp>
        <p:nvSpPr>
          <p:cNvPr id="591895" name="Text Box 23"/>
          <p:cNvSpPr txBox="1">
            <a:spLocks noChangeArrowheads="1"/>
          </p:cNvSpPr>
          <p:nvPr/>
        </p:nvSpPr>
        <p:spPr bwMode="auto">
          <a:xfrm>
            <a:off x="7019925" y="3649663"/>
            <a:ext cx="360363" cy="708025"/>
          </a:xfrm>
          <a:prstGeom prst="rect">
            <a:avLst/>
          </a:prstGeom>
          <a:noFill/>
          <a:ln w="9525">
            <a:noFill/>
            <a:miter lim="800000"/>
            <a:headEnd/>
            <a:tailEnd/>
          </a:ln>
        </p:spPr>
        <p:txBody>
          <a:bodyPr>
            <a:spAutoFit/>
          </a:bodyPr>
          <a:lstStyle/>
          <a:p>
            <a:pPr algn="l" eaLnBrk="1" hangingPunct="1">
              <a:spcBef>
                <a:spcPct val="50000"/>
              </a:spcBef>
            </a:pPr>
            <a:r>
              <a:rPr lang="pt-BR" sz="4000">
                <a:solidFill>
                  <a:srgbClr val="FF3300"/>
                </a:solidFill>
                <a:latin typeface="Century Gothic" pitchFamily="34" charset="0"/>
              </a:rPr>
              <a:t>O</a:t>
            </a:r>
          </a:p>
        </p:txBody>
      </p:sp>
      <p:sp>
        <p:nvSpPr>
          <p:cNvPr id="9239" name="Rectangle 24"/>
          <p:cNvSpPr>
            <a:spLocks noGrp="1" noChangeArrowheads="1"/>
          </p:cNvSpPr>
          <p:nvPr>
            <p:ph type="title"/>
          </p:nvPr>
        </p:nvSpPr>
        <p:spPr>
          <a:xfrm>
            <a:off x="214313" y="197768"/>
            <a:ext cx="8715375" cy="1143000"/>
          </a:xfrm>
        </p:spPr>
        <p:txBody>
          <a:bodyPr/>
          <a:lstStyle/>
          <a:p>
            <a:r>
              <a:rPr lang="pt-BR" dirty="0" smtClean="0">
                <a:solidFill>
                  <a:schemeClr val="bg1"/>
                </a:solidFill>
                <a:latin typeface="Century Gothic" pitchFamily="34" charset="0"/>
              </a:rPr>
              <a:t>O horizonte e os pontos cardeais</a:t>
            </a:r>
          </a:p>
        </p:txBody>
      </p:sp>
      <p:grpSp>
        <p:nvGrpSpPr>
          <p:cNvPr id="2" name="Group 31"/>
          <p:cNvGrpSpPr>
            <a:grpSpLocks/>
          </p:cNvGrpSpPr>
          <p:nvPr/>
        </p:nvGrpSpPr>
        <p:grpSpPr bwMode="auto">
          <a:xfrm>
            <a:off x="5929313" y="4929188"/>
            <a:ext cx="2305050" cy="0"/>
            <a:chOff x="5929322" y="4929198"/>
            <a:chExt cx="2305050" cy="0"/>
          </a:xfrm>
        </p:grpSpPr>
        <p:sp>
          <p:nvSpPr>
            <p:cNvPr id="9250" name="Line 26"/>
            <p:cNvSpPr>
              <a:spLocks noChangeShapeType="1"/>
            </p:cNvSpPr>
            <p:nvPr/>
          </p:nvSpPr>
          <p:spPr bwMode="auto">
            <a:xfrm>
              <a:off x="4059" y="2478"/>
              <a:ext cx="318" cy="0"/>
            </a:xfrm>
            <a:prstGeom prst="line">
              <a:avLst/>
            </a:prstGeom>
            <a:noFill/>
            <a:ln w="66675">
              <a:solidFill>
                <a:srgbClr val="003300"/>
              </a:solidFill>
              <a:round/>
              <a:headEnd type="none" w="sm" len="sm"/>
              <a:tailEnd type="none" w="sm" len="sm"/>
            </a:ln>
          </p:spPr>
          <p:txBody>
            <a:bodyPr/>
            <a:lstStyle/>
            <a:p>
              <a:endParaRPr lang="pt-BR">
                <a:latin typeface="Century Gothic" pitchFamily="34" charset="0"/>
              </a:endParaRPr>
            </a:p>
          </p:txBody>
        </p:sp>
        <p:sp>
          <p:nvSpPr>
            <p:cNvPr id="9251" name="Line 27"/>
            <p:cNvSpPr>
              <a:spLocks noChangeShapeType="1"/>
            </p:cNvSpPr>
            <p:nvPr/>
          </p:nvSpPr>
          <p:spPr bwMode="auto">
            <a:xfrm>
              <a:off x="2925" y="2478"/>
              <a:ext cx="499" cy="0"/>
            </a:xfrm>
            <a:prstGeom prst="line">
              <a:avLst/>
            </a:prstGeom>
            <a:noFill/>
            <a:ln w="66675">
              <a:solidFill>
                <a:srgbClr val="336600"/>
              </a:solidFill>
              <a:round/>
              <a:headEnd type="none" w="sm" len="sm"/>
              <a:tailEnd type="none" w="sm" len="sm"/>
            </a:ln>
          </p:spPr>
          <p:txBody>
            <a:bodyPr/>
            <a:lstStyle/>
            <a:p>
              <a:endParaRPr lang="pt-BR">
                <a:latin typeface="Century Gothic" pitchFamily="34" charset="0"/>
              </a:endParaRPr>
            </a:p>
          </p:txBody>
        </p:sp>
        <p:sp>
          <p:nvSpPr>
            <p:cNvPr id="9252" name="Line 29"/>
            <p:cNvSpPr>
              <a:spLocks noChangeShapeType="1"/>
            </p:cNvSpPr>
            <p:nvPr/>
          </p:nvSpPr>
          <p:spPr bwMode="auto">
            <a:xfrm>
              <a:off x="3424" y="2478"/>
              <a:ext cx="272" cy="0"/>
            </a:xfrm>
            <a:prstGeom prst="line">
              <a:avLst/>
            </a:prstGeom>
            <a:noFill/>
            <a:ln w="66675">
              <a:solidFill>
                <a:srgbClr val="2E5C00"/>
              </a:solidFill>
              <a:round/>
              <a:headEnd type="none" w="sm" len="sm"/>
              <a:tailEnd type="none" w="sm" len="sm"/>
            </a:ln>
          </p:spPr>
          <p:txBody>
            <a:bodyPr/>
            <a:lstStyle/>
            <a:p>
              <a:endParaRPr lang="pt-BR">
                <a:latin typeface="Century Gothic" pitchFamily="34" charset="0"/>
              </a:endParaRPr>
            </a:p>
          </p:txBody>
        </p:sp>
        <p:sp>
          <p:nvSpPr>
            <p:cNvPr id="9253" name="Line 30"/>
            <p:cNvSpPr>
              <a:spLocks noChangeShapeType="1"/>
            </p:cNvSpPr>
            <p:nvPr/>
          </p:nvSpPr>
          <p:spPr bwMode="auto">
            <a:xfrm>
              <a:off x="3696" y="2478"/>
              <a:ext cx="363" cy="0"/>
            </a:xfrm>
            <a:prstGeom prst="line">
              <a:avLst/>
            </a:prstGeom>
            <a:noFill/>
            <a:ln w="66675">
              <a:solidFill>
                <a:srgbClr val="234600"/>
              </a:solidFill>
              <a:round/>
              <a:headEnd type="none" w="sm" len="sm"/>
              <a:tailEnd type="none" w="sm" len="sm"/>
            </a:ln>
          </p:spPr>
          <p:txBody>
            <a:bodyPr/>
            <a:lstStyle/>
            <a:p>
              <a:endParaRPr lang="pt-BR">
                <a:latin typeface="Century Gothic" pitchFamily="34" charset="0"/>
              </a:endParaRPr>
            </a:p>
          </p:txBody>
        </p:sp>
      </p:grpSp>
      <p:sp>
        <p:nvSpPr>
          <p:cNvPr id="591879" name="Line 7"/>
          <p:cNvSpPr>
            <a:spLocks noChangeShapeType="1"/>
          </p:cNvSpPr>
          <p:nvPr/>
        </p:nvSpPr>
        <p:spPr bwMode="auto">
          <a:xfrm>
            <a:off x="2286000" y="3929063"/>
            <a:ext cx="4679950" cy="0"/>
          </a:xfrm>
          <a:prstGeom prst="line">
            <a:avLst/>
          </a:prstGeom>
          <a:noFill/>
          <a:ln w="63500">
            <a:solidFill>
              <a:schemeClr val="accent6">
                <a:lumMod val="40000"/>
                <a:lumOff val="60000"/>
              </a:schemeClr>
            </a:solidFill>
            <a:round/>
            <a:headEnd/>
            <a:tailEnd/>
          </a:ln>
        </p:spPr>
        <p:txBody>
          <a:bodyPr/>
          <a:lstStyle/>
          <a:p>
            <a:pPr>
              <a:defRPr/>
            </a:pPr>
            <a:endParaRPr lang="pt-BR">
              <a:latin typeface="Century Gothic" pitchFamily="34" charset="0"/>
            </a:endParaRPr>
          </a:p>
        </p:txBody>
      </p:sp>
      <p:sp>
        <p:nvSpPr>
          <p:cNvPr id="11295" name="CaixaDeTexto 33"/>
          <p:cNvSpPr txBox="1">
            <a:spLocks noChangeArrowheads="1"/>
          </p:cNvSpPr>
          <p:nvPr/>
        </p:nvSpPr>
        <p:spPr bwMode="auto">
          <a:xfrm>
            <a:off x="142875" y="4643438"/>
            <a:ext cx="1571625" cy="584200"/>
          </a:xfrm>
          <a:prstGeom prst="rect">
            <a:avLst/>
          </a:prstGeom>
          <a:noFill/>
          <a:ln w="9525">
            <a:noFill/>
            <a:miter lim="800000"/>
            <a:headEnd/>
            <a:tailEnd/>
          </a:ln>
        </p:spPr>
        <p:txBody>
          <a:bodyPr>
            <a:spAutoFit/>
          </a:bodyPr>
          <a:lstStyle/>
          <a:p>
            <a:r>
              <a:rPr lang="pt-BR" u="sng" dirty="0">
                <a:solidFill>
                  <a:schemeClr val="bg1"/>
                </a:solidFill>
                <a:latin typeface="Century Gothic" pitchFamily="34" charset="0"/>
              </a:rPr>
              <a:t>Lado</a:t>
            </a:r>
            <a:r>
              <a:rPr lang="pt-BR" dirty="0">
                <a:solidFill>
                  <a:schemeClr val="bg1"/>
                </a:solidFill>
                <a:latin typeface="Century Gothic" pitchFamily="34" charset="0"/>
              </a:rPr>
              <a:t> onde o Sol nasce</a:t>
            </a:r>
          </a:p>
        </p:txBody>
      </p:sp>
      <p:sp>
        <p:nvSpPr>
          <p:cNvPr id="11296" name="CaixaDeTexto 34"/>
          <p:cNvSpPr txBox="1">
            <a:spLocks noChangeArrowheads="1"/>
          </p:cNvSpPr>
          <p:nvPr/>
        </p:nvSpPr>
        <p:spPr bwMode="auto">
          <a:xfrm>
            <a:off x="7572375" y="2357438"/>
            <a:ext cx="1571625" cy="584200"/>
          </a:xfrm>
          <a:prstGeom prst="rect">
            <a:avLst/>
          </a:prstGeom>
          <a:noFill/>
          <a:ln w="9525">
            <a:noFill/>
            <a:miter lim="800000"/>
            <a:headEnd/>
            <a:tailEnd/>
          </a:ln>
        </p:spPr>
        <p:txBody>
          <a:bodyPr>
            <a:spAutoFit/>
          </a:bodyPr>
          <a:lstStyle/>
          <a:p>
            <a:r>
              <a:rPr lang="pt-BR" u="sng" dirty="0">
                <a:solidFill>
                  <a:schemeClr val="bg1"/>
                </a:solidFill>
                <a:latin typeface="Century Gothic" pitchFamily="34" charset="0"/>
              </a:rPr>
              <a:t>Lado</a:t>
            </a:r>
            <a:r>
              <a:rPr lang="pt-BR" dirty="0">
                <a:solidFill>
                  <a:schemeClr val="bg1"/>
                </a:solidFill>
                <a:latin typeface="Century Gothic" pitchFamily="34" charset="0"/>
              </a:rPr>
              <a:t> onde o Sol se põe</a:t>
            </a:r>
          </a:p>
        </p:txBody>
      </p:sp>
      <p:sp>
        <p:nvSpPr>
          <p:cNvPr id="35" name="Arc 5"/>
          <p:cNvSpPr>
            <a:spLocks/>
          </p:cNvSpPr>
          <p:nvPr/>
        </p:nvSpPr>
        <p:spPr bwMode="auto">
          <a:xfrm flipV="1">
            <a:off x="2268538" y="3845669"/>
            <a:ext cx="4679950" cy="879475"/>
          </a:xfrm>
          <a:custGeom>
            <a:avLst/>
            <a:gdLst>
              <a:gd name="T0" fmla="*/ 2147483647 w 43200"/>
              <a:gd name="T1" fmla="*/ 2147483647 h 23987"/>
              <a:gd name="T2" fmla="*/ 2147483647 w 43200"/>
              <a:gd name="T3" fmla="*/ 2147483647 h 23987"/>
              <a:gd name="T4" fmla="*/ 2147483647 w 43200"/>
              <a:gd name="T5" fmla="*/ 2147483647 h 23987"/>
              <a:gd name="T6" fmla="*/ 0 60000 65536"/>
              <a:gd name="T7" fmla="*/ 0 60000 65536"/>
              <a:gd name="T8" fmla="*/ 0 60000 65536"/>
              <a:gd name="T9" fmla="*/ 0 w 43200"/>
              <a:gd name="T10" fmla="*/ 0 h 23987"/>
              <a:gd name="T11" fmla="*/ 43200 w 43200"/>
              <a:gd name="T12" fmla="*/ 23987 h 23987"/>
            </a:gdLst>
            <a:ahLst/>
            <a:cxnLst>
              <a:cxn ang="T6">
                <a:pos x="T0" y="T1"/>
              </a:cxn>
              <a:cxn ang="T7">
                <a:pos x="T2" y="T3"/>
              </a:cxn>
              <a:cxn ang="T8">
                <a:pos x="T4" y="T5"/>
              </a:cxn>
            </a:cxnLst>
            <a:rect l="T9" t="T10" r="T11" b="T12"/>
            <a:pathLst>
              <a:path w="43200" h="23987" fill="none" extrusionOk="0">
                <a:moveTo>
                  <a:pt x="132" y="23986"/>
                </a:moveTo>
                <a:cubicBezTo>
                  <a:pt x="44" y="23194"/>
                  <a:pt x="0" y="22397"/>
                  <a:pt x="0" y="21600"/>
                </a:cubicBezTo>
                <a:cubicBezTo>
                  <a:pt x="0" y="9670"/>
                  <a:pt x="9670" y="0"/>
                  <a:pt x="21600" y="0"/>
                </a:cubicBezTo>
                <a:cubicBezTo>
                  <a:pt x="33529" y="0"/>
                  <a:pt x="43200" y="9670"/>
                  <a:pt x="43200" y="21600"/>
                </a:cubicBezTo>
                <a:cubicBezTo>
                  <a:pt x="43200" y="21837"/>
                  <a:pt x="43196" y="22074"/>
                  <a:pt x="43188" y="22312"/>
                </a:cubicBezTo>
              </a:path>
              <a:path w="43200" h="23987" stroke="0" extrusionOk="0">
                <a:moveTo>
                  <a:pt x="132" y="23986"/>
                </a:moveTo>
                <a:cubicBezTo>
                  <a:pt x="44" y="23194"/>
                  <a:pt x="0" y="22397"/>
                  <a:pt x="0" y="21600"/>
                </a:cubicBezTo>
                <a:cubicBezTo>
                  <a:pt x="0" y="9670"/>
                  <a:pt x="9670" y="0"/>
                  <a:pt x="21600" y="0"/>
                </a:cubicBezTo>
                <a:cubicBezTo>
                  <a:pt x="33529" y="0"/>
                  <a:pt x="43200" y="9670"/>
                  <a:pt x="43200" y="21600"/>
                </a:cubicBezTo>
                <a:cubicBezTo>
                  <a:pt x="43200" y="21837"/>
                  <a:pt x="43196" y="22074"/>
                  <a:pt x="43188" y="22312"/>
                </a:cubicBezTo>
                <a:lnTo>
                  <a:pt x="21600" y="21600"/>
                </a:lnTo>
                <a:close/>
              </a:path>
            </a:pathLst>
          </a:custGeom>
          <a:solidFill>
            <a:srgbClr val="143C2B">
              <a:alpha val="7059"/>
            </a:srgbClr>
          </a:solidFill>
          <a:ln w="101600">
            <a:solidFill>
              <a:srgbClr val="339966"/>
            </a:solidFill>
            <a:round/>
            <a:headEnd/>
            <a:tailEnd/>
          </a:ln>
        </p:spPr>
        <p:txBody>
          <a:bodyPr wrap="none" anchor="ctr"/>
          <a:lstStyle/>
          <a:p>
            <a:endParaRPr lang="pt-BR">
              <a:latin typeface="Century Gothic" pitchFamily="34" charset="0"/>
            </a:endParaRPr>
          </a:p>
        </p:txBody>
      </p:sp>
      <p:sp>
        <p:nvSpPr>
          <p:cNvPr id="36" name="CaixaDeTexto 35"/>
          <p:cNvSpPr txBox="1"/>
          <p:nvPr/>
        </p:nvSpPr>
        <p:spPr>
          <a:xfrm>
            <a:off x="0" y="6581775"/>
            <a:ext cx="9396536" cy="461665"/>
          </a:xfrm>
          <a:prstGeom prst="rect">
            <a:avLst/>
          </a:prstGeom>
          <a:noFill/>
        </p:spPr>
        <p:txBody>
          <a:bodyPr wrap="square">
            <a:spAutoFit/>
          </a:bodyPr>
          <a:lstStyle/>
          <a:p>
            <a:pPr algn="l">
              <a:defRPr/>
            </a:pPr>
            <a:r>
              <a:rPr lang="pt-BR" sz="1200" dirty="0">
                <a:solidFill>
                  <a:schemeClr val="accent2">
                    <a:lumMod val="40000"/>
                    <a:lumOff val="60000"/>
                  </a:schemeClr>
                </a:solidFill>
                <a:latin typeface="Century Gothic" pitchFamily="34" charset="0"/>
              </a:rPr>
              <a:t>Crédito da imagem do Sol: </a:t>
            </a:r>
            <a:r>
              <a:rPr lang="pt-BR" sz="1200" dirty="0">
                <a:solidFill>
                  <a:schemeClr val="accent2">
                    <a:lumMod val="40000"/>
                    <a:lumOff val="60000"/>
                  </a:schemeClr>
                </a:solidFill>
                <a:latin typeface="Century Gothic" pitchFamily="34" charset="0"/>
                <a:hlinkClick r:id="rId2"/>
              </a:rPr>
              <a:t>http://</a:t>
            </a:r>
            <a:r>
              <a:rPr lang="pt-BR" sz="1200" dirty="0" smtClean="0">
                <a:solidFill>
                  <a:schemeClr val="accent2">
                    <a:lumMod val="40000"/>
                    <a:lumOff val="60000"/>
                  </a:schemeClr>
                </a:solidFill>
                <a:latin typeface="Century Gothic" pitchFamily="34" charset="0"/>
                <a:hlinkClick r:id="rId2"/>
              </a:rPr>
              <a:t>wwwdevinin.blogspot.com/</a:t>
            </a:r>
            <a:r>
              <a:rPr lang="pt-BR" sz="1200" dirty="0" smtClean="0">
                <a:solidFill>
                  <a:schemeClr val="accent2">
                    <a:lumMod val="40000"/>
                    <a:lumOff val="60000"/>
                  </a:schemeClr>
                </a:solidFill>
                <a:latin typeface="Century Gothic" pitchFamily="34" charset="0"/>
              </a:rPr>
              <a:t> esfera celeste: André Luiz da Silva/CDA/CDCC/USP</a:t>
            </a:r>
          </a:p>
          <a:p>
            <a:pPr algn="l">
              <a:defRPr/>
            </a:pPr>
            <a:r>
              <a:rPr lang="pt-BR" sz="1200" dirty="0" smtClean="0">
                <a:solidFill>
                  <a:schemeClr val="accent2">
                    <a:lumMod val="40000"/>
                    <a:lumOff val="60000"/>
                  </a:schemeClr>
                </a:solidFill>
                <a:latin typeface="Century Gothic" pitchFamily="34" charset="0"/>
              </a:rPr>
              <a:t> </a:t>
            </a:r>
            <a:endParaRPr lang="pt-BR" sz="1200" dirty="0">
              <a:solidFill>
                <a:schemeClr val="accent2">
                  <a:lumMod val="40000"/>
                  <a:lumOff val="60000"/>
                </a:schemeClr>
              </a:solidFill>
              <a:latin typeface="Century Gothic" pitchFamily="34" charset="0"/>
            </a:endParaRPr>
          </a:p>
        </p:txBody>
      </p:sp>
      <p:grpSp>
        <p:nvGrpSpPr>
          <p:cNvPr id="3" name="Grupo 62"/>
          <p:cNvGrpSpPr/>
          <p:nvPr/>
        </p:nvGrpSpPr>
        <p:grpSpPr>
          <a:xfrm>
            <a:off x="4520386" y="3330211"/>
            <a:ext cx="267638" cy="631077"/>
            <a:chOff x="4520386" y="3330211"/>
            <a:chExt cx="267638" cy="631077"/>
          </a:xfrm>
        </p:grpSpPr>
        <p:sp>
          <p:nvSpPr>
            <p:cNvPr id="37" name="Elipse 36"/>
            <p:cNvSpPr/>
            <p:nvPr/>
          </p:nvSpPr>
          <p:spPr bwMode="auto">
            <a:xfrm>
              <a:off x="4572000" y="3330211"/>
              <a:ext cx="216024" cy="216024"/>
            </a:xfrm>
            <a:prstGeom prst="ellipse">
              <a:avLst/>
            </a:prstGeom>
            <a:noFill/>
            <a:ln w="31750" cap="flat" cmpd="sng" algn="ctr">
              <a:solidFill>
                <a:schemeClr val="bg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cxnSp>
          <p:nvCxnSpPr>
            <p:cNvPr id="39" name="Conector reto 38"/>
            <p:cNvCxnSpPr>
              <a:stCxn id="37" idx="4"/>
            </p:cNvCxnSpPr>
            <p:nvPr/>
          </p:nvCxnSpPr>
          <p:spPr bwMode="auto">
            <a:xfrm flipH="1">
              <a:off x="4644008" y="3546235"/>
              <a:ext cx="36004" cy="216024"/>
            </a:xfrm>
            <a:prstGeom prst="line">
              <a:avLst/>
            </a:prstGeom>
            <a:solidFill>
              <a:schemeClr val="accent1"/>
            </a:solidFill>
            <a:ln w="31750" cap="flat" cmpd="sng" algn="ctr">
              <a:solidFill>
                <a:schemeClr val="bg1"/>
              </a:solidFill>
              <a:prstDash val="solid"/>
              <a:round/>
              <a:headEnd type="none" w="sm" len="sm"/>
              <a:tailEnd type="none" w="sm" len="sm"/>
            </a:ln>
            <a:effectLst/>
          </p:spPr>
        </p:cxnSp>
        <p:cxnSp>
          <p:nvCxnSpPr>
            <p:cNvPr id="44" name="Conector reto 43"/>
            <p:cNvCxnSpPr/>
            <p:nvPr/>
          </p:nvCxnSpPr>
          <p:spPr bwMode="auto">
            <a:xfrm>
              <a:off x="4644008" y="3745264"/>
              <a:ext cx="144016" cy="216024"/>
            </a:xfrm>
            <a:prstGeom prst="line">
              <a:avLst/>
            </a:prstGeom>
            <a:solidFill>
              <a:schemeClr val="accent1"/>
            </a:solidFill>
            <a:ln w="31750" cap="flat" cmpd="sng" algn="ctr">
              <a:solidFill>
                <a:schemeClr val="bg1"/>
              </a:solidFill>
              <a:prstDash val="solid"/>
              <a:round/>
              <a:headEnd type="none" w="sm" len="sm"/>
              <a:tailEnd type="none" w="sm" len="sm"/>
            </a:ln>
            <a:effectLst/>
          </p:spPr>
        </p:cxnSp>
        <p:cxnSp>
          <p:nvCxnSpPr>
            <p:cNvPr id="46" name="Conector reto 45"/>
            <p:cNvCxnSpPr/>
            <p:nvPr/>
          </p:nvCxnSpPr>
          <p:spPr bwMode="auto">
            <a:xfrm flipH="1">
              <a:off x="4572000" y="3741865"/>
              <a:ext cx="72008" cy="216024"/>
            </a:xfrm>
            <a:prstGeom prst="line">
              <a:avLst/>
            </a:prstGeom>
            <a:solidFill>
              <a:schemeClr val="accent1"/>
            </a:solidFill>
            <a:ln w="31750" cap="flat" cmpd="sng" algn="ctr">
              <a:solidFill>
                <a:schemeClr val="bg1"/>
              </a:solidFill>
              <a:prstDash val="solid"/>
              <a:round/>
              <a:headEnd type="none" w="sm" len="sm"/>
              <a:tailEnd type="none" w="sm" len="sm"/>
            </a:ln>
            <a:effectLst/>
          </p:spPr>
        </p:cxnSp>
        <p:cxnSp>
          <p:nvCxnSpPr>
            <p:cNvPr id="48" name="Conector reto 47"/>
            <p:cNvCxnSpPr/>
            <p:nvPr/>
          </p:nvCxnSpPr>
          <p:spPr bwMode="auto">
            <a:xfrm>
              <a:off x="4644008" y="3601248"/>
              <a:ext cx="144016" cy="72008"/>
            </a:xfrm>
            <a:prstGeom prst="line">
              <a:avLst/>
            </a:prstGeom>
            <a:solidFill>
              <a:schemeClr val="accent1"/>
            </a:solidFill>
            <a:ln w="31750" cap="flat" cmpd="sng" algn="ctr">
              <a:solidFill>
                <a:schemeClr val="bg1"/>
              </a:solidFill>
              <a:prstDash val="solid"/>
              <a:round/>
              <a:headEnd type="none" w="sm" len="sm"/>
              <a:tailEnd type="none" w="sm" len="sm"/>
            </a:ln>
            <a:effectLst/>
          </p:spPr>
        </p:cxnSp>
        <p:cxnSp>
          <p:nvCxnSpPr>
            <p:cNvPr id="54" name="Conector reto 53"/>
            <p:cNvCxnSpPr/>
            <p:nvPr/>
          </p:nvCxnSpPr>
          <p:spPr bwMode="auto">
            <a:xfrm flipV="1">
              <a:off x="4520386" y="3601248"/>
              <a:ext cx="144016" cy="72008"/>
            </a:xfrm>
            <a:prstGeom prst="line">
              <a:avLst/>
            </a:prstGeom>
            <a:solidFill>
              <a:schemeClr val="accent1"/>
            </a:solidFill>
            <a:ln w="31750" cap="flat" cmpd="sng" algn="ctr">
              <a:solidFill>
                <a:schemeClr val="bg1"/>
              </a:solidFill>
              <a:prstDash val="solid"/>
              <a:round/>
              <a:headEnd type="none" w="sm" len="sm"/>
              <a:tailEnd type="none" w="sm" len="sm"/>
            </a:ln>
            <a:effectLst/>
          </p:spPr>
        </p:cxnSp>
      </p:grpSp>
      <p:sp>
        <p:nvSpPr>
          <p:cNvPr id="47" name="Oval 25"/>
          <p:cNvSpPr>
            <a:spLocks noChangeArrowheads="1"/>
          </p:cNvSpPr>
          <p:nvPr/>
        </p:nvSpPr>
        <p:spPr bwMode="auto">
          <a:xfrm>
            <a:off x="2195736" y="3861048"/>
            <a:ext cx="142875" cy="144463"/>
          </a:xfrm>
          <a:prstGeom prst="ellipse">
            <a:avLst/>
          </a:prstGeom>
          <a:solidFill>
            <a:srgbClr val="FF0000"/>
          </a:solidFill>
          <a:ln w="9525">
            <a:solidFill>
              <a:schemeClr val="tx1"/>
            </a:solidFill>
            <a:round/>
            <a:headEnd/>
            <a:tailEnd/>
          </a:ln>
        </p:spPr>
        <p:txBody>
          <a:bodyPr wrap="none" anchor="ctr"/>
          <a:lstStyle/>
          <a:p>
            <a:endParaRPr lang="pt-BR">
              <a:latin typeface="Century Gothic" pitchFamily="34" charset="0"/>
            </a:endParaRPr>
          </a:p>
        </p:txBody>
      </p:sp>
      <p:sp>
        <p:nvSpPr>
          <p:cNvPr id="49" name="Oval 25"/>
          <p:cNvSpPr>
            <a:spLocks noChangeArrowheads="1"/>
          </p:cNvSpPr>
          <p:nvPr/>
        </p:nvSpPr>
        <p:spPr bwMode="auto">
          <a:xfrm>
            <a:off x="5292080" y="3068960"/>
            <a:ext cx="142875" cy="144463"/>
          </a:xfrm>
          <a:prstGeom prst="ellipse">
            <a:avLst/>
          </a:prstGeom>
          <a:solidFill>
            <a:srgbClr val="FF0000"/>
          </a:solidFill>
          <a:ln w="9525">
            <a:solidFill>
              <a:schemeClr val="tx1"/>
            </a:solidFill>
            <a:round/>
            <a:headEnd/>
            <a:tailEnd/>
          </a:ln>
        </p:spPr>
        <p:txBody>
          <a:bodyPr wrap="none" anchor="ctr"/>
          <a:lstStyle/>
          <a:p>
            <a:endParaRPr lang="pt-BR">
              <a:latin typeface="Century Gothic" pitchFamily="34" charset="0"/>
            </a:endParaRPr>
          </a:p>
        </p:txBody>
      </p:sp>
      <p:sp>
        <p:nvSpPr>
          <p:cNvPr id="50" name="Oval 25"/>
          <p:cNvSpPr>
            <a:spLocks noChangeArrowheads="1"/>
          </p:cNvSpPr>
          <p:nvPr/>
        </p:nvSpPr>
        <p:spPr bwMode="auto">
          <a:xfrm>
            <a:off x="3870970" y="4624561"/>
            <a:ext cx="142875" cy="144463"/>
          </a:xfrm>
          <a:prstGeom prst="ellipse">
            <a:avLst/>
          </a:prstGeom>
          <a:solidFill>
            <a:srgbClr val="FF0000"/>
          </a:solidFill>
          <a:ln w="9525">
            <a:solidFill>
              <a:schemeClr val="tx1"/>
            </a:solidFill>
            <a:round/>
            <a:headEnd/>
            <a:tailEnd/>
          </a:ln>
        </p:spPr>
        <p:txBody>
          <a:bodyPr wrap="none" anchor="ctr"/>
          <a:lstStyle/>
          <a:p>
            <a:endParaRPr lang="pt-BR">
              <a:latin typeface="Century Gothic" pitchFamily="34" charset="0"/>
            </a:endParaRPr>
          </a:p>
        </p:txBody>
      </p:sp>
      <p:sp>
        <p:nvSpPr>
          <p:cNvPr id="51" name="Oval 25"/>
          <p:cNvSpPr>
            <a:spLocks noChangeArrowheads="1"/>
          </p:cNvSpPr>
          <p:nvPr/>
        </p:nvSpPr>
        <p:spPr bwMode="auto">
          <a:xfrm>
            <a:off x="6876256" y="3861048"/>
            <a:ext cx="142875" cy="144463"/>
          </a:xfrm>
          <a:prstGeom prst="ellipse">
            <a:avLst/>
          </a:prstGeom>
          <a:solidFill>
            <a:srgbClr val="FF0000"/>
          </a:solidFill>
          <a:ln w="9525">
            <a:solidFill>
              <a:schemeClr val="tx1"/>
            </a:solidFill>
            <a:round/>
            <a:headEnd/>
            <a:tailEnd/>
          </a:ln>
        </p:spPr>
        <p:txBody>
          <a:bodyPr wrap="none" anchor="ctr"/>
          <a:lstStyle/>
          <a:p>
            <a:endParaRPr lang="pt-BR">
              <a:latin typeface="Century Gothic" pitchFamily="34" charset="0"/>
            </a:endParaRPr>
          </a:p>
        </p:txBody>
      </p:sp>
      <p:sp>
        <p:nvSpPr>
          <p:cNvPr id="66" name="Lua 65"/>
          <p:cNvSpPr/>
          <p:nvPr/>
        </p:nvSpPr>
        <p:spPr bwMode="auto">
          <a:xfrm rot="16200000">
            <a:off x="4025068" y="3755637"/>
            <a:ext cx="1125232" cy="3276000"/>
          </a:xfrm>
          <a:prstGeom prst="moon">
            <a:avLst>
              <a:gd name="adj" fmla="val 87500"/>
            </a:avLst>
          </a:prstGeom>
          <a:gradFill flip="none" rotWithShape="1">
            <a:gsLst>
              <a:gs pos="94000">
                <a:schemeClr val="tx1">
                  <a:alpha val="0"/>
                </a:schemeClr>
              </a:gs>
              <a:gs pos="68000">
                <a:srgbClr val="7030A0">
                  <a:alpha val="41000"/>
                </a:srgbClr>
              </a:gs>
              <a:gs pos="3000">
                <a:schemeClr val="bg1">
                  <a:alpha val="37000"/>
                </a:schemeClr>
              </a:gs>
            </a:gsLst>
            <a:lin ang="21594000" scaled="0"/>
            <a:tileRect/>
          </a:gra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defTabSz="914342"/>
            <a:endParaRPr lang="pt-BR" dirty="0" smtClean="0"/>
          </a:p>
        </p:txBody>
      </p:sp>
      <p:sp>
        <p:nvSpPr>
          <p:cNvPr id="52" name="CaixaDeTexto 34"/>
          <p:cNvSpPr txBox="1">
            <a:spLocks noChangeArrowheads="1"/>
          </p:cNvSpPr>
          <p:nvPr/>
        </p:nvSpPr>
        <p:spPr bwMode="auto">
          <a:xfrm>
            <a:off x="395536" y="5733256"/>
            <a:ext cx="2736304" cy="523220"/>
          </a:xfrm>
          <a:prstGeom prst="rect">
            <a:avLst/>
          </a:prstGeom>
          <a:noFill/>
          <a:ln w="9525">
            <a:noFill/>
            <a:miter lim="800000"/>
            <a:headEnd/>
            <a:tailEnd/>
          </a:ln>
        </p:spPr>
        <p:txBody>
          <a:bodyPr wrap="square">
            <a:spAutoFit/>
          </a:bodyPr>
          <a:lstStyle/>
          <a:p>
            <a:r>
              <a:rPr lang="pt-BR" sz="2800" dirty="0" smtClean="0">
                <a:solidFill>
                  <a:schemeClr val="accent6">
                    <a:lumMod val="40000"/>
                    <a:lumOff val="60000"/>
                  </a:schemeClr>
                </a:solidFill>
                <a:latin typeface="Century Gothic" pitchFamily="34" charset="0"/>
              </a:rPr>
              <a:t>Esfera Celeste</a:t>
            </a:r>
            <a:endParaRPr lang="pt-BR" sz="2800" dirty="0">
              <a:solidFill>
                <a:schemeClr val="accent6">
                  <a:lumMod val="40000"/>
                  <a:lumOff val="60000"/>
                </a:schemeClr>
              </a:solidFill>
              <a:latin typeface="Century Gothic" pitchFamily="34" charset="0"/>
            </a:endParaRPr>
          </a:p>
        </p:txBody>
      </p:sp>
      <p:sp>
        <p:nvSpPr>
          <p:cNvPr id="53" name="Elipse 52"/>
          <p:cNvSpPr>
            <a:spLocks noChangeAspect="1"/>
          </p:cNvSpPr>
          <p:nvPr/>
        </p:nvSpPr>
        <p:spPr bwMode="auto">
          <a:xfrm>
            <a:off x="2996948" y="1772816"/>
            <a:ext cx="3240361" cy="2304256"/>
          </a:xfrm>
          <a:prstGeom prst="ellipse">
            <a:avLst/>
          </a:prstGeom>
          <a:gradFill>
            <a:gsLst>
              <a:gs pos="48000">
                <a:srgbClr val="7030A0">
                  <a:alpha val="77000"/>
                </a:srgbClr>
              </a:gs>
              <a:gs pos="91000">
                <a:schemeClr val="tx1">
                  <a:alpha val="2000"/>
                </a:schemeClr>
              </a:gs>
              <a:gs pos="6000">
                <a:schemeClr val="bg1">
                  <a:alpha val="58000"/>
                </a:schemeClr>
              </a:gs>
            </a:gsLst>
            <a:lin ang="5400000" scaled="0"/>
          </a:gradFill>
          <a:ln w="12700" cap="flat" cmpd="sng" algn="ctr">
            <a:noFill/>
            <a:prstDash val="solid"/>
            <a:round/>
            <a:headEnd type="none" w="sm" len="sm"/>
            <a:tailEnd type="none" w="sm" len="sm"/>
          </a:ln>
          <a:effectLst/>
        </p:spPr>
        <p:txBody>
          <a:bodyPr vert="horz" wrap="square" lIns="91405" tIns="45703" rIns="91405" bIns="45703" numCol="1" rtlCol="0" anchor="t" anchorCtr="0" compatLnSpc="1">
            <a:prstTxWarp prst="textNoShape">
              <a:avLst/>
            </a:prstTxWarp>
          </a:bodyPr>
          <a:lstStyle/>
          <a:p>
            <a:pPr defTabSz="914053"/>
            <a:endParaRPr lang="pt-BR" dirty="0" smtClean="0">
              <a:latin typeface="Helvetica 55 Roman" pitchFamily="34" charset="0"/>
            </a:endParaRPr>
          </a:p>
        </p:txBody>
      </p:sp>
      <p:grpSp>
        <p:nvGrpSpPr>
          <p:cNvPr id="4" name="Grupo 59"/>
          <p:cNvGrpSpPr/>
          <p:nvPr/>
        </p:nvGrpSpPr>
        <p:grpSpPr>
          <a:xfrm>
            <a:off x="62879" y="2509838"/>
            <a:ext cx="1800000" cy="2322681"/>
            <a:chOff x="62879" y="2357438"/>
            <a:chExt cx="1800000" cy="2322681"/>
          </a:xfrm>
        </p:grpSpPr>
        <p:sp>
          <p:nvSpPr>
            <p:cNvPr id="11293" name="Seta para cima 31"/>
            <p:cNvSpPr>
              <a:spLocks noChangeArrowheads="1"/>
            </p:cNvSpPr>
            <p:nvPr/>
          </p:nvSpPr>
          <p:spPr bwMode="auto">
            <a:xfrm>
              <a:off x="642938" y="2357438"/>
              <a:ext cx="571500" cy="571500"/>
            </a:xfrm>
            <a:prstGeom prst="upArrow">
              <a:avLst>
                <a:gd name="adj1" fmla="val 50000"/>
                <a:gd name="adj2" fmla="val 50000"/>
              </a:avLst>
            </a:prstGeom>
            <a:noFill/>
            <a:ln w="44450" algn="ctr">
              <a:solidFill>
                <a:srgbClr val="FFFF00"/>
              </a:solidFill>
              <a:round/>
              <a:headEnd type="none" w="sm" len="sm"/>
              <a:tailEnd type="none" w="sm" len="sm"/>
            </a:ln>
          </p:spPr>
          <p:txBody>
            <a:bodyPr/>
            <a:lstStyle/>
            <a:p>
              <a:endParaRPr lang="pt-BR">
                <a:latin typeface="Century Gothic" pitchFamily="34" charset="0"/>
              </a:endParaRPr>
            </a:p>
          </p:txBody>
        </p:sp>
        <p:pic>
          <p:nvPicPr>
            <p:cNvPr id="1026" name="Picture 2"/>
            <p:cNvPicPr>
              <a:picLocks noChangeAspect="1" noChangeArrowheads="1"/>
            </p:cNvPicPr>
            <p:nvPr/>
          </p:nvPicPr>
          <p:blipFill>
            <a:blip r:embed="rId3" cstate="print"/>
            <a:srcRect/>
            <a:stretch>
              <a:fillRect/>
            </a:stretch>
          </p:blipFill>
          <p:spPr bwMode="auto">
            <a:xfrm>
              <a:off x="251520" y="3068960"/>
              <a:ext cx="1440000" cy="1431056"/>
            </a:xfrm>
            <a:prstGeom prst="rect">
              <a:avLst/>
            </a:prstGeom>
            <a:noFill/>
            <a:ln w="9525">
              <a:noFill/>
              <a:miter lim="800000"/>
              <a:headEnd/>
              <a:tailEnd/>
            </a:ln>
          </p:spPr>
        </p:pic>
        <p:sp>
          <p:nvSpPr>
            <p:cNvPr id="58" name="Oval 3"/>
            <p:cNvSpPr>
              <a:spLocks noChangeArrowheads="1"/>
            </p:cNvSpPr>
            <p:nvPr/>
          </p:nvSpPr>
          <p:spPr bwMode="auto">
            <a:xfrm>
              <a:off x="62879" y="2880119"/>
              <a:ext cx="1800000" cy="1800000"/>
            </a:xfrm>
            <a:prstGeom prst="ellipse">
              <a:avLst/>
            </a:prstGeom>
            <a:gradFill flip="none" rotWithShape="1">
              <a:gsLst>
                <a:gs pos="50000">
                  <a:srgbClr val="FDDF03">
                    <a:alpha val="83000"/>
                  </a:srgbClr>
                </a:gs>
                <a:gs pos="24000">
                  <a:schemeClr val="bg1">
                    <a:alpha val="0"/>
                  </a:schemeClr>
                </a:gs>
                <a:gs pos="100000">
                  <a:srgbClr val="4D0808">
                    <a:alpha val="10000"/>
                  </a:srgbClr>
                </a:gs>
              </a:gsLst>
              <a:path path="shape">
                <a:fillToRect l="50000" t="50000" r="50000" b="50000"/>
              </a:path>
              <a:tileRect/>
            </a:gradFill>
            <a:ln w="57150">
              <a:noFill/>
              <a:prstDash val="solid"/>
              <a:round/>
              <a:headEnd/>
              <a:tailEnd/>
            </a:ln>
          </p:spPr>
          <p:txBody>
            <a:bodyPr wrap="none" anchor="ctr"/>
            <a:lstStyle/>
            <a:p>
              <a:pPr>
                <a:defRPr/>
              </a:pPr>
              <a:endParaRPr lang="pt-BR">
                <a:latin typeface="Century Gothic" pitchFamily="34" charset="0"/>
              </a:endParaRPr>
            </a:p>
          </p:txBody>
        </p:sp>
      </p:grpSp>
      <p:grpSp>
        <p:nvGrpSpPr>
          <p:cNvPr id="5" name="Grupo 67"/>
          <p:cNvGrpSpPr/>
          <p:nvPr/>
        </p:nvGrpSpPr>
        <p:grpSpPr>
          <a:xfrm>
            <a:off x="7380312" y="3048344"/>
            <a:ext cx="1800000" cy="2396879"/>
            <a:chOff x="7380312" y="3048344"/>
            <a:chExt cx="1800000" cy="2396879"/>
          </a:xfrm>
        </p:grpSpPr>
        <p:sp>
          <p:nvSpPr>
            <p:cNvPr id="11294" name="Seta para cima 32"/>
            <p:cNvSpPr>
              <a:spLocks noChangeArrowheads="1"/>
            </p:cNvSpPr>
            <p:nvPr/>
          </p:nvSpPr>
          <p:spPr bwMode="auto">
            <a:xfrm rot="10800000">
              <a:off x="8001000" y="4873723"/>
              <a:ext cx="571500" cy="571500"/>
            </a:xfrm>
            <a:prstGeom prst="upArrow">
              <a:avLst>
                <a:gd name="adj1" fmla="val 50000"/>
                <a:gd name="adj2" fmla="val 50000"/>
              </a:avLst>
            </a:prstGeom>
            <a:noFill/>
            <a:ln w="44450" algn="ctr">
              <a:solidFill>
                <a:srgbClr val="FFFF00"/>
              </a:solidFill>
              <a:round/>
              <a:headEnd type="none" w="sm" len="sm"/>
              <a:tailEnd type="none" w="sm" len="sm"/>
            </a:ln>
          </p:spPr>
          <p:txBody>
            <a:bodyPr/>
            <a:lstStyle/>
            <a:p>
              <a:endParaRPr lang="pt-BR">
                <a:latin typeface="Century Gothic" pitchFamily="34" charset="0"/>
              </a:endParaRPr>
            </a:p>
          </p:txBody>
        </p:sp>
        <p:grpSp>
          <p:nvGrpSpPr>
            <p:cNvPr id="6" name="Grupo 61"/>
            <p:cNvGrpSpPr/>
            <p:nvPr/>
          </p:nvGrpSpPr>
          <p:grpSpPr>
            <a:xfrm>
              <a:off x="7380312" y="3048344"/>
              <a:ext cx="1800000" cy="1800000"/>
              <a:chOff x="62879" y="2880119"/>
              <a:chExt cx="1800000" cy="1800000"/>
            </a:xfrm>
          </p:grpSpPr>
          <p:pic>
            <p:nvPicPr>
              <p:cNvPr id="65" name="Picture 2"/>
              <p:cNvPicPr>
                <a:picLocks noChangeAspect="1" noChangeArrowheads="1"/>
              </p:cNvPicPr>
              <p:nvPr/>
            </p:nvPicPr>
            <p:blipFill>
              <a:blip r:embed="rId3" cstate="print"/>
              <a:srcRect/>
              <a:stretch>
                <a:fillRect/>
              </a:stretch>
            </p:blipFill>
            <p:spPr bwMode="auto">
              <a:xfrm>
                <a:off x="251520" y="3068960"/>
                <a:ext cx="1440000" cy="1431056"/>
              </a:xfrm>
              <a:prstGeom prst="rect">
                <a:avLst/>
              </a:prstGeom>
              <a:noFill/>
              <a:ln w="9525">
                <a:noFill/>
                <a:miter lim="800000"/>
                <a:headEnd/>
                <a:tailEnd/>
              </a:ln>
            </p:spPr>
          </p:pic>
          <p:sp>
            <p:nvSpPr>
              <p:cNvPr id="67" name="Oval 3"/>
              <p:cNvSpPr>
                <a:spLocks noChangeArrowheads="1"/>
              </p:cNvSpPr>
              <p:nvPr/>
            </p:nvSpPr>
            <p:spPr bwMode="auto">
              <a:xfrm>
                <a:off x="62879" y="2880119"/>
                <a:ext cx="1800000" cy="1800000"/>
              </a:xfrm>
              <a:prstGeom prst="ellipse">
                <a:avLst/>
              </a:prstGeom>
              <a:gradFill flip="none" rotWithShape="1">
                <a:gsLst>
                  <a:gs pos="50000">
                    <a:srgbClr val="FDDF03">
                      <a:alpha val="83000"/>
                    </a:srgbClr>
                  </a:gs>
                  <a:gs pos="24000">
                    <a:schemeClr val="bg1">
                      <a:alpha val="0"/>
                    </a:schemeClr>
                  </a:gs>
                  <a:gs pos="100000">
                    <a:srgbClr val="4D0808">
                      <a:alpha val="10000"/>
                    </a:srgbClr>
                  </a:gs>
                </a:gsLst>
                <a:path path="shape">
                  <a:fillToRect l="50000" t="50000" r="50000" b="50000"/>
                </a:path>
                <a:tileRect/>
              </a:gradFill>
              <a:ln w="57150">
                <a:noFill/>
                <a:prstDash val="solid"/>
                <a:round/>
                <a:headEnd/>
                <a:tailEnd/>
              </a:ln>
            </p:spPr>
            <p:txBody>
              <a:bodyPr wrap="none" anchor="ctr"/>
              <a:lstStyle/>
              <a:p>
                <a:pPr>
                  <a:defRPr/>
                </a:pPr>
                <a:endParaRPr lang="pt-BR">
                  <a:latin typeface="Century Gothic" pitchFamily="34" charset="0"/>
                </a:endParaRPr>
              </a:p>
            </p:txBody>
          </p:sp>
        </p:grpSp>
      </p:grpSp>
      <p:sp>
        <p:nvSpPr>
          <p:cNvPr id="70" name="Text Box 21"/>
          <p:cNvSpPr txBox="1">
            <a:spLocks noChangeArrowheads="1"/>
          </p:cNvSpPr>
          <p:nvPr/>
        </p:nvSpPr>
        <p:spPr bwMode="auto">
          <a:xfrm>
            <a:off x="1706194" y="3573934"/>
            <a:ext cx="360362" cy="707886"/>
          </a:xfrm>
          <a:prstGeom prst="rect">
            <a:avLst/>
          </a:prstGeom>
          <a:noFill/>
          <a:ln w="9525">
            <a:noFill/>
            <a:miter lim="800000"/>
            <a:headEnd/>
            <a:tailEnd/>
          </a:ln>
        </p:spPr>
        <p:txBody>
          <a:bodyPr>
            <a:spAutoFit/>
          </a:bodyPr>
          <a:lstStyle/>
          <a:p>
            <a:pPr algn="l" eaLnBrk="1" hangingPunct="1">
              <a:spcBef>
                <a:spcPct val="50000"/>
              </a:spcBef>
            </a:pPr>
            <a:r>
              <a:rPr lang="pt-BR" sz="4000" dirty="0">
                <a:solidFill>
                  <a:srgbClr val="FF3300"/>
                </a:solidFill>
                <a:latin typeface="Century Gothic" pitchFamily="34" charset="0"/>
              </a:rPr>
              <a:t>L</a:t>
            </a:r>
          </a:p>
        </p:txBody>
      </p:sp>
      <p:sp>
        <p:nvSpPr>
          <p:cNvPr id="591884" name="AutoShape 12"/>
          <p:cNvSpPr>
            <a:spLocks noChangeArrowheads="1"/>
          </p:cNvSpPr>
          <p:nvPr/>
        </p:nvSpPr>
        <p:spPr bwMode="auto">
          <a:xfrm>
            <a:off x="5867400" y="2276475"/>
            <a:ext cx="217488" cy="144463"/>
          </a:xfrm>
          <a:prstGeom prst="star5">
            <a:avLst/>
          </a:prstGeom>
          <a:solidFill>
            <a:schemeClr val="bg1"/>
          </a:solidFill>
          <a:ln w="9525">
            <a:noFill/>
            <a:miter lim="800000"/>
            <a:headEnd/>
            <a:tailEnd/>
          </a:ln>
          <a:effectLst/>
        </p:spPr>
        <p:txBody>
          <a:bodyPr wrap="none" anchor="ctr"/>
          <a:lstStyle/>
          <a:p>
            <a:pPr>
              <a:defRPr/>
            </a:pPr>
            <a:endParaRPr lang="pt-BR">
              <a:latin typeface="Century Gothic" pitchFamily="34" charset="0"/>
            </a:endParaRPr>
          </a:p>
        </p:txBody>
      </p:sp>
      <p:sp>
        <p:nvSpPr>
          <p:cNvPr id="591880" name="AutoShape 8"/>
          <p:cNvSpPr>
            <a:spLocks noChangeArrowheads="1"/>
          </p:cNvSpPr>
          <p:nvPr/>
        </p:nvSpPr>
        <p:spPr bwMode="auto">
          <a:xfrm>
            <a:off x="2555875" y="2852738"/>
            <a:ext cx="217488" cy="144462"/>
          </a:xfrm>
          <a:prstGeom prst="star5">
            <a:avLst/>
          </a:prstGeom>
          <a:solidFill>
            <a:schemeClr val="accent6">
              <a:lumMod val="20000"/>
              <a:lumOff val="80000"/>
            </a:schemeClr>
          </a:solidFill>
          <a:ln w="9525">
            <a:noFill/>
            <a:miter lim="800000"/>
            <a:headEnd/>
            <a:tailEnd/>
          </a:ln>
          <a:effectLst/>
        </p:spPr>
        <p:txBody>
          <a:bodyPr wrap="none" anchor="ctr"/>
          <a:lstStyle/>
          <a:p>
            <a:pPr>
              <a:defRPr/>
            </a:pPr>
            <a:endParaRPr lang="pt-BR">
              <a:latin typeface="Century Gothic" pitchFamily="34" charset="0"/>
            </a:endParaRPr>
          </a:p>
        </p:txBody>
      </p:sp>
      <p:sp>
        <p:nvSpPr>
          <p:cNvPr id="591881" name="AutoShape 9"/>
          <p:cNvSpPr>
            <a:spLocks noChangeArrowheads="1"/>
          </p:cNvSpPr>
          <p:nvPr/>
        </p:nvSpPr>
        <p:spPr bwMode="auto">
          <a:xfrm>
            <a:off x="3203575" y="2205038"/>
            <a:ext cx="217488" cy="144462"/>
          </a:xfrm>
          <a:prstGeom prst="star5">
            <a:avLst/>
          </a:prstGeom>
          <a:solidFill>
            <a:schemeClr val="accent6">
              <a:lumMod val="20000"/>
              <a:lumOff val="80000"/>
            </a:schemeClr>
          </a:solidFill>
          <a:ln w="9525">
            <a:noFill/>
            <a:miter lim="800000"/>
            <a:headEnd/>
            <a:tailEnd/>
          </a:ln>
          <a:effectLst/>
        </p:spPr>
        <p:txBody>
          <a:bodyPr wrap="none" anchor="ctr"/>
          <a:lstStyle/>
          <a:p>
            <a:pPr>
              <a:defRPr/>
            </a:pPr>
            <a:endParaRPr lang="pt-BR">
              <a:latin typeface="Century Gothic" pitchFamily="34" charset="0"/>
            </a:endParaRPr>
          </a:p>
        </p:txBody>
      </p:sp>
      <p:sp>
        <p:nvSpPr>
          <p:cNvPr id="591886" name="AutoShape 14"/>
          <p:cNvSpPr>
            <a:spLocks noChangeArrowheads="1"/>
          </p:cNvSpPr>
          <p:nvPr/>
        </p:nvSpPr>
        <p:spPr bwMode="auto">
          <a:xfrm>
            <a:off x="4427538" y="2205038"/>
            <a:ext cx="217487" cy="144462"/>
          </a:xfrm>
          <a:prstGeom prst="star5">
            <a:avLst/>
          </a:prstGeom>
          <a:solidFill>
            <a:srgbClr val="FFFF00"/>
          </a:solidFill>
          <a:ln w="9525">
            <a:noFill/>
            <a:miter lim="800000"/>
            <a:headEnd/>
            <a:tailEnd/>
          </a:ln>
          <a:effectLst/>
        </p:spPr>
        <p:txBody>
          <a:bodyPr wrap="none" anchor="ctr"/>
          <a:lstStyle/>
          <a:p>
            <a:pPr>
              <a:defRPr/>
            </a:pPr>
            <a:endParaRPr lang="pt-BR">
              <a:latin typeface="Century Gothic" pitchFamily="34" charset="0"/>
            </a:endParaRPr>
          </a:p>
        </p:txBody>
      </p:sp>
      <p:sp>
        <p:nvSpPr>
          <p:cNvPr id="591887" name="AutoShape 15"/>
          <p:cNvSpPr>
            <a:spLocks noChangeArrowheads="1"/>
          </p:cNvSpPr>
          <p:nvPr/>
        </p:nvSpPr>
        <p:spPr bwMode="auto">
          <a:xfrm>
            <a:off x="4211638" y="2060575"/>
            <a:ext cx="217487" cy="144463"/>
          </a:xfrm>
          <a:prstGeom prst="star5">
            <a:avLst/>
          </a:prstGeom>
          <a:solidFill>
            <a:srgbClr val="FFFFCC"/>
          </a:solidFill>
          <a:ln w="9525">
            <a:noFill/>
            <a:miter lim="800000"/>
            <a:headEnd/>
            <a:tailEnd/>
          </a:ln>
          <a:effectLst/>
        </p:spPr>
        <p:txBody>
          <a:bodyPr wrap="none" anchor="ctr"/>
          <a:lstStyle/>
          <a:p>
            <a:pPr>
              <a:defRPr/>
            </a:pPr>
            <a:endParaRPr lang="pt-BR">
              <a:latin typeface="Century Gothic" pitchFamily="34" charset="0"/>
            </a:endParaRPr>
          </a:p>
        </p:txBody>
      </p:sp>
      <p:sp>
        <p:nvSpPr>
          <p:cNvPr id="591883" name="AutoShape 11"/>
          <p:cNvSpPr>
            <a:spLocks noChangeArrowheads="1"/>
          </p:cNvSpPr>
          <p:nvPr/>
        </p:nvSpPr>
        <p:spPr bwMode="auto">
          <a:xfrm>
            <a:off x="5435600" y="1773238"/>
            <a:ext cx="217488" cy="144462"/>
          </a:xfrm>
          <a:prstGeom prst="star5">
            <a:avLst/>
          </a:prstGeom>
          <a:solidFill>
            <a:srgbClr val="FFC000"/>
          </a:solidFill>
          <a:ln w="9525">
            <a:noFill/>
            <a:miter lim="800000"/>
            <a:headEnd/>
            <a:tailEnd/>
          </a:ln>
          <a:effectLst/>
        </p:spPr>
        <p:txBody>
          <a:bodyPr wrap="none" anchor="ctr"/>
          <a:lstStyle/>
          <a:p>
            <a:pPr>
              <a:defRPr/>
            </a:pPr>
            <a:endParaRPr lang="pt-BR">
              <a:latin typeface="Century Gothic" pitchFamily="34" charset="0"/>
            </a:endParaRPr>
          </a:p>
        </p:txBody>
      </p:sp>
      <p:sp>
        <p:nvSpPr>
          <p:cNvPr id="591882" name="AutoShape 10"/>
          <p:cNvSpPr>
            <a:spLocks noChangeArrowheads="1"/>
          </p:cNvSpPr>
          <p:nvPr/>
        </p:nvSpPr>
        <p:spPr bwMode="auto">
          <a:xfrm>
            <a:off x="5724525" y="2781300"/>
            <a:ext cx="217488" cy="144463"/>
          </a:xfrm>
          <a:prstGeom prst="star5">
            <a:avLst/>
          </a:prstGeom>
          <a:solidFill>
            <a:srgbClr val="FFC000"/>
          </a:solidFill>
          <a:ln w="9525">
            <a:noFill/>
            <a:miter lim="800000"/>
            <a:headEnd/>
            <a:tailEnd/>
          </a:ln>
          <a:effectLst/>
        </p:spPr>
        <p:txBody>
          <a:bodyPr wrap="none" anchor="ctr"/>
          <a:lstStyle/>
          <a:p>
            <a:pPr>
              <a:defRPr/>
            </a:pPr>
            <a:endParaRPr lang="pt-BR">
              <a:latin typeface="Century Gothic" pitchFamily="34" charset="0"/>
            </a:endParaRPr>
          </a:p>
        </p:txBody>
      </p:sp>
      <p:sp>
        <p:nvSpPr>
          <p:cNvPr id="591889" name="AutoShape 17"/>
          <p:cNvSpPr>
            <a:spLocks noChangeArrowheads="1"/>
          </p:cNvSpPr>
          <p:nvPr/>
        </p:nvSpPr>
        <p:spPr bwMode="auto">
          <a:xfrm>
            <a:off x="5724525" y="5084763"/>
            <a:ext cx="217488" cy="144462"/>
          </a:xfrm>
          <a:prstGeom prst="star5">
            <a:avLst/>
          </a:prstGeom>
          <a:solidFill>
            <a:srgbClr val="C00000"/>
          </a:solidFill>
          <a:ln w="9525">
            <a:solidFill>
              <a:schemeClr val="tx1"/>
            </a:solidFill>
            <a:miter lim="800000"/>
            <a:headEnd/>
            <a:tailEnd/>
          </a:ln>
          <a:effectLst/>
        </p:spPr>
        <p:txBody>
          <a:bodyPr wrap="none" anchor="ctr"/>
          <a:lstStyle/>
          <a:p>
            <a:pPr>
              <a:defRPr/>
            </a:pPr>
            <a:endParaRPr lang="pt-BR">
              <a:latin typeface="Century Gothic" pitchFamily="34" charset="0"/>
            </a:endParaRPr>
          </a:p>
        </p:txBody>
      </p:sp>
      <p:sp>
        <p:nvSpPr>
          <p:cNvPr id="591892" name="Text Box 20"/>
          <p:cNvSpPr txBox="1">
            <a:spLocks noChangeArrowheads="1"/>
          </p:cNvSpPr>
          <p:nvPr/>
        </p:nvSpPr>
        <p:spPr bwMode="auto">
          <a:xfrm>
            <a:off x="3429000" y="4797425"/>
            <a:ext cx="360363" cy="708025"/>
          </a:xfrm>
          <a:prstGeom prst="rect">
            <a:avLst/>
          </a:prstGeom>
          <a:noFill/>
          <a:ln w="9525">
            <a:noFill/>
            <a:miter lim="800000"/>
            <a:headEnd/>
            <a:tailEnd/>
          </a:ln>
        </p:spPr>
        <p:txBody>
          <a:bodyPr>
            <a:spAutoFit/>
          </a:bodyPr>
          <a:lstStyle/>
          <a:p>
            <a:pPr algn="l" eaLnBrk="1" hangingPunct="1">
              <a:spcBef>
                <a:spcPct val="50000"/>
              </a:spcBef>
            </a:pPr>
            <a:r>
              <a:rPr lang="pt-BR" sz="4000" dirty="0">
                <a:solidFill>
                  <a:srgbClr val="FF3300"/>
                </a:solidFill>
                <a:latin typeface="Century Gothic" pitchFamily="34" charset="0"/>
              </a:rPr>
              <a:t>N</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91880"/>
                                        </p:tgtEl>
                                        <p:attrNameLst>
                                          <p:attrName>style.visibility</p:attrName>
                                        </p:attrNameLst>
                                      </p:cBhvr>
                                      <p:to>
                                        <p:strVal val="visible"/>
                                      </p:to>
                                    </p:set>
                                    <p:animEffect transition="in" filter="fade">
                                      <p:cBhvr>
                                        <p:cTn id="7" dur="2000"/>
                                        <p:tgtEl>
                                          <p:spTgt spid="591880"/>
                                        </p:tgtEl>
                                      </p:cBhvr>
                                    </p:animEffect>
                                    <p:anim calcmode="lin" valueType="num">
                                      <p:cBhvr>
                                        <p:cTn id="8" dur="2000" fill="hold"/>
                                        <p:tgtEl>
                                          <p:spTgt spid="591880"/>
                                        </p:tgtEl>
                                        <p:attrNameLst>
                                          <p:attrName>ppt_x</p:attrName>
                                        </p:attrNameLst>
                                      </p:cBhvr>
                                      <p:tavLst>
                                        <p:tav tm="0">
                                          <p:val>
                                            <p:strVal val="#ppt_x"/>
                                          </p:val>
                                        </p:tav>
                                        <p:tav tm="100000">
                                          <p:val>
                                            <p:strVal val="#ppt_x"/>
                                          </p:val>
                                        </p:tav>
                                      </p:tavLst>
                                    </p:anim>
                                    <p:anim calcmode="lin" valueType="num">
                                      <p:cBhvr>
                                        <p:cTn id="9" dur="2000" fill="hold"/>
                                        <p:tgtEl>
                                          <p:spTgt spid="591880"/>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591881"/>
                                        </p:tgtEl>
                                        <p:attrNameLst>
                                          <p:attrName>style.visibility</p:attrName>
                                        </p:attrNameLst>
                                      </p:cBhvr>
                                      <p:to>
                                        <p:strVal val="visible"/>
                                      </p:to>
                                    </p:set>
                                    <p:animEffect transition="in" filter="fade">
                                      <p:cBhvr>
                                        <p:cTn id="12" dur="2000"/>
                                        <p:tgtEl>
                                          <p:spTgt spid="591881"/>
                                        </p:tgtEl>
                                      </p:cBhvr>
                                    </p:animEffect>
                                    <p:anim calcmode="lin" valueType="num">
                                      <p:cBhvr>
                                        <p:cTn id="13" dur="2000" fill="hold"/>
                                        <p:tgtEl>
                                          <p:spTgt spid="591881"/>
                                        </p:tgtEl>
                                        <p:attrNameLst>
                                          <p:attrName>ppt_x</p:attrName>
                                        </p:attrNameLst>
                                      </p:cBhvr>
                                      <p:tavLst>
                                        <p:tav tm="0">
                                          <p:val>
                                            <p:strVal val="#ppt_x"/>
                                          </p:val>
                                        </p:tav>
                                        <p:tav tm="100000">
                                          <p:val>
                                            <p:strVal val="#ppt_x"/>
                                          </p:val>
                                        </p:tav>
                                      </p:tavLst>
                                    </p:anim>
                                    <p:anim calcmode="lin" valueType="num">
                                      <p:cBhvr>
                                        <p:cTn id="14" dur="2000" fill="hold"/>
                                        <p:tgtEl>
                                          <p:spTgt spid="591881"/>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591882"/>
                                        </p:tgtEl>
                                        <p:attrNameLst>
                                          <p:attrName>style.visibility</p:attrName>
                                        </p:attrNameLst>
                                      </p:cBhvr>
                                      <p:to>
                                        <p:strVal val="visible"/>
                                      </p:to>
                                    </p:set>
                                    <p:animEffect transition="in" filter="fade">
                                      <p:cBhvr>
                                        <p:cTn id="17" dur="2000"/>
                                        <p:tgtEl>
                                          <p:spTgt spid="591882"/>
                                        </p:tgtEl>
                                      </p:cBhvr>
                                    </p:animEffect>
                                    <p:anim calcmode="lin" valueType="num">
                                      <p:cBhvr>
                                        <p:cTn id="18" dur="2000" fill="hold"/>
                                        <p:tgtEl>
                                          <p:spTgt spid="591882"/>
                                        </p:tgtEl>
                                        <p:attrNameLst>
                                          <p:attrName>ppt_x</p:attrName>
                                        </p:attrNameLst>
                                      </p:cBhvr>
                                      <p:tavLst>
                                        <p:tav tm="0">
                                          <p:val>
                                            <p:strVal val="#ppt_x"/>
                                          </p:val>
                                        </p:tav>
                                        <p:tav tm="100000">
                                          <p:val>
                                            <p:strVal val="#ppt_x"/>
                                          </p:val>
                                        </p:tav>
                                      </p:tavLst>
                                    </p:anim>
                                    <p:anim calcmode="lin" valueType="num">
                                      <p:cBhvr>
                                        <p:cTn id="19" dur="2000" fill="hold"/>
                                        <p:tgtEl>
                                          <p:spTgt spid="591882"/>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591883"/>
                                        </p:tgtEl>
                                        <p:attrNameLst>
                                          <p:attrName>style.visibility</p:attrName>
                                        </p:attrNameLst>
                                      </p:cBhvr>
                                      <p:to>
                                        <p:strVal val="visible"/>
                                      </p:to>
                                    </p:set>
                                    <p:animEffect transition="in" filter="fade">
                                      <p:cBhvr>
                                        <p:cTn id="22" dur="2000"/>
                                        <p:tgtEl>
                                          <p:spTgt spid="591883"/>
                                        </p:tgtEl>
                                      </p:cBhvr>
                                    </p:animEffect>
                                    <p:anim calcmode="lin" valueType="num">
                                      <p:cBhvr>
                                        <p:cTn id="23" dur="2000" fill="hold"/>
                                        <p:tgtEl>
                                          <p:spTgt spid="591883"/>
                                        </p:tgtEl>
                                        <p:attrNameLst>
                                          <p:attrName>ppt_x</p:attrName>
                                        </p:attrNameLst>
                                      </p:cBhvr>
                                      <p:tavLst>
                                        <p:tav tm="0">
                                          <p:val>
                                            <p:strVal val="#ppt_x"/>
                                          </p:val>
                                        </p:tav>
                                        <p:tav tm="100000">
                                          <p:val>
                                            <p:strVal val="#ppt_x"/>
                                          </p:val>
                                        </p:tav>
                                      </p:tavLst>
                                    </p:anim>
                                    <p:anim calcmode="lin" valueType="num">
                                      <p:cBhvr>
                                        <p:cTn id="24" dur="2000" fill="hold"/>
                                        <p:tgtEl>
                                          <p:spTgt spid="591883"/>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591884"/>
                                        </p:tgtEl>
                                        <p:attrNameLst>
                                          <p:attrName>style.visibility</p:attrName>
                                        </p:attrNameLst>
                                      </p:cBhvr>
                                      <p:to>
                                        <p:strVal val="visible"/>
                                      </p:to>
                                    </p:set>
                                    <p:animEffect transition="in" filter="fade">
                                      <p:cBhvr>
                                        <p:cTn id="27" dur="2000"/>
                                        <p:tgtEl>
                                          <p:spTgt spid="591884"/>
                                        </p:tgtEl>
                                      </p:cBhvr>
                                    </p:animEffect>
                                    <p:anim calcmode="lin" valueType="num">
                                      <p:cBhvr>
                                        <p:cTn id="28" dur="2000" fill="hold"/>
                                        <p:tgtEl>
                                          <p:spTgt spid="591884"/>
                                        </p:tgtEl>
                                        <p:attrNameLst>
                                          <p:attrName>ppt_x</p:attrName>
                                        </p:attrNameLst>
                                      </p:cBhvr>
                                      <p:tavLst>
                                        <p:tav tm="0">
                                          <p:val>
                                            <p:strVal val="#ppt_x"/>
                                          </p:val>
                                        </p:tav>
                                        <p:tav tm="100000">
                                          <p:val>
                                            <p:strVal val="#ppt_x"/>
                                          </p:val>
                                        </p:tav>
                                      </p:tavLst>
                                    </p:anim>
                                    <p:anim calcmode="lin" valueType="num">
                                      <p:cBhvr>
                                        <p:cTn id="29" dur="2000" fill="hold"/>
                                        <p:tgtEl>
                                          <p:spTgt spid="591884"/>
                                        </p:tgtEl>
                                        <p:attrNameLst>
                                          <p:attrName>ppt_y</p:attrName>
                                        </p:attrNameLst>
                                      </p:cBhvr>
                                      <p:tavLst>
                                        <p:tav tm="0">
                                          <p:val>
                                            <p:strVal val="#ppt_y-.1"/>
                                          </p:val>
                                        </p:tav>
                                        <p:tav tm="100000">
                                          <p:val>
                                            <p:strVal val="#ppt_y"/>
                                          </p:val>
                                        </p:tav>
                                      </p:tavLst>
                                    </p:anim>
                                  </p:childTnLst>
                                </p:cTn>
                              </p:par>
                              <p:par>
                                <p:cTn id="30" presetID="47" presetClass="entr" presetSubtype="0" fill="hold" grpId="0" nodeType="withEffect">
                                  <p:stCondLst>
                                    <p:cond delay="0"/>
                                  </p:stCondLst>
                                  <p:childTnLst>
                                    <p:set>
                                      <p:cBhvr>
                                        <p:cTn id="31" dur="1" fill="hold">
                                          <p:stCondLst>
                                            <p:cond delay="0"/>
                                          </p:stCondLst>
                                        </p:cTn>
                                        <p:tgtEl>
                                          <p:spTgt spid="591886"/>
                                        </p:tgtEl>
                                        <p:attrNameLst>
                                          <p:attrName>style.visibility</p:attrName>
                                        </p:attrNameLst>
                                      </p:cBhvr>
                                      <p:to>
                                        <p:strVal val="visible"/>
                                      </p:to>
                                    </p:set>
                                    <p:animEffect transition="in" filter="fade">
                                      <p:cBhvr>
                                        <p:cTn id="32" dur="2000"/>
                                        <p:tgtEl>
                                          <p:spTgt spid="591886"/>
                                        </p:tgtEl>
                                      </p:cBhvr>
                                    </p:animEffect>
                                    <p:anim calcmode="lin" valueType="num">
                                      <p:cBhvr>
                                        <p:cTn id="33" dur="2000" fill="hold"/>
                                        <p:tgtEl>
                                          <p:spTgt spid="591886"/>
                                        </p:tgtEl>
                                        <p:attrNameLst>
                                          <p:attrName>ppt_x</p:attrName>
                                        </p:attrNameLst>
                                      </p:cBhvr>
                                      <p:tavLst>
                                        <p:tav tm="0">
                                          <p:val>
                                            <p:strVal val="#ppt_x"/>
                                          </p:val>
                                        </p:tav>
                                        <p:tav tm="100000">
                                          <p:val>
                                            <p:strVal val="#ppt_x"/>
                                          </p:val>
                                        </p:tav>
                                      </p:tavLst>
                                    </p:anim>
                                    <p:anim calcmode="lin" valueType="num">
                                      <p:cBhvr>
                                        <p:cTn id="34" dur="2000" fill="hold"/>
                                        <p:tgtEl>
                                          <p:spTgt spid="591886"/>
                                        </p:tgtEl>
                                        <p:attrNameLst>
                                          <p:attrName>ppt_y</p:attrName>
                                        </p:attrNameLst>
                                      </p:cBhvr>
                                      <p:tavLst>
                                        <p:tav tm="0">
                                          <p:val>
                                            <p:strVal val="#ppt_y-.1"/>
                                          </p:val>
                                        </p:tav>
                                        <p:tav tm="100000">
                                          <p:val>
                                            <p:strVal val="#ppt_y"/>
                                          </p:val>
                                        </p:tav>
                                      </p:tavLst>
                                    </p:anim>
                                  </p:childTnLst>
                                </p:cTn>
                              </p:par>
                              <p:par>
                                <p:cTn id="35" presetID="47" presetClass="entr" presetSubtype="0" fill="hold" grpId="0" nodeType="withEffect">
                                  <p:stCondLst>
                                    <p:cond delay="0"/>
                                  </p:stCondLst>
                                  <p:childTnLst>
                                    <p:set>
                                      <p:cBhvr>
                                        <p:cTn id="36" dur="1" fill="hold">
                                          <p:stCondLst>
                                            <p:cond delay="0"/>
                                          </p:stCondLst>
                                        </p:cTn>
                                        <p:tgtEl>
                                          <p:spTgt spid="591887"/>
                                        </p:tgtEl>
                                        <p:attrNameLst>
                                          <p:attrName>style.visibility</p:attrName>
                                        </p:attrNameLst>
                                      </p:cBhvr>
                                      <p:to>
                                        <p:strVal val="visible"/>
                                      </p:to>
                                    </p:set>
                                    <p:animEffect transition="in" filter="fade">
                                      <p:cBhvr>
                                        <p:cTn id="37" dur="2000"/>
                                        <p:tgtEl>
                                          <p:spTgt spid="591887"/>
                                        </p:tgtEl>
                                      </p:cBhvr>
                                    </p:animEffect>
                                    <p:anim calcmode="lin" valueType="num">
                                      <p:cBhvr>
                                        <p:cTn id="38" dur="2000" fill="hold"/>
                                        <p:tgtEl>
                                          <p:spTgt spid="591887"/>
                                        </p:tgtEl>
                                        <p:attrNameLst>
                                          <p:attrName>ppt_x</p:attrName>
                                        </p:attrNameLst>
                                      </p:cBhvr>
                                      <p:tavLst>
                                        <p:tav tm="0">
                                          <p:val>
                                            <p:strVal val="#ppt_x"/>
                                          </p:val>
                                        </p:tav>
                                        <p:tav tm="100000">
                                          <p:val>
                                            <p:strVal val="#ppt_x"/>
                                          </p:val>
                                        </p:tav>
                                      </p:tavLst>
                                    </p:anim>
                                    <p:anim calcmode="lin" valueType="num">
                                      <p:cBhvr>
                                        <p:cTn id="39" dur="2000" fill="hold"/>
                                        <p:tgtEl>
                                          <p:spTgt spid="591887"/>
                                        </p:tgtEl>
                                        <p:attrNameLst>
                                          <p:attrName>ppt_y</p:attrName>
                                        </p:attrNameLst>
                                      </p:cBhvr>
                                      <p:tavLst>
                                        <p:tav tm="0">
                                          <p:val>
                                            <p:strVal val="#ppt_y-.1"/>
                                          </p:val>
                                        </p:tav>
                                        <p:tav tm="100000">
                                          <p:val>
                                            <p:strVal val="#ppt_y"/>
                                          </p:val>
                                        </p:tav>
                                      </p:tavLst>
                                    </p:anim>
                                  </p:childTnLst>
                                </p:cTn>
                              </p:par>
                              <p:par>
                                <p:cTn id="40" presetID="47" presetClass="entr" presetSubtype="0" fill="hold" grpId="0" nodeType="withEffect">
                                  <p:stCondLst>
                                    <p:cond delay="0"/>
                                  </p:stCondLst>
                                  <p:childTnLst>
                                    <p:set>
                                      <p:cBhvr>
                                        <p:cTn id="41" dur="1" fill="hold">
                                          <p:stCondLst>
                                            <p:cond delay="0"/>
                                          </p:stCondLst>
                                        </p:cTn>
                                        <p:tgtEl>
                                          <p:spTgt spid="591888"/>
                                        </p:tgtEl>
                                        <p:attrNameLst>
                                          <p:attrName>style.visibility</p:attrName>
                                        </p:attrNameLst>
                                      </p:cBhvr>
                                      <p:to>
                                        <p:strVal val="visible"/>
                                      </p:to>
                                    </p:set>
                                    <p:animEffect transition="in" filter="fade">
                                      <p:cBhvr>
                                        <p:cTn id="42" dur="2000"/>
                                        <p:tgtEl>
                                          <p:spTgt spid="591888"/>
                                        </p:tgtEl>
                                      </p:cBhvr>
                                    </p:animEffect>
                                    <p:anim calcmode="lin" valueType="num">
                                      <p:cBhvr>
                                        <p:cTn id="43" dur="2000" fill="hold"/>
                                        <p:tgtEl>
                                          <p:spTgt spid="591888"/>
                                        </p:tgtEl>
                                        <p:attrNameLst>
                                          <p:attrName>ppt_x</p:attrName>
                                        </p:attrNameLst>
                                      </p:cBhvr>
                                      <p:tavLst>
                                        <p:tav tm="0">
                                          <p:val>
                                            <p:strVal val="#ppt_x"/>
                                          </p:val>
                                        </p:tav>
                                        <p:tav tm="100000">
                                          <p:val>
                                            <p:strVal val="#ppt_x"/>
                                          </p:val>
                                        </p:tav>
                                      </p:tavLst>
                                    </p:anim>
                                    <p:anim calcmode="lin" valueType="num">
                                      <p:cBhvr>
                                        <p:cTn id="44" dur="2000" fill="hold"/>
                                        <p:tgtEl>
                                          <p:spTgt spid="591888"/>
                                        </p:tgtEl>
                                        <p:attrNameLst>
                                          <p:attrName>ppt_y</p:attrName>
                                        </p:attrNameLst>
                                      </p:cBhvr>
                                      <p:tavLst>
                                        <p:tav tm="0">
                                          <p:val>
                                            <p:strVal val="#ppt_y-.1"/>
                                          </p:val>
                                        </p:tav>
                                        <p:tav tm="100000">
                                          <p:val>
                                            <p:strVal val="#ppt_y"/>
                                          </p:val>
                                        </p:tav>
                                      </p:tavLst>
                                    </p:anim>
                                  </p:childTnLst>
                                </p:cTn>
                              </p:par>
                              <p:par>
                                <p:cTn id="45" presetID="47" presetClass="entr" presetSubtype="0" fill="hold" grpId="0" nodeType="withEffect">
                                  <p:stCondLst>
                                    <p:cond delay="0"/>
                                  </p:stCondLst>
                                  <p:childTnLst>
                                    <p:set>
                                      <p:cBhvr>
                                        <p:cTn id="46" dur="1" fill="hold">
                                          <p:stCondLst>
                                            <p:cond delay="0"/>
                                          </p:stCondLst>
                                        </p:cTn>
                                        <p:tgtEl>
                                          <p:spTgt spid="591889"/>
                                        </p:tgtEl>
                                        <p:attrNameLst>
                                          <p:attrName>style.visibility</p:attrName>
                                        </p:attrNameLst>
                                      </p:cBhvr>
                                      <p:to>
                                        <p:strVal val="visible"/>
                                      </p:to>
                                    </p:set>
                                    <p:animEffect transition="in" filter="fade">
                                      <p:cBhvr>
                                        <p:cTn id="47" dur="2000"/>
                                        <p:tgtEl>
                                          <p:spTgt spid="591889"/>
                                        </p:tgtEl>
                                      </p:cBhvr>
                                    </p:animEffect>
                                    <p:anim calcmode="lin" valueType="num">
                                      <p:cBhvr>
                                        <p:cTn id="48" dur="2000" fill="hold"/>
                                        <p:tgtEl>
                                          <p:spTgt spid="591889"/>
                                        </p:tgtEl>
                                        <p:attrNameLst>
                                          <p:attrName>ppt_x</p:attrName>
                                        </p:attrNameLst>
                                      </p:cBhvr>
                                      <p:tavLst>
                                        <p:tav tm="0">
                                          <p:val>
                                            <p:strVal val="#ppt_x"/>
                                          </p:val>
                                        </p:tav>
                                        <p:tav tm="100000">
                                          <p:val>
                                            <p:strVal val="#ppt_x"/>
                                          </p:val>
                                        </p:tav>
                                      </p:tavLst>
                                    </p:anim>
                                    <p:anim calcmode="lin" valueType="num">
                                      <p:cBhvr>
                                        <p:cTn id="49" dur="2000" fill="hold"/>
                                        <p:tgtEl>
                                          <p:spTgt spid="591889"/>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591890"/>
                                        </p:tgtEl>
                                        <p:attrNameLst>
                                          <p:attrName>style.visibility</p:attrName>
                                        </p:attrNameLst>
                                      </p:cBhvr>
                                      <p:to>
                                        <p:strVal val="visible"/>
                                      </p:to>
                                    </p:set>
                                    <p:animEffect transition="in" filter="fade">
                                      <p:cBhvr>
                                        <p:cTn id="52" dur="2000"/>
                                        <p:tgtEl>
                                          <p:spTgt spid="591890"/>
                                        </p:tgtEl>
                                      </p:cBhvr>
                                    </p:animEffect>
                                    <p:anim calcmode="lin" valueType="num">
                                      <p:cBhvr>
                                        <p:cTn id="53" dur="2000" fill="hold"/>
                                        <p:tgtEl>
                                          <p:spTgt spid="591890"/>
                                        </p:tgtEl>
                                        <p:attrNameLst>
                                          <p:attrName>ppt_x</p:attrName>
                                        </p:attrNameLst>
                                      </p:cBhvr>
                                      <p:tavLst>
                                        <p:tav tm="0">
                                          <p:val>
                                            <p:strVal val="#ppt_x"/>
                                          </p:val>
                                        </p:tav>
                                        <p:tav tm="100000">
                                          <p:val>
                                            <p:strVal val="#ppt_x"/>
                                          </p:val>
                                        </p:tav>
                                      </p:tavLst>
                                    </p:anim>
                                    <p:anim calcmode="lin" valueType="num">
                                      <p:cBhvr>
                                        <p:cTn id="54" dur="2000" fill="hold"/>
                                        <p:tgtEl>
                                          <p:spTgt spid="591890"/>
                                        </p:tgtEl>
                                        <p:attrNameLst>
                                          <p:attrName>ppt_y</p:attrName>
                                        </p:attrNameLst>
                                      </p:cBhvr>
                                      <p:tavLst>
                                        <p:tav tm="0">
                                          <p:val>
                                            <p:strVal val="#ppt_y-.1"/>
                                          </p:val>
                                        </p:tav>
                                        <p:tav tm="100000">
                                          <p:val>
                                            <p:strVal val="#ppt_y"/>
                                          </p:val>
                                        </p:tav>
                                      </p:tavLst>
                                    </p:anim>
                                  </p:childTnLst>
                                </p:cTn>
                              </p:par>
                              <p:par>
                                <p:cTn id="55" presetID="47" presetClass="entr" presetSubtype="0" fill="hold" grpId="0" nodeType="withEffect">
                                  <p:stCondLst>
                                    <p:cond delay="0"/>
                                  </p:stCondLst>
                                  <p:childTnLst>
                                    <p:set>
                                      <p:cBhvr>
                                        <p:cTn id="56" dur="1" fill="hold">
                                          <p:stCondLst>
                                            <p:cond delay="0"/>
                                          </p:stCondLst>
                                        </p:cTn>
                                        <p:tgtEl>
                                          <p:spTgt spid="591891"/>
                                        </p:tgtEl>
                                        <p:attrNameLst>
                                          <p:attrName>style.visibility</p:attrName>
                                        </p:attrNameLst>
                                      </p:cBhvr>
                                      <p:to>
                                        <p:strVal val="visible"/>
                                      </p:to>
                                    </p:set>
                                    <p:animEffect transition="in" filter="fade">
                                      <p:cBhvr>
                                        <p:cTn id="57" dur="2000"/>
                                        <p:tgtEl>
                                          <p:spTgt spid="591891"/>
                                        </p:tgtEl>
                                      </p:cBhvr>
                                    </p:animEffect>
                                    <p:anim calcmode="lin" valueType="num">
                                      <p:cBhvr>
                                        <p:cTn id="58" dur="2000" fill="hold"/>
                                        <p:tgtEl>
                                          <p:spTgt spid="591891"/>
                                        </p:tgtEl>
                                        <p:attrNameLst>
                                          <p:attrName>ppt_x</p:attrName>
                                        </p:attrNameLst>
                                      </p:cBhvr>
                                      <p:tavLst>
                                        <p:tav tm="0">
                                          <p:val>
                                            <p:strVal val="#ppt_x"/>
                                          </p:val>
                                        </p:tav>
                                        <p:tav tm="100000">
                                          <p:val>
                                            <p:strVal val="#ppt_x"/>
                                          </p:val>
                                        </p:tav>
                                      </p:tavLst>
                                    </p:anim>
                                    <p:anim calcmode="lin" valueType="num">
                                      <p:cBhvr>
                                        <p:cTn id="59" dur="2000" fill="hold"/>
                                        <p:tgtEl>
                                          <p:spTgt spid="591891"/>
                                        </p:tgtEl>
                                        <p:attrNameLst>
                                          <p:attrName>ppt_y</p:attrName>
                                        </p:attrNameLst>
                                      </p:cBhvr>
                                      <p:tavLst>
                                        <p:tav tm="0">
                                          <p:val>
                                            <p:strVal val="#ppt_y-.1"/>
                                          </p:val>
                                        </p:tav>
                                        <p:tav tm="100000">
                                          <p:val>
                                            <p:strVal val="#ppt_y"/>
                                          </p:val>
                                        </p:tav>
                                      </p:tavLst>
                                    </p:anim>
                                  </p:childTnLst>
                                </p:cTn>
                              </p:par>
                            </p:childTnLst>
                          </p:cTn>
                        </p:par>
                        <p:par>
                          <p:cTn id="60" fill="hold">
                            <p:stCondLst>
                              <p:cond delay="2000"/>
                            </p:stCondLst>
                            <p:childTnLst>
                              <p:par>
                                <p:cTn id="61" presetID="10" presetClass="entr" presetSubtype="0" fill="hold" grpId="0" nodeType="afterEffect">
                                  <p:stCondLst>
                                    <p:cond delay="0"/>
                                  </p:stCondLst>
                                  <p:childTnLst>
                                    <p:set>
                                      <p:cBhvr>
                                        <p:cTn id="62" dur="1" fill="hold">
                                          <p:stCondLst>
                                            <p:cond delay="0"/>
                                          </p:stCondLst>
                                        </p:cTn>
                                        <p:tgtEl>
                                          <p:spTgt spid="52"/>
                                        </p:tgtEl>
                                        <p:attrNameLst>
                                          <p:attrName>style.visibility</p:attrName>
                                        </p:attrNameLst>
                                      </p:cBhvr>
                                      <p:to>
                                        <p:strVal val="visible"/>
                                      </p:to>
                                    </p:set>
                                    <p:animEffect transition="in" filter="fade">
                                      <p:cBhvr>
                                        <p:cTn id="63" dur="2000"/>
                                        <p:tgtEl>
                                          <p:spTgt spid="52"/>
                                        </p:tgtEl>
                                      </p:cBhvr>
                                    </p:animEffect>
                                  </p:childTnLst>
                                </p:cTn>
                              </p:par>
                            </p:childTnLst>
                          </p:cTn>
                        </p:par>
                      </p:childTnLst>
                    </p:cTn>
                  </p:par>
                  <p:par>
                    <p:cTn id="64" fill="hold">
                      <p:stCondLst>
                        <p:cond delay="indefinite"/>
                      </p:stCondLst>
                      <p:childTnLst>
                        <p:par>
                          <p:cTn id="65" fill="hold">
                            <p:stCondLst>
                              <p:cond delay="0"/>
                            </p:stCondLst>
                            <p:childTnLst>
                              <p:par>
                                <p:cTn id="66" presetID="8" presetClass="entr" presetSubtype="16" fill="hold" grpId="0" nodeType="clickEffect">
                                  <p:stCondLst>
                                    <p:cond delay="0"/>
                                  </p:stCondLst>
                                  <p:childTnLst>
                                    <p:set>
                                      <p:cBhvr>
                                        <p:cTn id="67" dur="1" fill="hold">
                                          <p:stCondLst>
                                            <p:cond delay="0"/>
                                          </p:stCondLst>
                                        </p:cTn>
                                        <p:tgtEl>
                                          <p:spTgt spid="591876"/>
                                        </p:tgtEl>
                                        <p:attrNameLst>
                                          <p:attrName>style.visibility</p:attrName>
                                        </p:attrNameLst>
                                      </p:cBhvr>
                                      <p:to>
                                        <p:strVal val="visible"/>
                                      </p:to>
                                    </p:set>
                                    <p:animEffect transition="in" filter="diamond(in)">
                                      <p:cBhvr>
                                        <p:cTn id="68" dur="2000"/>
                                        <p:tgtEl>
                                          <p:spTgt spid="591876"/>
                                        </p:tgtEl>
                                      </p:cBhvr>
                                    </p:animEffect>
                                  </p:childTnLst>
                                </p:cTn>
                              </p:par>
                              <p:par>
                                <p:cTn id="69" presetID="10" presetClass="entr" presetSubtype="0" fill="hold" nodeType="withEffect">
                                  <p:stCondLst>
                                    <p:cond delay="0"/>
                                  </p:stCondLst>
                                  <p:childTnLst>
                                    <p:set>
                                      <p:cBhvr>
                                        <p:cTn id="70" dur="1" fill="hold">
                                          <p:stCondLst>
                                            <p:cond delay="0"/>
                                          </p:stCondLst>
                                        </p:cTn>
                                        <p:tgtEl>
                                          <p:spTgt spid="3"/>
                                        </p:tgtEl>
                                        <p:attrNameLst>
                                          <p:attrName>style.visibility</p:attrName>
                                        </p:attrNameLst>
                                      </p:cBhvr>
                                      <p:to>
                                        <p:strVal val="visible"/>
                                      </p:to>
                                    </p:set>
                                    <p:animEffect transition="in" filter="fade">
                                      <p:cBhvr>
                                        <p:cTn id="71" dur="2000"/>
                                        <p:tgtEl>
                                          <p:spTgt spid="3"/>
                                        </p:tgtEl>
                                      </p:cBhvr>
                                    </p:animEffect>
                                  </p:childTnLst>
                                </p:cTn>
                              </p:par>
                              <p:par>
                                <p:cTn id="72" presetID="8" presetClass="entr" presetSubtype="16" fill="hold" grpId="0" nodeType="withEffect">
                                  <p:stCondLst>
                                    <p:cond delay="0"/>
                                  </p:stCondLst>
                                  <p:childTnLst>
                                    <p:set>
                                      <p:cBhvr>
                                        <p:cTn id="73" dur="1" fill="hold">
                                          <p:stCondLst>
                                            <p:cond delay="0"/>
                                          </p:stCondLst>
                                        </p:cTn>
                                        <p:tgtEl>
                                          <p:spTgt spid="35"/>
                                        </p:tgtEl>
                                        <p:attrNameLst>
                                          <p:attrName>style.visibility</p:attrName>
                                        </p:attrNameLst>
                                      </p:cBhvr>
                                      <p:to>
                                        <p:strVal val="visible"/>
                                      </p:to>
                                    </p:set>
                                    <p:animEffect transition="in" filter="diamond(in)">
                                      <p:cBhvr>
                                        <p:cTn id="74" dur="2000"/>
                                        <p:tgtEl>
                                          <p:spTgt spid="35"/>
                                        </p:tgtEl>
                                      </p:cBhvr>
                                    </p:animEffect>
                                  </p:childTnLst>
                                </p:cTn>
                              </p:par>
                              <p:par>
                                <p:cTn id="75" presetID="4" presetClass="entr" presetSubtype="16" fill="hold" nodeType="withEffect">
                                  <p:stCondLst>
                                    <p:cond delay="0"/>
                                  </p:stCondLst>
                                  <p:childTnLst>
                                    <p:set>
                                      <p:cBhvr>
                                        <p:cTn id="76" dur="1" fill="hold">
                                          <p:stCondLst>
                                            <p:cond delay="0"/>
                                          </p:stCondLst>
                                        </p:cTn>
                                        <p:tgtEl>
                                          <p:spTgt spid="2"/>
                                        </p:tgtEl>
                                        <p:attrNameLst>
                                          <p:attrName>style.visibility</p:attrName>
                                        </p:attrNameLst>
                                      </p:cBhvr>
                                      <p:to>
                                        <p:strVal val="visible"/>
                                      </p:to>
                                    </p:set>
                                    <p:animEffect transition="in" filter="box(in)">
                                      <p:cBhvr>
                                        <p:cTn id="77" dur="500"/>
                                        <p:tgtEl>
                                          <p:spTgt spid="2"/>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11295"/>
                                        </p:tgtEl>
                                        <p:attrNameLst>
                                          <p:attrName>style.visibility</p:attrName>
                                        </p:attrNameLst>
                                      </p:cBhvr>
                                      <p:to>
                                        <p:strVal val="visible"/>
                                      </p:to>
                                    </p:set>
                                    <p:animEffect transition="in" filter="fade">
                                      <p:cBhvr>
                                        <p:cTn id="82" dur="2000"/>
                                        <p:tgtEl>
                                          <p:spTgt spid="11295"/>
                                        </p:tgtEl>
                                      </p:cBhvr>
                                    </p:animEffect>
                                  </p:childTnLst>
                                </p:cTn>
                              </p:par>
                              <p:par>
                                <p:cTn id="83" presetID="10" presetClass="entr" presetSubtype="0" fill="hold" nodeType="withEffect">
                                  <p:stCondLst>
                                    <p:cond delay="0"/>
                                  </p:stCondLst>
                                  <p:childTnLst>
                                    <p:set>
                                      <p:cBhvr>
                                        <p:cTn id="84" dur="1" fill="hold">
                                          <p:stCondLst>
                                            <p:cond delay="0"/>
                                          </p:stCondLst>
                                        </p:cTn>
                                        <p:tgtEl>
                                          <p:spTgt spid="4"/>
                                        </p:tgtEl>
                                        <p:attrNameLst>
                                          <p:attrName>style.visibility</p:attrName>
                                        </p:attrNameLst>
                                      </p:cBhvr>
                                      <p:to>
                                        <p:strVal val="visible"/>
                                      </p:to>
                                    </p:set>
                                    <p:animEffect transition="in" filter="fade">
                                      <p:cBhvr>
                                        <p:cTn id="85" dur="2000"/>
                                        <p:tgtEl>
                                          <p:spTgt spid="4"/>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36"/>
                                        </p:tgtEl>
                                        <p:attrNameLst>
                                          <p:attrName>style.visibility</p:attrName>
                                        </p:attrNameLst>
                                      </p:cBhvr>
                                      <p:to>
                                        <p:strVal val="visible"/>
                                      </p:to>
                                    </p:set>
                                    <p:animEffect transition="in" filter="fade">
                                      <p:cBhvr>
                                        <p:cTn id="88" dur="2000"/>
                                        <p:tgtEl>
                                          <p:spTgt spid="36"/>
                                        </p:tgtEl>
                                      </p:cBhvr>
                                    </p:animEffect>
                                  </p:childTnLst>
                                </p:cTn>
                              </p:par>
                            </p:childTnLst>
                          </p:cTn>
                        </p:par>
                        <p:par>
                          <p:cTn id="89" fill="hold">
                            <p:stCondLst>
                              <p:cond delay="2000"/>
                            </p:stCondLst>
                            <p:childTnLst>
                              <p:par>
                                <p:cTn id="90" presetID="64" presetClass="path" presetSubtype="0" accel="50000" decel="50000" fill="hold" nodeType="afterEffect">
                                  <p:stCondLst>
                                    <p:cond delay="0"/>
                                  </p:stCondLst>
                                  <p:childTnLst>
                                    <p:animMotion origin="layout" path="M -2.77778E-7 4.81481E-6 L -0.00278 -0.1926 " pathEditMode="relative" rAng="0" ptsTypes="AA">
                                      <p:cBhvr>
                                        <p:cTn id="91" dur="2000" fill="hold"/>
                                        <p:tgtEl>
                                          <p:spTgt spid="4"/>
                                        </p:tgtEl>
                                        <p:attrNameLst>
                                          <p:attrName>ppt_x</p:attrName>
                                          <p:attrName>ppt_y</p:attrName>
                                        </p:attrNameLst>
                                      </p:cBhvr>
                                      <p:rCtr x="-100" y="-9600"/>
                                    </p:animMotion>
                                  </p:childTnLst>
                                </p:cTn>
                              </p:par>
                            </p:childTnLst>
                          </p:cTn>
                        </p:par>
                      </p:childTnLst>
                    </p:cTn>
                  </p:par>
                  <p:par>
                    <p:cTn id="92" fill="hold">
                      <p:stCondLst>
                        <p:cond delay="indefinite"/>
                      </p:stCondLst>
                      <p:childTnLst>
                        <p:par>
                          <p:cTn id="93" fill="hold">
                            <p:stCondLst>
                              <p:cond delay="0"/>
                            </p:stCondLst>
                            <p:childTnLst>
                              <p:par>
                                <p:cTn id="94" presetID="10" presetClass="entr" presetSubtype="0" fill="hold" grpId="0" nodeType="clickEffect">
                                  <p:stCondLst>
                                    <p:cond delay="0"/>
                                  </p:stCondLst>
                                  <p:childTnLst>
                                    <p:set>
                                      <p:cBhvr>
                                        <p:cTn id="95" dur="1" fill="hold">
                                          <p:stCondLst>
                                            <p:cond delay="0"/>
                                          </p:stCondLst>
                                        </p:cTn>
                                        <p:tgtEl>
                                          <p:spTgt spid="11296"/>
                                        </p:tgtEl>
                                        <p:attrNameLst>
                                          <p:attrName>style.visibility</p:attrName>
                                        </p:attrNameLst>
                                      </p:cBhvr>
                                      <p:to>
                                        <p:strVal val="visible"/>
                                      </p:to>
                                    </p:set>
                                    <p:animEffect transition="in" filter="fade">
                                      <p:cBhvr>
                                        <p:cTn id="96" dur="2000"/>
                                        <p:tgtEl>
                                          <p:spTgt spid="11296"/>
                                        </p:tgtEl>
                                      </p:cBhvr>
                                    </p:animEffect>
                                  </p:childTnLst>
                                </p:cTn>
                              </p:par>
                              <p:par>
                                <p:cTn id="97" presetID="10" presetClass="entr" presetSubtype="0" fill="hold" nodeType="withEffect">
                                  <p:stCondLst>
                                    <p:cond delay="0"/>
                                  </p:stCondLst>
                                  <p:childTnLst>
                                    <p:set>
                                      <p:cBhvr>
                                        <p:cTn id="98" dur="1" fill="hold">
                                          <p:stCondLst>
                                            <p:cond delay="0"/>
                                          </p:stCondLst>
                                        </p:cTn>
                                        <p:tgtEl>
                                          <p:spTgt spid="5"/>
                                        </p:tgtEl>
                                        <p:attrNameLst>
                                          <p:attrName>style.visibility</p:attrName>
                                        </p:attrNameLst>
                                      </p:cBhvr>
                                      <p:to>
                                        <p:strVal val="visible"/>
                                      </p:to>
                                    </p:set>
                                    <p:animEffect transition="in" filter="fade">
                                      <p:cBhvr>
                                        <p:cTn id="99" dur="2000"/>
                                        <p:tgtEl>
                                          <p:spTgt spid="5"/>
                                        </p:tgtEl>
                                      </p:cBhvr>
                                    </p:animEffect>
                                  </p:childTnLst>
                                </p:cTn>
                              </p:par>
                            </p:childTnLst>
                          </p:cTn>
                        </p:par>
                        <p:par>
                          <p:cTn id="100" fill="hold">
                            <p:stCondLst>
                              <p:cond delay="2000"/>
                            </p:stCondLst>
                            <p:childTnLst>
                              <p:par>
                                <p:cTn id="101" presetID="42" presetClass="path" presetSubtype="0" accel="50000" decel="50000" fill="hold" nodeType="afterEffect">
                                  <p:stCondLst>
                                    <p:cond delay="0"/>
                                  </p:stCondLst>
                                  <p:childTnLst>
                                    <p:animMotion origin="layout" path="M 4.44444E-6 -2.96296E-6 L -0.004 0.19584 " pathEditMode="relative" rAng="0" ptsTypes="AA">
                                      <p:cBhvr>
                                        <p:cTn id="102" dur="2000" fill="hold"/>
                                        <p:tgtEl>
                                          <p:spTgt spid="5"/>
                                        </p:tgtEl>
                                        <p:attrNameLst>
                                          <p:attrName>ppt_x</p:attrName>
                                          <p:attrName>ppt_y</p:attrName>
                                        </p:attrNameLst>
                                      </p:cBhvr>
                                      <p:rCtr x="-200" y="9800"/>
                                    </p:animMotion>
                                  </p:childTnLst>
                                </p:cTn>
                              </p:par>
                            </p:childTnLst>
                          </p:cTn>
                        </p:par>
                      </p:childTnLst>
                    </p:cTn>
                  </p:par>
                  <p:par>
                    <p:cTn id="103" fill="hold">
                      <p:stCondLst>
                        <p:cond delay="indefinite"/>
                      </p:stCondLst>
                      <p:childTnLst>
                        <p:par>
                          <p:cTn id="104" fill="hold">
                            <p:stCondLst>
                              <p:cond delay="0"/>
                            </p:stCondLst>
                            <p:childTnLst>
                              <p:par>
                                <p:cTn id="105" presetID="3" presetClass="entr" presetSubtype="10" fill="hold" nodeType="clickEffect">
                                  <p:stCondLst>
                                    <p:cond delay="0"/>
                                  </p:stCondLst>
                                  <p:childTnLst>
                                    <p:set>
                                      <p:cBhvr>
                                        <p:cTn id="106" dur="1" fill="hold">
                                          <p:stCondLst>
                                            <p:cond delay="0"/>
                                          </p:stCondLst>
                                        </p:cTn>
                                        <p:tgtEl>
                                          <p:spTgt spid="591878"/>
                                        </p:tgtEl>
                                        <p:attrNameLst>
                                          <p:attrName>style.visibility</p:attrName>
                                        </p:attrNameLst>
                                      </p:cBhvr>
                                      <p:to>
                                        <p:strVal val="visible"/>
                                      </p:to>
                                    </p:set>
                                    <p:animEffect transition="in" filter="blinds(horizontal)">
                                      <p:cBhvr>
                                        <p:cTn id="107" dur="500"/>
                                        <p:tgtEl>
                                          <p:spTgt spid="591878"/>
                                        </p:tgtEl>
                                      </p:cBhvr>
                                    </p:animEffect>
                                  </p:childTnLst>
                                </p:cTn>
                              </p:par>
                            </p:childTnLst>
                          </p:cTn>
                        </p:par>
                        <p:par>
                          <p:cTn id="108" fill="hold">
                            <p:stCondLst>
                              <p:cond delay="500"/>
                            </p:stCondLst>
                            <p:childTnLst>
                              <p:par>
                                <p:cTn id="109" presetID="3" presetClass="entr" presetSubtype="10" fill="hold" grpId="0" nodeType="afterEffect">
                                  <p:stCondLst>
                                    <p:cond delay="0"/>
                                  </p:stCondLst>
                                  <p:childTnLst>
                                    <p:set>
                                      <p:cBhvr>
                                        <p:cTn id="110" dur="1" fill="hold">
                                          <p:stCondLst>
                                            <p:cond delay="0"/>
                                          </p:stCondLst>
                                        </p:cTn>
                                        <p:tgtEl>
                                          <p:spTgt spid="591892"/>
                                        </p:tgtEl>
                                        <p:attrNameLst>
                                          <p:attrName>style.visibility</p:attrName>
                                        </p:attrNameLst>
                                      </p:cBhvr>
                                      <p:to>
                                        <p:strVal val="visible"/>
                                      </p:to>
                                    </p:set>
                                    <p:animEffect transition="in" filter="blinds(horizontal)">
                                      <p:cBhvr>
                                        <p:cTn id="111" dur="1000"/>
                                        <p:tgtEl>
                                          <p:spTgt spid="591892"/>
                                        </p:tgtEl>
                                      </p:cBhvr>
                                    </p:animEffect>
                                  </p:childTnLst>
                                </p:cTn>
                              </p:par>
                            </p:childTnLst>
                          </p:cTn>
                        </p:par>
                        <p:par>
                          <p:cTn id="112" fill="hold">
                            <p:stCondLst>
                              <p:cond delay="1500"/>
                            </p:stCondLst>
                            <p:childTnLst>
                              <p:par>
                                <p:cTn id="113" presetID="3" presetClass="entr" presetSubtype="10" fill="hold" grpId="0" nodeType="afterEffect">
                                  <p:stCondLst>
                                    <p:cond delay="0"/>
                                  </p:stCondLst>
                                  <p:childTnLst>
                                    <p:set>
                                      <p:cBhvr>
                                        <p:cTn id="114" dur="1" fill="hold">
                                          <p:stCondLst>
                                            <p:cond delay="0"/>
                                          </p:stCondLst>
                                        </p:cTn>
                                        <p:tgtEl>
                                          <p:spTgt spid="591894"/>
                                        </p:tgtEl>
                                        <p:attrNameLst>
                                          <p:attrName>style.visibility</p:attrName>
                                        </p:attrNameLst>
                                      </p:cBhvr>
                                      <p:to>
                                        <p:strVal val="visible"/>
                                      </p:to>
                                    </p:set>
                                    <p:animEffect transition="in" filter="blinds(horizontal)">
                                      <p:cBhvr>
                                        <p:cTn id="115" dur="1000"/>
                                        <p:tgtEl>
                                          <p:spTgt spid="591894"/>
                                        </p:tgtEl>
                                      </p:cBhvr>
                                    </p:animEffect>
                                  </p:childTnLst>
                                </p:cTn>
                              </p:par>
                              <p:par>
                                <p:cTn id="116" presetID="18" presetClass="entr" presetSubtype="12" fill="hold" grpId="0" nodeType="withEffect">
                                  <p:stCondLst>
                                    <p:cond delay="0"/>
                                  </p:stCondLst>
                                  <p:childTnLst>
                                    <p:set>
                                      <p:cBhvr>
                                        <p:cTn id="117" dur="1" fill="hold">
                                          <p:stCondLst>
                                            <p:cond delay="0"/>
                                          </p:stCondLst>
                                        </p:cTn>
                                        <p:tgtEl>
                                          <p:spTgt spid="49"/>
                                        </p:tgtEl>
                                        <p:attrNameLst>
                                          <p:attrName>style.visibility</p:attrName>
                                        </p:attrNameLst>
                                      </p:cBhvr>
                                      <p:to>
                                        <p:strVal val="visible"/>
                                      </p:to>
                                    </p:set>
                                    <p:animEffect transition="in" filter="strips(downLeft)">
                                      <p:cBhvr>
                                        <p:cTn id="118" dur="2000"/>
                                        <p:tgtEl>
                                          <p:spTgt spid="49"/>
                                        </p:tgtEl>
                                      </p:cBhvr>
                                    </p:animEffect>
                                  </p:childTnLst>
                                </p:cTn>
                              </p:par>
                              <p:par>
                                <p:cTn id="119" presetID="18" presetClass="entr" presetSubtype="12" fill="hold" grpId="0" nodeType="withEffect">
                                  <p:stCondLst>
                                    <p:cond delay="0"/>
                                  </p:stCondLst>
                                  <p:childTnLst>
                                    <p:set>
                                      <p:cBhvr>
                                        <p:cTn id="120" dur="1" fill="hold">
                                          <p:stCondLst>
                                            <p:cond delay="0"/>
                                          </p:stCondLst>
                                        </p:cTn>
                                        <p:tgtEl>
                                          <p:spTgt spid="50"/>
                                        </p:tgtEl>
                                        <p:attrNameLst>
                                          <p:attrName>style.visibility</p:attrName>
                                        </p:attrNameLst>
                                      </p:cBhvr>
                                      <p:to>
                                        <p:strVal val="visible"/>
                                      </p:to>
                                    </p:set>
                                    <p:animEffect transition="in" filter="strips(downLeft)">
                                      <p:cBhvr>
                                        <p:cTn id="121" dur="2000"/>
                                        <p:tgtEl>
                                          <p:spTgt spid="50"/>
                                        </p:tgtEl>
                                      </p:cBhvr>
                                    </p:animEffect>
                                  </p:childTnLst>
                                </p:cTn>
                              </p:par>
                            </p:childTnLst>
                          </p:cTn>
                        </p:par>
                      </p:childTnLst>
                    </p:cTn>
                  </p:par>
                  <p:par>
                    <p:cTn id="122" fill="hold">
                      <p:stCondLst>
                        <p:cond delay="indefinite"/>
                      </p:stCondLst>
                      <p:childTnLst>
                        <p:par>
                          <p:cTn id="123" fill="hold">
                            <p:stCondLst>
                              <p:cond delay="0"/>
                            </p:stCondLst>
                            <p:childTnLst>
                              <p:par>
                                <p:cTn id="124" presetID="3" presetClass="entr" presetSubtype="10" fill="hold" nodeType="clickEffect">
                                  <p:stCondLst>
                                    <p:cond delay="0"/>
                                  </p:stCondLst>
                                  <p:childTnLst>
                                    <p:set>
                                      <p:cBhvr>
                                        <p:cTn id="125" dur="1" fill="hold">
                                          <p:stCondLst>
                                            <p:cond delay="0"/>
                                          </p:stCondLst>
                                        </p:cTn>
                                        <p:tgtEl>
                                          <p:spTgt spid="591879"/>
                                        </p:tgtEl>
                                        <p:attrNameLst>
                                          <p:attrName>style.visibility</p:attrName>
                                        </p:attrNameLst>
                                      </p:cBhvr>
                                      <p:to>
                                        <p:strVal val="visible"/>
                                      </p:to>
                                    </p:set>
                                    <p:animEffect transition="in" filter="blinds(horizontal)">
                                      <p:cBhvr>
                                        <p:cTn id="126" dur="500"/>
                                        <p:tgtEl>
                                          <p:spTgt spid="591879"/>
                                        </p:tgtEl>
                                      </p:cBhvr>
                                    </p:animEffect>
                                  </p:childTnLst>
                                </p:cTn>
                              </p:par>
                              <p:par>
                                <p:cTn id="127" presetID="10" presetClass="entr" presetSubtype="0" fill="hold" grpId="0" nodeType="withEffect">
                                  <p:stCondLst>
                                    <p:cond delay="0"/>
                                  </p:stCondLst>
                                  <p:childTnLst>
                                    <p:set>
                                      <p:cBhvr>
                                        <p:cTn id="128" dur="1" fill="hold">
                                          <p:stCondLst>
                                            <p:cond delay="0"/>
                                          </p:stCondLst>
                                        </p:cTn>
                                        <p:tgtEl>
                                          <p:spTgt spid="70"/>
                                        </p:tgtEl>
                                        <p:attrNameLst>
                                          <p:attrName>style.visibility</p:attrName>
                                        </p:attrNameLst>
                                      </p:cBhvr>
                                      <p:to>
                                        <p:strVal val="visible"/>
                                      </p:to>
                                    </p:set>
                                    <p:animEffect transition="in" filter="fade">
                                      <p:cBhvr>
                                        <p:cTn id="129" dur="2000"/>
                                        <p:tgtEl>
                                          <p:spTgt spid="70"/>
                                        </p:tgtEl>
                                      </p:cBhvr>
                                    </p:animEffect>
                                  </p:childTnLst>
                                </p:cTn>
                              </p:par>
                              <p:par>
                                <p:cTn id="130" presetID="3" presetClass="entr" presetSubtype="10" fill="hold" grpId="0" nodeType="withEffect">
                                  <p:stCondLst>
                                    <p:cond delay="0"/>
                                  </p:stCondLst>
                                  <p:childTnLst>
                                    <p:set>
                                      <p:cBhvr>
                                        <p:cTn id="131" dur="1" fill="hold">
                                          <p:stCondLst>
                                            <p:cond delay="0"/>
                                          </p:stCondLst>
                                        </p:cTn>
                                        <p:tgtEl>
                                          <p:spTgt spid="591895"/>
                                        </p:tgtEl>
                                        <p:attrNameLst>
                                          <p:attrName>style.visibility</p:attrName>
                                        </p:attrNameLst>
                                      </p:cBhvr>
                                      <p:to>
                                        <p:strVal val="visible"/>
                                      </p:to>
                                    </p:set>
                                    <p:animEffect transition="in" filter="blinds(horizontal)">
                                      <p:cBhvr>
                                        <p:cTn id="132" dur="1000"/>
                                        <p:tgtEl>
                                          <p:spTgt spid="591895"/>
                                        </p:tgtEl>
                                      </p:cBhvr>
                                    </p:animEffect>
                                  </p:childTnLst>
                                </p:cTn>
                              </p:par>
                              <p:par>
                                <p:cTn id="133" presetID="18" presetClass="entr" presetSubtype="12" fill="hold" grpId="0" nodeType="withEffect">
                                  <p:stCondLst>
                                    <p:cond delay="0"/>
                                  </p:stCondLst>
                                  <p:childTnLst>
                                    <p:set>
                                      <p:cBhvr>
                                        <p:cTn id="134" dur="1" fill="hold">
                                          <p:stCondLst>
                                            <p:cond delay="0"/>
                                          </p:stCondLst>
                                        </p:cTn>
                                        <p:tgtEl>
                                          <p:spTgt spid="47"/>
                                        </p:tgtEl>
                                        <p:attrNameLst>
                                          <p:attrName>style.visibility</p:attrName>
                                        </p:attrNameLst>
                                      </p:cBhvr>
                                      <p:to>
                                        <p:strVal val="visible"/>
                                      </p:to>
                                    </p:set>
                                    <p:animEffect transition="in" filter="strips(downLeft)">
                                      <p:cBhvr>
                                        <p:cTn id="135" dur="2000"/>
                                        <p:tgtEl>
                                          <p:spTgt spid="47"/>
                                        </p:tgtEl>
                                      </p:cBhvr>
                                    </p:animEffect>
                                  </p:childTnLst>
                                </p:cTn>
                              </p:par>
                              <p:par>
                                <p:cTn id="136" presetID="18" presetClass="entr" presetSubtype="12" fill="hold" grpId="0" nodeType="withEffect">
                                  <p:stCondLst>
                                    <p:cond delay="0"/>
                                  </p:stCondLst>
                                  <p:childTnLst>
                                    <p:set>
                                      <p:cBhvr>
                                        <p:cTn id="137" dur="1" fill="hold">
                                          <p:stCondLst>
                                            <p:cond delay="0"/>
                                          </p:stCondLst>
                                        </p:cTn>
                                        <p:tgtEl>
                                          <p:spTgt spid="51"/>
                                        </p:tgtEl>
                                        <p:attrNameLst>
                                          <p:attrName>style.visibility</p:attrName>
                                        </p:attrNameLst>
                                      </p:cBhvr>
                                      <p:to>
                                        <p:strVal val="visible"/>
                                      </p:to>
                                    </p:set>
                                    <p:animEffect transition="in" filter="strips(downLeft)">
                                      <p:cBhvr>
                                        <p:cTn id="138" dur="2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1888" grpId="0" animBg="1"/>
      <p:bldP spid="591890" grpId="0" animBg="1"/>
      <p:bldP spid="591876" grpId="0" animBg="1"/>
      <p:bldP spid="591891" grpId="0" animBg="1"/>
      <p:bldP spid="591894" grpId="0"/>
      <p:bldP spid="591895" grpId="0"/>
      <p:bldP spid="11295" grpId="0"/>
      <p:bldP spid="11296" grpId="0"/>
      <p:bldP spid="35" grpId="0" animBg="1"/>
      <p:bldP spid="36" grpId="0"/>
      <p:bldP spid="47" grpId="0" animBg="1"/>
      <p:bldP spid="49" grpId="0" animBg="1"/>
      <p:bldP spid="50" grpId="0" animBg="1"/>
      <p:bldP spid="51" grpId="0" animBg="1"/>
      <p:bldP spid="52" grpId="0"/>
      <p:bldP spid="70" grpId="0"/>
      <p:bldP spid="591884" grpId="0" animBg="1"/>
      <p:bldP spid="591880" grpId="0" animBg="1"/>
      <p:bldP spid="591881" grpId="0" animBg="1"/>
      <p:bldP spid="591886" grpId="0" animBg="1"/>
      <p:bldP spid="591887" grpId="0" animBg="1"/>
      <p:bldP spid="591883" grpId="0" animBg="1"/>
      <p:bldP spid="591882" grpId="0" animBg="1"/>
      <p:bldP spid="591889" grpId="0" animBg="1"/>
      <p:bldP spid="59189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ítulo 1"/>
          <p:cNvSpPr>
            <a:spLocks noGrp="1"/>
          </p:cNvSpPr>
          <p:nvPr>
            <p:ph type="title"/>
          </p:nvPr>
        </p:nvSpPr>
        <p:spPr>
          <a:xfrm>
            <a:off x="683568" y="2492896"/>
            <a:ext cx="7772400" cy="1143000"/>
          </a:xfrm>
        </p:spPr>
        <p:txBody>
          <a:bodyPr/>
          <a:lstStyle/>
          <a:p>
            <a:r>
              <a:rPr lang="pt-BR" dirty="0" smtClean="0">
                <a:solidFill>
                  <a:schemeClr val="bg1"/>
                </a:solidFill>
                <a:latin typeface="Century Gothic" pitchFamily="34" charset="0"/>
              </a:rPr>
              <a:t>Medidas angulares</a:t>
            </a:r>
          </a:p>
        </p:txBody>
      </p:sp>
    </p:spTree>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ítulo 1"/>
          <p:cNvSpPr>
            <a:spLocks noGrp="1"/>
          </p:cNvSpPr>
          <p:nvPr>
            <p:ph type="title"/>
          </p:nvPr>
        </p:nvSpPr>
        <p:spPr>
          <a:xfrm>
            <a:off x="683568" y="2492896"/>
            <a:ext cx="7772400" cy="1143000"/>
          </a:xfrm>
        </p:spPr>
        <p:txBody>
          <a:bodyPr/>
          <a:lstStyle/>
          <a:p>
            <a:r>
              <a:rPr lang="pt-BR" dirty="0" smtClean="0">
                <a:solidFill>
                  <a:srgbClr val="00B0F0"/>
                </a:solidFill>
                <a:latin typeface="Century Gothic" pitchFamily="34" charset="0"/>
              </a:rPr>
              <a:t/>
            </a:r>
            <a:br>
              <a:rPr lang="pt-BR" dirty="0" smtClean="0">
                <a:solidFill>
                  <a:srgbClr val="00B0F0"/>
                </a:solidFill>
                <a:latin typeface="Century Gothic" pitchFamily="34" charset="0"/>
              </a:rPr>
            </a:br>
            <a:r>
              <a:rPr lang="pt-BR" dirty="0" smtClean="0">
                <a:solidFill>
                  <a:srgbClr val="00B0F0"/>
                </a:solidFill>
                <a:latin typeface="Century Gothic" pitchFamily="34" charset="0"/>
              </a:rPr>
              <a:t>Constelações</a:t>
            </a:r>
          </a:p>
        </p:txBody>
      </p:sp>
    </p:spTree>
  </p:cSld>
  <p:clrMapOvr>
    <a:masterClrMapping/>
  </p:clrMapOvr>
  <p:transition spd="slow">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Rectangle 24"/>
          <p:cNvSpPr>
            <a:spLocks noGrp="1" noChangeArrowheads="1"/>
          </p:cNvSpPr>
          <p:nvPr>
            <p:ph type="title"/>
          </p:nvPr>
        </p:nvSpPr>
        <p:spPr>
          <a:xfrm>
            <a:off x="684213" y="413792"/>
            <a:ext cx="7772400" cy="1143000"/>
          </a:xfrm>
        </p:spPr>
        <p:txBody>
          <a:bodyPr/>
          <a:lstStyle/>
          <a:p>
            <a:r>
              <a:rPr lang="pt-BR" dirty="0" smtClean="0">
                <a:solidFill>
                  <a:schemeClr val="bg1"/>
                </a:solidFill>
                <a:latin typeface="Century Gothic" pitchFamily="34" charset="0"/>
              </a:rPr>
              <a:t>Medidas angulares aproximadas no céu</a:t>
            </a:r>
          </a:p>
        </p:txBody>
      </p:sp>
      <p:pic>
        <p:nvPicPr>
          <p:cNvPr id="19458" name="Picture 2" descr="https://bussoladeplasma.files.wordpress.com/2014/07/medida-de-angulo-com-a-mc3a3o.jpg"/>
          <p:cNvPicPr>
            <a:picLocks noChangeAspect="1" noChangeArrowheads="1"/>
          </p:cNvPicPr>
          <p:nvPr/>
        </p:nvPicPr>
        <p:blipFill>
          <a:blip r:embed="rId3" cstate="print"/>
          <a:srcRect/>
          <a:stretch>
            <a:fillRect/>
          </a:stretch>
        </p:blipFill>
        <p:spPr bwMode="auto">
          <a:xfrm>
            <a:off x="251520" y="2052670"/>
            <a:ext cx="8568952" cy="4233062"/>
          </a:xfrm>
          <a:prstGeom prst="rect">
            <a:avLst/>
          </a:prstGeom>
          <a:noFill/>
        </p:spPr>
      </p:pic>
      <p:sp>
        <p:nvSpPr>
          <p:cNvPr id="9" name="CaixaDeTexto 8"/>
          <p:cNvSpPr txBox="1"/>
          <p:nvPr/>
        </p:nvSpPr>
        <p:spPr>
          <a:xfrm>
            <a:off x="0" y="6525344"/>
            <a:ext cx="9396536" cy="461665"/>
          </a:xfrm>
          <a:prstGeom prst="rect">
            <a:avLst/>
          </a:prstGeom>
          <a:noFill/>
        </p:spPr>
        <p:txBody>
          <a:bodyPr wrap="square">
            <a:spAutoFit/>
          </a:bodyPr>
          <a:lstStyle/>
          <a:p>
            <a:pPr algn="l">
              <a:defRPr/>
            </a:pPr>
            <a:r>
              <a:rPr lang="pt-BR" sz="1200" dirty="0" smtClean="0">
                <a:solidFill>
                  <a:schemeClr val="accent2">
                    <a:lumMod val="40000"/>
                    <a:lumOff val="60000"/>
                  </a:schemeClr>
                </a:solidFill>
                <a:latin typeface="Century Gothic" pitchFamily="34" charset="0"/>
              </a:rPr>
              <a:t>Fonte da imagem: https://observatoriosolar.wordpress.com/tag/medidas-angulares/</a:t>
            </a:r>
          </a:p>
          <a:p>
            <a:pPr algn="l">
              <a:defRPr/>
            </a:pPr>
            <a:endParaRPr lang="pt-BR" sz="1200" dirty="0">
              <a:solidFill>
                <a:schemeClr val="accent2">
                  <a:lumMod val="40000"/>
                  <a:lumOff val="60000"/>
                </a:schemeClr>
              </a:solidFill>
              <a:latin typeface="Century Gothic" pitchFamily="34" charset="0"/>
            </a:endParaRPr>
          </a:p>
        </p:txBody>
      </p:sp>
    </p:spTree>
  </p:cSld>
  <p:clrMapOvr>
    <a:masterClrMapping/>
  </p:clrMapOvr>
  <p:transition spd="slow">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Rectangle 24"/>
          <p:cNvSpPr>
            <a:spLocks noGrp="1" noChangeArrowheads="1"/>
          </p:cNvSpPr>
          <p:nvPr>
            <p:ph type="title"/>
          </p:nvPr>
        </p:nvSpPr>
        <p:spPr>
          <a:xfrm>
            <a:off x="684213" y="188640"/>
            <a:ext cx="7772400" cy="1143000"/>
          </a:xfrm>
        </p:spPr>
        <p:txBody>
          <a:bodyPr/>
          <a:lstStyle/>
          <a:p>
            <a:r>
              <a:rPr lang="pt-BR" dirty="0" smtClean="0">
                <a:solidFill>
                  <a:schemeClr val="bg1"/>
                </a:solidFill>
                <a:latin typeface="Century Gothic" pitchFamily="34" charset="0"/>
              </a:rPr>
              <a:t>Astrolábio caseiro</a:t>
            </a:r>
          </a:p>
        </p:txBody>
      </p:sp>
      <p:sp>
        <p:nvSpPr>
          <p:cNvPr id="9" name="CaixaDeTexto 8"/>
          <p:cNvSpPr txBox="1"/>
          <p:nvPr/>
        </p:nvSpPr>
        <p:spPr>
          <a:xfrm>
            <a:off x="0" y="6525344"/>
            <a:ext cx="9396536" cy="461665"/>
          </a:xfrm>
          <a:prstGeom prst="rect">
            <a:avLst/>
          </a:prstGeom>
          <a:noFill/>
        </p:spPr>
        <p:txBody>
          <a:bodyPr wrap="square">
            <a:spAutoFit/>
          </a:bodyPr>
          <a:lstStyle/>
          <a:p>
            <a:pPr algn="l">
              <a:defRPr/>
            </a:pPr>
            <a:r>
              <a:rPr lang="pt-BR" sz="1200" dirty="0" smtClean="0">
                <a:solidFill>
                  <a:srgbClr val="37CBFF"/>
                </a:solidFill>
                <a:latin typeface="Century Gothic" pitchFamily="34" charset="0"/>
              </a:rPr>
              <a:t>Fonte da imagem: http://cse.ssl.berkeley.edu/AtHomeAstronomy/activity_07.html</a:t>
            </a:r>
          </a:p>
          <a:p>
            <a:pPr algn="l">
              <a:defRPr/>
            </a:pPr>
            <a:endParaRPr lang="pt-BR" sz="1200" dirty="0">
              <a:solidFill>
                <a:srgbClr val="37CBFF"/>
              </a:solidFill>
              <a:latin typeface="Century Gothic" pitchFamily="34" charset="0"/>
            </a:endParaRPr>
          </a:p>
        </p:txBody>
      </p:sp>
      <p:pic>
        <p:nvPicPr>
          <p:cNvPr id="2050" name="Picture 2" descr="Astrolábio"/>
          <p:cNvPicPr>
            <a:picLocks noChangeAspect="1" noChangeArrowheads="1"/>
          </p:cNvPicPr>
          <p:nvPr/>
        </p:nvPicPr>
        <p:blipFill>
          <a:blip r:embed="rId3" cstate="print"/>
          <a:srcRect/>
          <a:stretch>
            <a:fillRect/>
          </a:stretch>
        </p:blipFill>
        <p:spPr bwMode="auto">
          <a:xfrm>
            <a:off x="2339752" y="1412776"/>
            <a:ext cx="4824536" cy="4840781"/>
          </a:xfrm>
          <a:prstGeom prst="rect">
            <a:avLst/>
          </a:prstGeom>
          <a:noFill/>
        </p:spPr>
      </p:pic>
    </p:spTree>
  </p:cSld>
  <p:clrMapOvr>
    <a:masterClrMapping/>
  </p:clrMapOvr>
  <p:transition spd="slow">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Rectangle 24"/>
          <p:cNvSpPr>
            <a:spLocks noGrp="1" noChangeArrowheads="1"/>
          </p:cNvSpPr>
          <p:nvPr>
            <p:ph type="title"/>
          </p:nvPr>
        </p:nvSpPr>
        <p:spPr>
          <a:xfrm>
            <a:off x="684213" y="188640"/>
            <a:ext cx="7772400" cy="1143000"/>
          </a:xfrm>
        </p:spPr>
        <p:txBody>
          <a:bodyPr/>
          <a:lstStyle/>
          <a:p>
            <a:r>
              <a:rPr lang="pt-BR" dirty="0" smtClean="0">
                <a:solidFill>
                  <a:schemeClr val="bg1"/>
                </a:solidFill>
                <a:latin typeface="Century Gothic" pitchFamily="34" charset="0"/>
              </a:rPr>
              <a:t>Astrolábio caseiro</a:t>
            </a:r>
          </a:p>
        </p:txBody>
      </p:sp>
      <p:sp>
        <p:nvSpPr>
          <p:cNvPr id="5" name="Rectangle 24"/>
          <p:cNvSpPr txBox="1">
            <a:spLocks noChangeArrowheads="1"/>
          </p:cNvSpPr>
          <p:nvPr/>
        </p:nvSpPr>
        <p:spPr bwMode="auto">
          <a:xfrm>
            <a:off x="683568" y="2204864"/>
            <a:ext cx="7772400"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 typeface="Wingdings" pitchFamily="2" charset="2"/>
              <a:buChar char="v"/>
              <a:tabLst/>
              <a:defRPr/>
            </a:pPr>
            <a:r>
              <a:rPr kumimoji="0" lang="pt-BR" sz="4400" b="1" i="0" u="none" strike="noStrike" kern="0" cap="none" spc="0" normalizeH="0" baseline="0" noProof="0" dirty="0" smtClean="0">
                <a:ln>
                  <a:noFill/>
                </a:ln>
                <a:solidFill>
                  <a:srgbClr val="37CBFF"/>
                </a:solidFill>
                <a:effectLst/>
                <a:uLnTx/>
                <a:uFillTx/>
                <a:latin typeface="Century Gothic" pitchFamily="34" charset="0"/>
                <a:ea typeface="+mj-ea"/>
                <a:cs typeface="+mj-cs"/>
              </a:rPr>
              <a:t> </a:t>
            </a:r>
            <a:r>
              <a:rPr kumimoji="0" lang="pt-BR" sz="4400" b="1" i="0" u="none" strike="noStrike" kern="0" cap="none" spc="0" normalizeH="0" baseline="0" noProof="0" dirty="0" smtClean="0">
                <a:ln>
                  <a:noFill/>
                </a:ln>
                <a:solidFill>
                  <a:srgbClr val="37CBFF"/>
                </a:solidFill>
                <a:effectLst/>
                <a:uLnTx/>
                <a:uFillTx/>
                <a:latin typeface="Century Gothic" pitchFamily="34" charset="0"/>
                <a:ea typeface="+mj-ea"/>
                <a:cs typeface="+mj-cs"/>
                <a:hlinkClick r:id="rId3" action="ppaction://hlinkfile"/>
              </a:rPr>
              <a:t>Instruções (em inglês)</a:t>
            </a:r>
            <a:endParaRPr kumimoji="0" lang="pt-BR" sz="4400" b="1" i="0" u="none" strike="noStrike" kern="0" cap="none" spc="0" normalizeH="0" baseline="0" noProof="0" dirty="0" smtClean="0">
              <a:ln>
                <a:noFill/>
              </a:ln>
              <a:solidFill>
                <a:srgbClr val="37CBFF"/>
              </a:solidFill>
              <a:effectLst/>
              <a:uLnTx/>
              <a:uFillTx/>
              <a:latin typeface="Century Gothic" pitchFamily="34" charset="0"/>
              <a:ea typeface="+mj-ea"/>
              <a:cs typeface="+mj-cs"/>
            </a:endParaRPr>
          </a:p>
        </p:txBody>
      </p:sp>
      <p:sp>
        <p:nvSpPr>
          <p:cNvPr id="6" name="Rectangle 24"/>
          <p:cNvSpPr txBox="1">
            <a:spLocks noChangeArrowheads="1"/>
          </p:cNvSpPr>
          <p:nvPr/>
        </p:nvSpPr>
        <p:spPr bwMode="auto">
          <a:xfrm>
            <a:off x="683568" y="3294112"/>
            <a:ext cx="7772400"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 typeface="Wingdings" pitchFamily="2" charset="2"/>
              <a:buChar char="v"/>
              <a:tabLst/>
              <a:defRPr/>
            </a:pPr>
            <a:r>
              <a:rPr kumimoji="0" lang="pt-BR" sz="4400" b="1" i="0" u="none" strike="noStrike" kern="0" cap="none" spc="0" normalizeH="0" baseline="0" noProof="0" dirty="0" smtClean="0">
                <a:ln>
                  <a:noFill/>
                </a:ln>
                <a:solidFill>
                  <a:srgbClr val="37CBFF"/>
                </a:solidFill>
                <a:effectLst/>
                <a:uLnTx/>
                <a:uFillTx/>
                <a:latin typeface="Century Gothic" pitchFamily="34" charset="0"/>
                <a:ea typeface="+mj-ea"/>
                <a:cs typeface="+mj-cs"/>
              </a:rPr>
              <a:t> </a:t>
            </a:r>
            <a:r>
              <a:rPr kumimoji="0" lang="pt-BR" sz="4400" b="1" i="0" u="none" strike="noStrike" kern="0" cap="none" spc="0" normalizeH="0" baseline="0" noProof="0" dirty="0" smtClean="0">
                <a:ln>
                  <a:noFill/>
                </a:ln>
                <a:solidFill>
                  <a:srgbClr val="37CBFF"/>
                </a:solidFill>
                <a:effectLst/>
                <a:uLnTx/>
                <a:uFillTx/>
                <a:latin typeface="Century Gothic" pitchFamily="34" charset="0"/>
                <a:ea typeface="+mj-ea"/>
                <a:cs typeface="+mj-cs"/>
                <a:hlinkClick r:id="rId4" action="ppaction://hlinkfile"/>
              </a:rPr>
              <a:t>gabarito para impressão</a:t>
            </a:r>
            <a:endParaRPr kumimoji="0" lang="pt-BR" sz="4400" b="1" i="0" u="none" strike="noStrike" kern="0" cap="none" spc="0" normalizeH="0" baseline="0" noProof="0" dirty="0" smtClean="0">
              <a:ln>
                <a:noFill/>
              </a:ln>
              <a:solidFill>
                <a:srgbClr val="37CBFF"/>
              </a:solidFill>
              <a:effectLst/>
              <a:uLnTx/>
              <a:uFillTx/>
              <a:latin typeface="Century Gothic" pitchFamily="34" charset="0"/>
              <a:ea typeface="+mj-ea"/>
              <a:cs typeface="+mj-cs"/>
            </a:endParaRPr>
          </a:p>
        </p:txBody>
      </p:sp>
    </p:spTree>
  </p:cSld>
  <p:clrMapOvr>
    <a:masterClrMapping/>
  </p:clrMapOvr>
  <p:transition spd="slow">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ítulo 1"/>
          <p:cNvSpPr>
            <a:spLocks noGrp="1"/>
          </p:cNvSpPr>
          <p:nvPr>
            <p:ph type="title"/>
          </p:nvPr>
        </p:nvSpPr>
        <p:spPr>
          <a:xfrm>
            <a:off x="683568" y="2492896"/>
            <a:ext cx="7772400" cy="1143000"/>
          </a:xfrm>
        </p:spPr>
        <p:txBody>
          <a:bodyPr/>
          <a:lstStyle/>
          <a:p>
            <a:r>
              <a:rPr lang="pt-BR" dirty="0" smtClean="0">
                <a:solidFill>
                  <a:schemeClr val="bg1"/>
                </a:solidFill>
                <a:latin typeface="Century Gothic" pitchFamily="34" charset="0"/>
              </a:rPr>
              <a:t>Esfera Celeste: pontos e círculos especiais</a:t>
            </a:r>
          </a:p>
        </p:txBody>
      </p:sp>
    </p:spTree>
  </p:cSld>
  <p:clrMapOvr>
    <a:masterClrMapping/>
  </p:clrMapOvr>
  <p:transition spd="slow">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Rectangle 24"/>
          <p:cNvSpPr>
            <a:spLocks noGrp="1" noChangeArrowheads="1"/>
          </p:cNvSpPr>
          <p:nvPr>
            <p:ph type="title"/>
          </p:nvPr>
        </p:nvSpPr>
        <p:spPr>
          <a:xfrm>
            <a:off x="684213" y="53752"/>
            <a:ext cx="7772400" cy="1143000"/>
          </a:xfrm>
        </p:spPr>
        <p:txBody>
          <a:bodyPr/>
          <a:lstStyle/>
          <a:p>
            <a:r>
              <a:rPr lang="pt-BR" dirty="0" smtClean="0">
                <a:solidFill>
                  <a:schemeClr val="bg1"/>
                </a:solidFill>
                <a:latin typeface="Century Gothic" pitchFamily="34" charset="0"/>
              </a:rPr>
              <a:t>O Zênite e o Nadir</a:t>
            </a:r>
          </a:p>
        </p:txBody>
      </p:sp>
      <p:grpSp>
        <p:nvGrpSpPr>
          <p:cNvPr id="2" name="Grupo 66"/>
          <p:cNvGrpSpPr/>
          <p:nvPr/>
        </p:nvGrpSpPr>
        <p:grpSpPr>
          <a:xfrm>
            <a:off x="1714524" y="1504354"/>
            <a:ext cx="5665788" cy="4680000"/>
            <a:chOff x="1706194" y="1472815"/>
            <a:chExt cx="5665788" cy="4680000"/>
          </a:xfrm>
        </p:grpSpPr>
        <p:sp>
          <p:nvSpPr>
            <p:cNvPr id="54" name="Lua 53"/>
            <p:cNvSpPr/>
            <p:nvPr/>
          </p:nvSpPr>
          <p:spPr bwMode="auto">
            <a:xfrm rot="16200000">
              <a:off x="4042570" y="3708706"/>
              <a:ext cx="1125232" cy="3276000"/>
            </a:xfrm>
            <a:prstGeom prst="moon">
              <a:avLst>
                <a:gd name="adj" fmla="val 87500"/>
              </a:avLst>
            </a:prstGeom>
            <a:gradFill flip="none" rotWithShape="1">
              <a:gsLst>
                <a:gs pos="94000">
                  <a:schemeClr val="tx1">
                    <a:alpha val="0"/>
                  </a:schemeClr>
                </a:gs>
                <a:gs pos="68000">
                  <a:srgbClr val="7030A0">
                    <a:alpha val="41000"/>
                  </a:srgbClr>
                </a:gs>
                <a:gs pos="3000">
                  <a:schemeClr val="bg1">
                    <a:alpha val="37000"/>
                  </a:schemeClr>
                </a:gs>
              </a:gsLst>
              <a:lin ang="21594000" scaled="0"/>
              <a:tileRect/>
            </a:gra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defTabSz="914342"/>
              <a:endParaRPr lang="pt-BR" dirty="0" smtClean="0"/>
            </a:p>
          </p:txBody>
        </p:sp>
        <p:sp>
          <p:nvSpPr>
            <p:cNvPr id="42" name="Line 6"/>
            <p:cNvSpPr>
              <a:spLocks noChangeShapeType="1"/>
            </p:cNvSpPr>
            <p:nvPr/>
          </p:nvSpPr>
          <p:spPr bwMode="auto">
            <a:xfrm flipV="1">
              <a:off x="3923927" y="3049114"/>
              <a:ext cx="1392351" cy="1590959"/>
            </a:xfrm>
            <a:prstGeom prst="line">
              <a:avLst/>
            </a:prstGeom>
            <a:noFill/>
            <a:ln w="50800">
              <a:solidFill>
                <a:schemeClr val="bg1"/>
              </a:solidFill>
              <a:round/>
              <a:headEnd/>
              <a:tailEnd/>
            </a:ln>
          </p:spPr>
          <p:txBody>
            <a:bodyPr/>
            <a:lstStyle/>
            <a:p>
              <a:pPr>
                <a:defRPr/>
              </a:pPr>
              <a:endParaRPr lang="pt-BR">
                <a:latin typeface="Century Gothic" pitchFamily="34" charset="0"/>
              </a:endParaRPr>
            </a:p>
          </p:txBody>
        </p:sp>
        <p:grpSp>
          <p:nvGrpSpPr>
            <p:cNvPr id="3" name="Grupo 35"/>
            <p:cNvGrpSpPr>
              <a:grpSpLocks/>
            </p:cNvGrpSpPr>
            <p:nvPr/>
          </p:nvGrpSpPr>
          <p:grpSpPr bwMode="auto">
            <a:xfrm>
              <a:off x="1706194" y="1472815"/>
              <a:ext cx="5665788" cy="4680000"/>
              <a:chOff x="1714480" y="1598472"/>
              <a:chExt cx="5665808" cy="4680000"/>
            </a:xfrm>
          </p:grpSpPr>
          <p:sp>
            <p:nvSpPr>
              <p:cNvPr id="34" name="Line 7"/>
              <p:cNvSpPr>
                <a:spLocks noChangeShapeType="1"/>
              </p:cNvSpPr>
              <p:nvPr/>
            </p:nvSpPr>
            <p:spPr bwMode="auto">
              <a:xfrm>
                <a:off x="2285982" y="3929063"/>
                <a:ext cx="4679967" cy="0"/>
              </a:xfrm>
              <a:prstGeom prst="line">
                <a:avLst/>
              </a:prstGeom>
              <a:noFill/>
              <a:ln w="50800">
                <a:solidFill>
                  <a:schemeClr val="bg1"/>
                </a:solidFill>
                <a:round/>
                <a:headEnd/>
                <a:tailEnd/>
              </a:ln>
            </p:spPr>
            <p:txBody>
              <a:bodyPr/>
              <a:lstStyle/>
              <a:p>
                <a:pPr>
                  <a:defRPr/>
                </a:pPr>
                <a:endParaRPr lang="pt-BR">
                  <a:latin typeface="Century Gothic" pitchFamily="34" charset="0"/>
                </a:endParaRPr>
              </a:p>
            </p:txBody>
          </p:sp>
          <p:sp>
            <p:nvSpPr>
              <p:cNvPr id="35" name="Oval 2"/>
              <p:cNvSpPr>
                <a:spLocks noChangeArrowheads="1"/>
              </p:cNvSpPr>
              <p:nvPr/>
            </p:nvSpPr>
            <p:spPr bwMode="auto">
              <a:xfrm>
                <a:off x="2285557" y="1598472"/>
                <a:ext cx="4681537" cy="4680000"/>
              </a:xfrm>
              <a:prstGeom prst="ellipse">
                <a:avLst/>
              </a:prstGeom>
              <a:gradFill flip="none" rotWithShape="1">
                <a:gsLst>
                  <a:gs pos="70000">
                    <a:srgbClr val="7030A0"/>
                  </a:gs>
                  <a:gs pos="65000">
                    <a:schemeClr val="tx1">
                      <a:alpha val="40000"/>
                    </a:schemeClr>
                  </a:gs>
                </a:gsLst>
                <a:path path="circle">
                  <a:fillToRect l="50000" t="50000" r="50000" b="50000"/>
                </a:path>
                <a:tileRect/>
              </a:gradFill>
              <a:ln w="63500">
                <a:solidFill>
                  <a:schemeClr val="accent6">
                    <a:lumMod val="60000"/>
                    <a:lumOff val="40000"/>
                    <a:alpha val="50000"/>
                  </a:schemeClr>
                </a:solidFill>
                <a:round/>
                <a:headEnd/>
                <a:tailEnd/>
              </a:ln>
              <a:effectLst/>
            </p:spPr>
            <p:txBody>
              <a:bodyPr wrap="none" anchor="ctr"/>
              <a:lstStyle/>
              <a:p>
                <a:pPr>
                  <a:defRPr/>
                </a:pPr>
                <a:endParaRPr lang="pt-BR">
                  <a:latin typeface="Century Gothic" pitchFamily="34" charset="0"/>
                </a:endParaRPr>
              </a:p>
            </p:txBody>
          </p:sp>
          <p:sp>
            <p:nvSpPr>
              <p:cNvPr id="13338" name="Text Box 21"/>
              <p:cNvSpPr txBox="1">
                <a:spLocks noChangeArrowheads="1"/>
              </p:cNvSpPr>
              <p:nvPr/>
            </p:nvSpPr>
            <p:spPr bwMode="auto">
              <a:xfrm>
                <a:off x="1714480" y="3573463"/>
                <a:ext cx="360363" cy="707886"/>
              </a:xfrm>
              <a:prstGeom prst="rect">
                <a:avLst/>
              </a:prstGeom>
              <a:noFill/>
              <a:ln w="9525">
                <a:noFill/>
                <a:miter lim="800000"/>
                <a:headEnd/>
                <a:tailEnd/>
              </a:ln>
            </p:spPr>
            <p:txBody>
              <a:bodyPr>
                <a:spAutoFit/>
              </a:bodyPr>
              <a:lstStyle/>
              <a:p>
                <a:pPr algn="l" eaLnBrk="1" hangingPunct="1">
                  <a:spcBef>
                    <a:spcPct val="50000"/>
                  </a:spcBef>
                </a:pPr>
                <a:r>
                  <a:rPr lang="pt-BR" sz="4000" dirty="0">
                    <a:solidFill>
                      <a:srgbClr val="FF3300"/>
                    </a:solidFill>
                    <a:latin typeface="Century Gothic" pitchFamily="34" charset="0"/>
                  </a:rPr>
                  <a:t>L</a:t>
                </a:r>
              </a:p>
            </p:txBody>
          </p:sp>
          <p:sp>
            <p:nvSpPr>
              <p:cNvPr id="13339" name="Text Box 22"/>
              <p:cNvSpPr txBox="1">
                <a:spLocks noChangeArrowheads="1"/>
              </p:cNvSpPr>
              <p:nvPr/>
            </p:nvSpPr>
            <p:spPr bwMode="auto">
              <a:xfrm>
                <a:off x="5357818" y="2500306"/>
                <a:ext cx="360363" cy="707886"/>
              </a:xfrm>
              <a:prstGeom prst="rect">
                <a:avLst/>
              </a:prstGeom>
              <a:noFill/>
              <a:ln w="9525">
                <a:noFill/>
                <a:miter lim="800000"/>
                <a:headEnd/>
                <a:tailEnd/>
              </a:ln>
            </p:spPr>
            <p:txBody>
              <a:bodyPr>
                <a:spAutoFit/>
              </a:bodyPr>
              <a:lstStyle/>
              <a:p>
                <a:pPr algn="l" eaLnBrk="1" hangingPunct="1">
                  <a:spcBef>
                    <a:spcPct val="50000"/>
                  </a:spcBef>
                </a:pPr>
                <a:r>
                  <a:rPr lang="pt-BR" sz="4000">
                    <a:solidFill>
                      <a:srgbClr val="FF3300"/>
                    </a:solidFill>
                    <a:latin typeface="Century Gothic" pitchFamily="34" charset="0"/>
                  </a:rPr>
                  <a:t>S</a:t>
                </a:r>
              </a:p>
            </p:txBody>
          </p:sp>
          <p:sp>
            <p:nvSpPr>
              <p:cNvPr id="13340" name="Text Box 23"/>
              <p:cNvSpPr txBox="1">
                <a:spLocks noChangeArrowheads="1"/>
              </p:cNvSpPr>
              <p:nvPr/>
            </p:nvSpPr>
            <p:spPr bwMode="auto">
              <a:xfrm>
                <a:off x="7019925" y="3649808"/>
                <a:ext cx="360363" cy="707886"/>
              </a:xfrm>
              <a:prstGeom prst="rect">
                <a:avLst/>
              </a:prstGeom>
              <a:noFill/>
              <a:ln w="9525">
                <a:noFill/>
                <a:miter lim="800000"/>
                <a:headEnd/>
                <a:tailEnd/>
              </a:ln>
            </p:spPr>
            <p:txBody>
              <a:bodyPr>
                <a:spAutoFit/>
              </a:bodyPr>
              <a:lstStyle/>
              <a:p>
                <a:pPr algn="l" eaLnBrk="1" hangingPunct="1">
                  <a:spcBef>
                    <a:spcPct val="50000"/>
                  </a:spcBef>
                </a:pPr>
                <a:r>
                  <a:rPr lang="pt-BR" sz="4000" dirty="0">
                    <a:solidFill>
                      <a:srgbClr val="FF3300"/>
                    </a:solidFill>
                    <a:latin typeface="Century Gothic" pitchFamily="34" charset="0"/>
                  </a:rPr>
                  <a:t>O</a:t>
                </a:r>
              </a:p>
            </p:txBody>
          </p:sp>
          <p:sp>
            <p:nvSpPr>
              <p:cNvPr id="13335" name="Arc 4"/>
              <p:cNvSpPr>
                <a:spLocks/>
              </p:cNvSpPr>
              <p:nvPr/>
            </p:nvSpPr>
            <p:spPr bwMode="auto">
              <a:xfrm flipV="1">
                <a:off x="2287320" y="3143454"/>
                <a:ext cx="4679944" cy="1584325"/>
              </a:xfrm>
              <a:custGeom>
                <a:avLst/>
                <a:gdLst>
                  <a:gd name="T0" fmla="*/ 2147483647 w 43200"/>
                  <a:gd name="T1" fmla="*/ 2147483647 h 43200"/>
                  <a:gd name="T2" fmla="*/ 2147483647 w 43200"/>
                  <a:gd name="T3" fmla="*/ 2147483647 h 43200"/>
                  <a:gd name="T4" fmla="*/ 2147483647 w 43200"/>
                  <a:gd name="T5" fmla="*/ 2147483647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43199" y="21728"/>
                    </a:moveTo>
                    <a:cubicBezTo>
                      <a:pt x="43128" y="33607"/>
                      <a:pt x="33479" y="43199"/>
                      <a:pt x="21600" y="43200"/>
                    </a:cubicBezTo>
                    <a:cubicBezTo>
                      <a:pt x="9670" y="43200"/>
                      <a:pt x="0" y="33529"/>
                      <a:pt x="0" y="21600"/>
                    </a:cubicBezTo>
                    <a:cubicBezTo>
                      <a:pt x="0" y="9670"/>
                      <a:pt x="9670" y="0"/>
                      <a:pt x="21600" y="0"/>
                    </a:cubicBezTo>
                    <a:cubicBezTo>
                      <a:pt x="33529" y="-1"/>
                      <a:pt x="43199" y="9670"/>
                      <a:pt x="43200" y="21599"/>
                    </a:cubicBezTo>
                  </a:path>
                  <a:path w="43200" h="43200" stroke="0" extrusionOk="0">
                    <a:moveTo>
                      <a:pt x="43199" y="21728"/>
                    </a:moveTo>
                    <a:cubicBezTo>
                      <a:pt x="43128" y="33607"/>
                      <a:pt x="33479" y="43199"/>
                      <a:pt x="21600" y="43200"/>
                    </a:cubicBezTo>
                    <a:cubicBezTo>
                      <a:pt x="9670" y="43200"/>
                      <a:pt x="0" y="33529"/>
                      <a:pt x="0" y="21600"/>
                    </a:cubicBezTo>
                    <a:cubicBezTo>
                      <a:pt x="0" y="9670"/>
                      <a:pt x="9670" y="0"/>
                      <a:pt x="21600" y="0"/>
                    </a:cubicBezTo>
                    <a:cubicBezTo>
                      <a:pt x="33529" y="-1"/>
                      <a:pt x="43199" y="9670"/>
                      <a:pt x="43200" y="21599"/>
                    </a:cubicBezTo>
                    <a:lnTo>
                      <a:pt x="21600" y="21600"/>
                    </a:lnTo>
                    <a:close/>
                  </a:path>
                </a:pathLst>
              </a:custGeom>
              <a:solidFill>
                <a:srgbClr val="143C2B">
                  <a:alpha val="72940"/>
                </a:srgbClr>
              </a:solidFill>
              <a:ln w="50800" cap="rnd">
                <a:solidFill>
                  <a:srgbClr val="339966">
                    <a:alpha val="60000"/>
                  </a:srgbClr>
                </a:solidFill>
                <a:prstDash val="solid"/>
                <a:round/>
                <a:headEnd/>
                <a:tailEnd/>
              </a:ln>
            </p:spPr>
            <p:txBody>
              <a:bodyPr wrap="none" anchor="ctr"/>
              <a:lstStyle/>
              <a:p>
                <a:endParaRPr lang="pt-BR">
                  <a:latin typeface="Century Gothic" pitchFamily="34" charset="0"/>
                </a:endParaRPr>
              </a:p>
            </p:txBody>
          </p:sp>
          <p:sp>
            <p:nvSpPr>
              <p:cNvPr id="13337" name="Text Box 20"/>
              <p:cNvSpPr txBox="1">
                <a:spLocks noChangeArrowheads="1"/>
              </p:cNvSpPr>
              <p:nvPr/>
            </p:nvSpPr>
            <p:spPr bwMode="auto">
              <a:xfrm>
                <a:off x="3428992" y="4797425"/>
                <a:ext cx="360363" cy="707886"/>
              </a:xfrm>
              <a:prstGeom prst="rect">
                <a:avLst/>
              </a:prstGeom>
              <a:noFill/>
              <a:ln w="9525">
                <a:noFill/>
                <a:miter lim="800000"/>
                <a:headEnd/>
                <a:tailEnd/>
              </a:ln>
            </p:spPr>
            <p:txBody>
              <a:bodyPr>
                <a:spAutoFit/>
              </a:bodyPr>
              <a:lstStyle/>
              <a:p>
                <a:pPr algn="l" eaLnBrk="1" hangingPunct="1">
                  <a:spcBef>
                    <a:spcPct val="50000"/>
                  </a:spcBef>
                </a:pPr>
                <a:r>
                  <a:rPr lang="pt-BR" sz="4000" dirty="0">
                    <a:solidFill>
                      <a:srgbClr val="FF3300"/>
                    </a:solidFill>
                    <a:latin typeface="Century Gothic" pitchFamily="34" charset="0"/>
                  </a:rPr>
                  <a:t>N</a:t>
                </a:r>
              </a:p>
            </p:txBody>
          </p:sp>
        </p:grpSp>
        <p:sp>
          <p:nvSpPr>
            <p:cNvPr id="13315" name="Arc 3"/>
            <p:cNvSpPr>
              <a:spLocks/>
            </p:cNvSpPr>
            <p:nvPr/>
          </p:nvSpPr>
          <p:spPr bwMode="auto">
            <a:xfrm rot="20930720" flipV="1">
              <a:off x="2751138" y="3403600"/>
              <a:ext cx="4094162" cy="196850"/>
            </a:xfrm>
            <a:custGeom>
              <a:avLst/>
              <a:gdLst>
                <a:gd name="T0" fmla="*/ 2147483647 w 21407"/>
                <a:gd name="T1" fmla="*/ 2147483647 h 3672"/>
                <a:gd name="T2" fmla="*/ 2147483647 w 21407"/>
                <a:gd name="T3" fmla="*/ 2147483647 h 3672"/>
                <a:gd name="T4" fmla="*/ 0 w 21407"/>
                <a:gd name="T5" fmla="*/ 0 h 3672"/>
                <a:gd name="T6" fmla="*/ 0 60000 65536"/>
                <a:gd name="T7" fmla="*/ 0 60000 65536"/>
                <a:gd name="T8" fmla="*/ 0 60000 65536"/>
                <a:gd name="T9" fmla="*/ 0 w 21407"/>
                <a:gd name="T10" fmla="*/ 0 h 3672"/>
                <a:gd name="T11" fmla="*/ 21407 w 21407"/>
                <a:gd name="T12" fmla="*/ 3672 h 3672"/>
              </a:gdLst>
              <a:ahLst/>
              <a:cxnLst>
                <a:cxn ang="T6">
                  <a:pos x="T0" y="T1"/>
                </a:cxn>
                <a:cxn ang="T7">
                  <a:pos x="T2" y="T3"/>
                </a:cxn>
                <a:cxn ang="T8">
                  <a:pos x="T4" y="T5"/>
                </a:cxn>
              </a:cxnLst>
              <a:rect l="T9" t="T10" r="T11" b="T12"/>
              <a:pathLst>
                <a:path w="21407" h="3672" fill="none" extrusionOk="0">
                  <a:moveTo>
                    <a:pt x="21406" y="2883"/>
                  </a:moveTo>
                  <a:cubicBezTo>
                    <a:pt x="21371" y="3147"/>
                    <a:pt x="21330" y="3410"/>
                    <a:pt x="21285" y="3671"/>
                  </a:cubicBezTo>
                </a:path>
                <a:path w="21407" h="3672" stroke="0" extrusionOk="0">
                  <a:moveTo>
                    <a:pt x="21406" y="2883"/>
                  </a:moveTo>
                  <a:cubicBezTo>
                    <a:pt x="21371" y="3147"/>
                    <a:pt x="21330" y="3410"/>
                    <a:pt x="21285" y="3671"/>
                  </a:cubicBezTo>
                  <a:lnTo>
                    <a:pt x="0" y="0"/>
                  </a:lnTo>
                  <a:close/>
                </a:path>
              </a:pathLst>
            </a:custGeom>
            <a:noFill/>
            <a:ln w="9525">
              <a:solidFill>
                <a:schemeClr val="tx1"/>
              </a:solidFill>
              <a:round/>
              <a:headEnd/>
              <a:tailEnd/>
            </a:ln>
          </p:spPr>
          <p:txBody>
            <a:bodyPr wrap="none" anchor="ctr"/>
            <a:lstStyle/>
            <a:p>
              <a:endParaRPr lang="pt-BR">
                <a:latin typeface="Century Gothic" pitchFamily="34" charset="0"/>
              </a:endParaRPr>
            </a:p>
          </p:txBody>
        </p:sp>
        <p:sp>
          <p:nvSpPr>
            <p:cNvPr id="27" name="Arc 5"/>
            <p:cNvSpPr>
              <a:spLocks/>
            </p:cNvSpPr>
            <p:nvPr/>
          </p:nvSpPr>
          <p:spPr bwMode="auto">
            <a:xfrm flipV="1">
              <a:off x="2279034" y="3748882"/>
              <a:ext cx="4679950" cy="879475"/>
            </a:xfrm>
            <a:custGeom>
              <a:avLst/>
              <a:gdLst>
                <a:gd name="T0" fmla="*/ 2147483647 w 43200"/>
                <a:gd name="T1" fmla="*/ 2147483647 h 23987"/>
                <a:gd name="T2" fmla="*/ 2147483647 w 43200"/>
                <a:gd name="T3" fmla="*/ 2147483647 h 23987"/>
                <a:gd name="T4" fmla="*/ 2147483647 w 43200"/>
                <a:gd name="T5" fmla="*/ 2147483647 h 23987"/>
                <a:gd name="T6" fmla="*/ 0 60000 65536"/>
                <a:gd name="T7" fmla="*/ 0 60000 65536"/>
                <a:gd name="T8" fmla="*/ 0 60000 65536"/>
                <a:gd name="T9" fmla="*/ 0 w 43200"/>
                <a:gd name="T10" fmla="*/ 0 h 23987"/>
                <a:gd name="T11" fmla="*/ 43200 w 43200"/>
                <a:gd name="T12" fmla="*/ 23987 h 23987"/>
              </a:gdLst>
              <a:ahLst/>
              <a:cxnLst>
                <a:cxn ang="T6">
                  <a:pos x="T0" y="T1"/>
                </a:cxn>
                <a:cxn ang="T7">
                  <a:pos x="T2" y="T3"/>
                </a:cxn>
                <a:cxn ang="T8">
                  <a:pos x="T4" y="T5"/>
                </a:cxn>
              </a:cxnLst>
              <a:rect l="T9" t="T10" r="T11" b="T12"/>
              <a:pathLst>
                <a:path w="43200" h="23987" fill="none" extrusionOk="0">
                  <a:moveTo>
                    <a:pt x="132" y="23986"/>
                  </a:moveTo>
                  <a:cubicBezTo>
                    <a:pt x="44" y="23194"/>
                    <a:pt x="0" y="22397"/>
                    <a:pt x="0" y="21600"/>
                  </a:cubicBezTo>
                  <a:cubicBezTo>
                    <a:pt x="0" y="9670"/>
                    <a:pt x="9670" y="0"/>
                    <a:pt x="21600" y="0"/>
                  </a:cubicBezTo>
                  <a:cubicBezTo>
                    <a:pt x="33529" y="0"/>
                    <a:pt x="43200" y="9670"/>
                    <a:pt x="43200" y="21600"/>
                  </a:cubicBezTo>
                  <a:cubicBezTo>
                    <a:pt x="43200" y="21837"/>
                    <a:pt x="43196" y="22074"/>
                    <a:pt x="43188" y="22312"/>
                  </a:cubicBezTo>
                </a:path>
                <a:path w="43200" h="23987" stroke="0" extrusionOk="0">
                  <a:moveTo>
                    <a:pt x="132" y="23986"/>
                  </a:moveTo>
                  <a:cubicBezTo>
                    <a:pt x="44" y="23194"/>
                    <a:pt x="0" y="22397"/>
                    <a:pt x="0" y="21600"/>
                  </a:cubicBezTo>
                  <a:cubicBezTo>
                    <a:pt x="0" y="9670"/>
                    <a:pt x="9670" y="0"/>
                    <a:pt x="21600" y="0"/>
                  </a:cubicBezTo>
                  <a:cubicBezTo>
                    <a:pt x="33529" y="0"/>
                    <a:pt x="43200" y="9670"/>
                    <a:pt x="43200" y="21600"/>
                  </a:cubicBezTo>
                  <a:cubicBezTo>
                    <a:pt x="43200" y="21837"/>
                    <a:pt x="43196" y="22074"/>
                    <a:pt x="43188" y="22312"/>
                  </a:cubicBezTo>
                  <a:lnTo>
                    <a:pt x="21600" y="21600"/>
                  </a:lnTo>
                  <a:close/>
                </a:path>
              </a:pathLst>
            </a:custGeom>
            <a:solidFill>
              <a:srgbClr val="143C2B">
                <a:alpha val="7059"/>
              </a:srgbClr>
            </a:solidFill>
            <a:ln w="101600">
              <a:solidFill>
                <a:srgbClr val="339966"/>
              </a:solidFill>
              <a:round/>
              <a:headEnd/>
              <a:tailEnd/>
            </a:ln>
          </p:spPr>
          <p:txBody>
            <a:bodyPr wrap="none" anchor="ctr"/>
            <a:lstStyle/>
            <a:p>
              <a:endParaRPr lang="pt-BR">
                <a:latin typeface="Century Gothic" pitchFamily="34" charset="0"/>
              </a:endParaRPr>
            </a:p>
          </p:txBody>
        </p:sp>
        <p:sp>
          <p:nvSpPr>
            <p:cNvPr id="28" name="AutoShape 14"/>
            <p:cNvSpPr>
              <a:spLocks noChangeArrowheads="1"/>
            </p:cNvSpPr>
            <p:nvPr/>
          </p:nvSpPr>
          <p:spPr bwMode="auto">
            <a:xfrm>
              <a:off x="4427538" y="2205038"/>
              <a:ext cx="217487" cy="144462"/>
            </a:xfrm>
            <a:prstGeom prst="star5">
              <a:avLst/>
            </a:prstGeom>
            <a:solidFill>
              <a:srgbClr val="FFFF00"/>
            </a:solidFill>
            <a:ln w="9525">
              <a:solidFill>
                <a:schemeClr val="tx1"/>
              </a:solidFill>
              <a:miter lim="800000"/>
              <a:headEnd/>
              <a:tailEnd/>
            </a:ln>
            <a:effectLst/>
          </p:spPr>
          <p:txBody>
            <a:bodyPr wrap="none" anchor="ctr"/>
            <a:lstStyle/>
            <a:p>
              <a:pPr>
                <a:defRPr/>
              </a:pPr>
              <a:endParaRPr lang="pt-BR">
                <a:latin typeface="Century Gothic" pitchFamily="34" charset="0"/>
              </a:endParaRPr>
            </a:p>
          </p:txBody>
        </p:sp>
        <p:grpSp>
          <p:nvGrpSpPr>
            <p:cNvPr id="4" name="Grupo 28"/>
            <p:cNvGrpSpPr/>
            <p:nvPr/>
          </p:nvGrpSpPr>
          <p:grpSpPr>
            <a:xfrm>
              <a:off x="4489350" y="3197255"/>
              <a:ext cx="292024" cy="638270"/>
              <a:chOff x="4489350" y="3197255"/>
              <a:chExt cx="292024" cy="638270"/>
            </a:xfrm>
          </p:grpSpPr>
          <p:sp>
            <p:nvSpPr>
              <p:cNvPr id="30" name="Elipse 29"/>
              <p:cNvSpPr/>
              <p:nvPr/>
            </p:nvSpPr>
            <p:spPr bwMode="auto">
              <a:xfrm>
                <a:off x="4538750" y="3197255"/>
                <a:ext cx="216024" cy="216024"/>
              </a:xfrm>
              <a:prstGeom prst="ellipse">
                <a:avLst/>
              </a:prstGeom>
              <a:noFill/>
              <a:ln w="31750" cap="flat" cmpd="sng" algn="ctr">
                <a:solidFill>
                  <a:schemeClr val="bg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cxnSp>
            <p:nvCxnSpPr>
              <p:cNvPr id="31" name="Conector reto 30"/>
              <p:cNvCxnSpPr>
                <a:stCxn id="30" idx="4"/>
              </p:cNvCxnSpPr>
              <p:nvPr/>
            </p:nvCxnSpPr>
            <p:spPr bwMode="auto">
              <a:xfrm flipH="1">
                <a:off x="4610758" y="3413279"/>
                <a:ext cx="36004" cy="216024"/>
              </a:xfrm>
              <a:prstGeom prst="line">
                <a:avLst/>
              </a:prstGeom>
              <a:solidFill>
                <a:schemeClr val="accent1"/>
              </a:solidFill>
              <a:ln w="31750" cap="flat" cmpd="sng" algn="ctr">
                <a:solidFill>
                  <a:schemeClr val="bg1"/>
                </a:solidFill>
                <a:prstDash val="solid"/>
                <a:round/>
                <a:headEnd type="none" w="sm" len="sm"/>
                <a:tailEnd type="none" w="sm" len="sm"/>
              </a:ln>
              <a:effectLst/>
            </p:spPr>
          </p:cxnSp>
          <p:cxnSp>
            <p:nvCxnSpPr>
              <p:cNvPr id="32" name="Conector reto 31"/>
              <p:cNvCxnSpPr/>
              <p:nvPr/>
            </p:nvCxnSpPr>
            <p:spPr bwMode="auto">
              <a:xfrm>
                <a:off x="4610758" y="3603178"/>
                <a:ext cx="144016" cy="216024"/>
              </a:xfrm>
              <a:prstGeom prst="line">
                <a:avLst/>
              </a:prstGeom>
              <a:solidFill>
                <a:schemeClr val="accent1"/>
              </a:solidFill>
              <a:ln w="31750" cap="flat" cmpd="sng" algn="ctr">
                <a:solidFill>
                  <a:schemeClr val="bg1"/>
                </a:solidFill>
                <a:prstDash val="solid"/>
                <a:round/>
                <a:headEnd type="none" w="sm" len="sm"/>
                <a:tailEnd type="none" w="sm" len="sm"/>
              </a:ln>
              <a:effectLst/>
            </p:spPr>
          </p:cxnSp>
          <p:cxnSp>
            <p:nvCxnSpPr>
              <p:cNvPr id="33" name="Conector reto 32"/>
              <p:cNvCxnSpPr/>
              <p:nvPr/>
            </p:nvCxnSpPr>
            <p:spPr bwMode="auto">
              <a:xfrm flipH="1">
                <a:off x="4541242" y="3619501"/>
                <a:ext cx="72008" cy="216024"/>
              </a:xfrm>
              <a:prstGeom prst="line">
                <a:avLst/>
              </a:prstGeom>
              <a:solidFill>
                <a:schemeClr val="accent1"/>
              </a:solidFill>
              <a:ln w="31750" cap="flat" cmpd="sng" algn="ctr">
                <a:solidFill>
                  <a:schemeClr val="bg1"/>
                </a:solidFill>
                <a:prstDash val="solid"/>
                <a:round/>
                <a:headEnd type="none" w="sm" len="sm"/>
                <a:tailEnd type="none" w="sm" len="sm"/>
              </a:ln>
              <a:effectLst/>
            </p:spPr>
          </p:cxnSp>
          <p:cxnSp>
            <p:nvCxnSpPr>
              <p:cNvPr id="36" name="Conector reto 35"/>
              <p:cNvCxnSpPr/>
              <p:nvPr/>
            </p:nvCxnSpPr>
            <p:spPr bwMode="auto">
              <a:xfrm>
                <a:off x="4637358" y="3451623"/>
                <a:ext cx="144016" cy="72008"/>
              </a:xfrm>
              <a:prstGeom prst="line">
                <a:avLst/>
              </a:prstGeom>
              <a:solidFill>
                <a:schemeClr val="accent1"/>
              </a:solidFill>
              <a:ln w="31750" cap="flat" cmpd="sng" algn="ctr">
                <a:solidFill>
                  <a:schemeClr val="bg1"/>
                </a:solidFill>
                <a:prstDash val="solid"/>
                <a:round/>
                <a:headEnd type="none" w="sm" len="sm"/>
                <a:tailEnd type="none" w="sm" len="sm"/>
              </a:ln>
              <a:effectLst/>
            </p:spPr>
          </p:cxnSp>
          <p:cxnSp>
            <p:nvCxnSpPr>
              <p:cNvPr id="37" name="Conector reto 36"/>
              <p:cNvCxnSpPr/>
              <p:nvPr/>
            </p:nvCxnSpPr>
            <p:spPr bwMode="auto">
              <a:xfrm flipV="1">
                <a:off x="4489350" y="3458273"/>
                <a:ext cx="144016" cy="72008"/>
              </a:xfrm>
              <a:prstGeom prst="line">
                <a:avLst/>
              </a:prstGeom>
              <a:solidFill>
                <a:schemeClr val="accent1"/>
              </a:solidFill>
              <a:ln w="31750" cap="flat" cmpd="sng" algn="ctr">
                <a:solidFill>
                  <a:schemeClr val="bg1"/>
                </a:solidFill>
                <a:prstDash val="solid"/>
                <a:round/>
                <a:headEnd type="none" w="sm" len="sm"/>
                <a:tailEnd type="none" w="sm" len="sm"/>
              </a:ln>
              <a:effectLst/>
            </p:spPr>
          </p:cxnSp>
        </p:grpSp>
        <p:sp>
          <p:nvSpPr>
            <p:cNvPr id="38" name="Oval 25"/>
            <p:cNvSpPr>
              <a:spLocks noChangeArrowheads="1"/>
            </p:cNvSpPr>
            <p:nvPr/>
          </p:nvSpPr>
          <p:spPr bwMode="auto">
            <a:xfrm>
              <a:off x="2195736" y="3730418"/>
              <a:ext cx="142875" cy="144463"/>
            </a:xfrm>
            <a:prstGeom prst="ellipse">
              <a:avLst/>
            </a:prstGeom>
            <a:solidFill>
              <a:srgbClr val="FF0000"/>
            </a:solidFill>
            <a:ln w="9525">
              <a:solidFill>
                <a:schemeClr val="tx1"/>
              </a:solidFill>
              <a:round/>
              <a:headEnd/>
              <a:tailEnd/>
            </a:ln>
          </p:spPr>
          <p:txBody>
            <a:bodyPr wrap="none" anchor="ctr"/>
            <a:lstStyle/>
            <a:p>
              <a:endParaRPr lang="pt-BR">
                <a:latin typeface="Century Gothic" pitchFamily="34" charset="0"/>
              </a:endParaRPr>
            </a:p>
          </p:txBody>
        </p:sp>
        <p:sp>
          <p:nvSpPr>
            <p:cNvPr id="39" name="Oval 25"/>
            <p:cNvSpPr>
              <a:spLocks noChangeArrowheads="1"/>
            </p:cNvSpPr>
            <p:nvPr/>
          </p:nvSpPr>
          <p:spPr bwMode="auto">
            <a:xfrm>
              <a:off x="5243791" y="2979294"/>
              <a:ext cx="142875" cy="144463"/>
            </a:xfrm>
            <a:prstGeom prst="ellipse">
              <a:avLst/>
            </a:prstGeom>
            <a:solidFill>
              <a:srgbClr val="FF0000"/>
            </a:solidFill>
            <a:ln w="9525">
              <a:solidFill>
                <a:schemeClr val="tx1"/>
              </a:solidFill>
              <a:round/>
              <a:headEnd/>
              <a:tailEnd/>
            </a:ln>
          </p:spPr>
          <p:txBody>
            <a:bodyPr wrap="none" anchor="ctr"/>
            <a:lstStyle/>
            <a:p>
              <a:endParaRPr lang="pt-BR">
                <a:latin typeface="Century Gothic" pitchFamily="34" charset="0"/>
              </a:endParaRPr>
            </a:p>
          </p:txBody>
        </p:sp>
        <p:sp>
          <p:nvSpPr>
            <p:cNvPr id="40" name="Oval 25"/>
            <p:cNvSpPr>
              <a:spLocks noChangeArrowheads="1"/>
            </p:cNvSpPr>
            <p:nvPr/>
          </p:nvSpPr>
          <p:spPr bwMode="auto">
            <a:xfrm>
              <a:off x="3894833" y="4517651"/>
              <a:ext cx="142875" cy="144463"/>
            </a:xfrm>
            <a:prstGeom prst="ellipse">
              <a:avLst/>
            </a:prstGeom>
            <a:solidFill>
              <a:srgbClr val="FF0000"/>
            </a:solidFill>
            <a:ln w="9525">
              <a:solidFill>
                <a:schemeClr val="tx1"/>
              </a:solidFill>
              <a:round/>
              <a:headEnd/>
              <a:tailEnd/>
            </a:ln>
          </p:spPr>
          <p:txBody>
            <a:bodyPr wrap="none" anchor="ctr"/>
            <a:lstStyle/>
            <a:p>
              <a:endParaRPr lang="pt-BR">
                <a:latin typeface="Century Gothic" pitchFamily="34" charset="0"/>
              </a:endParaRPr>
            </a:p>
          </p:txBody>
        </p:sp>
        <p:sp>
          <p:nvSpPr>
            <p:cNvPr id="41" name="Oval 25"/>
            <p:cNvSpPr>
              <a:spLocks noChangeArrowheads="1"/>
            </p:cNvSpPr>
            <p:nvPr/>
          </p:nvSpPr>
          <p:spPr bwMode="auto">
            <a:xfrm>
              <a:off x="6889319" y="3730418"/>
              <a:ext cx="142875" cy="144463"/>
            </a:xfrm>
            <a:prstGeom prst="ellipse">
              <a:avLst/>
            </a:prstGeom>
            <a:solidFill>
              <a:srgbClr val="FF0000"/>
            </a:solidFill>
            <a:ln w="9525">
              <a:solidFill>
                <a:schemeClr val="tx1"/>
              </a:solidFill>
              <a:round/>
              <a:headEnd/>
              <a:tailEnd/>
            </a:ln>
          </p:spPr>
          <p:txBody>
            <a:bodyPr wrap="none" anchor="ctr"/>
            <a:lstStyle/>
            <a:p>
              <a:endParaRPr lang="pt-BR">
                <a:latin typeface="Century Gothic" pitchFamily="34" charset="0"/>
              </a:endParaRPr>
            </a:p>
          </p:txBody>
        </p:sp>
        <p:sp>
          <p:nvSpPr>
            <p:cNvPr id="48" name="Elipse 47"/>
            <p:cNvSpPr>
              <a:spLocks noChangeAspect="1"/>
            </p:cNvSpPr>
            <p:nvPr/>
          </p:nvSpPr>
          <p:spPr bwMode="auto">
            <a:xfrm>
              <a:off x="3017594" y="1786884"/>
              <a:ext cx="3240361" cy="2304256"/>
            </a:xfrm>
            <a:prstGeom prst="ellipse">
              <a:avLst/>
            </a:prstGeom>
            <a:gradFill>
              <a:gsLst>
                <a:gs pos="48000">
                  <a:srgbClr val="7030A0">
                    <a:alpha val="77000"/>
                  </a:srgbClr>
                </a:gs>
                <a:gs pos="91000">
                  <a:schemeClr val="tx1">
                    <a:alpha val="2000"/>
                  </a:schemeClr>
                </a:gs>
                <a:gs pos="6000">
                  <a:schemeClr val="bg1">
                    <a:alpha val="58000"/>
                  </a:schemeClr>
                </a:gs>
              </a:gsLst>
              <a:lin ang="5400000" scaled="0"/>
            </a:gradFill>
            <a:ln w="12700" cap="flat" cmpd="sng" algn="ctr">
              <a:noFill/>
              <a:prstDash val="solid"/>
              <a:round/>
              <a:headEnd type="none" w="sm" len="sm"/>
              <a:tailEnd type="none" w="sm" len="sm"/>
            </a:ln>
            <a:effectLst/>
          </p:spPr>
          <p:txBody>
            <a:bodyPr vert="horz" wrap="square" lIns="91405" tIns="45703" rIns="91405" bIns="45703" numCol="1" rtlCol="0" anchor="t" anchorCtr="0" compatLnSpc="1">
              <a:prstTxWarp prst="textNoShape">
                <a:avLst/>
              </a:prstTxWarp>
            </a:bodyPr>
            <a:lstStyle/>
            <a:p>
              <a:pPr defTabSz="914053"/>
              <a:endParaRPr lang="pt-BR" dirty="0" smtClean="0">
                <a:latin typeface="Helvetica 55 Roman" pitchFamily="34" charset="0"/>
              </a:endParaRPr>
            </a:p>
          </p:txBody>
        </p:sp>
        <p:grpSp>
          <p:nvGrpSpPr>
            <p:cNvPr id="5" name="Grupo 28"/>
            <p:cNvGrpSpPr/>
            <p:nvPr/>
          </p:nvGrpSpPr>
          <p:grpSpPr>
            <a:xfrm>
              <a:off x="2555875" y="1773238"/>
              <a:ext cx="3529013" cy="3960812"/>
              <a:chOff x="2555875" y="1773238"/>
              <a:chExt cx="3529013" cy="3960812"/>
            </a:xfrm>
          </p:grpSpPr>
          <p:sp>
            <p:nvSpPr>
              <p:cNvPr id="43" name="AutoShape 8"/>
              <p:cNvSpPr>
                <a:spLocks noChangeArrowheads="1"/>
              </p:cNvSpPr>
              <p:nvPr/>
            </p:nvSpPr>
            <p:spPr bwMode="auto">
              <a:xfrm>
                <a:off x="2555875" y="2852738"/>
                <a:ext cx="217488" cy="144462"/>
              </a:xfrm>
              <a:prstGeom prst="star5">
                <a:avLst/>
              </a:prstGeom>
              <a:solidFill>
                <a:schemeClr val="accent6">
                  <a:lumMod val="20000"/>
                  <a:lumOff val="80000"/>
                </a:schemeClr>
              </a:solidFill>
              <a:ln w="9525">
                <a:noFill/>
                <a:miter lim="800000"/>
                <a:headEnd/>
                <a:tailEnd/>
              </a:ln>
              <a:effectLst/>
            </p:spPr>
            <p:txBody>
              <a:bodyPr wrap="none" anchor="ctr"/>
              <a:lstStyle/>
              <a:p>
                <a:pPr>
                  <a:defRPr/>
                </a:pPr>
                <a:endParaRPr lang="pt-BR">
                  <a:latin typeface="Century Gothic" pitchFamily="34" charset="0"/>
                </a:endParaRPr>
              </a:p>
            </p:txBody>
          </p:sp>
          <p:sp>
            <p:nvSpPr>
              <p:cNvPr id="44" name="AutoShape 9"/>
              <p:cNvSpPr>
                <a:spLocks noChangeArrowheads="1"/>
              </p:cNvSpPr>
              <p:nvPr/>
            </p:nvSpPr>
            <p:spPr bwMode="auto">
              <a:xfrm>
                <a:off x="3203575" y="2205038"/>
                <a:ext cx="217488" cy="144462"/>
              </a:xfrm>
              <a:prstGeom prst="star5">
                <a:avLst/>
              </a:prstGeom>
              <a:solidFill>
                <a:schemeClr val="accent6">
                  <a:lumMod val="20000"/>
                  <a:lumOff val="80000"/>
                </a:schemeClr>
              </a:solidFill>
              <a:ln w="9525">
                <a:noFill/>
                <a:miter lim="800000"/>
                <a:headEnd/>
                <a:tailEnd/>
              </a:ln>
              <a:effectLst/>
            </p:spPr>
            <p:txBody>
              <a:bodyPr wrap="none" anchor="ctr"/>
              <a:lstStyle/>
              <a:p>
                <a:pPr>
                  <a:defRPr/>
                </a:pPr>
                <a:endParaRPr lang="pt-BR">
                  <a:latin typeface="Century Gothic" pitchFamily="34" charset="0"/>
                </a:endParaRPr>
              </a:p>
            </p:txBody>
          </p:sp>
          <p:sp>
            <p:nvSpPr>
              <p:cNvPr id="45" name="AutoShape 10"/>
              <p:cNvSpPr>
                <a:spLocks noChangeArrowheads="1"/>
              </p:cNvSpPr>
              <p:nvPr/>
            </p:nvSpPr>
            <p:spPr bwMode="auto">
              <a:xfrm>
                <a:off x="5724525" y="2781300"/>
                <a:ext cx="217488" cy="144463"/>
              </a:xfrm>
              <a:prstGeom prst="star5">
                <a:avLst/>
              </a:prstGeom>
              <a:solidFill>
                <a:srgbClr val="FFC000"/>
              </a:solidFill>
              <a:ln w="9525">
                <a:noFill/>
                <a:miter lim="800000"/>
                <a:headEnd/>
                <a:tailEnd/>
              </a:ln>
              <a:effectLst/>
            </p:spPr>
            <p:txBody>
              <a:bodyPr wrap="none" anchor="ctr"/>
              <a:lstStyle/>
              <a:p>
                <a:pPr>
                  <a:defRPr/>
                </a:pPr>
                <a:endParaRPr lang="pt-BR">
                  <a:latin typeface="Century Gothic" pitchFamily="34" charset="0"/>
                </a:endParaRPr>
              </a:p>
            </p:txBody>
          </p:sp>
          <p:sp>
            <p:nvSpPr>
              <p:cNvPr id="46" name="AutoShape 11"/>
              <p:cNvSpPr>
                <a:spLocks noChangeArrowheads="1"/>
              </p:cNvSpPr>
              <p:nvPr/>
            </p:nvSpPr>
            <p:spPr bwMode="auto">
              <a:xfrm>
                <a:off x="5435600" y="1773238"/>
                <a:ext cx="217488" cy="144462"/>
              </a:xfrm>
              <a:prstGeom prst="star5">
                <a:avLst/>
              </a:prstGeom>
              <a:solidFill>
                <a:srgbClr val="FFC000"/>
              </a:solidFill>
              <a:ln w="9525">
                <a:noFill/>
                <a:miter lim="800000"/>
                <a:headEnd/>
                <a:tailEnd/>
              </a:ln>
              <a:effectLst/>
            </p:spPr>
            <p:txBody>
              <a:bodyPr wrap="none" anchor="ctr"/>
              <a:lstStyle/>
              <a:p>
                <a:pPr>
                  <a:defRPr/>
                </a:pPr>
                <a:endParaRPr lang="pt-BR">
                  <a:latin typeface="Century Gothic" pitchFamily="34" charset="0"/>
                </a:endParaRPr>
              </a:p>
            </p:txBody>
          </p:sp>
          <p:sp>
            <p:nvSpPr>
              <p:cNvPr id="47" name="AutoShape 12"/>
              <p:cNvSpPr>
                <a:spLocks noChangeArrowheads="1"/>
              </p:cNvSpPr>
              <p:nvPr/>
            </p:nvSpPr>
            <p:spPr bwMode="auto">
              <a:xfrm>
                <a:off x="5867400" y="2276475"/>
                <a:ext cx="217488" cy="144463"/>
              </a:xfrm>
              <a:prstGeom prst="star5">
                <a:avLst/>
              </a:prstGeom>
              <a:solidFill>
                <a:schemeClr val="bg1"/>
              </a:solidFill>
              <a:ln w="9525">
                <a:noFill/>
                <a:miter lim="800000"/>
                <a:headEnd/>
                <a:tailEnd/>
              </a:ln>
              <a:effectLst/>
            </p:spPr>
            <p:txBody>
              <a:bodyPr wrap="none" anchor="ctr"/>
              <a:lstStyle/>
              <a:p>
                <a:pPr>
                  <a:defRPr/>
                </a:pPr>
                <a:endParaRPr lang="pt-BR">
                  <a:latin typeface="Century Gothic" pitchFamily="34" charset="0"/>
                </a:endParaRPr>
              </a:p>
            </p:txBody>
          </p:sp>
          <p:sp>
            <p:nvSpPr>
              <p:cNvPr id="49" name="AutoShape 15"/>
              <p:cNvSpPr>
                <a:spLocks noChangeArrowheads="1"/>
              </p:cNvSpPr>
              <p:nvPr/>
            </p:nvSpPr>
            <p:spPr bwMode="auto">
              <a:xfrm>
                <a:off x="4211638" y="2060575"/>
                <a:ext cx="217487" cy="144463"/>
              </a:xfrm>
              <a:prstGeom prst="star5">
                <a:avLst/>
              </a:prstGeom>
              <a:solidFill>
                <a:srgbClr val="FFFFCC"/>
              </a:solidFill>
              <a:ln w="9525">
                <a:noFill/>
                <a:miter lim="800000"/>
                <a:headEnd/>
                <a:tailEnd/>
              </a:ln>
              <a:effectLst/>
            </p:spPr>
            <p:txBody>
              <a:bodyPr wrap="none" anchor="ctr"/>
              <a:lstStyle/>
              <a:p>
                <a:pPr>
                  <a:defRPr/>
                </a:pPr>
                <a:endParaRPr lang="pt-BR">
                  <a:latin typeface="Century Gothic" pitchFamily="34" charset="0"/>
                </a:endParaRPr>
              </a:p>
            </p:txBody>
          </p:sp>
          <p:sp>
            <p:nvSpPr>
              <p:cNvPr id="50" name="AutoShape 16"/>
              <p:cNvSpPr>
                <a:spLocks noChangeArrowheads="1"/>
              </p:cNvSpPr>
              <p:nvPr/>
            </p:nvSpPr>
            <p:spPr bwMode="auto">
              <a:xfrm>
                <a:off x="5292725" y="5516563"/>
                <a:ext cx="217488" cy="144462"/>
              </a:xfrm>
              <a:prstGeom prst="star5">
                <a:avLst/>
              </a:prstGeom>
              <a:solidFill>
                <a:srgbClr val="7030A0"/>
              </a:solidFill>
              <a:ln w="9525">
                <a:noFill/>
                <a:miter lim="800000"/>
                <a:headEnd/>
                <a:tailEnd/>
              </a:ln>
              <a:effectLst/>
            </p:spPr>
            <p:txBody>
              <a:bodyPr wrap="none" anchor="ctr"/>
              <a:lstStyle/>
              <a:p>
                <a:pPr>
                  <a:defRPr/>
                </a:pPr>
                <a:endParaRPr lang="pt-BR">
                  <a:latin typeface="Century Gothic" pitchFamily="34" charset="0"/>
                </a:endParaRPr>
              </a:p>
            </p:txBody>
          </p:sp>
          <p:sp>
            <p:nvSpPr>
              <p:cNvPr id="51" name="AutoShape 17"/>
              <p:cNvSpPr>
                <a:spLocks noChangeArrowheads="1"/>
              </p:cNvSpPr>
              <p:nvPr/>
            </p:nvSpPr>
            <p:spPr bwMode="auto">
              <a:xfrm>
                <a:off x="5724525" y="5084763"/>
                <a:ext cx="217488" cy="144462"/>
              </a:xfrm>
              <a:prstGeom prst="star5">
                <a:avLst/>
              </a:prstGeom>
              <a:solidFill>
                <a:srgbClr val="C00000"/>
              </a:solidFill>
              <a:ln w="9525">
                <a:noFill/>
                <a:miter lim="800000"/>
                <a:headEnd/>
                <a:tailEnd/>
              </a:ln>
              <a:effectLst/>
            </p:spPr>
            <p:txBody>
              <a:bodyPr wrap="none" anchor="ctr"/>
              <a:lstStyle/>
              <a:p>
                <a:pPr>
                  <a:defRPr/>
                </a:pPr>
                <a:endParaRPr lang="pt-BR">
                  <a:latin typeface="Century Gothic" pitchFamily="34" charset="0"/>
                </a:endParaRPr>
              </a:p>
            </p:txBody>
          </p:sp>
          <p:sp>
            <p:nvSpPr>
              <p:cNvPr id="52" name="AutoShape 18"/>
              <p:cNvSpPr>
                <a:spLocks noChangeArrowheads="1"/>
              </p:cNvSpPr>
              <p:nvPr/>
            </p:nvSpPr>
            <p:spPr bwMode="auto">
              <a:xfrm>
                <a:off x="4427538" y="5589588"/>
                <a:ext cx="217487" cy="144462"/>
              </a:xfrm>
              <a:prstGeom prst="star5">
                <a:avLst/>
              </a:prstGeom>
              <a:solidFill>
                <a:schemeClr val="accent2">
                  <a:lumMod val="60000"/>
                  <a:lumOff val="40000"/>
                </a:schemeClr>
              </a:solidFill>
              <a:ln w="9525">
                <a:noFill/>
                <a:miter lim="800000"/>
                <a:headEnd/>
                <a:tailEnd/>
              </a:ln>
              <a:effectLst/>
            </p:spPr>
            <p:txBody>
              <a:bodyPr wrap="none" anchor="ctr"/>
              <a:lstStyle/>
              <a:p>
                <a:pPr>
                  <a:defRPr/>
                </a:pPr>
                <a:endParaRPr lang="pt-BR">
                  <a:latin typeface="Century Gothic" pitchFamily="34" charset="0"/>
                </a:endParaRPr>
              </a:p>
            </p:txBody>
          </p:sp>
          <p:sp>
            <p:nvSpPr>
              <p:cNvPr id="53" name="AutoShape 19"/>
              <p:cNvSpPr>
                <a:spLocks noChangeArrowheads="1"/>
              </p:cNvSpPr>
              <p:nvPr/>
            </p:nvSpPr>
            <p:spPr bwMode="auto">
              <a:xfrm>
                <a:off x="2771775" y="4724400"/>
                <a:ext cx="217488" cy="144463"/>
              </a:xfrm>
              <a:prstGeom prst="star5">
                <a:avLst/>
              </a:prstGeom>
              <a:solidFill>
                <a:schemeClr val="accent3">
                  <a:lumMod val="85000"/>
                </a:schemeClr>
              </a:solidFill>
              <a:ln w="9525">
                <a:noFill/>
                <a:miter lim="800000"/>
                <a:headEnd/>
                <a:tailEnd/>
              </a:ln>
              <a:effectLst/>
            </p:spPr>
            <p:txBody>
              <a:bodyPr wrap="none" anchor="ctr"/>
              <a:lstStyle/>
              <a:p>
                <a:pPr>
                  <a:defRPr/>
                </a:pPr>
                <a:endParaRPr lang="pt-BR">
                  <a:latin typeface="Century Gothic" pitchFamily="34" charset="0"/>
                </a:endParaRPr>
              </a:p>
            </p:txBody>
          </p:sp>
        </p:grpSp>
      </p:grpSp>
      <p:sp>
        <p:nvSpPr>
          <p:cNvPr id="60" name="CaixaDeTexto 59"/>
          <p:cNvSpPr txBox="1"/>
          <p:nvPr/>
        </p:nvSpPr>
        <p:spPr>
          <a:xfrm>
            <a:off x="5400600" y="6525344"/>
            <a:ext cx="3707904" cy="276999"/>
          </a:xfrm>
          <a:prstGeom prst="rect">
            <a:avLst/>
          </a:prstGeom>
          <a:noFill/>
        </p:spPr>
        <p:txBody>
          <a:bodyPr wrap="square">
            <a:spAutoFit/>
          </a:bodyPr>
          <a:lstStyle/>
          <a:p>
            <a:pPr algn="l">
              <a:defRPr/>
            </a:pPr>
            <a:r>
              <a:rPr lang="pt-BR" sz="1200" dirty="0" smtClean="0">
                <a:solidFill>
                  <a:schemeClr val="accent2">
                    <a:lumMod val="40000"/>
                    <a:lumOff val="60000"/>
                  </a:schemeClr>
                </a:solidFill>
                <a:latin typeface="Century Gothic" pitchFamily="34" charset="0"/>
              </a:rPr>
              <a:t>Crédito: André Luiz da Silva/CDA/CDCC/USP </a:t>
            </a:r>
            <a:endParaRPr lang="pt-BR" sz="1200" dirty="0">
              <a:solidFill>
                <a:schemeClr val="accent2">
                  <a:lumMod val="40000"/>
                  <a:lumOff val="60000"/>
                </a:schemeClr>
              </a:solidFill>
              <a:latin typeface="Century Gothic" pitchFamily="34" charset="0"/>
            </a:endParaRPr>
          </a:p>
        </p:txBody>
      </p:sp>
      <p:sp>
        <p:nvSpPr>
          <p:cNvPr id="56" name="Line 26"/>
          <p:cNvSpPr>
            <a:spLocks noChangeShapeType="1"/>
          </p:cNvSpPr>
          <p:nvPr/>
        </p:nvSpPr>
        <p:spPr bwMode="auto">
          <a:xfrm>
            <a:off x="4644008" y="1497376"/>
            <a:ext cx="0" cy="2449512"/>
          </a:xfrm>
          <a:prstGeom prst="line">
            <a:avLst/>
          </a:prstGeom>
          <a:noFill/>
          <a:ln w="25400">
            <a:solidFill>
              <a:schemeClr val="bg1"/>
            </a:solidFill>
            <a:prstDash val="sysDot"/>
            <a:round/>
            <a:headEnd/>
            <a:tailEnd/>
          </a:ln>
        </p:spPr>
        <p:txBody>
          <a:bodyPr/>
          <a:lstStyle/>
          <a:p>
            <a:endParaRPr lang="pt-BR">
              <a:latin typeface="Century Gothic" pitchFamily="34" charset="0"/>
            </a:endParaRPr>
          </a:p>
        </p:txBody>
      </p:sp>
      <p:sp>
        <p:nvSpPr>
          <p:cNvPr id="108" name="Elipse 107"/>
          <p:cNvSpPr>
            <a:spLocks noChangeAspect="1"/>
          </p:cNvSpPr>
          <p:nvPr/>
        </p:nvSpPr>
        <p:spPr bwMode="auto">
          <a:xfrm rot="18342476">
            <a:off x="4334050" y="1191727"/>
            <a:ext cx="636551" cy="636551"/>
          </a:xfrm>
          <a:prstGeom prst="ellipse">
            <a:avLst/>
          </a:prstGeom>
          <a:gradFill>
            <a:gsLst>
              <a:gs pos="7000">
                <a:srgbClr val="21FF46"/>
              </a:gs>
              <a:gs pos="77000">
                <a:srgbClr val="21FF46">
                  <a:alpha val="2000"/>
                </a:srgbClr>
              </a:gs>
            </a:gsLst>
            <a:path path="shape">
              <a:fillToRect l="50000" t="50000" r="50000" b="50000"/>
            </a:path>
          </a:gra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defTabSz="914053"/>
            <a:endParaRPr lang="pt-BR" dirty="0" smtClean="0">
              <a:latin typeface="Helvetica 55 Roman" pitchFamily="34" charset="0"/>
            </a:endParaRPr>
          </a:p>
        </p:txBody>
      </p:sp>
      <p:sp>
        <p:nvSpPr>
          <p:cNvPr id="107" name="Oval 25"/>
          <p:cNvSpPr>
            <a:spLocks noChangeArrowheads="1"/>
          </p:cNvSpPr>
          <p:nvPr/>
        </p:nvSpPr>
        <p:spPr bwMode="auto">
          <a:xfrm rot="18342476">
            <a:off x="4577800" y="1440006"/>
            <a:ext cx="142875" cy="144463"/>
          </a:xfrm>
          <a:prstGeom prst="ellipse">
            <a:avLst/>
          </a:prstGeom>
          <a:solidFill>
            <a:schemeClr val="bg1"/>
          </a:solidFill>
          <a:ln w="9525">
            <a:noFill/>
            <a:round/>
            <a:headEnd/>
            <a:tailEnd/>
          </a:ln>
        </p:spPr>
        <p:txBody>
          <a:bodyPr wrap="none" anchor="ctr"/>
          <a:lstStyle/>
          <a:p>
            <a:endParaRPr lang="pt-BR">
              <a:latin typeface="Helvetica 55 Roman" pitchFamily="34" charset="0"/>
            </a:endParaRPr>
          </a:p>
        </p:txBody>
      </p:sp>
      <p:sp>
        <p:nvSpPr>
          <p:cNvPr id="109" name="CaixaDeTexto 34"/>
          <p:cNvSpPr txBox="1">
            <a:spLocks noChangeArrowheads="1"/>
          </p:cNvSpPr>
          <p:nvPr/>
        </p:nvSpPr>
        <p:spPr bwMode="auto">
          <a:xfrm>
            <a:off x="4728567" y="980728"/>
            <a:ext cx="1571625" cy="523220"/>
          </a:xfrm>
          <a:prstGeom prst="rect">
            <a:avLst/>
          </a:prstGeom>
          <a:noFill/>
          <a:ln w="9525">
            <a:noFill/>
            <a:miter lim="800000"/>
            <a:headEnd/>
            <a:tailEnd/>
          </a:ln>
        </p:spPr>
        <p:txBody>
          <a:bodyPr>
            <a:spAutoFit/>
          </a:bodyPr>
          <a:lstStyle/>
          <a:p>
            <a:r>
              <a:rPr lang="pt-BR" sz="2800" dirty="0" smtClean="0">
                <a:solidFill>
                  <a:srgbClr val="00FF00"/>
                </a:solidFill>
                <a:latin typeface="Century Gothic" pitchFamily="34" charset="0"/>
              </a:rPr>
              <a:t>Zênite</a:t>
            </a:r>
            <a:endParaRPr lang="pt-BR" sz="2800" dirty="0">
              <a:solidFill>
                <a:srgbClr val="00FF00"/>
              </a:solidFill>
              <a:latin typeface="Century Gothic" pitchFamily="34" charset="0"/>
            </a:endParaRPr>
          </a:p>
        </p:txBody>
      </p:sp>
      <p:sp>
        <p:nvSpPr>
          <p:cNvPr id="110" name="Line 26"/>
          <p:cNvSpPr>
            <a:spLocks noChangeShapeType="1"/>
          </p:cNvSpPr>
          <p:nvPr/>
        </p:nvSpPr>
        <p:spPr bwMode="auto">
          <a:xfrm>
            <a:off x="4644008" y="3946119"/>
            <a:ext cx="0" cy="2304256"/>
          </a:xfrm>
          <a:prstGeom prst="line">
            <a:avLst/>
          </a:prstGeom>
          <a:noFill/>
          <a:ln w="25400">
            <a:solidFill>
              <a:schemeClr val="bg1">
                <a:alpha val="65000"/>
              </a:schemeClr>
            </a:solidFill>
            <a:prstDash val="sysDot"/>
            <a:round/>
            <a:headEnd/>
            <a:tailEnd/>
          </a:ln>
        </p:spPr>
        <p:txBody>
          <a:bodyPr/>
          <a:lstStyle/>
          <a:p>
            <a:endParaRPr lang="pt-BR">
              <a:latin typeface="Century Gothic" pitchFamily="34" charset="0"/>
            </a:endParaRPr>
          </a:p>
        </p:txBody>
      </p:sp>
      <p:sp>
        <p:nvSpPr>
          <p:cNvPr id="112" name="CaixaDeTexto 34"/>
          <p:cNvSpPr txBox="1">
            <a:spLocks noChangeArrowheads="1"/>
          </p:cNvSpPr>
          <p:nvPr/>
        </p:nvSpPr>
        <p:spPr bwMode="auto">
          <a:xfrm>
            <a:off x="3072383" y="6165304"/>
            <a:ext cx="1571625" cy="523220"/>
          </a:xfrm>
          <a:prstGeom prst="rect">
            <a:avLst/>
          </a:prstGeom>
          <a:noFill/>
          <a:ln w="9525">
            <a:noFill/>
            <a:miter lim="800000"/>
            <a:headEnd/>
            <a:tailEnd/>
          </a:ln>
        </p:spPr>
        <p:txBody>
          <a:bodyPr>
            <a:spAutoFit/>
          </a:bodyPr>
          <a:lstStyle/>
          <a:p>
            <a:r>
              <a:rPr lang="pt-BR" sz="2800" dirty="0" smtClean="0">
                <a:solidFill>
                  <a:srgbClr val="00B0F0"/>
                </a:solidFill>
                <a:latin typeface="Century Gothic" pitchFamily="34" charset="0"/>
              </a:rPr>
              <a:t>Nadir</a:t>
            </a:r>
            <a:endParaRPr lang="pt-BR" sz="2800" dirty="0">
              <a:solidFill>
                <a:srgbClr val="00B0F0"/>
              </a:solidFill>
              <a:latin typeface="Century Gothic" pitchFamily="34" charset="0"/>
            </a:endParaRPr>
          </a:p>
        </p:txBody>
      </p:sp>
      <p:sp>
        <p:nvSpPr>
          <p:cNvPr id="111" name="Elipse 110"/>
          <p:cNvSpPr>
            <a:spLocks noChangeAspect="1"/>
          </p:cNvSpPr>
          <p:nvPr/>
        </p:nvSpPr>
        <p:spPr bwMode="auto">
          <a:xfrm rot="18342476">
            <a:off x="4334202" y="5867147"/>
            <a:ext cx="636551" cy="636551"/>
          </a:xfrm>
          <a:prstGeom prst="ellipse">
            <a:avLst/>
          </a:prstGeom>
          <a:gradFill>
            <a:gsLst>
              <a:gs pos="7000">
                <a:srgbClr val="00B0F0"/>
              </a:gs>
              <a:gs pos="77000">
                <a:srgbClr val="21FF46">
                  <a:alpha val="2000"/>
                </a:srgbClr>
              </a:gs>
            </a:gsLst>
            <a:path path="shape">
              <a:fillToRect l="50000" t="50000" r="50000" b="50000"/>
            </a:path>
          </a:gra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defTabSz="914053"/>
            <a:endParaRPr lang="pt-BR" dirty="0" smtClean="0">
              <a:latin typeface="Helvetica 55 Roman" pitchFamily="34" charset="0"/>
            </a:endParaRPr>
          </a:p>
        </p:txBody>
      </p:sp>
      <p:sp>
        <p:nvSpPr>
          <p:cNvPr id="113" name="Oval 25"/>
          <p:cNvSpPr>
            <a:spLocks noChangeArrowheads="1"/>
          </p:cNvSpPr>
          <p:nvPr/>
        </p:nvSpPr>
        <p:spPr bwMode="auto">
          <a:xfrm rot="18342476">
            <a:off x="4585690" y="6128546"/>
            <a:ext cx="142875" cy="144463"/>
          </a:xfrm>
          <a:prstGeom prst="ellipse">
            <a:avLst/>
          </a:prstGeom>
          <a:solidFill>
            <a:schemeClr val="bg1"/>
          </a:solidFill>
          <a:ln w="9525">
            <a:noFill/>
            <a:round/>
            <a:headEnd/>
            <a:tailEnd/>
          </a:ln>
        </p:spPr>
        <p:txBody>
          <a:bodyPr wrap="none" anchor="ctr"/>
          <a:lstStyle/>
          <a:p>
            <a:endParaRPr lang="pt-BR">
              <a:latin typeface="Helvetica 55 Roman" pitchFamily="34"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down)">
                                      <p:cBhvr>
                                        <p:cTn id="7" dur="3000"/>
                                        <p:tgtEl>
                                          <p:spTgt spid="56"/>
                                        </p:tgtEl>
                                      </p:cBhvr>
                                    </p:animEffect>
                                  </p:childTnLst>
                                </p:cTn>
                              </p:par>
                            </p:childTnLst>
                          </p:cTn>
                        </p:par>
                        <p:par>
                          <p:cTn id="8" fill="hold">
                            <p:stCondLst>
                              <p:cond delay="3000"/>
                            </p:stCondLst>
                            <p:childTnLst>
                              <p:par>
                                <p:cTn id="9" presetID="10" presetClass="entr" presetSubtype="0" fill="hold" grpId="0" nodeType="afterEffect">
                                  <p:stCondLst>
                                    <p:cond delay="0"/>
                                  </p:stCondLst>
                                  <p:childTnLst>
                                    <p:set>
                                      <p:cBhvr>
                                        <p:cTn id="10" dur="1" fill="hold">
                                          <p:stCondLst>
                                            <p:cond delay="0"/>
                                          </p:stCondLst>
                                        </p:cTn>
                                        <p:tgtEl>
                                          <p:spTgt spid="107"/>
                                        </p:tgtEl>
                                        <p:attrNameLst>
                                          <p:attrName>style.visibility</p:attrName>
                                        </p:attrNameLst>
                                      </p:cBhvr>
                                      <p:to>
                                        <p:strVal val="visible"/>
                                      </p:to>
                                    </p:set>
                                    <p:animEffect transition="in" filter="fade">
                                      <p:cBhvr>
                                        <p:cTn id="11" dur="2000"/>
                                        <p:tgtEl>
                                          <p:spTgt spid="107"/>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08"/>
                                        </p:tgtEl>
                                        <p:attrNameLst>
                                          <p:attrName>style.visibility</p:attrName>
                                        </p:attrNameLst>
                                      </p:cBhvr>
                                      <p:to>
                                        <p:strVal val="visible"/>
                                      </p:to>
                                    </p:set>
                                    <p:animEffect transition="in" filter="fade">
                                      <p:cBhvr>
                                        <p:cTn id="14" dur="2000"/>
                                        <p:tgtEl>
                                          <p:spTgt spid="108"/>
                                        </p:tgtEl>
                                      </p:cBhvr>
                                    </p:animEffect>
                                  </p:childTnLst>
                                </p:cTn>
                              </p:par>
                            </p:childTnLst>
                          </p:cTn>
                        </p:par>
                        <p:par>
                          <p:cTn id="15" fill="hold">
                            <p:stCondLst>
                              <p:cond delay="5000"/>
                            </p:stCondLst>
                            <p:childTnLst>
                              <p:par>
                                <p:cTn id="16" presetID="10" presetClass="entr" presetSubtype="0" fill="hold" grpId="0" nodeType="afterEffect">
                                  <p:stCondLst>
                                    <p:cond delay="0"/>
                                  </p:stCondLst>
                                  <p:childTnLst>
                                    <p:set>
                                      <p:cBhvr>
                                        <p:cTn id="17" dur="1" fill="hold">
                                          <p:stCondLst>
                                            <p:cond delay="0"/>
                                          </p:stCondLst>
                                        </p:cTn>
                                        <p:tgtEl>
                                          <p:spTgt spid="109"/>
                                        </p:tgtEl>
                                        <p:attrNameLst>
                                          <p:attrName>style.visibility</p:attrName>
                                        </p:attrNameLst>
                                      </p:cBhvr>
                                      <p:to>
                                        <p:strVal val="visible"/>
                                      </p:to>
                                    </p:set>
                                    <p:animEffect transition="in" filter="fade">
                                      <p:cBhvr>
                                        <p:cTn id="18" dur="2000"/>
                                        <p:tgtEl>
                                          <p:spTgt spid="109"/>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110"/>
                                        </p:tgtEl>
                                        <p:attrNameLst>
                                          <p:attrName>style.visibility</p:attrName>
                                        </p:attrNameLst>
                                      </p:cBhvr>
                                      <p:to>
                                        <p:strVal val="visible"/>
                                      </p:to>
                                    </p:set>
                                    <p:animEffect transition="in" filter="wipe(up)">
                                      <p:cBhvr>
                                        <p:cTn id="23" dur="3000"/>
                                        <p:tgtEl>
                                          <p:spTgt spid="110"/>
                                        </p:tgtEl>
                                      </p:cBhvr>
                                    </p:animEffect>
                                  </p:childTnLst>
                                </p:cTn>
                              </p:par>
                            </p:childTnLst>
                          </p:cTn>
                        </p:par>
                        <p:par>
                          <p:cTn id="24" fill="hold">
                            <p:stCondLst>
                              <p:cond delay="3000"/>
                            </p:stCondLst>
                            <p:childTnLst>
                              <p:par>
                                <p:cTn id="25" presetID="10" presetClass="entr" presetSubtype="0" fill="hold" grpId="0" nodeType="afterEffect">
                                  <p:stCondLst>
                                    <p:cond delay="0"/>
                                  </p:stCondLst>
                                  <p:childTnLst>
                                    <p:set>
                                      <p:cBhvr>
                                        <p:cTn id="26" dur="1" fill="hold">
                                          <p:stCondLst>
                                            <p:cond delay="0"/>
                                          </p:stCondLst>
                                        </p:cTn>
                                        <p:tgtEl>
                                          <p:spTgt spid="111"/>
                                        </p:tgtEl>
                                        <p:attrNameLst>
                                          <p:attrName>style.visibility</p:attrName>
                                        </p:attrNameLst>
                                      </p:cBhvr>
                                      <p:to>
                                        <p:strVal val="visible"/>
                                      </p:to>
                                    </p:set>
                                    <p:animEffect transition="in" filter="fade">
                                      <p:cBhvr>
                                        <p:cTn id="27" dur="2000"/>
                                        <p:tgtEl>
                                          <p:spTgt spid="111"/>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13"/>
                                        </p:tgtEl>
                                        <p:attrNameLst>
                                          <p:attrName>style.visibility</p:attrName>
                                        </p:attrNameLst>
                                      </p:cBhvr>
                                      <p:to>
                                        <p:strVal val="visible"/>
                                      </p:to>
                                    </p:set>
                                    <p:animEffect transition="in" filter="fade">
                                      <p:cBhvr>
                                        <p:cTn id="30" dur="2000"/>
                                        <p:tgtEl>
                                          <p:spTgt spid="113"/>
                                        </p:tgtEl>
                                      </p:cBhvr>
                                    </p:animEffect>
                                  </p:childTnLst>
                                </p:cTn>
                              </p:par>
                            </p:childTnLst>
                          </p:cTn>
                        </p:par>
                        <p:par>
                          <p:cTn id="31" fill="hold">
                            <p:stCondLst>
                              <p:cond delay="5000"/>
                            </p:stCondLst>
                            <p:childTnLst>
                              <p:par>
                                <p:cTn id="32" presetID="10" presetClass="entr" presetSubtype="0"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fade">
                                      <p:cBhvr>
                                        <p:cTn id="34" dur="2000"/>
                                        <p:tgtEl>
                                          <p:spTgt spid="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108" grpId="0" animBg="1"/>
      <p:bldP spid="107" grpId="0" animBg="1"/>
      <p:bldP spid="109" grpId="0"/>
      <p:bldP spid="110" grpId="0" animBg="1"/>
      <p:bldP spid="112" grpId="0"/>
      <p:bldP spid="111" grpId="0" animBg="1"/>
      <p:bldP spid="11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50"/>
          <p:cNvGrpSpPr/>
          <p:nvPr/>
        </p:nvGrpSpPr>
        <p:grpSpPr>
          <a:xfrm>
            <a:off x="1717299" y="986236"/>
            <a:ext cx="5665788" cy="5707796"/>
            <a:chOff x="1717299" y="986236"/>
            <a:chExt cx="5665788" cy="5707796"/>
          </a:xfrm>
        </p:grpSpPr>
        <p:grpSp>
          <p:nvGrpSpPr>
            <p:cNvPr id="3" name="Grupo 66"/>
            <p:cNvGrpSpPr/>
            <p:nvPr/>
          </p:nvGrpSpPr>
          <p:grpSpPr>
            <a:xfrm>
              <a:off x="1717299" y="1509862"/>
              <a:ext cx="5665788" cy="4680000"/>
              <a:chOff x="1706194" y="1472815"/>
              <a:chExt cx="5665788" cy="4680000"/>
            </a:xfrm>
          </p:grpSpPr>
          <p:sp>
            <p:nvSpPr>
              <p:cNvPr id="161" name="Lua 160"/>
              <p:cNvSpPr/>
              <p:nvPr/>
            </p:nvSpPr>
            <p:spPr bwMode="auto">
              <a:xfrm rot="16200000">
                <a:off x="4042570" y="3708706"/>
                <a:ext cx="1125232" cy="3276000"/>
              </a:xfrm>
              <a:prstGeom prst="moon">
                <a:avLst>
                  <a:gd name="adj" fmla="val 87500"/>
                </a:avLst>
              </a:prstGeom>
              <a:gradFill flip="none" rotWithShape="1">
                <a:gsLst>
                  <a:gs pos="94000">
                    <a:schemeClr val="tx1">
                      <a:alpha val="0"/>
                    </a:schemeClr>
                  </a:gs>
                  <a:gs pos="68000">
                    <a:srgbClr val="7030A0">
                      <a:alpha val="41000"/>
                    </a:srgbClr>
                  </a:gs>
                  <a:gs pos="3000">
                    <a:schemeClr val="bg1">
                      <a:alpha val="37000"/>
                    </a:schemeClr>
                  </a:gs>
                </a:gsLst>
                <a:lin ang="21594000" scaled="0"/>
                <a:tileRect/>
              </a:gra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defTabSz="914342"/>
                <a:endParaRPr lang="pt-BR" dirty="0" smtClean="0"/>
              </a:p>
            </p:txBody>
          </p:sp>
          <p:sp>
            <p:nvSpPr>
              <p:cNvPr id="162" name="Line 6"/>
              <p:cNvSpPr>
                <a:spLocks noChangeShapeType="1"/>
              </p:cNvSpPr>
              <p:nvPr/>
            </p:nvSpPr>
            <p:spPr bwMode="auto">
              <a:xfrm flipV="1">
                <a:off x="3923927" y="3049114"/>
                <a:ext cx="1392351" cy="1590959"/>
              </a:xfrm>
              <a:prstGeom prst="line">
                <a:avLst/>
              </a:prstGeom>
              <a:noFill/>
              <a:ln w="50800">
                <a:solidFill>
                  <a:schemeClr val="bg1"/>
                </a:solidFill>
                <a:round/>
                <a:headEnd/>
                <a:tailEnd/>
              </a:ln>
            </p:spPr>
            <p:txBody>
              <a:bodyPr/>
              <a:lstStyle/>
              <a:p>
                <a:pPr>
                  <a:defRPr/>
                </a:pPr>
                <a:endParaRPr lang="pt-BR">
                  <a:latin typeface="Century Gothic" pitchFamily="34" charset="0"/>
                </a:endParaRPr>
              </a:p>
            </p:txBody>
          </p:sp>
          <p:grpSp>
            <p:nvGrpSpPr>
              <p:cNvPr id="4" name="Grupo 35"/>
              <p:cNvGrpSpPr>
                <a:grpSpLocks/>
              </p:cNvGrpSpPr>
              <p:nvPr/>
            </p:nvGrpSpPr>
            <p:grpSpPr bwMode="auto">
              <a:xfrm>
                <a:off x="1706194" y="1472815"/>
                <a:ext cx="5665788" cy="4680000"/>
                <a:chOff x="1714480" y="1598472"/>
                <a:chExt cx="5665808" cy="4680000"/>
              </a:xfrm>
            </p:grpSpPr>
            <p:sp>
              <p:nvSpPr>
                <p:cNvPr id="190" name="Line 7"/>
                <p:cNvSpPr>
                  <a:spLocks noChangeShapeType="1"/>
                </p:cNvSpPr>
                <p:nvPr/>
              </p:nvSpPr>
              <p:spPr bwMode="auto">
                <a:xfrm>
                  <a:off x="2285982" y="3929063"/>
                  <a:ext cx="4679967" cy="0"/>
                </a:xfrm>
                <a:prstGeom prst="line">
                  <a:avLst/>
                </a:prstGeom>
                <a:noFill/>
                <a:ln w="50800">
                  <a:solidFill>
                    <a:schemeClr val="bg1"/>
                  </a:solidFill>
                  <a:round/>
                  <a:headEnd/>
                  <a:tailEnd/>
                </a:ln>
              </p:spPr>
              <p:txBody>
                <a:bodyPr/>
                <a:lstStyle/>
                <a:p>
                  <a:pPr>
                    <a:defRPr/>
                  </a:pPr>
                  <a:endParaRPr lang="pt-BR">
                    <a:latin typeface="Century Gothic" pitchFamily="34" charset="0"/>
                  </a:endParaRPr>
                </a:p>
              </p:txBody>
            </p:sp>
            <p:sp>
              <p:nvSpPr>
                <p:cNvPr id="191" name="Oval 2"/>
                <p:cNvSpPr>
                  <a:spLocks noChangeArrowheads="1"/>
                </p:cNvSpPr>
                <p:nvPr/>
              </p:nvSpPr>
              <p:spPr bwMode="auto">
                <a:xfrm>
                  <a:off x="2285557" y="1598472"/>
                  <a:ext cx="4681537" cy="4680000"/>
                </a:xfrm>
                <a:prstGeom prst="ellipse">
                  <a:avLst/>
                </a:prstGeom>
                <a:gradFill flip="none" rotWithShape="1">
                  <a:gsLst>
                    <a:gs pos="70000">
                      <a:srgbClr val="7030A0"/>
                    </a:gs>
                    <a:gs pos="65000">
                      <a:schemeClr val="tx1">
                        <a:alpha val="40000"/>
                      </a:schemeClr>
                    </a:gs>
                  </a:gsLst>
                  <a:path path="circle">
                    <a:fillToRect l="50000" t="50000" r="50000" b="50000"/>
                  </a:path>
                  <a:tileRect/>
                </a:gradFill>
                <a:ln w="63500">
                  <a:solidFill>
                    <a:schemeClr val="accent6">
                      <a:lumMod val="60000"/>
                      <a:lumOff val="40000"/>
                      <a:alpha val="50000"/>
                    </a:schemeClr>
                  </a:solidFill>
                  <a:round/>
                  <a:headEnd/>
                  <a:tailEnd/>
                </a:ln>
                <a:effectLst/>
              </p:spPr>
              <p:txBody>
                <a:bodyPr wrap="none" anchor="ctr"/>
                <a:lstStyle/>
                <a:p>
                  <a:pPr>
                    <a:defRPr/>
                  </a:pPr>
                  <a:endParaRPr lang="pt-BR">
                    <a:latin typeface="Century Gothic" pitchFamily="34" charset="0"/>
                  </a:endParaRPr>
                </a:p>
              </p:txBody>
            </p:sp>
            <p:sp>
              <p:nvSpPr>
                <p:cNvPr id="192" name="Text Box 21"/>
                <p:cNvSpPr txBox="1">
                  <a:spLocks noChangeArrowheads="1"/>
                </p:cNvSpPr>
                <p:nvPr/>
              </p:nvSpPr>
              <p:spPr bwMode="auto">
                <a:xfrm>
                  <a:off x="1714480" y="3573463"/>
                  <a:ext cx="360363" cy="707886"/>
                </a:xfrm>
                <a:prstGeom prst="rect">
                  <a:avLst/>
                </a:prstGeom>
                <a:noFill/>
                <a:ln w="9525">
                  <a:noFill/>
                  <a:miter lim="800000"/>
                  <a:headEnd/>
                  <a:tailEnd/>
                </a:ln>
              </p:spPr>
              <p:txBody>
                <a:bodyPr>
                  <a:spAutoFit/>
                </a:bodyPr>
                <a:lstStyle/>
                <a:p>
                  <a:pPr algn="l" eaLnBrk="1" hangingPunct="1">
                    <a:spcBef>
                      <a:spcPct val="50000"/>
                    </a:spcBef>
                  </a:pPr>
                  <a:r>
                    <a:rPr lang="pt-BR" sz="4000" dirty="0">
                      <a:solidFill>
                        <a:srgbClr val="FF3300"/>
                      </a:solidFill>
                      <a:latin typeface="Century Gothic" pitchFamily="34" charset="0"/>
                    </a:rPr>
                    <a:t>L</a:t>
                  </a:r>
                </a:p>
              </p:txBody>
            </p:sp>
            <p:sp>
              <p:nvSpPr>
                <p:cNvPr id="193" name="Text Box 22"/>
                <p:cNvSpPr txBox="1">
                  <a:spLocks noChangeArrowheads="1"/>
                </p:cNvSpPr>
                <p:nvPr/>
              </p:nvSpPr>
              <p:spPr bwMode="auto">
                <a:xfrm>
                  <a:off x="5357818" y="2500306"/>
                  <a:ext cx="360363" cy="707886"/>
                </a:xfrm>
                <a:prstGeom prst="rect">
                  <a:avLst/>
                </a:prstGeom>
                <a:noFill/>
                <a:ln w="9525">
                  <a:noFill/>
                  <a:miter lim="800000"/>
                  <a:headEnd/>
                  <a:tailEnd/>
                </a:ln>
              </p:spPr>
              <p:txBody>
                <a:bodyPr>
                  <a:spAutoFit/>
                </a:bodyPr>
                <a:lstStyle/>
                <a:p>
                  <a:pPr algn="l" eaLnBrk="1" hangingPunct="1">
                    <a:spcBef>
                      <a:spcPct val="50000"/>
                    </a:spcBef>
                  </a:pPr>
                  <a:r>
                    <a:rPr lang="pt-BR" sz="4000">
                      <a:solidFill>
                        <a:srgbClr val="FF3300"/>
                      </a:solidFill>
                      <a:latin typeface="Century Gothic" pitchFamily="34" charset="0"/>
                    </a:rPr>
                    <a:t>S</a:t>
                  </a:r>
                </a:p>
              </p:txBody>
            </p:sp>
            <p:sp>
              <p:nvSpPr>
                <p:cNvPr id="194" name="Text Box 23"/>
                <p:cNvSpPr txBox="1">
                  <a:spLocks noChangeArrowheads="1"/>
                </p:cNvSpPr>
                <p:nvPr/>
              </p:nvSpPr>
              <p:spPr bwMode="auto">
                <a:xfrm>
                  <a:off x="7019925" y="3649808"/>
                  <a:ext cx="360363" cy="707886"/>
                </a:xfrm>
                <a:prstGeom prst="rect">
                  <a:avLst/>
                </a:prstGeom>
                <a:noFill/>
                <a:ln w="9525">
                  <a:noFill/>
                  <a:miter lim="800000"/>
                  <a:headEnd/>
                  <a:tailEnd/>
                </a:ln>
              </p:spPr>
              <p:txBody>
                <a:bodyPr>
                  <a:spAutoFit/>
                </a:bodyPr>
                <a:lstStyle/>
                <a:p>
                  <a:pPr algn="l" eaLnBrk="1" hangingPunct="1">
                    <a:spcBef>
                      <a:spcPct val="50000"/>
                    </a:spcBef>
                  </a:pPr>
                  <a:r>
                    <a:rPr lang="pt-BR" sz="4000" dirty="0">
                      <a:solidFill>
                        <a:srgbClr val="FF3300"/>
                      </a:solidFill>
                      <a:latin typeface="Century Gothic" pitchFamily="34" charset="0"/>
                    </a:rPr>
                    <a:t>O</a:t>
                  </a:r>
                </a:p>
              </p:txBody>
            </p:sp>
            <p:sp>
              <p:nvSpPr>
                <p:cNvPr id="195" name="Arc 4"/>
                <p:cNvSpPr>
                  <a:spLocks/>
                </p:cNvSpPr>
                <p:nvPr/>
              </p:nvSpPr>
              <p:spPr bwMode="auto">
                <a:xfrm flipV="1">
                  <a:off x="2287320" y="3143454"/>
                  <a:ext cx="4679944" cy="1584325"/>
                </a:xfrm>
                <a:custGeom>
                  <a:avLst/>
                  <a:gdLst>
                    <a:gd name="T0" fmla="*/ 2147483647 w 43200"/>
                    <a:gd name="T1" fmla="*/ 2147483647 h 43200"/>
                    <a:gd name="T2" fmla="*/ 2147483647 w 43200"/>
                    <a:gd name="T3" fmla="*/ 2147483647 h 43200"/>
                    <a:gd name="T4" fmla="*/ 2147483647 w 43200"/>
                    <a:gd name="T5" fmla="*/ 2147483647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43199" y="21728"/>
                      </a:moveTo>
                      <a:cubicBezTo>
                        <a:pt x="43128" y="33607"/>
                        <a:pt x="33479" y="43199"/>
                        <a:pt x="21600" y="43200"/>
                      </a:cubicBezTo>
                      <a:cubicBezTo>
                        <a:pt x="9670" y="43200"/>
                        <a:pt x="0" y="33529"/>
                        <a:pt x="0" y="21600"/>
                      </a:cubicBezTo>
                      <a:cubicBezTo>
                        <a:pt x="0" y="9670"/>
                        <a:pt x="9670" y="0"/>
                        <a:pt x="21600" y="0"/>
                      </a:cubicBezTo>
                      <a:cubicBezTo>
                        <a:pt x="33529" y="-1"/>
                        <a:pt x="43199" y="9670"/>
                        <a:pt x="43200" y="21599"/>
                      </a:cubicBezTo>
                    </a:path>
                    <a:path w="43200" h="43200" stroke="0" extrusionOk="0">
                      <a:moveTo>
                        <a:pt x="43199" y="21728"/>
                      </a:moveTo>
                      <a:cubicBezTo>
                        <a:pt x="43128" y="33607"/>
                        <a:pt x="33479" y="43199"/>
                        <a:pt x="21600" y="43200"/>
                      </a:cubicBezTo>
                      <a:cubicBezTo>
                        <a:pt x="9670" y="43200"/>
                        <a:pt x="0" y="33529"/>
                        <a:pt x="0" y="21600"/>
                      </a:cubicBezTo>
                      <a:cubicBezTo>
                        <a:pt x="0" y="9670"/>
                        <a:pt x="9670" y="0"/>
                        <a:pt x="21600" y="0"/>
                      </a:cubicBezTo>
                      <a:cubicBezTo>
                        <a:pt x="33529" y="-1"/>
                        <a:pt x="43199" y="9670"/>
                        <a:pt x="43200" y="21599"/>
                      </a:cubicBezTo>
                      <a:lnTo>
                        <a:pt x="21600" y="21600"/>
                      </a:lnTo>
                      <a:close/>
                    </a:path>
                  </a:pathLst>
                </a:custGeom>
                <a:solidFill>
                  <a:srgbClr val="143C2B">
                    <a:alpha val="72940"/>
                  </a:srgbClr>
                </a:solidFill>
                <a:ln w="50800" cap="rnd">
                  <a:solidFill>
                    <a:srgbClr val="339966">
                      <a:alpha val="60000"/>
                    </a:srgbClr>
                  </a:solidFill>
                  <a:prstDash val="solid"/>
                  <a:round/>
                  <a:headEnd/>
                  <a:tailEnd/>
                </a:ln>
              </p:spPr>
              <p:txBody>
                <a:bodyPr wrap="none" anchor="ctr"/>
                <a:lstStyle/>
                <a:p>
                  <a:endParaRPr lang="pt-BR">
                    <a:latin typeface="Century Gothic" pitchFamily="34" charset="0"/>
                  </a:endParaRPr>
                </a:p>
              </p:txBody>
            </p:sp>
            <p:sp>
              <p:nvSpPr>
                <p:cNvPr id="196" name="Text Box 20"/>
                <p:cNvSpPr txBox="1">
                  <a:spLocks noChangeArrowheads="1"/>
                </p:cNvSpPr>
                <p:nvPr/>
              </p:nvSpPr>
              <p:spPr bwMode="auto">
                <a:xfrm>
                  <a:off x="3428992" y="4797425"/>
                  <a:ext cx="360363" cy="707886"/>
                </a:xfrm>
                <a:prstGeom prst="rect">
                  <a:avLst/>
                </a:prstGeom>
                <a:noFill/>
                <a:ln w="9525">
                  <a:noFill/>
                  <a:miter lim="800000"/>
                  <a:headEnd/>
                  <a:tailEnd/>
                </a:ln>
              </p:spPr>
              <p:txBody>
                <a:bodyPr>
                  <a:spAutoFit/>
                </a:bodyPr>
                <a:lstStyle/>
                <a:p>
                  <a:pPr algn="l" eaLnBrk="1" hangingPunct="1">
                    <a:spcBef>
                      <a:spcPct val="50000"/>
                    </a:spcBef>
                  </a:pPr>
                  <a:r>
                    <a:rPr lang="pt-BR" sz="4000" dirty="0">
                      <a:solidFill>
                        <a:srgbClr val="FF3300"/>
                      </a:solidFill>
                      <a:latin typeface="Century Gothic" pitchFamily="34" charset="0"/>
                    </a:rPr>
                    <a:t>N</a:t>
                  </a:r>
                </a:p>
              </p:txBody>
            </p:sp>
          </p:grpSp>
          <p:sp>
            <p:nvSpPr>
              <p:cNvPr id="164" name="Arc 3"/>
              <p:cNvSpPr>
                <a:spLocks/>
              </p:cNvSpPr>
              <p:nvPr/>
            </p:nvSpPr>
            <p:spPr bwMode="auto">
              <a:xfrm rot="20930720" flipV="1">
                <a:off x="2751138" y="3403600"/>
                <a:ext cx="4094162" cy="196850"/>
              </a:xfrm>
              <a:custGeom>
                <a:avLst/>
                <a:gdLst>
                  <a:gd name="T0" fmla="*/ 2147483647 w 21407"/>
                  <a:gd name="T1" fmla="*/ 2147483647 h 3672"/>
                  <a:gd name="T2" fmla="*/ 2147483647 w 21407"/>
                  <a:gd name="T3" fmla="*/ 2147483647 h 3672"/>
                  <a:gd name="T4" fmla="*/ 0 w 21407"/>
                  <a:gd name="T5" fmla="*/ 0 h 3672"/>
                  <a:gd name="T6" fmla="*/ 0 60000 65536"/>
                  <a:gd name="T7" fmla="*/ 0 60000 65536"/>
                  <a:gd name="T8" fmla="*/ 0 60000 65536"/>
                  <a:gd name="T9" fmla="*/ 0 w 21407"/>
                  <a:gd name="T10" fmla="*/ 0 h 3672"/>
                  <a:gd name="T11" fmla="*/ 21407 w 21407"/>
                  <a:gd name="T12" fmla="*/ 3672 h 3672"/>
                </a:gdLst>
                <a:ahLst/>
                <a:cxnLst>
                  <a:cxn ang="T6">
                    <a:pos x="T0" y="T1"/>
                  </a:cxn>
                  <a:cxn ang="T7">
                    <a:pos x="T2" y="T3"/>
                  </a:cxn>
                  <a:cxn ang="T8">
                    <a:pos x="T4" y="T5"/>
                  </a:cxn>
                </a:cxnLst>
                <a:rect l="T9" t="T10" r="T11" b="T12"/>
                <a:pathLst>
                  <a:path w="21407" h="3672" fill="none" extrusionOk="0">
                    <a:moveTo>
                      <a:pt x="21406" y="2883"/>
                    </a:moveTo>
                    <a:cubicBezTo>
                      <a:pt x="21371" y="3147"/>
                      <a:pt x="21330" y="3410"/>
                      <a:pt x="21285" y="3671"/>
                    </a:cubicBezTo>
                  </a:path>
                  <a:path w="21407" h="3672" stroke="0" extrusionOk="0">
                    <a:moveTo>
                      <a:pt x="21406" y="2883"/>
                    </a:moveTo>
                    <a:cubicBezTo>
                      <a:pt x="21371" y="3147"/>
                      <a:pt x="21330" y="3410"/>
                      <a:pt x="21285" y="3671"/>
                    </a:cubicBezTo>
                    <a:lnTo>
                      <a:pt x="0" y="0"/>
                    </a:lnTo>
                    <a:close/>
                  </a:path>
                </a:pathLst>
              </a:custGeom>
              <a:noFill/>
              <a:ln w="9525">
                <a:solidFill>
                  <a:schemeClr val="tx1"/>
                </a:solidFill>
                <a:round/>
                <a:headEnd/>
                <a:tailEnd/>
              </a:ln>
            </p:spPr>
            <p:txBody>
              <a:bodyPr wrap="none" anchor="ctr"/>
              <a:lstStyle/>
              <a:p>
                <a:endParaRPr lang="pt-BR">
                  <a:latin typeface="Century Gothic" pitchFamily="34" charset="0"/>
                </a:endParaRPr>
              </a:p>
            </p:txBody>
          </p:sp>
          <p:sp>
            <p:nvSpPr>
              <p:cNvPr id="165" name="Arc 5"/>
              <p:cNvSpPr>
                <a:spLocks/>
              </p:cNvSpPr>
              <p:nvPr/>
            </p:nvSpPr>
            <p:spPr bwMode="auto">
              <a:xfrm flipV="1">
                <a:off x="2279034" y="3748882"/>
                <a:ext cx="4679950" cy="879475"/>
              </a:xfrm>
              <a:custGeom>
                <a:avLst/>
                <a:gdLst>
                  <a:gd name="T0" fmla="*/ 2147483647 w 43200"/>
                  <a:gd name="T1" fmla="*/ 2147483647 h 23987"/>
                  <a:gd name="T2" fmla="*/ 2147483647 w 43200"/>
                  <a:gd name="T3" fmla="*/ 2147483647 h 23987"/>
                  <a:gd name="T4" fmla="*/ 2147483647 w 43200"/>
                  <a:gd name="T5" fmla="*/ 2147483647 h 23987"/>
                  <a:gd name="T6" fmla="*/ 0 60000 65536"/>
                  <a:gd name="T7" fmla="*/ 0 60000 65536"/>
                  <a:gd name="T8" fmla="*/ 0 60000 65536"/>
                  <a:gd name="T9" fmla="*/ 0 w 43200"/>
                  <a:gd name="T10" fmla="*/ 0 h 23987"/>
                  <a:gd name="T11" fmla="*/ 43200 w 43200"/>
                  <a:gd name="T12" fmla="*/ 23987 h 23987"/>
                </a:gdLst>
                <a:ahLst/>
                <a:cxnLst>
                  <a:cxn ang="T6">
                    <a:pos x="T0" y="T1"/>
                  </a:cxn>
                  <a:cxn ang="T7">
                    <a:pos x="T2" y="T3"/>
                  </a:cxn>
                  <a:cxn ang="T8">
                    <a:pos x="T4" y="T5"/>
                  </a:cxn>
                </a:cxnLst>
                <a:rect l="T9" t="T10" r="T11" b="T12"/>
                <a:pathLst>
                  <a:path w="43200" h="23987" fill="none" extrusionOk="0">
                    <a:moveTo>
                      <a:pt x="132" y="23986"/>
                    </a:moveTo>
                    <a:cubicBezTo>
                      <a:pt x="44" y="23194"/>
                      <a:pt x="0" y="22397"/>
                      <a:pt x="0" y="21600"/>
                    </a:cubicBezTo>
                    <a:cubicBezTo>
                      <a:pt x="0" y="9670"/>
                      <a:pt x="9670" y="0"/>
                      <a:pt x="21600" y="0"/>
                    </a:cubicBezTo>
                    <a:cubicBezTo>
                      <a:pt x="33529" y="0"/>
                      <a:pt x="43200" y="9670"/>
                      <a:pt x="43200" y="21600"/>
                    </a:cubicBezTo>
                    <a:cubicBezTo>
                      <a:pt x="43200" y="21837"/>
                      <a:pt x="43196" y="22074"/>
                      <a:pt x="43188" y="22312"/>
                    </a:cubicBezTo>
                  </a:path>
                  <a:path w="43200" h="23987" stroke="0" extrusionOk="0">
                    <a:moveTo>
                      <a:pt x="132" y="23986"/>
                    </a:moveTo>
                    <a:cubicBezTo>
                      <a:pt x="44" y="23194"/>
                      <a:pt x="0" y="22397"/>
                      <a:pt x="0" y="21600"/>
                    </a:cubicBezTo>
                    <a:cubicBezTo>
                      <a:pt x="0" y="9670"/>
                      <a:pt x="9670" y="0"/>
                      <a:pt x="21600" y="0"/>
                    </a:cubicBezTo>
                    <a:cubicBezTo>
                      <a:pt x="33529" y="0"/>
                      <a:pt x="43200" y="9670"/>
                      <a:pt x="43200" y="21600"/>
                    </a:cubicBezTo>
                    <a:cubicBezTo>
                      <a:pt x="43200" y="21837"/>
                      <a:pt x="43196" y="22074"/>
                      <a:pt x="43188" y="22312"/>
                    </a:cubicBezTo>
                    <a:lnTo>
                      <a:pt x="21600" y="21600"/>
                    </a:lnTo>
                    <a:close/>
                  </a:path>
                </a:pathLst>
              </a:custGeom>
              <a:solidFill>
                <a:srgbClr val="143C2B">
                  <a:alpha val="7059"/>
                </a:srgbClr>
              </a:solidFill>
              <a:ln w="101600">
                <a:solidFill>
                  <a:srgbClr val="339966"/>
                </a:solidFill>
                <a:round/>
                <a:headEnd/>
                <a:tailEnd/>
              </a:ln>
            </p:spPr>
            <p:txBody>
              <a:bodyPr wrap="none" anchor="ctr"/>
              <a:lstStyle/>
              <a:p>
                <a:endParaRPr lang="pt-BR">
                  <a:latin typeface="Century Gothic" pitchFamily="34" charset="0"/>
                </a:endParaRPr>
              </a:p>
            </p:txBody>
          </p:sp>
          <p:sp>
            <p:nvSpPr>
              <p:cNvPr id="166" name="AutoShape 14"/>
              <p:cNvSpPr>
                <a:spLocks noChangeArrowheads="1"/>
              </p:cNvSpPr>
              <p:nvPr/>
            </p:nvSpPr>
            <p:spPr bwMode="auto">
              <a:xfrm>
                <a:off x="4427538" y="2205038"/>
                <a:ext cx="217487" cy="144462"/>
              </a:xfrm>
              <a:prstGeom prst="star5">
                <a:avLst/>
              </a:prstGeom>
              <a:solidFill>
                <a:srgbClr val="FFFF00"/>
              </a:solidFill>
              <a:ln w="9525">
                <a:solidFill>
                  <a:schemeClr val="tx1"/>
                </a:solidFill>
                <a:miter lim="800000"/>
                <a:headEnd/>
                <a:tailEnd/>
              </a:ln>
              <a:effectLst/>
            </p:spPr>
            <p:txBody>
              <a:bodyPr wrap="none" anchor="ctr"/>
              <a:lstStyle/>
              <a:p>
                <a:pPr>
                  <a:defRPr/>
                </a:pPr>
                <a:endParaRPr lang="pt-BR">
                  <a:latin typeface="Century Gothic" pitchFamily="34" charset="0"/>
                </a:endParaRPr>
              </a:p>
            </p:txBody>
          </p:sp>
          <p:grpSp>
            <p:nvGrpSpPr>
              <p:cNvPr id="5" name="Grupo 28"/>
              <p:cNvGrpSpPr/>
              <p:nvPr/>
            </p:nvGrpSpPr>
            <p:grpSpPr>
              <a:xfrm>
                <a:off x="4489350" y="3197255"/>
                <a:ext cx="292024" cy="638270"/>
                <a:chOff x="4489350" y="3197255"/>
                <a:chExt cx="292024" cy="638270"/>
              </a:xfrm>
            </p:grpSpPr>
            <p:sp>
              <p:nvSpPr>
                <p:cNvPr id="184" name="Elipse 183"/>
                <p:cNvSpPr/>
                <p:nvPr/>
              </p:nvSpPr>
              <p:spPr bwMode="auto">
                <a:xfrm>
                  <a:off x="4538750" y="3197255"/>
                  <a:ext cx="216024" cy="216024"/>
                </a:xfrm>
                <a:prstGeom prst="ellipse">
                  <a:avLst/>
                </a:prstGeom>
                <a:noFill/>
                <a:ln w="31750" cap="flat" cmpd="sng" algn="ctr">
                  <a:solidFill>
                    <a:schemeClr val="bg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cxnSp>
              <p:nvCxnSpPr>
                <p:cNvPr id="185" name="Conector reto 184"/>
                <p:cNvCxnSpPr>
                  <a:stCxn id="184" idx="4"/>
                </p:cNvCxnSpPr>
                <p:nvPr/>
              </p:nvCxnSpPr>
              <p:spPr bwMode="auto">
                <a:xfrm flipH="1">
                  <a:off x="4610758" y="3413279"/>
                  <a:ext cx="36004" cy="216024"/>
                </a:xfrm>
                <a:prstGeom prst="line">
                  <a:avLst/>
                </a:prstGeom>
                <a:solidFill>
                  <a:schemeClr val="accent1"/>
                </a:solidFill>
                <a:ln w="31750" cap="flat" cmpd="sng" algn="ctr">
                  <a:solidFill>
                    <a:schemeClr val="bg1"/>
                  </a:solidFill>
                  <a:prstDash val="solid"/>
                  <a:round/>
                  <a:headEnd type="none" w="sm" len="sm"/>
                  <a:tailEnd type="none" w="sm" len="sm"/>
                </a:ln>
                <a:effectLst/>
              </p:spPr>
            </p:cxnSp>
            <p:cxnSp>
              <p:nvCxnSpPr>
                <p:cNvPr id="186" name="Conector reto 185"/>
                <p:cNvCxnSpPr/>
                <p:nvPr/>
              </p:nvCxnSpPr>
              <p:spPr bwMode="auto">
                <a:xfrm>
                  <a:off x="4610758" y="3603178"/>
                  <a:ext cx="144016" cy="216024"/>
                </a:xfrm>
                <a:prstGeom prst="line">
                  <a:avLst/>
                </a:prstGeom>
                <a:solidFill>
                  <a:schemeClr val="accent1"/>
                </a:solidFill>
                <a:ln w="31750" cap="flat" cmpd="sng" algn="ctr">
                  <a:solidFill>
                    <a:schemeClr val="bg1"/>
                  </a:solidFill>
                  <a:prstDash val="solid"/>
                  <a:round/>
                  <a:headEnd type="none" w="sm" len="sm"/>
                  <a:tailEnd type="none" w="sm" len="sm"/>
                </a:ln>
                <a:effectLst/>
              </p:spPr>
            </p:cxnSp>
            <p:cxnSp>
              <p:nvCxnSpPr>
                <p:cNvPr id="187" name="Conector reto 186"/>
                <p:cNvCxnSpPr/>
                <p:nvPr/>
              </p:nvCxnSpPr>
              <p:spPr bwMode="auto">
                <a:xfrm flipH="1">
                  <a:off x="4541242" y="3619501"/>
                  <a:ext cx="72008" cy="216024"/>
                </a:xfrm>
                <a:prstGeom prst="line">
                  <a:avLst/>
                </a:prstGeom>
                <a:solidFill>
                  <a:schemeClr val="accent1"/>
                </a:solidFill>
                <a:ln w="31750" cap="flat" cmpd="sng" algn="ctr">
                  <a:solidFill>
                    <a:schemeClr val="bg1"/>
                  </a:solidFill>
                  <a:prstDash val="solid"/>
                  <a:round/>
                  <a:headEnd type="none" w="sm" len="sm"/>
                  <a:tailEnd type="none" w="sm" len="sm"/>
                </a:ln>
                <a:effectLst/>
              </p:spPr>
            </p:cxnSp>
            <p:cxnSp>
              <p:nvCxnSpPr>
                <p:cNvPr id="188" name="Conector reto 187"/>
                <p:cNvCxnSpPr/>
                <p:nvPr/>
              </p:nvCxnSpPr>
              <p:spPr bwMode="auto">
                <a:xfrm>
                  <a:off x="4637358" y="3451623"/>
                  <a:ext cx="144016" cy="72008"/>
                </a:xfrm>
                <a:prstGeom prst="line">
                  <a:avLst/>
                </a:prstGeom>
                <a:solidFill>
                  <a:schemeClr val="accent1"/>
                </a:solidFill>
                <a:ln w="31750" cap="flat" cmpd="sng" algn="ctr">
                  <a:solidFill>
                    <a:schemeClr val="bg1"/>
                  </a:solidFill>
                  <a:prstDash val="solid"/>
                  <a:round/>
                  <a:headEnd type="none" w="sm" len="sm"/>
                  <a:tailEnd type="none" w="sm" len="sm"/>
                </a:ln>
                <a:effectLst/>
              </p:spPr>
            </p:cxnSp>
            <p:cxnSp>
              <p:nvCxnSpPr>
                <p:cNvPr id="189" name="Conector reto 188"/>
                <p:cNvCxnSpPr/>
                <p:nvPr/>
              </p:nvCxnSpPr>
              <p:spPr bwMode="auto">
                <a:xfrm flipV="1">
                  <a:off x="4489350" y="3458273"/>
                  <a:ext cx="144016" cy="72008"/>
                </a:xfrm>
                <a:prstGeom prst="line">
                  <a:avLst/>
                </a:prstGeom>
                <a:solidFill>
                  <a:schemeClr val="accent1"/>
                </a:solidFill>
                <a:ln w="31750" cap="flat" cmpd="sng" algn="ctr">
                  <a:solidFill>
                    <a:schemeClr val="bg1"/>
                  </a:solidFill>
                  <a:prstDash val="solid"/>
                  <a:round/>
                  <a:headEnd type="none" w="sm" len="sm"/>
                  <a:tailEnd type="none" w="sm" len="sm"/>
                </a:ln>
                <a:effectLst/>
              </p:spPr>
            </p:cxnSp>
          </p:grpSp>
          <p:sp>
            <p:nvSpPr>
              <p:cNvPr id="168" name="Oval 25"/>
              <p:cNvSpPr>
                <a:spLocks noChangeArrowheads="1"/>
              </p:cNvSpPr>
              <p:nvPr/>
            </p:nvSpPr>
            <p:spPr bwMode="auto">
              <a:xfrm>
                <a:off x="2195736" y="3730418"/>
                <a:ext cx="142875" cy="144463"/>
              </a:xfrm>
              <a:prstGeom prst="ellipse">
                <a:avLst/>
              </a:prstGeom>
              <a:solidFill>
                <a:srgbClr val="FF0000"/>
              </a:solidFill>
              <a:ln w="9525">
                <a:solidFill>
                  <a:schemeClr val="tx1"/>
                </a:solidFill>
                <a:round/>
                <a:headEnd/>
                <a:tailEnd/>
              </a:ln>
            </p:spPr>
            <p:txBody>
              <a:bodyPr wrap="none" anchor="ctr"/>
              <a:lstStyle/>
              <a:p>
                <a:endParaRPr lang="pt-BR">
                  <a:latin typeface="Century Gothic" pitchFamily="34" charset="0"/>
                </a:endParaRPr>
              </a:p>
            </p:txBody>
          </p:sp>
          <p:sp>
            <p:nvSpPr>
              <p:cNvPr id="169" name="Oval 25"/>
              <p:cNvSpPr>
                <a:spLocks noChangeArrowheads="1"/>
              </p:cNvSpPr>
              <p:nvPr/>
            </p:nvSpPr>
            <p:spPr bwMode="auto">
              <a:xfrm>
                <a:off x="5243791" y="2979294"/>
                <a:ext cx="142875" cy="144463"/>
              </a:xfrm>
              <a:prstGeom prst="ellipse">
                <a:avLst/>
              </a:prstGeom>
              <a:solidFill>
                <a:srgbClr val="FF0000"/>
              </a:solidFill>
              <a:ln w="9525">
                <a:solidFill>
                  <a:schemeClr val="tx1"/>
                </a:solidFill>
                <a:round/>
                <a:headEnd/>
                <a:tailEnd/>
              </a:ln>
            </p:spPr>
            <p:txBody>
              <a:bodyPr wrap="none" anchor="ctr"/>
              <a:lstStyle/>
              <a:p>
                <a:endParaRPr lang="pt-BR">
                  <a:latin typeface="Century Gothic" pitchFamily="34" charset="0"/>
                </a:endParaRPr>
              </a:p>
            </p:txBody>
          </p:sp>
          <p:sp>
            <p:nvSpPr>
              <p:cNvPr id="170" name="Oval 25"/>
              <p:cNvSpPr>
                <a:spLocks noChangeArrowheads="1"/>
              </p:cNvSpPr>
              <p:nvPr/>
            </p:nvSpPr>
            <p:spPr bwMode="auto">
              <a:xfrm>
                <a:off x="3894833" y="4517651"/>
                <a:ext cx="142875" cy="144463"/>
              </a:xfrm>
              <a:prstGeom prst="ellipse">
                <a:avLst/>
              </a:prstGeom>
              <a:solidFill>
                <a:srgbClr val="FF0000"/>
              </a:solidFill>
              <a:ln w="9525">
                <a:solidFill>
                  <a:schemeClr val="tx1"/>
                </a:solidFill>
                <a:round/>
                <a:headEnd/>
                <a:tailEnd/>
              </a:ln>
            </p:spPr>
            <p:txBody>
              <a:bodyPr wrap="none" anchor="ctr"/>
              <a:lstStyle/>
              <a:p>
                <a:endParaRPr lang="pt-BR">
                  <a:latin typeface="Century Gothic" pitchFamily="34" charset="0"/>
                </a:endParaRPr>
              </a:p>
            </p:txBody>
          </p:sp>
          <p:sp>
            <p:nvSpPr>
              <p:cNvPr id="171" name="Oval 25"/>
              <p:cNvSpPr>
                <a:spLocks noChangeArrowheads="1"/>
              </p:cNvSpPr>
              <p:nvPr/>
            </p:nvSpPr>
            <p:spPr bwMode="auto">
              <a:xfrm>
                <a:off x="6889319" y="3730418"/>
                <a:ext cx="142875" cy="144463"/>
              </a:xfrm>
              <a:prstGeom prst="ellipse">
                <a:avLst/>
              </a:prstGeom>
              <a:solidFill>
                <a:srgbClr val="FF0000"/>
              </a:solidFill>
              <a:ln w="9525">
                <a:solidFill>
                  <a:schemeClr val="tx1"/>
                </a:solidFill>
                <a:round/>
                <a:headEnd/>
                <a:tailEnd/>
              </a:ln>
            </p:spPr>
            <p:txBody>
              <a:bodyPr wrap="none" anchor="ctr"/>
              <a:lstStyle/>
              <a:p>
                <a:endParaRPr lang="pt-BR">
                  <a:latin typeface="Century Gothic" pitchFamily="34" charset="0"/>
                </a:endParaRPr>
              </a:p>
            </p:txBody>
          </p:sp>
          <p:sp>
            <p:nvSpPr>
              <p:cNvPr id="172" name="Elipse 171"/>
              <p:cNvSpPr>
                <a:spLocks noChangeAspect="1"/>
              </p:cNvSpPr>
              <p:nvPr/>
            </p:nvSpPr>
            <p:spPr bwMode="auto">
              <a:xfrm>
                <a:off x="3017594" y="1772816"/>
                <a:ext cx="3240361" cy="2304256"/>
              </a:xfrm>
              <a:prstGeom prst="ellipse">
                <a:avLst/>
              </a:prstGeom>
              <a:gradFill>
                <a:gsLst>
                  <a:gs pos="48000">
                    <a:srgbClr val="7030A0">
                      <a:alpha val="77000"/>
                    </a:srgbClr>
                  </a:gs>
                  <a:gs pos="91000">
                    <a:schemeClr val="tx1">
                      <a:alpha val="2000"/>
                    </a:schemeClr>
                  </a:gs>
                  <a:gs pos="6000">
                    <a:schemeClr val="bg1">
                      <a:alpha val="58000"/>
                    </a:schemeClr>
                  </a:gs>
                </a:gsLst>
                <a:lin ang="5400000" scaled="0"/>
              </a:gradFill>
              <a:ln w="12700" cap="flat" cmpd="sng" algn="ctr">
                <a:noFill/>
                <a:prstDash val="solid"/>
                <a:round/>
                <a:headEnd type="none" w="sm" len="sm"/>
                <a:tailEnd type="none" w="sm" len="sm"/>
              </a:ln>
              <a:effectLst/>
            </p:spPr>
            <p:txBody>
              <a:bodyPr vert="horz" wrap="square" lIns="91405" tIns="45703" rIns="91405" bIns="45703" numCol="1" rtlCol="0" anchor="t" anchorCtr="0" compatLnSpc="1">
                <a:prstTxWarp prst="textNoShape">
                  <a:avLst/>
                </a:prstTxWarp>
              </a:bodyPr>
              <a:lstStyle/>
              <a:p>
                <a:pPr defTabSz="914053"/>
                <a:endParaRPr lang="pt-BR" dirty="0" smtClean="0">
                  <a:latin typeface="Helvetica 55 Roman" pitchFamily="34" charset="0"/>
                </a:endParaRPr>
              </a:p>
            </p:txBody>
          </p:sp>
          <p:grpSp>
            <p:nvGrpSpPr>
              <p:cNvPr id="6" name="Grupo 28"/>
              <p:cNvGrpSpPr/>
              <p:nvPr/>
            </p:nvGrpSpPr>
            <p:grpSpPr>
              <a:xfrm>
                <a:off x="2555875" y="1773238"/>
                <a:ext cx="3529013" cy="3960812"/>
                <a:chOff x="2555875" y="1773238"/>
                <a:chExt cx="3529013" cy="3960812"/>
              </a:xfrm>
            </p:grpSpPr>
            <p:sp>
              <p:nvSpPr>
                <p:cNvPr id="174" name="AutoShape 8"/>
                <p:cNvSpPr>
                  <a:spLocks noChangeArrowheads="1"/>
                </p:cNvSpPr>
                <p:nvPr/>
              </p:nvSpPr>
              <p:spPr bwMode="auto">
                <a:xfrm>
                  <a:off x="2555875" y="2852738"/>
                  <a:ext cx="217488" cy="144462"/>
                </a:xfrm>
                <a:prstGeom prst="star5">
                  <a:avLst/>
                </a:prstGeom>
                <a:solidFill>
                  <a:schemeClr val="accent6">
                    <a:lumMod val="20000"/>
                    <a:lumOff val="80000"/>
                  </a:schemeClr>
                </a:solidFill>
                <a:ln w="9525">
                  <a:noFill/>
                  <a:miter lim="800000"/>
                  <a:headEnd/>
                  <a:tailEnd/>
                </a:ln>
                <a:effectLst/>
              </p:spPr>
              <p:txBody>
                <a:bodyPr wrap="none" anchor="ctr"/>
                <a:lstStyle/>
                <a:p>
                  <a:pPr>
                    <a:defRPr/>
                  </a:pPr>
                  <a:endParaRPr lang="pt-BR">
                    <a:latin typeface="Century Gothic" pitchFamily="34" charset="0"/>
                  </a:endParaRPr>
                </a:p>
              </p:txBody>
            </p:sp>
            <p:sp>
              <p:nvSpPr>
                <p:cNvPr id="175" name="AutoShape 9"/>
                <p:cNvSpPr>
                  <a:spLocks noChangeArrowheads="1"/>
                </p:cNvSpPr>
                <p:nvPr/>
              </p:nvSpPr>
              <p:spPr bwMode="auto">
                <a:xfrm>
                  <a:off x="3203575" y="2205038"/>
                  <a:ext cx="217488" cy="144462"/>
                </a:xfrm>
                <a:prstGeom prst="star5">
                  <a:avLst/>
                </a:prstGeom>
                <a:solidFill>
                  <a:schemeClr val="accent6">
                    <a:lumMod val="20000"/>
                    <a:lumOff val="80000"/>
                  </a:schemeClr>
                </a:solidFill>
                <a:ln w="9525">
                  <a:noFill/>
                  <a:miter lim="800000"/>
                  <a:headEnd/>
                  <a:tailEnd/>
                </a:ln>
                <a:effectLst/>
              </p:spPr>
              <p:txBody>
                <a:bodyPr wrap="none" anchor="ctr"/>
                <a:lstStyle/>
                <a:p>
                  <a:pPr>
                    <a:defRPr/>
                  </a:pPr>
                  <a:endParaRPr lang="pt-BR">
                    <a:latin typeface="Century Gothic" pitchFamily="34" charset="0"/>
                  </a:endParaRPr>
                </a:p>
              </p:txBody>
            </p:sp>
            <p:sp>
              <p:nvSpPr>
                <p:cNvPr id="176" name="AutoShape 10"/>
                <p:cNvSpPr>
                  <a:spLocks noChangeArrowheads="1"/>
                </p:cNvSpPr>
                <p:nvPr/>
              </p:nvSpPr>
              <p:spPr bwMode="auto">
                <a:xfrm>
                  <a:off x="5724525" y="2781300"/>
                  <a:ext cx="217488" cy="144463"/>
                </a:xfrm>
                <a:prstGeom prst="star5">
                  <a:avLst/>
                </a:prstGeom>
                <a:solidFill>
                  <a:srgbClr val="FFC000"/>
                </a:solidFill>
                <a:ln w="9525">
                  <a:noFill/>
                  <a:miter lim="800000"/>
                  <a:headEnd/>
                  <a:tailEnd/>
                </a:ln>
                <a:effectLst/>
              </p:spPr>
              <p:txBody>
                <a:bodyPr wrap="none" anchor="ctr"/>
                <a:lstStyle/>
                <a:p>
                  <a:pPr>
                    <a:defRPr/>
                  </a:pPr>
                  <a:endParaRPr lang="pt-BR">
                    <a:latin typeface="Century Gothic" pitchFamily="34" charset="0"/>
                  </a:endParaRPr>
                </a:p>
              </p:txBody>
            </p:sp>
            <p:sp>
              <p:nvSpPr>
                <p:cNvPr id="177" name="AutoShape 11"/>
                <p:cNvSpPr>
                  <a:spLocks noChangeArrowheads="1"/>
                </p:cNvSpPr>
                <p:nvPr/>
              </p:nvSpPr>
              <p:spPr bwMode="auto">
                <a:xfrm>
                  <a:off x="5435600" y="1773238"/>
                  <a:ext cx="217488" cy="144462"/>
                </a:xfrm>
                <a:prstGeom prst="star5">
                  <a:avLst/>
                </a:prstGeom>
                <a:solidFill>
                  <a:srgbClr val="FFC000"/>
                </a:solidFill>
                <a:ln w="9525">
                  <a:noFill/>
                  <a:miter lim="800000"/>
                  <a:headEnd/>
                  <a:tailEnd/>
                </a:ln>
                <a:effectLst/>
              </p:spPr>
              <p:txBody>
                <a:bodyPr wrap="none" anchor="ctr"/>
                <a:lstStyle/>
                <a:p>
                  <a:pPr>
                    <a:defRPr/>
                  </a:pPr>
                  <a:endParaRPr lang="pt-BR">
                    <a:latin typeface="Century Gothic" pitchFamily="34" charset="0"/>
                  </a:endParaRPr>
                </a:p>
              </p:txBody>
            </p:sp>
            <p:sp>
              <p:nvSpPr>
                <p:cNvPr id="178" name="AutoShape 12"/>
                <p:cNvSpPr>
                  <a:spLocks noChangeArrowheads="1"/>
                </p:cNvSpPr>
                <p:nvPr/>
              </p:nvSpPr>
              <p:spPr bwMode="auto">
                <a:xfrm>
                  <a:off x="5867400" y="2276475"/>
                  <a:ext cx="217488" cy="144463"/>
                </a:xfrm>
                <a:prstGeom prst="star5">
                  <a:avLst/>
                </a:prstGeom>
                <a:solidFill>
                  <a:schemeClr val="bg1"/>
                </a:solidFill>
                <a:ln w="9525">
                  <a:noFill/>
                  <a:miter lim="800000"/>
                  <a:headEnd/>
                  <a:tailEnd/>
                </a:ln>
                <a:effectLst/>
              </p:spPr>
              <p:txBody>
                <a:bodyPr wrap="none" anchor="ctr"/>
                <a:lstStyle/>
                <a:p>
                  <a:pPr>
                    <a:defRPr/>
                  </a:pPr>
                  <a:endParaRPr lang="pt-BR">
                    <a:latin typeface="Century Gothic" pitchFamily="34" charset="0"/>
                  </a:endParaRPr>
                </a:p>
              </p:txBody>
            </p:sp>
            <p:sp>
              <p:nvSpPr>
                <p:cNvPr id="179" name="AutoShape 15"/>
                <p:cNvSpPr>
                  <a:spLocks noChangeArrowheads="1"/>
                </p:cNvSpPr>
                <p:nvPr/>
              </p:nvSpPr>
              <p:spPr bwMode="auto">
                <a:xfrm>
                  <a:off x="4211638" y="2060575"/>
                  <a:ext cx="217487" cy="144463"/>
                </a:xfrm>
                <a:prstGeom prst="star5">
                  <a:avLst/>
                </a:prstGeom>
                <a:solidFill>
                  <a:srgbClr val="FFFFCC"/>
                </a:solidFill>
                <a:ln w="9525">
                  <a:noFill/>
                  <a:miter lim="800000"/>
                  <a:headEnd/>
                  <a:tailEnd/>
                </a:ln>
                <a:effectLst/>
              </p:spPr>
              <p:txBody>
                <a:bodyPr wrap="none" anchor="ctr"/>
                <a:lstStyle/>
                <a:p>
                  <a:pPr>
                    <a:defRPr/>
                  </a:pPr>
                  <a:endParaRPr lang="pt-BR">
                    <a:latin typeface="Century Gothic" pitchFamily="34" charset="0"/>
                  </a:endParaRPr>
                </a:p>
              </p:txBody>
            </p:sp>
            <p:sp>
              <p:nvSpPr>
                <p:cNvPr id="180" name="AutoShape 16"/>
                <p:cNvSpPr>
                  <a:spLocks noChangeArrowheads="1"/>
                </p:cNvSpPr>
                <p:nvPr/>
              </p:nvSpPr>
              <p:spPr bwMode="auto">
                <a:xfrm>
                  <a:off x="5292725" y="5516563"/>
                  <a:ext cx="217488" cy="144462"/>
                </a:xfrm>
                <a:prstGeom prst="star5">
                  <a:avLst/>
                </a:prstGeom>
                <a:solidFill>
                  <a:srgbClr val="7030A0"/>
                </a:solidFill>
                <a:ln w="9525">
                  <a:noFill/>
                  <a:miter lim="800000"/>
                  <a:headEnd/>
                  <a:tailEnd/>
                </a:ln>
                <a:effectLst/>
              </p:spPr>
              <p:txBody>
                <a:bodyPr wrap="none" anchor="ctr"/>
                <a:lstStyle/>
                <a:p>
                  <a:pPr>
                    <a:defRPr/>
                  </a:pPr>
                  <a:endParaRPr lang="pt-BR">
                    <a:latin typeface="Century Gothic" pitchFamily="34" charset="0"/>
                  </a:endParaRPr>
                </a:p>
              </p:txBody>
            </p:sp>
            <p:sp>
              <p:nvSpPr>
                <p:cNvPr id="181" name="AutoShape 17"/>
                <p:cNvSpPr>
                  <a:spLocks noChangeArrowheads="1"/>
                </p:cNvSpPr>
                <p:nvPr/>
              </p:nvSpPr>
              <p:spPr bwMode="auto">
                <a:xfrm>
                  <a:off x="5724525" y="5084763"/>
                  <a:ext cx="217488" cy="144462"/>
                </a:xfrm>
                <a:prstGeom prst="star5">
                  <a:avLst/>
                </a:prstGeom>
                <a:solidFill>
                  <a:srgbClr val="C00000"/>
                </a:solidFill>
                <a:ln w="9525">
                  <a:noFill/>
                  <a:miter lim="800000"/>
                  <a:headEnd/>
                  <a:tailEnd/>
                </a:ln>
                <a:effectLst/>
              </p:spPr>
              <p:txBody>
                <a:bodyPr wrap="none" anchor="ctr"/>
                <a:lstStyle/>
                <a:p>
                  <a:pPr>
                    <a:defRPr/>
                  </a:pPr>
                  <a:endParaRPr lang="pt-BR">
                    <a:latin typeface="Century Gothic" pitchFamily="34" charset="0"/>
                  </a:endParaRPr>
                </a:p>
              </p:txBody>
            </p:sp>
            <p:sp>
              <p:nvSpPr>
                <p:cNvPr id="182" name="AutoShape 18"/>
                <p:cNvSpPr>
                  <a:spLocks noChangeArrowheads="1"/>
                </p:cNvSpPr>
                <p:nvPr/>
              </p:nvSpPr>
              <p:spPr bwMode="auto">
                <a:xfrm>
                  <a:off x="4427538" y="5589588"/>
                  <a:ext cx="217487" cy="144462"/>
                </a:xfrm>
                <a:prstGeom prst="star5">
                  <a:avLst/>
                </a:prstGeom>
                <a:solidFill>
                  <a:schemeClr val="accent2">
                    <a:lumMod val="60000"/>
                    <a:lumOff val="40000"/>
                  </a:schemeClr>
                </a:solidFill>
                <a:ln w="9525">
                  <a:noFill/>
                  <a:miter lim="800000"/>
                  <a:headEnd/>
                  <a:tailEnd/>
                </a:ln>
                <a:effectLst/>
              </p:spPr>
              <p:txBody>
                <a:bodyPr wrap="none" anchor="ctr"/>
                <a:lstStyle/>
                <a:p>
                  <a:pPr>
                    <a:defRPr/>
                  </a:pPr>
                  <a:endParaRPr lang="pt-BR">
                    <a:latin typeface="Century Gothic" pitchFamily="34" charset="0"/>
                  </a:endParaRPr>
                </a:p>
              </p:txBody>
            </p:sp>
            <p:sp>
              <p:nvSpPr>
                <p:cNvPr id="183" name="AutoShape 19"/>
                <p:cNvSpPr>
                  <a:spLocks noChangeArrowheads="1"/>
                </p:cNvSpPr>
                <p:nvPr/>
              </p:nvSpPr>
              <p:spPr bwMode="auto">
                <a:xfrm>
                  <a:off x="2771775" y="4724400"/>
                  <a:ext cx="217488" cy="144463"/>
                </a:xfrm>
                <a:prstGeom prst="star5">
                  <a:avLst/>
                </a:prstGeom>
                <a:solidFill>
                  <a:schemeClr val="accent3">
                    <a:lumMod val="85000"/>
                  </a:schemeClr>
                </a:solidFill>
                <a:ln w="9525">
                  <a:noFill/>
                  <a:miter lim="800000"/>
                  <a:headEnd/>
                  <a:tailEnd/>
                </a:ln>
                <a:effectLst/>
              </p:spPr>
              <p:txBody>
                <a:bodyPr wrap="none" anchor="ctr"/>
                <a:lstStyle/>
                <a:p>
                  <a:pPr>
                    <a:defRPr/>
                  </a:pPr>
                  <a:endParaRPr lang="pt-BR">
                    <a:latin typeface="Century Gothic" pitchFamily="34" charset="0"/>
                  </a:endParaRPr>
                </a:p>
              </p:txBody>
            </p:sp>
          </p:grpSp>
        </p:grpSp>
        <p:sp>
          <p:nvSpPr>
            <p:cNvPr id="153" name="Line 26"/>
            <p:cNvSpPr>
              <a:spLocks noChangeShapeType="1"/>
            </p:cNvSpPr>
            <p:nvPr/>
          </p:nvSpPr>
          <p:spPr bwMode="auto">
            <a:xfrm>
              <a:off x="4646783" y="1502884"/>
              <a:ext cx="0" cy="2449512"/>
            </a:xfrm>
            <a:prstGeom prst="line">
              <a:avLst/>
            </a:prstGeom>
            <a:noFill/>
            <a:ln w="25400">
              <a:solidFill>
                <a:schemeClr val="bg1"/>
              </a:solidFill>
              <a:prstDash val="sysDot"/>
              <a:round/>
              <a:headEnd/>
              <a:tailEnd/>
            </a:ln>
          </p:spPr>
          <p:txBody>
            <a:bodyPr/>
            <a:lstStyle/>
            <a:p>
              <a:endParaRPr lang="pt-BR">
                <a:latin typeface="Century Gothic" pitchFamily="34" charset="0"/>
              </a:endParaRPr>
            </a:p>
          </p:txBody>
        </p:sp>
        <p:sp>
          <p:nvSpPr>
            <p:cNvPr id="154" name="Elipse 153"/>
            <p:cNvSpPr>
              <a:spLocks noChangeAspect="1"/>
            </p:cNvSpPr>
            <p:nvPr/>
          </p:nvSpPr>
          <p:spPr bwMode="auto">
            <a:xfrm rot="18342476">
              <a:off x="4336825" y="1197235"/>
              <a:ext cx="636551" cy="636551"/>
            </a:xfrm>
            <a:prstGeom prst="ellipse">
              <a:avLst/>
            </a:prstGeom>
            <a:gradFill>
              <a:gsLst>
                <a:gs pos="7000">
                  <a:srgbClr val="21FF46"/>
                </a:gs>
                <a:gs pos="77000">
                  <a:srgbClr val="21FF46">
                    <a:alpha val="2000"/>
                  </a:srgbClr>
                </a:gs>
              </a:gsLst>
              <a:path path="shape">
                <a:fillToRect l="50000" t="50000" r="50000" b="50000"/>
              </a:path>
            </a:gra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defTabSz="914053"/>
              <a:endParaRPr lang="pt-BR" dirty="0" smtClean="0">
                <a:latin typeface="Helvetica 55 Roman" pitchFamily="34" charset="0"/>
              </a:endParaRPr>
            </a:p>
          </p:txBody>
        </p:sp>
        <p:sp>
          <p:nvSpPr>
            <p:cNvPr id="155" name="Oval 25"/>
            <p:cNvSpPr>
              <a:spLocks noChangeArrowheads="1"/>
            </p:cNvSpPr>
            <p:nvPr/>
          </p:nvSpPr>
          <p:spPr bwMode="auto">
            <a:xfrm rot="18342476">
              <a:off x="4580575" y="1445514"/>
              <a:ext cx="142875" cy="144463"/>
            </a:xfrm>
            <a:prstGeom prst="ellipse">
              <a:avLst/>
            </a:prstGeom>
            <a:solidFill>
              <a:schemeClr val="bg1"/>
            </a:solidFill>
            <a:ln w="9525">
              <a:noFill/>
              <a:round/>
              <a:headEnd/>
              <a:tailEnd/>
            </a:ln>
          </p:spPr>
          <p:txBody>
            <a:bodyPr wrap="none" anchor="ctr"/>
            <a:lstStyle/>
            <a:p>
              <a:endParaRPr lang="pt-BR">
                <a:latin typeface="Helvetica 55 Roman" pitchFamily="34" charset="0"/>
              </a:endParaRPr>
            </a:p>
          </p:txBody>
        </p:sp>
        <p:sp>
          <p:nvSpPr>
            <p:cNvPr id="156" name="CaixaDeTexto 34"/>
            <p:cNvSpPr txBox="1">
              <a:spLocks noChangeArrowheads="1"/>
            </p:cNvSpPr>
            <p:nvPr/>
          </p:nvSpPr>
          <p:spPr bwMode="auto">
            <a:xfrm>
              <a:off x="4731342" y="986236"/>
              <a:ext cx="1571625" cy="523220"/>
            </a:xfrm>
            <a:prstGeom prst="rect">
              <a:avLst/>
            </a:prstGeom>
            <a:noFill/>
            <a:ln w="9525">
              <a:noFill/>
              <a:miter lim="800000"/>
              <a:headEnd/>
              <a:tailEnd/>
            </a:ln>
          </p:spPr>
          <p:txBody>
            <a:bodyPr>
              <a:spAutoFit/>
            </a:bodyPr>
            <a:lstStyle/>
            <a:p>
              <a:r>
                <a:rPr lang="pt-BR" sz="2800" dirty="0" smtClean="0">
                  <a:solidFill>
                    <a:srgbClr val="00FF00"/>
                  </a:solidFill>
                  <a:latin typeface="Century Gothic" pitchFamily="34" charset="0"/>
                </a:rPr>
                <a:t>Zênite</a:t>
              </a:r>
              <a:endParaRPr lang="pt-BR" sz="2800" dirty="0">
                <a:solidFill>
                  <a:srgbClr val="00FF00"/>
                </a:solidFill>
                <a:latin typeface="Century Gothic" pitchFamily="34" charset="0"/>
              </a:endParaRPr>
            </a:p>
          </p:txBody>
        </p:sp>
        <p:sp>
          <p:nvSpPr>
            <p:cNvPr id="157" name="Line 26"/>
            <p:cNvSpPr>
              <a:spLocks noChangeShapeType="1"/>
            </p:cNvSpPr>
            <p:nvPr/>
          </p:nvSpPr>
          <p:spPr bwMode="auto">
            <a:xfrm>
              <a:off x="4646783" y="3951627"/>
              <a:ext cx="0" cy="2304256"/>
            </a:xfrm>
            <a:prstGeom prst="line">
              <a:avLst/>
            </a:prstGeom>
            <a:noFill/>
            <a:ln w="25400">
              <a:solidFill>
                <a:schemeClr val="bg1">
                  <a:alpha val="65000"/>
                </a:schemeClr>
              </a:solidFill>
              <a:prstDash val="sysDot"/>
              <a:round/>
              <a:headEnd/>
              <a:tailEnd/>
            </a:ln>
          </p:spPr>
          <p:txBody>
            <a:bodyPr/>
            <a:lstStyle/>
            <a:p>
              <a:endParaRPr lang="pt-BR">
                <a:latin typeface="Century Gothic" pitchFamily="34" charset="0"/>
              </a:endParaRPr>
            </a:p>
          </p:txBody>
        </p:sp>
        <p:sp>
          <p:nvSpPr>
            <p:cNvPr id="158" name="CaixaDeTexto 34"/>
            <p:cNvSpPr txBox="1">
              <a:spLocks noChangeArrowheads="1"/>
            </p:cNvSpPr>
            <p:nvPr/>
          </p:nvSpPr>
          <p:spPr bwMode="auto">
            <a:xfrm>
              <a:off x="3075158" y="6170812"/>
              <a:ext cx="1571625" cy="523220"/>
            </a:xfrm>
            <a:prstGeom prst="rect">
              <a:avLst/>
            </a:prstGeom>
            <a:noFill/>
            <a:ln w="9525">
              <a:noFill/>
              <a:miter lim="800000"/>
              <a:headEnd/>
              <a:tailEnd/>
            </a:ln>
          </p:spPr>
          <p:txBody>
            <a:bodyPr>
              <a:spAutoFit/>
            </a:bodyPr>
            <a:lstStyle/>
            <a:p>
              <a:r>
                <a:rPr lang="pt-BR" sz="2800" dirty="0" smtClean="0">
                  <a:solidFill>
                    <a:srgbClr val="00B0F0"/>
                  </a:solidFill>
                  <a:latin typeface="Century Gothic" pitchFamily="34" charset="0"/>
                </a:rPr>
                <a:t>Nadir</a:t>
              </a:r>
              <a:endParaRPr lang="pt-BR" sz="2800" dirty="0">
                <a:solidFill>
                  <a:srgbClr val="00B0F0"/>
                </a:solidFill>
                <a:latin typeface="Century Gothic" pitchFamily="34" charset="0"/>
              </a:endParaRPr>
            </a:p>
          </p:txBody>
        </p:sp>
        <p:sp>
          <p:nvSpPr>
            <p:cNvPr id="159" name="Elipse 158"/>
            <p:cNvSpPr>
              <a:spLocks noChangeAspect="1"/>
            </p:cNvSpPr>
            <p:nvPr/>
          </p:nvSpPr>
          <p:spPr bwMode="auto">
            <a:xfrm rot="18342476">
              <a:off x="4336977" y="5872655"/>
              <a:ext cx="636551" cy="636551"/>
            </a:xfrm>
            <a:prstGeom prst="ellipse">
              <a:avLst/>
            </a:prstGeom>
            <a:gradFill>
              <a:gsLst>
                <a:gs pos="7000">
                  <a:srgbClr val="00B0F0"/>
                </a:gs>
                <a:gs pos="77000">
                  <a:srgbClr val="21FF46">
                    <a:alpha val="2000"/>
                  </a:srgbClr>
                </a:gs>
              </a:gsLst>
              <a:path path="shape">
                <a:fillToRect l="50000" t="50000" r="50000" b="50000"/>
              </a:path>
            </a:gra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defTabSz="914053"/>
              <a:endParaRPr lang="pt-BR" dirty="0" smtClean="0">
                <a:latin typeface="Helvetica 55 Roman" pitchFamily="34" charset="0"/>
              </a:endParaRPr>
            </a:p>
          </p:txBody>
        </p:sp>
        <p:sp>
          <p:nvSpPr>
            <p:cNvPr id="160" name="Oval 25"/>
            <p:cNvSpPr>
              <a:spLocks noChangeArrowheads="1"/>
            </p:cNvSpPr>
            <p:nvPr/>
          </p:nvSpPr>
          <p:spPr bwMode="auto">
            <a:xfrm rot="18342476">
              <a:off x="4588465" y="6134054"/>
              <a:ext cx="142875" cy="144463"/>
            </a:xfrm>
            <a:prstGeom prst="ellipse">
              <a:avLst/>
            </a:prstGeom>
            <a:solidFill>
              <a:schemeClr val="bg1"/>
            </a:solidFill>
            <a:ln w="9525">
              <a:noFill/>
              <a:round/>
              <a:headEnd/>
              <a:tailEnd/>
            </a:ln>
          </p:spPr>
          <p:txBody>
            <a:bodyPr wrap="none" anchor="ctr"/>
            <a:lstStyle/>
            <a:p>
              <a:endParaRPr lang="pt-BR">
                <a:latin typeface="Helvetica 55 Roman" pitchFamily="34" charset="0"/>
              </a:endParaRPr>
            </a:p>
          </p:txBody>
        </p:sp>
      </p:grpSp>
      <p:sp>
        <p:nvSpPr>
          <p:cNvPr id="59" name="Arco 58"/>
          <p:cNvSpPr/>
          <p:nvPr/>
        </p:nvSpPr>
        <p:spPr bwMode="auto">
          <a:xfrm>
            <a:off x="3853132" y="1517449"/>
            <a:ext cx="1512498" cy="4673462"/>
          </a:xfrm>
          <a:prstGeom prst="arc">
            <a:avLst>
              <a:gd name="adj1" fmla="val 16244478"/>
              <a:gd name="adj2" fmla="val 5483612"/>
            </a:avLst>
          </a:prstGeom>
          <a:noFill/>
          <a:ln w="66675" cap="flat" cmpd="sng" algn="ctr">
            <a:solidFill>
              <a:srgbClr val="00FF00">
                <a:alpha val="46000"/>
              </a:srgbClr>
            </a:solidFill>
            <a:prstDash val="solid"/>
            <a:round/>
            <a:headEnd type="none" w="sm" len="sm"/>
            <a:tailEnd type="none" w="sm" len="sm"/>
          </a:ln>
          <a:effectLst/>
        </p:spPr>
        <p:txBody>
          <a:bodyPr/>
          <a:lstStyle/>
          <a:p>
            <a:pPr>
              <a:defRPr/>
            </a:pPr>
            <a:endParaRPr lang="pt-BR"/>
          </a:p>
        </p:txBody>
      </p:sp>
      <p:sp>
        <p:nvSpPr>
          <p:cNvPr id="13316" name="Rectangle 24"/>
          <p:cNvSpPr>
            <a:spLocks noGrp="1" noChangeArrowheads="1"/>
          </p:cNvSpPr>
          <p:nvPr>
            <p:ph type="title"/>
          </p:nvPr>
        </p:nvSpPr>
        <p:spPr>
          <a:xfrm>
            <a:off x="684213" y="188913"/>
            <a:ext cx="7772400" cy="1143000"/>
          </a:xfrm>
        </p:spPr>
        <p:txBody>
          <a:bodyPr/>
          <a:lstStyle/>
          <a:p>
            <a:r>
              <a:rPr lang="pt-BR" dirty="0" smtClean="0">
                <a:solidFill>
                  <a:schemeClr val="bg1"/>
                </a:solidFill>
                <a:latin typeface="Century Gothic" pitchFamily="34" charset="0"/>
              </a:rPr>
              <a:t>O Meridiano</a:t>
            </a:r>
          </a:p>
        </p:txBody>
      </p:sp>
      <p:sp>
        <p:nvSpPr>
          <p:cNvPr id="61" name="CaixaDeTexto 60"/>
          <p:cNvSpPr txBox="1"/>
          <p:nvPr/>
        </p:nvSpPr>
        <p:spPr>
          <a:xfrm>
            <a:off x="5076056" y="6509751"/>
            <a:ext cx="4067944" cy="276999"/>
          </a:xfrm>
          <a:prstGeom prst="rect">
            <a:avLst/>
          </a:prstGeom>
          <a:noFill/>
        </p:spPr>
        <p:txBody>
          <a:bodyPr wrap="square">
            <a:spAutoFit/>
          </a:bodyPr>
          <a:lstStyle/>
          <a:p>
            <a:pPr algn="l">
              <a:defRPr/>
            </a:pPr>
            <a:r>
              <a:rPr lang="pt-BR" sz="1200" dirty="0" smtClean="0">
                <a:solidFill>
                  <a:schemeClr val="accent2">
                    <a:lumMod val="40000"/>
                    <a:lumOff val="60000"/>
                  </a:schemeClr>
                </a:solidFill>
                <a:latin typeface="Century Gothic" pitchFamily="34" charset="0"/>
              </a:rPr>
              <a:t>Crédito: André Luiz da Silva/CDA/CDCC/USP </a:t>
            </a:r>
            <a:endParaRPr lang="pt-BR" sz="1200" dirty="0">
              <a:solidFill>
                <a:schemeClr val="accent2">
                  <a:lumMod val="40000"/>
                  <a:lumOff val="60000"/>
                </a:schemeClr>
              </a:solidFill>
              <a:latin typeface="Century Gothic" pitchFamily="34" charset="0"/>
            </a:endParaRPr>
          </a:p>
        </p:txBody>
      </p:sp>
      <p:sp>
        <p:nvSpPr>
          <p:cNvPr id="55" name="Arc 8"/>
          <p:cNvSpPr>
            <a:spLocks/>
          </p:cNvSpPr>
          <p:nvPr/>
        </p:nvSpPr>
        <p:spPr bwMode="auto">
          <a:xfrm rot="5400000" flipV="1">
            <a:off x="1995715" y="3481155"/>
            <a:ext cx="4663986" cy="776622"/>
          </a:xfrm>
          <a:custGeom>
            <a:avLst/>
            <a:gdLst>
              <a:gd name="T0" fmla="*/ 2147483647 w 43200"/>
              <a:gd name="T1" fmla="*/ 2147483647 h 23987"/>
              <a:gd name="T2" fmla="*/ 2147483647 w 43200"/>
              <a:gd name="T3" fmla="*/ 2147483647 h 23987"/>
              <a:gd name="T4" fmla="*/ 2147483647 w 43200"/>
              <a:gd name="T5" fmla="*/ 2147483647 h 23987"/>
              <a:gd name="T6" fmla="*/ 0 60000 65536"/>
              <a:gd name="T7" fmla="*/ 0 60000 65536"/>
              <a:gd name="T8" fmla="*/ 0 60000 65536"/>
              <a:gd name="T9" fmla="*/ 0 w 43200"/>
              <a:gd name="T10" fmla="*/ 0 h 23987"/>
              <a:gd name="T11" fmla="*/ 43200 w 43200"/>
              <a:gd name="T12" fmla="*/ 23987 h 23987"/>
            </a:gdLst>
            <a:ahLst/>
            <a:cxnLst>
              <a:cxn ang="T6">
                <a:pos x="T0" y="T1"/>
              </a:cxn>
              <a:cxn ang="T7">
                <a:pos x="T2" y="T3"/>
              </a:cxn>
              <a:cxn ang="T8">
                <a:pos x="T4" y="T5"/>
              </a:cxn>
            </a:cxnLst>
            <a:rect l="T9" t="T10" r="T11" b="T12"/>
            <a:pathLst>
              <a:path w="43200" h="23987" fill="none" extrusionOk="0">
                <a:moveTo>
                  <a:pt x="132" y="23986"/>
                </a:moveTo>
                <a:cubicBezTo>
                  <a:pt x="44" y="23194"/>
                  <a:pt x="0" y="22397"/>
                  <a:pt x="0" y="21600"/>
                </a:cubicBezTo>
                <a:cubicBezTo>
                  <a:pt x="0" y="9670"/>
                  <a:pt x="9670" y="0"/>
                  <a:pt x="21600" y="0"/>
                </a:cubicBezTo>
                <a:cubicBezTo>
                  <a:pt x="33529" y="-1"/>
                  <a:pt x="43199" y="9670"/>
                  <a:pt x="43200" y="21599"/>
                </a:cubicBezTo>
              </a:path>
              <a:path w="43200" h="23987" stroke="0" extrusionOk="0">
                <a:moveTo>
                  <a:pt x="132" y="23986"/>
                </a:moveTo>
                <a:cubicBezTo>
                  <a:pt x="44" y="23194"/>
                  <a:pt x="0" y="22397"/>
                  <a:pt x="0" y="21600"/>
                </a:cubicBezTo>
                <a:cubicBezTo>
                  <a:pt x="0" y="9670"/>
                  <a:pt x="9670" y="0"/>
                  <a:pt x="21600" y="0"/>
                </a:cubicBezTo>
                <a:cubicBezTo>
                  <a:pt x="33529" y="-1"/>
                  <a:pt x="43199" y="9670"/>
                  <a:pt x="43200" y="21599"/>
                </a:cubicBezTo>
                <a:lnTo>
                  <a:pt x="21600" y="21600"/>
                </a:lnTo>
                <a:close/>
              </a:path>
            </a:pathLst>
          </a:custGeom>
          <a:noFill/>
          <a:ln w="101600">
            <a:solidFill>
              <a:srgbClr val="00FF00"/>
            </a:solidFill>
            <a:round/>
            <a:headEnd/>
            <a:tailEnd/>
          </a:ln>
        </p:spPr>
        <p:txBody>
          <a:bodyPr wrap="none" anchor="ctr"/>
          <a:lstStyle/>
          <a:p>
            <a:endParaRPr lang="pt-BR"/>
          </a:p>
        </p:txBody>
      </p:sp>
      <p:sp>
        <p:nvSpPr>
          <p:cNvPr id="197" name="Oval 25"/>
          <p:cNvSpPr>
            <a:spLocks noChangeArrowheads="1"/>
          </p:cNvSpPr>
          <p:nvPr/>
        </p:nvSpPr>
        <p:spPr bwMode="auto">
          <a:xfrm>
            <a:off x="3903896" y="4559972"/>
            <a:ext cx="142875" cy="144463"/>
          </a:xfrm>
          <a:prstGeom prst="ellipse">
            <a:avLst/>
          </a:prstGeom>
          <a:solidFill>
            <a:srgbClr val="FF0000"/>
          </a:solidFill>
          <a:ln w="9525">
            <a:solidFill>
              <a:schemeClr val="tx1"/>
            </a:solidFill>
            <a:round/>
            <a:headEnd/>
            <a:tailEnd/>
          </a:ln>
        </p:spPr>
        <p:txBody>
          <a:bodyPr wrap="none" anchor="ctr"/>
          <a:lstStyle/>
          <a:p>
            <a:endParaRPr lang="pt-BR">
              <a:latin typeface="Century Gothic" pitchFamily="34" charset="0"/>
            </a:endParaRPr>
          </a:p>
        </p:txBody>
      </p:sp>
      <p:sp>
        <p:nvSpPr>
          <p:cNvPr id="198" name="Oval 25"/>
          <p:cNvSpPr>
            <a:spLocks noChangeArrowheads="1"/>
          </p:cNvSpPr>
          <p:nvPr/>
        </p:nvSpPr>
        <p:spPr bwMode="auto">
          <a:xfrm>
            <a:off x="5259956" y="3013736"/>
            <a:ext cx="142875" cy="144463"/>
          </a:xfrm>
          <a:prstGeom prst="ellipse">
            <a:avLst/>
          </a:prstGeom>
          <a:solidFill>
            <a:srgbClr val="FF0000">
              <a:alpha val="65000"/>
            </a:srgbClr>
          </a:solidFill>
          <a:ln w="9525">
            <a:solidFill>
              <a:schemeClr val="tx1"/>
            </a:solidFill>
            <a:round/>
            <a:headEnd/>
            <a:tailEnd/>
          </a:ln>
        </p:spPr>
        <p:txBody>
          <a:bodyPr wrap="none" anchor="ctr"/>
          <a:lstStyle/>
          <a:p>
            <a:endParaRPr lang="pt-BR">
              <a:latin typeface="Century Gothic" pitchFamily="34" charset="0"/>
            </a:endParaRPr>
          </a:p>
        </p:txBody>
      </p:sp>
      <p:sp>
        <p:nvSpPr>
          <p:cNvPr id="200" name="Oval 25"/>
          <p:cNvSpPr>
            <a:spLocks noChangeArrowheads="1"/>
          </p:cNvSpPr>
          <p:nvPr/>
        </p:nvSpPr>
        <p:spPr bwMode="auto">
          <a:xfrm rot="18342476">
            <a:off x="4581638" y="1443217"/>
            <a:ext cx="142875" cy="144463"/>
          </a:xfrm>
          <a:prstGeom prst="ellipse">
            <a:avLst/>
          </a:prstGeom>
          <a:solidFill>
            <a:schemeClr val="bg1"/>
          </a:solidFill>
          <a:ln w="9525">
            <a:noFill/>
            <a:round/>
            <a:headEnd/>
            <a:tailEnd/>
          </a:ln>
        </p:spPr>
        <p:txBody>
          <a:bodyPr wrap="none" anchor="ctr"/>
          <a:lstStyle/>
          <a:p>
            <a:endParaRPr lang="pt-BR">
              <a:latin typeface="Helvetica 55 Roman" pitchFamily="34" charset="0"/>
            </a:endParaRPr>
          </a:p>
        </p:txBody>
      </p:sp>
      <p:sp>
        <p:nvSpPr>
          <p:cNvPr id="202" name="Oval 25"/>
          <p:cNvSpPr>
            <a:spLocks noChangeArrowheads="1"/>
          </p:cNvSpPr>
          <p:nvPr/>
        </p:nvSpPr>
        <p:spPr bwMode="auto">
          <a:xfrm rot="18342476">
            <a:off x="4577980" y="6132608"/>
            <a:ext cx="142875" cy="144463"/>
          </a:xfrm>
          <a:prstGeom prst="ellipse">
            <a:avLst/>
          </a:prstGeom>
          <a:solidFill>
            <a:schemeClr val="bg1"/>
          </a:solidFill>
          <a:ln w="9525">
            <a:noFill/>
            <a:round/>
            <a:headEnd/>
            <a:tailEnd/>
          </a:ln>
        </p:spPr>
        <p:txBody>
          <a:bodyPr wrap="none" anchor="ctr"/>
          <a:lstStyle/>
          <a:p>
            <a:endParaRPr lang="pt-BR">
              <a:latin typeface="Helvetica 55 Roman" pitchFamily="34"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3"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strips(upRight)">
                                      <p:cBhvr>
                                        <p:cTn id="7" dur="2000"/>
                                        <p:tgtEl>
                                          <p:spTgt spid="55"/>
                                        </p:tgtEl>
                                      </p:cBhvr>
                                    </p:animEffect>
                                  </p:childTnLst>
                                </p:cTn>
                              </p:par>
                            </p:childTnLst>
                          </p:cTn>
                        </p:par>
                        <p:par>
                          <p:cTn id="8" fill="hold">
                            <p:stCondLst>
                              <p:cond delay="2000"/>
                            </p:stCondLst>
                            <p:childTnLst>
                              <p:par>
                                <p:cTn id="9" presetID="22" presetClass="entr" presetSubtype="1" fill="hold" grpId="0" nodeType="afterEffect">
                                  <p:stCondLst>
                                    <p:cond delay="1000"/>
                                  </p:stCondLst>
                                  <p:childTnLst>
                                    <p:set>
                                      <p:cBhvr>
                                        <p:cTn id="10" dur="1" fill="hold">
                                          <p:stCondLst>
                                            <p:cond delay="0"/>
                                          </p:stCondLst>
                                        </p:cTn>
                                        <p:tgtEl>
                                          <p:spTgt spid="59"/>
                                        </p:tgtEl>
                                        <p:attrNameLst>
                                          <p:attrName>style.visibility</p:attrName>
                                        </p:attrNameLst>
                                      </p:cBhvr>
                                      <p:to>
                                        <p:strVal val="visible"/>
                                      </p:to>
                                    </p:set>
                                    <p:animEffect transition="in" filter="wipe(up)">
                                      <p:cBhvr>
                                        <p:cTn id="11" dur="2000"/>
                                        <p:tgtEl>
                                          <p:spTgt spid="59"/>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61"/>
                                        </p:tgtEl>
                                        <p:attrNameLst>
                                          <p:attrName>style.visibility</p:attrName>
                                        </p:attrNameLst>
                                      </p:cBhvr>
                                      <p:to>
                                        <p:strVal val="visible"/>
                                      </p:to>
                                    </p:set>
                                    <p:animEffect transition="in" filter="fade">
                                      <p:cBhvr>
                                        <p:cTn id="14" dur="20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1" grpId="0"/>
      <p:bldP spid="5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55"/>
          <p:cNvGrpSpPr/>
          <p:nvPr/>
        </p:nvGrpSpPr>
        <p:grpSpPr>
          <a:xfrm>
            <a:off x="1719816" y="992448"/>
            <a:ext cx="5665788" cy="5707796"/>
            <a:chOff x="1691680" y="1133128"/>
            <a:chExt cx="5665788" cy="5707796"/>
          </a:xfrm>
        </p:grpSpPr>
        <p:grpSp>
          <p:nvGrpSpPr>
            <p:cNvPr id="3" name="Grupo 66"/>
            <p:cNvGrpSpPr/>
            <p:nvPr/>
          </p:nvGrpSpPr>
          <p:grpSpPr>
            <a:xfrm>
              <a:off x="1691680" y="1656754"/>
              <a:ext cx="5665788" cy="4680000"/>
              <a:chOff x="1706194" y="1472815"/>
              <a:chExt cx="5665788" cy="4680000"/>
            </a:xfrm>
          </p:grpSpPr>
          <p:sp>
            <p:nvSpPr>
              <p:cNvPr id="72" name="Lua 71"/>
              <p:cNvSpPr/>
              <p:nvPr/>
            </p:nvSpPr>
            <p:spPr bwMode="auto">
              <a:xfrm rot="16200000">
                <a:off x="4042570" y="3708706"/>
                <a:ext cx="1125232" cy="3276000"/>
              </a:xfrm>
              <a:prstGeom prst="moon">
                <a:avLst>
                  <a:gd name="adj" fmla="val 87500"/>
                </a:avLst>
              </a:prstGeom>
              <a:gradFill flip="none" rotWithShape="1">
                <a:gsLst>
                  <a:gs pos="94000">
                    <a:schemeClr val="tx1">
                      <a:alpha val="0"/>
                    </a:schemeClr>
                  </a:gs>
                  <a:gs pos="68000">
                    <a:srgbClr val="7030A0">
                      <a:alpha val="41000"/>
                    </a:srgbClr>
                  </a:gs>
                  <a:gs pos="3000">
                    <a:schemeClr val="bg1">
                      <a:alpha val="37000"/>
                    </a:schemeClr>
                  </a:gs>
                </a:gsLst>
                <a:lin ang="21594000" scaled="0"/>
                <a:tileRect/>
              </a:gra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defTabSz="914342"/>
                <a:endParaRPr lang="pt-BR" dirty="0" smtClean="0"/>
              </a:p>
            </p:txBody>
          </p:sp>
          <p:sp>
            <p:nvSpPr>
              <p:cNvPr id="73" name="Line 6"/>
              <p:cNvSpPr>
                <a:spLocks noChangeShapeType="1"/>
              </p:cNvSpPr>
              <p:nvPr/>
            </p:nvSpPr>
            <p:spPr bwMode="auto">
              <a:xfrm flipV="1">
                <a:off x="3923927" y="3049114"/>
                <a:ext cx="1392351" cy="1590959"/>
              </a:xfrm>
              <a:prstGeom prst="line">
                <a:avLst/>
              </a:prstGeom>
              <a:noFill/>
              <a:ln w="50800">
                <a:solidFill>
                  <a:schemeClr val="bg1"/>
                </a:solidFill>
                <a:round/>
                <a:headEnd/>
                <a:tailEnd/>
              </a:ln>
            </p:spPr>
            <p:txBody>
              <a:bodyPr/>
              <a:lstStyle/>
              <a:p>
                <a:pPr>
                  <a:defRPr/>
                </a:pPr>
                <a:endParaRPr lang="pt-BR">
                  <a:latin typeface="Century Gothic" pitchFamily="34" charset="0"/>
                </a:endParaRPr>
              </a:p>
            </p:txBody>
          </p:sp>
          <p:grpSp>
            <p:nvGrpSpPr>
              <p:cNvPr id="4" name="Grupo 35"/>
              <p:cNvGrpSpPr>
                <a:grpSpLocks/>
              </p:cNvGrpSpPr>
              <p:nvPr/>
            </p:nvGrpSpPr>
            <p:grpSpPr bwMode="auto">
              <a:xfrm>
                <a:off x="1706194" y="1472815"/>
                <a:ext cx="5665788" cy="4680000"/>
                <a:chOff x="1714480" y="1598472"/>
                <a:chExt cx="5665808" cy="4680000"/>
              </a:xfrm>
            </p:grpSpPr>
            <p:sp>
              <p:nvSpPr>
                <p:cNvPr id="101" name="Line 7"/>
                <p:cNvSpPr>
                  <a:spLocks noChangeShapeType="1"/>
                </p:cNvSpPr>
                <p:nvPr/>
              </p:nvSpPr>
              <p:spPr bwMode="auto">
                <a:xfrm>
                  <a:off x="2285982" y="3929063"/>
                  <a:ext cx="4679967" cy="0"/>
                </a:xfrm>
                <a:prstGeom prst="line">
                  <a:avLst/>
                </a:prstGeom>
                <a:noFill/>
                <a:ln w="50800">
                  <a:solidFill>
                    <a:schemeClr val="bg1"/>
                  </a:solidFill>
                  <a:round/>
                  <a:headEnd/>
                  <a:tailEnd/>
                </a:ln>
              </p:spPr>
              <p:txBody>
                <a:bodyPr/>
                <a:lstStyle/>
                <a:p>
                  <a:pPr>
                    <a:defRPr/>
                  </a:pPr>
                  <a:endParaRPr lang="pt-BR">
                    <a:latin typeface="Century Gothic" pitchFamily="34" charset="0"/>
                  </a:endParaRPr>
                </a:p>
              </p:txBody>
            </p:sp>
            <p:sp>
              <p:nvSpPr>
                <p:cNvPr id="102" name="Oval 2"/>
                <p:cNvSpPr>
                  <a:spLocks noChangeArrowheads="1"/>
                </p:cNvSpPr>
                <p:nvPr/>
              </p:nvSpPr>
              <p:spPr bwMode="auto">
                <a:xfrm>
                  <a:off x="2285557" y="1598472"/>
                  <a:ext cx="4681537" cy="4680000"/>
                </a:xfrm>
                <a:prstGeom prst="ellipse">
                  <a:avLst/>
                </a:prstGeom>
                <a:gradFill flip="none" rotWithShape="1">
                  <a:gsLst>
                    <a:gs pos="70000">
                      <a:srgbClr val="7030A0"/>
                    </a:gs>
                    <a:gs pos="65000">
                      <a:schemeClr val="tx1">
                        <a:alpha val="40000"/>
                      </a:schemeClr>
                    </a:gs>
                  </a:gsLst>
                  <a:path path="circle">
                    <a:fillToRect l="50000" t="50000" r="50000" b="50000"/>
                  </a:path>
                  <a:tileRect/>
                </a:gradFill>
                <a:ln w="63500">
                  <a:solidFill>
                    <a:schemeClr val="accent6">
                      <a:lumMod val="60000"/>
                      <a:lumOff val="40000"/>
                      <a:alpha val="50000"/>
                    </a:schemeClr>
                  </a:solidFill>
                  <a:round/>
                  <a:headEnd/>
                  <a:tailEnd/>
                </a:ln>
                <a:effectLst/>
              </p:spPr>
              <p:txBody>
                <a:bodyPr wrap="none" anchor="ctr"/>
                <a:lstStyle/>
                <a:p>
                  <a:pPr>
                    <a:defRPr/>
                  </a:pPr>
                  <a:endParaRPr lang="pt-BR">
                    <a:latin typeface="Century Gothic" pitchFamily="34" charset="0"/>
                  </a:endParaRPr>
                </a:p>
              </p:txBody>
            </p:sp>
            <p:sp>
              <p:nvSpPr>
                <p:cNvPr id="103" name="Text Box 21"/>
                <p:cNvSpPr txBox="1">
                  <a:spLocks noChangeArrowheads="1"/>
                </p:cNvSpPr>
                <p:nvPr/>
              </p:nvSpPr>
              <p:spPr bwMode="auto">
                <a:xfrm>
                  <a:off x="1714480" y="3573463"/>
                  <a:ext cx="360363" cy="707886"/>
                </a:xfrm>
                <a:prstGeom prst="rect">
                  <a:avLst/>
                </a:prstGeom>
                <a:noFill/>
                <a:ln w="9525">
                  <a:noFill/>
                  <a:miter lim="800000"/>
                  <a:headEnd/>
                  <a:tailEnd/>
                </a:ln>
              </p:spPr>
              <p:txBody>
                <a:bodyPr>
                  <a:spAutoFit/>
                </a:bodyPr>
                <a:lstStyle/>
                <a:p>
                  <a:pPr algn="l" eaLnBrk="1" hangingPunct="1">
                    <a:spcBef>
                      <a:spcPct val="50000"/>
                    </a:spcBef>
                  </a:pPr>
                  <a:r>
                    <a:rPr lang="pt-BR" sz="4000" dirty="0">
                      <a:solidFill>
                        <a:srgbClr val="FF3300"/>
                      </a:solidFill>
                      <a:latin typeface="Century Gothic" pitchFamily="34" charset="0"/>
                    </a:rPr>
                    <a:t>L</a:t>
                  </a:r>
                </a:p>
              </p:txBody>
            </p:sp>
            <p:sp>
              <p:nvSpPr>
                <p:cNvPr id="104" name="Text Box 22"/>
                <p:cNvSpPr txBox="1">
                  <a:spLocks noChangeArrowheads="1"/>
                </p:cNvSpPr>
                <p:nvPr/>
              </p:nvSpPr>
              <p:spPr bwMode="auto">
                <a:xfrm>
                  <a:off x="5357818" y="2500306"/>
                  <a:ext cx="360363" cy="707886"/>
                </a:xfrm>
                <a:prstGeom prst="rect">
                  <a:avLst/>
                </a:prstGeom>
                <a:noFill/>
                <a:ln w="9525">
                  <a:noFill/>
                  <a:miter lim="800000"/>
                  <a:headEnd/>
                  <a:tailEnd/>
                </a:ln>
              </p:spPr>
              <p:txBody>
                <a:bodyPr>
                  <a:spAutoFit/>
                </a:bodyPr>
                <a:lstStyle/>
                <a:p>
                  <a:pPr algn="l" eaLnBrk="1" hangingPunct="1">
                    <a:spcBef>
                      <a:spcPct val="50000"/>
                    </a:spcBef>
                  </a:pPr>
                  <a:r>
                    <a:rPr lang="pt-BR" sz="4000">
                      <a:solidFill>
                        <a:srgbClr val="FF3300"/>
                      </a:solidFill>
                      <a:latin typeface="Century Gothic" pitchFamily="34" charset="0"/>
                    </a:rPr>
                    <a:t>S</a:t>
                  </a:r>
                </a:p>
              </p:txBody>
            </p:sp>
            <p:sp>
              <p:nvSpPr>
                <p:cNvPr id="105" name="Text Box 23"/>
                <p:cNvSpPr txBox="1">
                  <a:spLocks noChangeArrowheads="1"/>
                </p:cNvSpPr>
                <p:nvPr/>
              </p:nvSpPr>
              <p:spPr bwMode="auto">
                <a:xfrm>
                  <a:off x="7019925" y="3649808"/>
                  <a:ext cx="360363" cy="707886"/>
                </a:xfrm>
                <a:prstGeom prst="rect">
                  <a:avLst/>
                </a:prstGeom>
                <a:noFill/>
                <a:ln w="9525">
                  <a:noFill/>
                  <a:miter lim="800000"/>
                  <a:headEnd/>
                  <a:tailEnd/>
                </a:ln>
              </p:spPr>
              <p:txBody>
                <a:bodyPr>
                  <a:spAutoFit/>
                </a:bodyPr>
                <a:lstStyle/>
                <a:p>
                  <a:pPr algn="l" eaLnBrk="1" hangingPunct="1">
                    <a:spcBef>
                      <a:spcPct val="50000"/>
                    </a:spcBef>
                  </a:pPr>
                  <a:r>
                    <a:rPr lang="pt-BR" sz="4000" dirty="0">
                      <a:solidFill>
                        <a:srgbClr val="FF3300"/>
                      </a:solidFill>
                      <a:latin typeface="Century Gothic" pitchFamily="34" charset="0"/>
                    </a:rPr>
                    <a:t>O</a:t>
                  </a:r>
                </a:p>
              </p:txBody>
            </p:sp>
            <p:sp>
              <p:nvSpPr>
                <p:cNvPr id="106" name="Arc 4"/>
                <p:cNvSpPr>
                  <a:spLocks/>
                </p:cNvSpPr>
                <p:nvPr/>
              </p:nvSpPr>
              <p:spPr bwMode="auto">
                <a:xfrm flipV="1">
                  <a:off x="2287320" y="3143454"/>
                  <a:ext cx="4679944" cy="1584325"/>
                </a:xfrm>
                <a:custGeom>
                  <a:avLst/>
                  <a:gdLst>
                    <a:gd name="T0" fmla="*/ 2147483647 w 43200"/>
                    <a:gd name="T1" fmla="*/ 2147483647 h 43200"/>
                    <a:gd name="T2" fmla="*/ 2147483647 w 43200"/>
                    <a:gd name="T3" fmla="*/ 2147483647 h 43200"/>
                    <a:gd name="T4" fmla="*/ 2147483647 w 43200"/>
                    <a:gd name="T5" fmla="*/ 2147483647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43199" y="21728"/>
                      </a:moveTo>
                      <a:cubicBezTo>
                        <a:pt x="43128" y="33607"/>
                        <a:pt x="33479" y="43199"/>
                        <a:pt x="21600" y="43200"/>
                      </a:cubicBezTo>
                      <a:cubicBezTo>
                        <a:pt x="9670" y="43200"/>
                        <a:pt x="0" y="33529"/>
                        <a:pt x="0" y="21600"/>
                      </a:cubicBezTo>
                      <a:cubicBezTo>
                        <a:pt x="0" y="9670"/>
                        <a:pt x="9670" y="0"/>
                        <a:pt x="21600" y="0"/>
                      </a:cubicBezTo>
                      <a:cubicBezTo>
                        <a:pt x="33529" y="-1"/>
                        <a:pt x="43199" y="9670"/>
                        <a:pt x="43200" y="21599"/>
                      </a:cubicBezTo>
                    </a:path>
                    <a:path w="43200" h="43200" stroke="0" extrusionOk="0">
                      <a:moveTo>
                        <a:pt x="43199" y="21728"/>
                      </a:moveTo>
                      <a:cubicBezTo>
                        <a:pt x="43128" y="33607"/>
                        <a:pt x="33479" y="43199"/>
                        <a:pt x="21600" y="43200"/>
                      </a:cubicBezTo>
                      <a:cubicBezTo>
                        <a:pt x="9670" y="43200"/>
                        <a:pt x="0" y="33529"/>
                        <a:pt x="0" y="21600"/>
                      </a:cubicBezTo>
                      <a:cubicBezTo>
                        <a:pt x="0" y="9670"/>
                        <a:pt x="9670" y="0"/>
                        <a:pt x="21600" y="0"/>
                      </a:cubicBezTo>
                      <a:cubicBezTo>
                        <a:pt x="33529" y="-1"/>
                        <a:pt x="43199" y="9670"/>
                        <a:pt x="43200" y="21599"/>
                      </a:cubicBezTo>
                      <a:lnTo>
                        <a:pt x="21600" y="21600"/>
                      </a:lnTo>
                      <a:close/>
                    </a:path>
                  </a:pathLst>
                </a:custGeom>
                <a:solidFill>
                  <a:srgbClr val="143C2B">
                    <a:alpha val="72940"/>
                  </a:srgbClr>
                </a:solidFill>
                <a:ln w="50800" cap="rnd">
                  <a:solidFill>
                    <a:srgbClr val="339966">
                      <a:alpha val="60000"/>
                    </a:srgbClr>
                  </a:solidFill>
                  <a:prstDash val="solid"/>
                  <a:round/>
                  <a:headEnd/>
                  <a:tailEnd/>
                </a:ln>
              </p:spPr>
              <p:txBody>
                <a:bodyPr wrap="none" anchor="ctr"/>
                <a:lstStyle/>
                <a:p>
                  <a:endParaRPr lang="pt-BR">
                    <a:latin typeface="Century Gothic" pitchFamily="34" charset="0"/>
                  </a:endParaRPr>
                </a:p>
              </p:txBody>
            </p:sp>
            <p:sp>
              <p:nvSpPr>
                <p:cNvPr id="107" name="Text Box 20"/>
                <p:cNvSpPr txBox="1">
                  <a:spLocks noChangeArrowheads="1"/>
                </p:cNvSpPr>
                <p:nvPr/>
              </p:nvSpPr>
              <p:spPr bwMode="auto">
                <a:xfrm>
                  <a:off x="3428992" y="4797425"/>
                  <a:ext cx="360363" cy="707886"/>
                </a:xfrm>
                <a:prstGeom prst="rect">
                  <a:avLst/>
                </a:prstGeom>
                <a:noFill/>
                <a:ln w="9525">
                  <a:noFill/>
                  <a:miter lim="800000"/>
                  <a:headEnd/>
                  <a:tailEnd/>
                </a:ln>
              </p:spPr>
              <p:txBody>
                <a:bodyPr>
                  <a:spAutoFit/>
                </a:bodyPr>
                <a:lstStyle/>
                <a:p>
                  <a:pPr algn="l" eaLnBrk="1" hangingPunct="1">
                    <a:spcBef>
                      <a:spcPct val="50000"/>
                    </a:spcBef>
                  </a:pPr>
                  <a:r>
                    <a:rPr lang="pt-BR" sz="4000" dirty="0">
                      <a:solidFill>
                        <a:srgbClr val="FF3300"/>
                      </a:solidFill>
                      <a:latin typeface="Century Gothic" pitchFamily="34" charset="0"/>
                    </a:rPr>
                    <a:t>N</a:t>
                  </a:r>
                </a:p>
              </p:txBody>
            </p:sp>
          </p:grpSp>
          <p:sp>
            <p:nvSpPr>
              <p:cNvPr id="75" name="Arc 3"/>
              <p:cNvSpPr>
                <a:spLocks/>
              </p:cNvSpPr>
              <p:nvPr/>
            </p:nvSpPr>
            <p:spPr bwMode="auto">
              <a:xfrm rot="20930720" flipV="1">
                <a:off x="2751138" y="3403600"/>
                <a:ext cx="4094162" cy="196850"/>
              </a:xfrm>
              <a:custGeom>
                <a:avLst/>
                <a:gdLst>
                  <a:gd name="T0" fmla="*/ 2147483647 w 21407"/>
                  <a:gd name="T1" fmla="*/ 2147483647 h 3672"/>
                  <a:gd name="T2" fmla="*/ 2147483647 w 21407"/>
                  <a:gd name="T3" fmla="*/ 2147483647 h 3672"/>
                  <a:gd name="T4" fmla="*/ 0 w 21407"/>
                  <a:gd name="T5" fmla="*/ 0 h 3672"/>
                  <a:gd name="T6" fmla="*/ 0 60000 65536"/>
                  <a:gd name="T7" fmla="*/ 0 60000 65536"/>
                  <a:gd name="T8" fmla="*/ 0 60000 65536"/>
                  <a:gd name="T9" fmla="*/ 0 w 21407"/>
                  <a:gd name="T10" fmla="*/ 0 h 3672"/>
                  <a:gd name="T11" fmla="*/ 21407 w 21407"/>
                  <a:gd name="T12" fmla="*/ 3672 h 3672"/>
                </a:gdLst>
                <a:ahLst/>
                <a:cxnLst>
                  <a:cxn ang="T6">
                    <a:pos x="T0" y="T1"/>
                  </a:cxn>
                  <a:cxn ang="T7">
                    <a:pos x="T2" y="T3"/>
                  </a:cxn>
                  <a:cxn ang="T8">
                    <a:pos x="T4" y="T5"/>
                  </a:cxn>
                </a:cxnLst>
                <a:rect l="T9" t="T10" r="T11" b="T12"/>
                <a:pathLst>
                  <a:path w="21407" h="3672" fill="none" extrusionOk="0">
                    <a:moveTo>
                      <a:pt x="21406" y="2883"/>
                    </a:moveTo>
                    <a:cubicBezTo>
                      <a:pt x="21371" y="3147"/>
                      <a:pt x="21330" y="3410"/>
                      <a:pt x="21285" y="3671"/>
                    </a:cubicBezTo>
                  </a:path>
                  <a:path w="21407" h="3672" stroke="0" extrusionOk="0">
                    <a:moveTo>
                      <a:pt x="21406" y="2883"/>
                    </a:moveTo>
                    <a:cubicBezTo>
                      <a:pt x="21371" y="3147"/>
                      <a:pt x="21330" y="3410"/>
                      <a:pt x="21285" y="3671"/>
                    </a:cubicBezTo>
                    <a:lnTo>
                      <a:pt x="0" y="0"/>
                    </a:lnTo>
                    <a:close/>
                  </a:path>
                </a:pathLst>
              </a:custGeom>
              <a:noFill/>
              <a:ln w="9525">
                <a:solidFill>
                  <a:schemeClr val="tx1"/>
                </a:solidFill>
                <a:round/>
                <a:headEnd/>
                <a:tailEnd/>
              </a:ln>
            </p:spPr>
            <p:txBody>
              <a:bodyPr wrap="none" anchor="ctr"/>
              <a:lstStyle/>
              <a:p>
                <a:endParaRPr lang="pt-BR">
                  <a:latin typeface="Century Gothic" pitchFamily="34" charset="0"/>
                </a:endParaRPr>
              </a:p>
            </p:txBody>
          </p:sp>
          <p:sp>
            <p:nvSpPr>
              <p:cNvPr id="76" name="Arc 5"/>
              <p:cNvSpPr>
                <a:spLocks/>
              </p:cNvSpPr>
              <p:nvPr/>
            </p:nvSpPr>
            <p:spPr bwMode="auto">
              <a:xfrm flipV="1">
                <a:off x="2279034" y="3748882"/>
                <a:ext cx="4679950" cy="879475"/>
              </a:xfrm>
              <a:custGeom>
                <a:avLst/>
                <a:gdLst>
                  <a:gd name="T0" fmla="*/ 2147483647 w 43200"/>
                  <a:gd name="T1" fmla="*/ 2147483647 h 23987"/>
                  <a:gd name="T2" fmla="*/ 2147483647 w 43200"/>
                  <a:gd name="T3" fmla="*/ 2147483647 h 23987"/>
                  <a:gd name="T4" fmla="*/ 2147483647 w 43200"/>
                  <a:gd name="T5" fmla="*/ 2147483647 h 23987"/>
                  <a:gd name="T6" fmla="*/ 0 60000 65536"/>
                  <a:gd name="T7" fmla="*/ 0 60000 65536"/>
                  <a:gd name="T8" fmla="*/ 0 60000 65536"/>
                  <a:gd name="T9" fmla="*/ 0 w 43200"/>
                  <a:gd name="T10" fmla="*/ 0 h 23987"/>
                  <a:gd name="T11" fmla="*/ 43200 w 43200"/>
                  <a:gd name="T12" fmla="*/ 23987 h 23987"/>
                </a:gdLst>
                <a:ahLst/>
                <a:cxnLst>
                  <a:cxn ang="T6">
                    <a:pos x="T0" y="T1"/>
                  </a:cxn>
                  <a:cxn ang="T7">
                    <a:pos x="T2" y="T3"/>
                  </a:cxn>
                  <a:cxn ang="T8">
                    <a:pos x="T4" y="T5"/>
                  </a:cxn>
                </a:cxnLst>
                <a:rect l="T9" t="T10" r="T11" b="T12"/>
                <a:pathLst>
                  <a:path w="43200" h="23987" fill="none" extrusionOk="0">
                    <a:moveTo>
                      <a:pt x="132" y="23986"/>
                    </a:moveTo>
                    <a:cubicBezTo>
                      <a:pt x="44" y="23194"/>
                      <a:pt x="0" y="22397"/>
                      <a:pt x="0" y="21600"/>
                    </a:cubicBezTo>
                    <a:cubicBezTo>
                      <a:pt x="0" y="9670"/>
                      <a:pt x="9670" y="0"/>
                      <a:pt x="21600" y="0"/>
                    </a:cubicBezTo>
                    <a:cubicBezTo>
                      <a:pt x="33529" y="0"/>
                      <a:pt x="43200" y="9670"/>
                      <a:pt x="43200" y="21600"/>
                    </a:cubicBezTo>
                    <a:cubicBezTo>
                      <a:pt x="43200" y="21837"/>
                      <a:pt x="43196" y="22074"/>
                      <a:pt x="43188" y="22312"/>
                    </a:cubicBezTo>
                  </a:path>
                  <a:path w="43200" h="23987" stroke="0" extrusionOk="0">
                    <a:moveTo>
                      <a:pt x="132" y="23986"/>
                    </a:moveTo>
                    <a:cubicBezTo>
                      <a:pt x="44" y="23194"/>
                      <a:pt x="0" y="22397"/>
                      <a:pt x="0" y="21600"/>
                    </a:cubicBezTo>
                    <a:cubicBezTo>
                      <a:pt x="0" y="9670"/>
                      <a:pt x="9670" y="0"/>
                      <a:pt x="21600" y="0"/>
                    </a:cubicBezTo>
                    <a:cubicBezTo>
                      <a:pt x="33529" y="0"/>
                      <a:pt x="43200" y="9670"/>
                      <a:pt x="43200" y="21600"/>
                    </a:cubicBezTo>
                    <a:cubicBezTo>
                      <a:pt x="43200" y="21837"/>
                      <a:pt x="43196" y="22074"/>
                      <a:pt x="43188" y="22312"/>
                    </a:cubicBezTo>
                    <a:lnTo>
                      <a:pt x="21600" y="21600"/>
                    </a:lnTo>
                    <a:close/>
                  </a:path>
                </a:pathLst>
              </a:custGeom>
              <a:solidFill>
                <a:srgbClr val="143C2B">
                  <a:alpha val="7059"/>
                </a:srgbClr>
              </a:solidFill>
              <a:ln w="101600">
                <a:solidFill>
                  <a:srgbClr val="339966"/>
                </a:solidFill>
                <a:round/>
                <a:headEnd/>
                <a:tailEnd/>
              </a:ln>
            </p:spPr>
            <p:txBody>
              <a:bodyPr wrap="none" anchor="ctr"/>
              <a:lstStyle/>
              <a:p>
                <a:endParaRPr lang="pt-BR">
                  <a:latin typeface="Century Gothic" pitchFamily="34" charset="0"/>
                </a:endParaRPr>
              </a:p>
            </p:txBody>
          </p:sp>
          <p:sp>
            <p:nvSpPr>
              <p:cNvPr id="77" name="AutoShape 14"/>
              <p:cNvSpPr>
                <a:spLocks noChangeArrowheads="1"/>
              </p:cNvSpPr>
              <p:nvPr/>
            </p:nvSpPr>
            <p:spPr bwMode="auto">
              <a:xfrm>
                <a:off x="4427538" y="2205038"/>
                <a:ext cx="217487" cy="144462"/>
              </a:xfrm>
              <a:prstGeom prst="star5">
                <a:avLst/>
              </a:prstGeom>
              <a:solidFill>
                <a:srgbClr val="FFFF00"/>
              </a:solidFill>
              <a:ln w="9525">
                <a:solidFill>
                  <a:schemeClr val="tx1"/>
                </a:solidFill>
                <a:miter lim="800000"/>
                <a:headEnd/>
                <a:tailEnd/>
              </a:ln>
              <a:effectLst/>
            </p:spPr>
            <p:txBody>
              <a:bodyPr wrap="none" anchor="ctr"/>
              <a:lstStyle/>
              <a:p>
                <a:pPr>
                  <a:defRPr/>
                </a:pPr>
                <a:endParaRPr lang="pt-BR">
                  <a:latin typeface="Century Gothic" pitchFamily="34" charset="0"/>
                </a:endParaRPr>
              </a:p>
            </p:txBody>
          </p:sp>
          <p:grpSp>
            <p:nvGrpSpPr>
              <p:cNvPr id="5" name="Grupo 28"/>
              <p:cNvGrpSpPr/>
              <p:nvPr/>
            </p:nvGrpSpPr>
            <p:grpSpPr>
              <a:xfrm>
                <a:off x="4489350" y="3197255"/>
                <a:ext cx="292024" cy="638270"/>
                <a:chOff x="4489350" y="3197255"/>
                <a:chExt cx="292024" cy="638270"/>
              </a:xfrm>
            </p:grpSpPr>
            <p:sp>
              <p:nvSpPr>
                <p:cNvPr id="95" name="Elipse 94"/>
                <p:cNvSpPr/>
                <p:nvPr/>
              </p:nvSpPr>
              <p:spPr bwMode="auto">
                <a:xfrm>
                  <a:off x="4538750" y="3197255"/>
                  <a:ext cx="216024" cy="216024"/>
                </a:xfrm>
                <a:prstGeom prst="ellipse">
                  <a:avLst/>
                </a:prstGeom>
                <a:noFill/>
                <a:ln w="31750" cap="flat" cmpd="sng" algn="ctr">
                  <a:solidFill>
                    <a:schemeClr val="bg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cxnSp>
              <p:nvCxnSpPr>
                <p:cNvPr id="96" name="Conector reto 95"/>
                <p:cNvCxnSpPr>
                  <a:stCxn id="95" idx="4"/>
                </p:cNvCxnSpPr>
                <p:nvPr/>
              </p:nvCxnSpPr>
              <p:spPr bwMode="auto">
                <a:xfrm flipH="1">
                  <a:off x="4610758" y="3413279"/>
                  <a:ext cx="36004" cy="216024"/>
                </a:xfrm>
                <a:prstGeom prst="line">
                  <a:avLst/>
                </a:prstGeom>
                <a:solidFill>
                  <a:schemeClr val="accent1"/>
                </a:solidFill>
                <a:ln w="31750" cap="flat" cmpd="sng" algn="ctr">
                  <a:solidFill>
                    <a:schemeClr val="bg1"/>
                  </a:solidFill>
                  <a:prstDash val="solid"/>
                  <a:round/>
                  <a:headEnd type="none" w="sm" len="sm"/>
                  <a:tailEnd type="none" w="sm" len="sm"/>
                </a:ln>
                <a:effectLst/>
              </p:spPr>
            </p:cxnSp>
            <p:cxnSp>
              <p:nvCxnSpPr>
                <p:cNvPr id="97" name="Conector reto 96"/>
                <p:cNvCxnSpPr/>
                <p:nvPr/>
              </p:nvCxnSpPr>
              <p:spPr bwMode="auto">
                <a:xfrm>
                  <a:off x="4610758" y="3603178"/>
                  <a:ext cx="144016" cy="216024"/>
                </a:xfrm>
                <a:prstGeom prst="line">
                  <a:avLst/>
                </a:prstGeom>
                <a:solidFill>
                  <a:schemeClr val="accent1"/>
                </a:solidFill>
                <a:ln w="31750" cap="flat" cmpd="sng" algn="ctr">
                  <a:solidFill>
                    <a:schemeClr val="bg1"/>
                  </a:solidFill>
                  <a:prstDash val="solid"/>
                  <a:round/>
                  <a:headEnd type="none" w="sm" len="sm"/>
                  <a:tailEnd type="none" w="sm" len="sm"/>
                </a:ln>
                <a:effectLst/>
              </p:spPr>
            </p:cxnSp>
            <p:cxnSp>
              <p:nvCxnSpPr>
                <p:cNvPr id="98" name="Conector reto 97"/>
                <p:cNvCxnSpPr/>
                <p:nvPr/>
              </p:nvCxnSpPr>
              <p:spPr bwMode="auto">
                <a:xfrm flipH="1">
                  <a:off x="4541242" y="3619501"/>
                  <a:ext cx="72008" cy="216024"/>
                </a:xfrm>
                <a:prstGeom prst="line">
                  <a:avLst/>
                </a:prstGeom>
                <a:solidFill>
                  <a:schemeClr val="accent1"/>
                </a:solidFill>
                <a:ln w="31750" cap="flat" cmpd="sng" algn="ctr">
                  <a:solidFill>
                    <a:schemeClr val="bg1"/>
                  </a:solidFill>
                  <a:prstDash val="solid"/>
                  <a:round/>
                  <a:headEnd type="none" w="sm" len="sm"/>
                  <a:tailEnd type="none" w="sm" len="sm"/>
                </a:ln>
                <a:effectLst/>
              </p:spPr>
            </p:cxnSp>
            <p:cxnSp>
              <p:nvCxnSpPr>
                <p:cNvPr id="99" name="Conector reto 98"/>
                <p:cNvCxnSpPr/>
                <p:nvPr/>
              </p:nvCxnSpPr>
              <p:spPr bwMode="auto">
                <a:xfrm>
                  <a:off x="4637358" y="3451623"/>
                  <a:ext cx="144016" cy="72008"/>
                </a:xfrm>
                <a:prstGeom prst="line">
                  <a:avLst/>
                </a:prstGeom>
                <a:solidFill>
                  <a:schemeClr val="accent1"/>
                </a:solidFill>
                <a:ln w="31750" cap="flat" cmpd="sng" algn="ctr">
                  <a:solidFill>
                    <a:schemeClr val="bg1"/>
                  </a:solidFill>
                  <a:prstDash val="solid"/>
                  <a:round/>
                  <a:headEnd type="none" w="sm" len="sm"/>
                  <a:tailEnd type="none" w="sm" len="sm"/>
                </a:ln>
                <a:effectLst/>
              </p:spPr>
            </p:cxnSp>
            <p:cxnSp>
              <p:nvCxnSpPr>
                <p:cNvPr id="100" name="Conector reto 99"/>
                <p:cNvCxnSpPr/>
                <p:nvPr/>
              </p:nvCxnSpPr>
              <p:spPr bwMode="auto">
                <a:xfrm flipV="1">
                  <a:off x="4489350" y="3458273"/>
                  <a:ext cx="144016" cy="72008"/>
                </a:xfrm>
                <a:prstGeom prst="line">
                  <a:avLst/>
                </a:prstGeom>
                <a:solidFill>
                  <a:schemeClr val="accent1"/>
                </a:solidFill>
                <a:ln w="31750" cap="flat" cmpd="sng" algn="ctr">
                  <a:solidFill>
                    <a:schemeClr val="bg1"/>
                  </a:solidFill>
                  <a:prstDash val="solid"/>
                  <a:round/>
                  <a:headEnd type="none" w="sm" len="sm"/>
                  <a:tailEnd type="none" w="sm" len="sm"/>
                </a:ln>
                <a:effectLst/>
              </p:spPr>
            </p:cxnSp>
          </p:grpSp>
          <p:sp>
            <p:nvSpPr>
              <p:cNvPr id="79" name="Oval 25"/>
              <p:cNvSpPr>
                <a:spLocks noChangeArrowheads="1"/>
              </p:cNvSpPr>
              <p:nvPr/>
            </p:nvSpPr>
            <p:spPr bwMode="auto">
              <a:xfrm>
                <a:off x="2195736" y="3730418"/>
                <a:ext cx="142875" cy="144463"/>
              </a:xfrm>
              <a:prstGeom prst="ellipse">
                <a:avLst/>
              </a:prstGeom>
              <a:solidFill>
                <a:srgbClr val="FF0000"/>
              </a:solidFill>
              <a:ln w="9525">
                <a:solidFill>
                  <a:schemeClr val="tx1"/>
                </a:solidFill>
                <a:round/>
                <a:headEnd/>
                <a:tailEnd/>
              </a:ln>
            </p:spPr>
            <p:txBody>
              <a:bodyPr wrap="none" anchor="ctr"/>
              <a:lstStyle/>
              <a:p>
                <a:endParaRPr lang="pt-BR">
                  <a:latin typeface="Century Gothic" pitchFamily="34" charset="0"/>
                </a:endParaRPr>
              </a:p>
            </p:txBody>
          </p:sp>
          <p:sp>
            <p:nvSpPr>
              <p:cNvPr id="80" name="Oval 25"/>
              <p:cNvSpPr>
                <a:spLocks noChangeArrowheads="1"/>
              </p:cNvSpPr>
              <p:nvPr/>
            </p:nvSpPr>
            <p:spPr bwMode="auto">
              <a:xfrm>
                <a:off x="5243791" y="2979294"/>
                <a:ext cx="142875" cy="144463"/>
              </a:xfrm>
              <a:prstGeom prst="ellipse">
                <a:avLst/>
              </a:prstGeom>
              <a:solidFill>
                <a:srgbClr val="FF0000"/>
              </a:solidFill>
              <a:ln w="9525">
                <a:solidFill>
                  <a:schemeClr val="tx1"/>
                </a:solidFill>
                <a:round/>
                <a:headEnd/>
                <a:tailEnd/>
              </a:ln>
            </p:spPr>
            <p:txBody>
              <a:bodyPr wrap="none" anchor="ctr"/>
              <a:lstStyle/>
              <a:p>
                <a:endParaRPr lang="pt-BR">
                  <a:latin typeface="Century Gothic" pitchFamily="34" charset="0"/>
                </a:endParaRPr>
              </a:p>
            </p:txBody>
          </p:sp>
          <p:sp>
            <p:nvSpPr>
              <p:cNvPr id="81" name="Oval 25"/>
              <p:cNvSpPr>
                <a:spLocks noChangeArrowheads="1"/>
              </p:cNvSpPr>
              <p:nvPr/>
            </p:nvSpPr>
            <p:spPr bwMode="auto">
              <a:xfrm>
                <a:off x="3894833" y="4517651"/>
                <a:ext cx="142875" cy="144463"/>
              </a:xfrm>
              <a:prstGeom prst="ellipse">
                <a:avLst/>
              </a:prstGeom>
              <a:solidFill>
                <a:srgbClr val="FF0000"/>
              </a:solidFill>
              <a:ln w="9525">
                <a:solidFill>
                  <a:schemeClr val="tx1"/>
                </a:solidFill>
                <a:round/>
                <a:headEnd/>
                <a:tailEnd/>
              </a:ln>
            </p:spPr>
            <p:txBody>
              <a:bodyPr wrap="none" anchor="ctr"/>
              <a:lstStyle/>
              <a:p>
                <a:endParaRPr lang="pt-BR">
                  <a:latin typeface="Century Gothic" pitchFamily="34" charset="0"/>
                </a:endParaRPr>
              </a:p>
            </p:txBody>
          </p:sp>
          <p:sp>
            <p:nvSpPr>
              <p:cNvPr id="82" name="Oval 25"/>
              <p:cNvSpPr>
                <a:spLocks noChangeArrowheads="1"/>
              </p:cNvSpPr>
              <p:nvPr/>
            </p:nvSpPr>
            <p:spPr bwMode="auto">
              <a:xfrm>
                <a:off x="6889319" y="3730418"/>
                <a:ext cx="142875" cy="144463"/>
              </a:xfrm>
              <a:prstGeom prst="ellipse">
                <a:avLst/>
              </a:prstGeom>
              <a:solidFill>
                <a:srgbClr val="FF0000"/>
              </a:solidFill>
              <a:ln w="9525">
                <a:solidFill>
                  <a:schemeClr val="tx1"/>
                </a:solidFill>
                <a:round/>
                <a:headEnd/>
                <a:tailEnd/>
              </a:ln>
            </p:spPr>
            <p:txBody>
              <a:bodyPr wrap="none" anchor="ctr"/>
              <a:lstStyle/>
              <a:p>
                <a:endParaRPr lang="pt-BR">
                  <a:latin typeface="Century Gothic" pitchFamily="34" charset="0"/>
                </a:endParaRPr>
              </a:p>
            </p:txBody>
          </p:sp>
          <p:sp>
            <p:nvSpPr>
              <p:cNvPr id="83" name="Elipse 82"/>
              <p:cNvSpPr>
                <a:spLocks noChangeAspect="1"/>
              </p:cNvSpPr>
              <p:nvPr/>
            </p:nvSpPr>
            <p:spPr bwMode="auto">
              <a:xfrm>
                <a:off x="3017594" y="1772816"/>
                <a:ext cx="3240361" cy="2304256"/>
              </a:xfrm>
              <a:prstGeom prst="ellipse">
                <a:avLst/>
              </a:prstGeom>
              <a:gradFill>
                <a:gsLst>
                  <a:gs pos="48000">
                    <a:srgbClr val="7030A0">
                      <a:alpha val="77000"/>
                    </a:srgbClr>
                  </a:gs>
                  <a:gs pos="91000">
                    <a:schemeClr val="tx1">
                      <a:alpha val="2000"/>
                    </a:schemeClr>
                  </a:gs>
                  <a:gs pos="6000">
                    <a:schemeClr val="bg1">
                      <a:alpha val="58000"/>
                    </a:schemeClr>
                  </a:gs>
                </a:gsLst>
                <a:lin ang="5400000" scaled="0"/>
              </a:gradFill>
              <a:ln w="12700" cap="flat" cmpd="sng" algn="ctr">
                <a:noFill/>
                <a:prstDash val="solid"/>
                <a:round/>
                <a:headEnd type="none" w="sm" len="sm"/>
                <a:tailEnd type="none" w="sm" len="sm"/>
              </a:ln>
              <a:effectLst/>
            </p:spPr>
            <p:txBody>
              <a:bodyPr vert="horz" wrap="square" lIns="91405" tIns="45703" rIns="91405" bIns="45703" numCol="1" rtlCol="0" anchor="t" anchorCtr="0" compatLnSpc="1">
                <a:prstTxWarp prst="textNoShape">
                  <a:avLst/>
                </a:prstTxWarp>
              </a:bodyPr>
              <a:lstStyle/>
              <a:p>
                <a:pPr defTabSz="914053"/>
                <a:endParaRPr lang="pt-BR" dirty="0" smtClean="0">
                  <a:latin typeface="Helvetica 55 Roman" pitchFamily="34" charset="0"/>
                </a:endParaRPr>
              </a:p>
            </p:txBody>
          </p:sp>
          <p:grpSp>
            <p:nvGrpSpPr>
              <p:cNvPr id="6" name="Grupo 28"/>
              <p:cNvGrpSpPr/>
              <p:nvPr/>
            </p:nvGrpSpPr>
            <p:grpSpPr>
              <a:xfrm>
                <a:off x="2555875" y="1773238"/>
                <a:ext cx="3529013" cy="3960812"/>
                <a:chOff x="2555875" y="1773238"/>
                <a:chExt cx="3529013" cy="3960812"/>
              </a:xfrm>
            </p:grpSpPr>
            <p:sp>
              <p:nvSpPr>
                <p:cNvPr id="85" name="AutoShape 8"/>
                <p:cNvSpPr>
                  <a:spLocks noChangeArrowheads="1"/>
                </p:cNvSpPr>
                <p:nvPr/>
              </p:nvSpPr>
              <p:spPr bwMode="auto">
                <a:xfrm>
                  <a:off x="2555875" y="2852738"/>
                  <a:ext cx="217488" cy="144462"/>
                </a:xfrm>
                <a:prstGeom prst="star5">
                  <a:avLst/>
                </a:prstGeom>
                <a:solidFill>
                  <a:schemeClr val="accent6">
                    <a:lumMod val="20000"/>
                    <a:lumOff val="80000"/>
                  </a:schemeClr>
                </a:solidFill>
                <a:ln w="9525">
                  <a:noFill/>
                  <a:miter lim="800000"/>
                  <a:headEnd/>
                  <a:tailEnd/>
                </a:ln>
                <a:effectLst/>
              </p:spPr>
              <p:txBody>
                <a:bodyPr wrap="none" anchor="ctr"/>
                <a:lstStyle/>
                <a:p>
                  <a:pPr>
                    <a:defRPr/>
                  </a:pPr>
                  <a:endParaRPr lang="pt-BR">
                    <a:latin typeface="Century Gothic" pitchFamily="34" charset="0"/>
                  </a:endParaRPr>
                </a:p>
              </p:txBody>
            </p:sp>
            <p:sp>
              <p:nvSpPr>
                <p:cNvPr id="86" name="AutoShape 9"/>
                <p:cNvSpPr>
                  <a:spLocks noChangeArrowheads="1"/>
                </p:cNvSpPr>
                <p:nvPr/>
              </p:nvSpPr>
              <p:spPr bwMode="auto">
                <a:xfrm>
                  <a:off x="3203575" y="2205038"/>
                  <a:ext cx="217488" cy="144462"/>
                </a:xfrm>
                <a:prstGeom prst="star5">
                  <a:avLst/>
                </a:prstGeom>
                <a:solidFill>
                  <a:schemeClr val="accent6">
                    <a:lumMod val="20000"/>
                    <a:lumOff val="80000"/>
                  </a:schemeClr>
                </a:solidFill>
                <a:ln w="9525">
                  <a:noFill/>
                  <a:miter lim="800000"/>
                  <a:headEnd/>
                  <a:tailEnd/>
                </a:ln>
                <a:effectLst/>
              </p:spPr>
              <p:txBody>
                <a:bodyPr wrap="none" anchor="ctr"/>
                <a:lstStyle/>
                <a:p>
                  <a:pPr>
                    <a:defRPr/>
                  </a:pPr>
                  <a:endParaRPr lang="pt-BR">
                    <a:latin typeface="Century Gothic" pitchFamily="34" charset="0"/>
                  </a:endParaRPr>
                </a:p>
              </p:txBody>
            </p:sp>
            <p:sp>
              <p:nvSpPr>
                <p:cNvPr id="87" name="AutoShape 10"/>
                <p:cNvSpPr>
                  <a:spLocks noChangeArrowheads="1"/>
                </p:cNvSpPr>
                <p:nvPr/>
              </p:nvSpPr>
              <p:spPr bwMode="auto">
                <a:xfrm>
                  <a:off x="5724525" y="2781300"/>
                  <a:ext cx="217488" cy="144463"/>
                </a:xfrm>
                <a:prstGeom prst="star5">
                  <a:avLst/>
                </a:prstGeom>
                <a:solidFill>
                  <a:srgbClr val="FFC000"/>
                </a:solidFill>
                <a:ln w="9525">
                  <a:noFill/>
                  <a:miter lim="800000"/>
                  <a:headEnd/>
                  <a:tailEnd/>
                </a:ln>
                <a:effectLst/>
              </p:spPr>
              <p:txBody>
                <a:bodyPr wrap="none" anchor="ctr"/>
                <a:lstStyle/>
                <a:p>
                  <a:pPr>
                    <a:defRPr/>
                  </a:pPr>
                  <a:endParaRPr lang="pt-BR">
                    <a:latin typeface="Century Gothic" pitchFamily="34" charset="0"/>
                  </a:endParaRPr>
                </a:p>
              </p:txBody>
            </p:sp>
            <p:sp>
              <p:nvSpPr>
                <p:cNvPr id="88" name="AutoShape 11"/>
                <p:cNvSpPr>
                  <a:spLocks noChangeArrowheads="1"/>
                </p:cNvSpPr>
                <p:nvPr/>
              </p:nvSpPr>
              <p:spPr bwMode="auto">
                <a:xfrm>
                  <a:off x="5435600" y="1773238"/>
                  <a:ext cx="217488" cy="144462"/>
                </a:xfrm>
                <a:prstGeom prst="star5">
                  <a:avLst/>
                </a:prstGeom>
                <a:solidFill>
                  <a:srgbClr val="FFC000"/>
                </a:solidFill>
                <a:ln w="9525">
                  <a:noFill/>
                  <a:miter lim="800000"/>
                  <a:headEnd/>
                  <a:tailEnd/>
                </a:ln>
                <a:effectLst/>
              </p:spPr>
              <p:txBody>
                <a:bodyPr wrap="none" anchor="ctr"/>
                <a:lstStyle/>
                <a:p>
                  <a:pPr>
                    <a:defRPr/>
                  </a:pPr>
                  <a:endParaRPr lang="pt-BR">
                    <a:latin typeface="Century Gothic" pitchFamily="34" charset="0"/>
                  </a:endParaRPr>
                </a:p>
              </p:txBody>
            </p:sp>
            <p:sp>
              <p:nvSpPr>
                <p:cNvPr id="89" name="AutoShape 12"/>
                <p:cNvSpPr>
                  <a:spLocks noChangeArrowheads="1"/>
                </p:cNvSpPr>
                <p:nvPr/>
              </p:nvSpPr>
              <p:spPr bwMode="auto">
                <a:xfrm>
                  <a:off x="5867400" y="2276475"/>
                  <a:ext cx="217488" cy="144463"/>
                </a:xfrm>
                <a:prstGeom prst="star5">
                  <a:avLst/>
                </a:prstGeom>
                <a:solidFill>
                  <a:schemeClr val="bg1"/>
                </a:solidFill>
                <a:ln w="9525">
                  <a:noFill/>
                  <a:miter lim="800000"/>
                  <a:headEnd/>
                  <a:tailEnd/>
                </a:ln>
                <a:effectLst/>
              </p:spPr>
              <p:txBody>
                <a:bodyPr wrap="none" anchor="ctr"/>
                <a:lstStyle/>
                <a:p>
                  <a:pPr>
                    <a:defRPr/>
                  </a:pPr>
                  <a:endParaRPr lang="pt-BR">
                    <a:latin typeface="Century Gothic" pitchFamily="34" charset="0"/>
                  </a:endParaRPr>
                </a:p>
              </p:txBody>
            </p:sp>
            <p:sp>
              <p:nvSpPr>
                <p:cNvPr id="90" name="AutoShape 15"/>
                <p:cNvSpPr>
                  <a:spLocks noChangeArrowheads="1"/>
                </p:cNvSpPr>
                <p:nvPr/>
              </p:nvSpPr>
              <p:spPr bwMode="auto">
                <a:xfrm>
                  <a:off x="4211638" y="2060575"/>
                  <a:ext cx="217487" cy="144463"/>
                </a:xfrm>
                <a:prstGeom prst="star5">
                  <a:avLst/>
                </a:prstGeom>
                <a:solidFill>
                  <a:srgbClr val="FFFFCC"/>
                </a:solidFill>
                <a:ln w="9525">
                  <a:noFill/>
                  <a:miter lim="800000"/>
                  <a:headEnd/>
                  <a:tailEnd/>
                </a:ln>
                <a:effectLst/>
              </p:spPr>
              <p:txBody>
                <a:bodyPr wrap="none" anchor="ctr"/>
                <a:lstStyle/>
                <a:p>
                  <a:pPr>
                    <a:defRPr/>
                  </a:pPr>
                  <a:endParaRPr lang="pt-BR">
                    <a:latin typeface="Century Gothic" pitchFamily="34" charset="0"/>
                  </a:endParaRPr>
                </a:p>
              </p:txBody>
            </p:sp>
            <p:sp>
              <p:nvSpPr>
                <p:cNvPr id="91" name="AutoShape 16"/>
                <p:cNvSpPr>
                  <a:spLocks noChangeArrowheads="1"/>
                </p:cNvSpPr>
                <p:nvPr/>
              </p:nvSpPr>
              <p:spPr bwMode="auto">
                <a:xfrm>
                  <a:off x="5292725" y="5516563"/>
                  <a:ext cx="217488" cy="144462"/>
                </a:xfrm>
                <a:prstGeom prst="star5">
                  <a:avLst/>
                </a:prstGeom>
                <a:solidFill>
                  <a:srgbClr val="7030A0"/>
                </a:solidFill>
                <a:ln w="9525">
                  <a:noFill/>
                  <a:miter lim="800000"/>
                  <a:headEnd/>
                  <a:tailEnd/>
                </a:ln>
                <a:effectLst/>
              </p:spPr>
              <p:txBody>
                <a:bodyPr wrap="none" anchor="ctr"/>
                <a:lstStyle/>
                <a:p>
                  <a:pPr>
                    <a:defRPr/>
                  </a:pPr>
                  <a:endParaRPr lang="pt-BR">
                    <a:latin typeface="Century Gothic" pitchFamily="34" charset="0"/>
                  </a:endParaRPr>
                </a:p>
              </p:txBody>
            </p:sp>
            <p:sp>
              <p:nvSpPr>
                <p:cNvPr id="92" name="AutoShape 17"/>
                <p:cNvSpPr>
                  <a:spLocks noChangeArrowheads="1"/>
                </p:cNvSpPr>
                <p:nvPr/>
              </p:nvSpPr>
              <p:spPr bwMode="auto">
                <a:xfrm>
                  <a:off x="5724525" y="5084763"/>
                  <a:ext cx="217488" cy="144462"/>
                </a:xfrm>
                <a:prstGeom prst="star5">
                  <a:avLst/>
                </a:prstGeom>
                <a:solidFill>
                  <a:srgbClr val="C00000"/>
                </a:solidFill>
                <a:ln w="9525">
                  <a:noFill/>
                  <a:miter lim="800000"/>
                  <a:headEnd/>
                  <a:tailEnd/>
                </a:ln>
                <a:effectLst/>
              </p:spPr>
              <p:txBody>
                <a:bodyPr wrap="none" anchor="ctr"/>
                <a:lstStyle/>
                <a:p>
                  <a:pPr>
                    <a:defRPr/>
                  </a:pPr>
                  <a:endParaRPr lang="pt-BR">
                    <a:latin typeface="Century Gothic" pitchFamily="34" charset="0"/>
                  </a:endParaRPr>
                </a:p>
              </p:txBody>
            </p:sp>
            <p:sp>
              <p:nvSpPr>
                <p:cNvPr id="93" name="AutoShape 18"/>
                <p:cNvSpPr>
                  <a:spLocks noChangeArrowheads="1"/>
                </p:cNvSpPr>
                <p:nvPr/>
              </p:nvSpPr>
              <p:spPr bwMode="auto">
                <a:xfrm>
                  <a:off x="4427538" y="5589588"/>
                  <a:ext cx="217487" cy="144462"/>
                </a:xfrm>
                <a:prstGeom prst="star5">
                  <a:avLst/>
                </a:prstGeom>
                <a:solidFill>
                  <a:schemeClr val="accent2">
                    <a:lumMod val="60000"/>
                    <a:lumOff val="40000"/>
                  </a:schemeClr>
                </a:solidFill>
                <a:ln w="9525">
                  <a:noFill/>
                  <a:miter lim="800000"/>
                  <a:headEnd/>
                  <a:tailEnd/>
                </a:ln>
                <a:effectLst/>
              </p:spPr>
              <p:txBody>
                <a:bodyPr wrap="none" anchor="ctr"/>
                <a:lstStyle/>
                <a:p>
                  <a:pPr>
                    <a:defRPr/>
                  </a:pPr>
                  <a:endParaRPr lang="pt-BR">
                    <a:latin typeface="Century Gothic" pitchFamily="34" charset="0"/>
                  </a:endParaRPr>
                </a:p>
              </p:txBody>
            </p:sp>
            <p:sp>
              <p:nvSpPr>
                <p:cNvPr id="94" name="AutoShape 19"/>
                <p:cNvSpPr>
                  <a:spLocks noChangeArrowheads="1"/>
                </p:cNvSpPr>
                <p:nvPr/>
              </p:nvSpPr>
              <p:spPr bwMode="auto">
                <a:xfrm>
                  <a:off x="2771775" y="4724400"/>
                  <a:ext cx="217488" cy="144463"/>
                </a:xfrm>
                <a:prstGeom prst="star5">
                  <a:avLst/>
                </a:prstGeom>
                <a:solidFill>
                  <a:schemeClr val="accent3">
                    <a:lumMod val="85000"/>
                  </a:schemeClr>
                </a:solidFill>
                <a:ln w="9525">
                  <a:noFill/>
                  <a:miter lim="800000"/>
                  <a:headEnd/>
                  <a:tailEnd/>
                </a:ln>
                <a:effectLst/>
              </p:spPr>
              <p:txBody>
                <a:bodyPr wrap="none" anchor="ctr"/>
                <a:lstStyle/>
                <a:p>
                  <a:pPr>
                    <a:defRPr/>
                  </a:pPr>
                  <a:endParaRPr lang="pt-BR">
                    <a:latin typeface="Century Gothic" pitchFamily="34" charset="0"/>
                  </a:endParaRPr>
                </a:p>
              </p:txBody>
            </p:sp>
          </p:grpSp>
        </p:grpSp>
        <p:sp>
          <p:nvSpPr>
            <p:cNvPr id="58" name="Line 26"/>
            <p:cNvSpPr>
              <a:spLocks noChangeShapeType="1"/>
            </p:cNvSpPr>
            <p:nvPr/>
          </p:nvSpPr>
          <p:spPr bwMode="auto">
            <a:xfrm>
              <a:off x="4621164" y="1649776"/>
              <a:ext cx="0" cy="2449512"/>
            </a:xfrm>
            <a:prstGeom prst="line">
              <a:avLst/>
            </a:prstGeom>
            <a:noFill/>
            <a:ln w="25400">
              <a:solidFill>
                <a:schemeClr val="bg1"/>
              </a:solidFill>
              <a:prstDash val="sysDot"/>
              <a:round/>
              <a:headEnd/>
              <a:tailEnd/>
            </a:ln>
          </p:spPr>
          <p:txBody>
            <a:bodyPr/>
            <a:lstStyle/>
            <a:p>
              <a:endParaRPr lang="pt-BR">
                <a:latin typeface="Century Gothic" pitchFamily="34" charset="0"/>
              </a:endParaRPr>
            </a:p>
          </p:txBody>
        </p:sp>
        <p:sp>
          <p:nvSpPr>
            <p:cNvPr id="59" name="Elipse 58"/>
            <p:cNvSpPr>
              <a:spLocks noChangeAspect="1"/>
            </p:cNvSpPr>
            <p:nvPr/>
          </p:nvSpPr>
          <p:spPr bwMode="auto">
            <a:xfrm rot="18342476">
              <a:off x="4311206" y="1344127"/>
              <a:ext cx="636551" cy="636551"/>
            </a:xfrm>
            <a:prstGeom prst="ellipse">
              <a:avLst/>
            </a:prstGeom>
            <a:gradFill>
              <a:gsLst>
                <a:gs pos="7000">
                  <a:srgbClr val="21FF46"/>
                </a:gs>
                <a:gs pos="77000">
                  <a:srgbClr val="21FF46">
                    <a:alpha val="2000"/>
                  </a:srgbClr>
                </a:gs>
              </a:gsLst>
              <a:path path="shape">
                <a:fillToRect l="50000" t="50000" r="50000" b="50000"/>
              </a:path>
            </a:gra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defTabSz="914053"/>
              <a:endParaRPr lang="pt-BR" dirty="0" smtClean="0">
                <a:latin typeface="Helvetica 55 Roman" pitchFamily="34" charset="0"/>
              </a:endParaRPr>
            </a:p>
          </p:txBody>
        </p:sp>
        <p:sp>
          <p:nvSpPr>
            <p:cNvPr id="66" name="Oval 25"/>
            <p:cNvSpPr>
              <a:spLocks noChangeArrowheads="1"/>
            </p:cNvSpPr>
            <p:nvPr/>
          </p:nvSpPr>
          <p:spPr bwMode="auto">
            <a:xfrm rot="18342476">
              <a:off x="4554956" y="1592406"/>
              <a:ext cx="142875" cy="144463"/>
            </a:xfrm>
            <a:prstGeom prst="ellipse">
              <a:avLst/>
            </a:prstGeom>
            <a:solidFill>
              <a:schemeClr val="bg1"/>
            </a:solidFill>
            <a:ln w="9525">
              <a:noFill/>
              <a:round/>
              <a:headEnd/>
              <a:tailEnd/>
            </a:ln>
          </p:spPr>
          <p:txBody>
            <a:bodyPr wrap="none" anchor="ctr"/>
            <a:lstStyle/>
            <a:p>
              <a:endParaRPr lang="pt-BR">
                <a:latin typeface="Helvetica 55 Roman" pitchFamily="34" charset="0"/>
              </a:endParaRPr>
            </a:p>
          </p:txBody>
        </p:sp>
        <p:sp>
          <p:nvSpPr>
            <p:cNvPr id="67" name="CaixaDeTexto 34"/>
            <p:cNvSpPr txBox="1">
              <a:spLocks noChangeArrowheads="1"/>
            </p:cNvSpPr>
            <p:nvPr/>
          </p:nvSpPr>
          <p:spPr bwMode="auto">
            <a:xfrm>
              <a:off x="4705723" y="1133128"/>
              <a:ext cx="1571625" cy="523220"/>
            </a:xfrm>
            <a:prstGeom prst="rect">
              <a:avLst/>
            </a:prstGeom>
            <a:noFill/>
            <a:ln w="9525">
              <a:noFill/>
              <a:miter lim="800000"/>
              <a:headEnd/>
              <a:tailEnd/>
            </a:ln>
          </p:spPr>
          <p:txBody>
            <a:bodyPr>
              <a:spAutoFit/>
            </a:bodyPr>
            <a:lstStyle/>
            <a:p>
              <a:r>
                <a:rPr lang="pt-BR" sz="2800" dirty="0" smtClean="0">
                  <a:solidFill>
                    <a:srgbClr val="00FF00"/>
                  </a:solidFill>
                  <a:latin typeface="Century Gothic" pitchFamily="34" charset="0"/>
                </a:rPr>
                <a:t>Zênite</a:t>
              </a:r>
              <a:endParaRPr lang="pt-BR" sz="2800" dirty="0">
                <a:solidFill>
                  <a:srgbClr val="00FF00"/>
                </a:solidFill>
                <a:latin typeface="Century Gothic" pitchFamily="34" charset="0"/>
              </a:endParaRPr>
            </a:p>
          </p:txBody>
        </p:sp>
        <p:sp>
          <p:nvSpPr>
            <p:cNvPr id="68" name="Line 26"/>
            <p:cNvSpPr>
              <a:spLocks noChangeShapeType="1"/>
            </p:cNvSpPr>
            <p:nvPr/>
          </p:nvSpPr>
          <p:spPr bwMode="auto">
            <a:xfrm>
              <a:off x="4621164" y="4098519"/>
              <a:ext cx="0" cy="2304256"/>
            </a:xfrm>
            <a:prstGeom prst="line">
              <a:avLst/>
            </a:prstGeom>
            <a:noFill/>
            <a:ln w="25400">
              <a:solidFill>
                <a:schemeClr val="bg1">
                  <a:alpha val="65000"/>
                </a:schemeClr>
              </a:solidFill>
              <a:prstDash val="sysDot"/>
              <a:round/>
              <a:headEnd/>
              <a:tailEnd/>
            </a:ln>
          </p:spPr>
          <p:txBody>
            <a:bodyPr/>
            <a:lstStyle/>
            <a:p>
              <a:endParaRPr lang="pt-BR">
                <a:latin typeface="Century Gothic" pitchFamily="34" charset="0"/>
              </a:endParaRPr>
            </a:p>
          </p:txBody>
        </p:sp>
        <p:sp>
          <p:nvSpPr>
            <p:cNvPr id="69" name="CaixaDeTexto 34"/>
            <p:cNvSpPr txBox="1">
              <a:spLocks noChangeArrowheads="1"/>
            </p:cNvSpPr>
            <p:nvPr/>
          </p:nvSpPr>
          <p:spPr bwMode="auto">
            <a:xfrm>
              <a:off x="3049539" y="6317704"/>
              <a:ext cx="1571625" cy="523220"/>
            </a:xfrm>
            <a:prstGeom prst="rect">
              <a:avLst/>
            </a:prstGeom>
            <a:noFill/>
            <a:ln w="9525">
              <a:noFill/>
              <a:miter lim="800000"/>
              <a:headEnd/>
              <a:tailEnd/>
            </a:ln>
          </p:spPr>
          <p:txBody>
            <a:bodyPr>
              <a:spAutoFit/>
            </a:bodyPr>
            <a:lstStyle/>
            <a:p>
              <a:r>
                <a:rPr lang="pt-BR" sz="2800" dirty="0" smtClean="0">
                  <a:solidFill>
                    <a:srgbClr val="00B0F0"/>
                  </a:solidFill>
                  <a:latin typeface="Century Gothic" pitchFamily="34" charset="0"/>
                </a:rPr>
                <a:t>Nadir</a:t>
              </a:r>
              <a:endParaRPr lang="pt-BR" sz="2800" dirty="0">
                <a:solidFill>
                  <a:srgbClr val="00B0F0"/>
                </a:solidFill>
                <a:latin typeface="Century Gothic" pitchFamily="34" charset="0"/>
              </a:endParaRPr>
            </a:p>
          </p:txBody>
        </p:sp>
        <p:sp>
          <p:nvSpPr>
            <p:cNvPr id="70" name="Elipse 69"/>
            <p:cNvSpPr>
              <a:spLocks noChangeAspect="1"/>
            </p:cNvSpPr>
            <p:nvPr/>
          </p:nvSpPr>
          <p:spPr bwMode="auto">
            <a:xfrm rot="18342476">
              <a:off x="4311358" y="6019547"/>
              <a:ext cx="636551" cy="636551"/>
            </a:xfrm>
            <a:prstGeom prst="ellipse">
              <a:avLst/>
            </a:prstGeom>
            <a:gradFill>
              <a:gsLst>
                <a:gs pos="7000">
                  <a:srgbClr val="00B0F0"/>
                </a:gs>
                <a:gs pos="77000">
                  <a:srgbClr val="21FF46">
                    <a:alpha val="2000"/>
                  </a:srgbClr>
                </a:gs>
              </a:gsLst>
              <a:path path="shape">
                <a:fillToRect l="50000" t="50000" r="50000" b="50000"/>
              </a:path>
            </a:gra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defTabSz="914053"/>
              <a:endParaRPr lang="pt-BR" dirty="0" smtClean="0">
                <a:latin typeface="Helvetica 55 Roman" pitchFamily="34" charset="0"/>
              </a:endParaRPr>
            </a:p>
          </p:txBody>
        </p:sp>
        <p:sp>
          <p:nvSpPr>
            <p:cNvPr id="71" name="Oval 25"/>
            <p:cNvSpPr>
              <a:spLocks noChangeArrowheads="1"/>
            </p:cNvSpPr>
            <p:nvPr/>
          </p:nvSpPr>
          <p:spPr bwMode="auto">
            <a:xfrm rot="18342476">
              <a:off x="4562846" y="6280946"/>
              <a:ext cx="142875" cy="144463"/>
            </a:xfrm>
            <a:prstGeom prst="ellipse">
              <a:avLst/>
            </a:prstGeom>
            <a:solidFill>
              <a:schemeClr val="bg1"/>
            </a:solidFill>
            <a:ln w="9525">
              <a:noFill/>
              <a:round/>
              <a:headEnd/>
              <a:tailEnd/>
            </a:ln>
          </p:spPr>
          <p:txBody>
            <a:bodyPr wrap="none" anchor="ctr"/>
            <a:lstStyle/>
            <a:p>
              <a:endParaRPr lang="pt-BR">
                <a:latin typeface="Helvetica 55 Roman" pitchFamily="34" charset="0"/>
              </a:endParaRPr>
            </a:p>
          </p:txBody>
        </p:sp>
      </p:grpSp>
      <p:sp>
        <p:nvSpPr>
          <p:cNvPr id="13315" name="Arc 3"/>
          <p:cNvSpPr>
            <a:spLocks/>
          </p:cNvSpPr>
          <p:nvPr/>
        </p:nvSpPr>
        <p:spPr bwMode="auto">
          <a:xfrm rot="20930720" flipV="1">
            <a:off x="2751138" y="3403600"/>
            <a:ext cx="4094162" cy="196850"/>
          </a:xfrm>
          <a:custGeom>
            <a:avLst/>
            <a:gdLst>
              <a:gd name="T0" fmla="*/ 2147483647 w 21407"/>
              <a:gd name="T1" fmla="*/ 2147483647 h 3672"/>
              <a:gd name="T2" fmla="*/ 2147483647 w 21407"/>
              <a:gd name="T3" fmla="*/ 2147483647 h 3672"/>
              <a:gd name="T4" fmla="*/ 0 w 21407"/>
              <a:gd name="T5" fmla="*/ 0 h 3672"/>
              <a:gd name="T6" fmla="*/ 0 60000 65536"/>
              <a:gd name="T7" fmla="*/ 0 60000 65536"/>
              <a:gd name="T8" fmla="*/ 0 60000 65536"/>
              <a:gd name="T9" fmla="*/ 0 w 21407"/>
              <a:gd name="T10" fmla="*/ 0 h 3672"/>
              <a:gd name="T11" fmla="*/ 21407 w 21407"/>
              <a:gd name="T12" fmla="*/ 3672 h 3672"/>
            </a:gdLst>
            <a:ahLst/>
            <a:cxnLst>
              <a:cxn ang="T6">
                <a:pos x="T0" y="T1"/>
              </a:cxn>
              <a:cxn ang="T7">
                <a:pos x="T2" y="T3"/>
              </a:cxn>
              <a:cxn ang="T8">
                <a:pos x="T4" y="T5"/>
              </a:cxn>
            </a:cxnLst>
            <a:rect l="T9" t="T10" r="T11" b="T12"/>
            <a:pathLst>
              <a:path w="21407" h="3672" fill="none" extrusionOk="0">
                <a:moveTo>
                  <a:pt x="21406" y="2883"/>
                </a:moveTo>
                <a:cubicBezTo>
                  <a:pt x="21371" y="3147"/>
                  <a:pt x="21330" y="3410"/>
                  <a:pt x="21285" y="3671"/>
                </a:cubicBezTo>
              </a:path>
              <a:path w="21407" h="3672" stroke="0" extrusionOk="0">
                <a:moveTo>
                  <a:pt x="21406" y="2883"/>
                </a:moveTo>
                <a:cubicBezTo>
                  <a:pt x="21371" y="3147"/>
                  <a:pt x="21330" y="3410"/>
                  <a:pt x="21285" y="3671"/>
                </a:cubicBezTo>
                <a:lnTo>
                  <a:pt x="0" y="0"/>
                </a:lnTo>
                <a:close/>
              </a:path>
            </a:pathLst>
          </a:custGeom>
          <a:noFill/>
          <a:ln w="9525">
            <a:solidFill>
              <a:schemeClr val="tx1"/>
            </a:solidFill>
            <a:round/>
            <a:headEnd/>
            <a:tailEnd/>
          </a:ln>
        </p:spPr>
        <p:txBody>
          <a:bodyPr wrap="none" anchor="ctr"/>
          <a:lstStyle/>
          <a:p>
            <a:endParaRPr lang="pt-BR">
              <a:latin typeface="Century Gothic" pitchFamily="34" charset="0"/>
            </a:endParaRPr>
          </a:p>
        </p:txBody>
      </p:sp>
      <p:sp>
        <p:nvSpPr>
          <p:cNvPr id="13316" name="Rectangle 24"/>
          <p:cNvSpPr>
            <a:spLocks noGrp="1" noChangeArrowheads="1"/>
          </p:cNvSpPr>
          <p:nvPr>
            <p:ph type="title"/>
          </p:nvPr>
        </p:nvSpPr>
        <p:spPr>
          <a:xfrm>
            <a:off x="684213" y="188913"/>
            <a:ext cx="7772400" cy="1143000"/>
          </a:xfrm>
        </p:spPr>
        <p:txBody>
          <a:bodyPr/>
          <a:lstStyle/>
          <a:p>
            <a:r>
              <a:rPr lang="pt-BR" dirty="0" err="1" smtClean="0">
                <a:solidFill>
                  <a:schemeClr val="bg1"/>
                </a:solidFill>
                <a:latin typeface="Century Gothic" pitchFamily="34" charset="0"/>
              </a:rPr>
              <a:t>Almucântares</a:t>
            </a:r>
            <a:endParaRPr lang="pt-BR" dirty="0" smtClean="0">
              <a:solidFill>
                <a:schemeClr val="bg1"/>
              </a:solidFill>
              <a:latin typeface="Century Gothic" pitchFamily="34" charset="0"/>
            </a:endParaRPr>
          </a:p>
        </p:txBody>
      </p:sp>
      <p:sp>
        <p:nvSpPr>
          <p:cNvPr id="48" name="Arc 24"/>
          <p:cNvSpPr>
            <a:spLocks noChangeAspect="1"/>
          </p:cNvSpPr>
          <p:nvPr/>
        </p:nvSpPr>
        <p:spPr bwMode="auto">
          <a:xfrm flipV="1">
            <a:off x="3258062" y="1628800"/>
            <a:ext cx="2771577" cy="846204"/>
          </a:xfrm>
          <a:custGeom>
            <a:avLst/>
            <a:gdLst>
              <a:gd name="T0" fmla="*/ 2147483647 w 43200"/>
              <a:gd name="T1" fmla="*/ 2147483647 h 43200"/>
              <a:gd name="T2" fmla="*/ 2147483647 w 43200"/>
              <a:gd name="T3" fmla="*/ 2147483647 h 43200"/>
              <a:gd name="T4" fmla="*/ 2147483647 w 43200"/>
              <a:gd name="T5" fmla="*/ 2147483647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43176" y="22611"/>
                </a:moveTo>
                <a:cubicBezTo>
                  <a:pt x="42636" y="34134"/>
                  <a:pt x="33136" y="43199"/>
                  <a:pt x="21600" y="43200"/>
                </a:cubicBezTo>
                <a:cubicBezTo>
                  <a:pt x="9670" y="43200"/>
                  <a:pt x="0" y="33529"/>
                  <a:pt x="0" y="21600"/>
                </a:cubicBezTo>
                <a:cubicBezTo>
                  <a:pt x="0" y="9670"/>
                  <a:pt x="9670" y="0"/>
                  <a:pt x="21600" y="0"/>
                </a:cubicBezTo>
                <a:cubicBezTo>
                  <a:pt x="33529" y="0"/>
                  <a:pt x="43200" y="9670"/>
                  <a:pt x="43200" y="21600"/>
                </a:cubicBezTo>
                <a:cubicBezTo>
                  <a:pt x="43200" y="21837"/>
                  <a:pt x="43196" y="22074"/>
                  <a:pt x="43188" y="22312"/>
                </a:cubicBezTo>
              </a:path>
              <a:path w="43200" h="43200" stroke="0" extrusionOk="0">
                <a:moveTo>
                  <a:pt x="43176" y="22611"/>
                </a:moveTo>
                <a:cubicBezTo>
                  <a:pt x="42636" y="34134"/>
                  <a:pt x="33136" y="43199"/>
                  <a:pt x="21600" y="43200"/>
                </a:cubicBezTo>
                <a:cubicBezTo>
                  <a:pt x="9670" y="43200"/>
                  <a:pt x="0" y="33529"/>
                  <a:pt x="0" y="21600"/>
                </a:cubicBezTo>
                <a:cubicBezTo>
                  <a:pt x="0" y="9670"/>
                  <a:pt x="9670" y="0"/>
                  <a:pt x="21600" y="0"/>
                </a:cubicBezTo>
                <a:cubicBezTo>
                  <a:pt x="33529" y="0"/>
                  <a:pt x="43200" y="9670"/>
                  <a:pt x="43200" y="21600"/>
                </a:cubicBezTo>
                <a:cubicBezTo>
                  <a:pt x="43200" y="21837"/>
                  <a:pt x="43196" y="22074"/>
                  <a:pt x="43188" y="22312"/>
                </a:cubicBezTo>
                <a:lnTo>
                  <a:pt x="21600" y="21600"/>
                </a:lnTo>
                <a:close/>
              </a:path>
            </a:pathLst>
          </a:custGeom>
          <a:noFill/>
          <a:ln w="63500">
            <a:solidFill>
              <a:srgbClr val="00FF00">
                <a:alpha val="40000"/>
              </a:srgbClr>
            </a:solidFill>
            <a:prstDash val="solid"/>
            <a:round/>
            <a:headEnd/>
            <a:tailEnd/>
          </a:ln>
        </p:spPr>
        <p:txBody>
          <a:bodyPr rot="10800000" wrap="none" anchor="ctr"/>
          <a:lstStyle/>
          <a:p>
            <a:pPr eaLnBrk="1" hangingPunct="1"/>
            <a:endParaRPr lang="pt-BR" sz="1800" b="0">
              <a:solidFill>
                <a:schemeClr val="tx1"/>
              </a:solidFill>
            </a:endParaRPr>
          </a:p>
        </p:txBody>
      </p:sp>
      <p:sp>
        <p:nvSpPr>
          <p:cNvPr id="60" name="Arc 22"/>
          <p:cNvSpPr>
            <a:spLocks/>
          </p:cNvSpPr>
          <p:nvPr/>
        </p:nvSpPr>
        <p:spPr bwMode="auto">
          <a:xfrm flipV="1">
            <a:off x="2321812" y="2718029"/>
            <a:ext cx="4602701" cy="1500188"/>
          </a:xfrm>
          <a:custGeom>
            <a:avLst/>
            <a:gdLst>
              <a:gd name="T0" fmla="*/ 2147483647 w 43200"/>
              <a:gd name="T1" fmla="*/ 2147483647 h 43200"/>
              <a:gd name="T2" fmla="*/ 2147483647 w 43200"/>
              <a:gd name="T3" fmla="*/ 2147483647 h 43200"/>
              <a:gd name="T4" fmla="*/ 2147483647 w 43200"/>
              <a:gd name="T5" fmla="*/ 2147483647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43176" y="22611"/>
                </a:moveTo>
                <a:cubicBezTo>
                  <a:pt x="42636" y="34134"/>
                  <a:pt x="33136" y="43199"/>
                  <a:pt x="21600" y="43200"/>
                </a:cubicBezTo>
                <a:cubicBezTo>
                  <a:pt x="9670" y="43200"/>
                  <a:pt x="0" y="33529"/>
                  <a:pt x="0" y="21600"/>
                </a:cubicBezTo>
                <a:cubicBezTo>
                  <a:pt x="0" y="9670"/>
                  <a:pt x="9670" y="0"/>
                  <a:pt x="21600" y="0"/>
                </a:cubicBezTo>
                <a:cubicBezTo>
                  <a:pt x="33529" y="0"/>
                  <a:pt x="43200" y="9670"/>
                  <a:pt x="43200" y="21600"/>
                </a:cubicBezTo>
                <a:cubicBezTo>
                  <a:pt x="43200" y="21837"/>
                  <a:pt x="43196" y="22074"/>
                  <a:pt x="43188" y="22312"/>
                </a:cubicBezTo>
              </a:path>
              <a:path w="43200" h="43200" stroke="0" extrusionOk="0">
                <a:moveTo>
                  <a:pt x="43176" y="22611"/>
                </a:moveTo>
                <a:cubicBezTo>
                  <a:pt x="42636" y="34134"/>
                  <a:pt x="33136" y="43199"/>
                  <a:pt x="21600" y="43200"/>
                </a:cubicBezTo>
                <a:cubicBezTo>
                  <a:pt x="9670" y="43200"/>
                  <a:pt x="0" y="33529"/>
                  <a:pt x="0" y="21600"/>
                </a:cubicBezTo>
                <a:cubicBezTo>
                  <a:pt x="0" y="9670"/>
                  <a:pt x="9670" y="0"/>
                  <a:pt x="21600" y="0"/>
                </a:cubicBezTo>
                <a:cubicBezTo>
                  <a:pt x="33529" y="0"/>
                  <a:pt x="43200" y="9670"/>
                  <a:pt x="43200" y="21600"/>
                </a:cubicBezTo>
                <a:cubicBezTo>
                  <a:pt x="43200" y="21837"/>
                  <a:pt x="43196" y="22074"/>
                  <a:pt x="43188" y="22312"/>
                </a:cubicBezTo>
                <a:lnTo>
                  <a:pt x="21600" y="21600"/>
                </a:lnTo>
                <a:close/>
              </a:path>
            </a:pathLst>
          </a:custGeom>
          <a:noFill/>
          <a:ln w="63500">
            <a:solidFill>
              <a:srgbClr val="00FF00">
                <a:alpha val="40000"/>
              </a:srgbClr>
            </a:solidFill>
            <a:prstDash val="solid"/>
            <a:round/>
            <a:headEnd/>
            <a:tailEnd/>
          </a:ln>
        </p:spPr>
        <p:txBody>
          <a:bodyPr rot="10800000" wrap="none" anchor="ctr"/>
          <a:lstStyle/>
          <a:p>
            <a:pPr eaLnBrk="1" hangingPunct="1"/>
            <a:endParaRPr lang="pt-BR" sz="1800" b="0">
              <a:solidFill>
                <a:schemeClr val="tx1"/>
              </a:solidFill>
            </a:endParaRPr>
          </a:p>
        </p:txBody>
      </p:sp>
      <p:sp>
        <p:nvSpPr>
          <p:cNvPr id="61" name="Arc 24"/>
          <p:cNvSpPr>
            <a:spLocks/>
          </p:cNvSpPr>
          <p:nvPr/>
        </p:nvSpPr>
        <p:spPr bwMode="auto">
          <a:xfrm flipV="1">
            <a:off x="2683968" y="1969114"/>
            <a:ext cx="3888000" cy="1368000"/>
          </a:xfrm>
          <a:custGeom>
            <a:avLst/>
            <a:gdLst>
              <a:gd name="T0" fmla="*/ 2147483647 w 43200"/>
              <a:gd name="T1" fmla="*/ 2147483647 h 43200"/>
              <a:gd name="T2" fmla="*/ 2147483647 w 43200"/>
              <a:gd name="T3" fmla="*/ 2147483647 h 43200"/>
              <a:gd name="T4" fmla="*/ 2147483647 w 43200"/>
              <a:gd name="T5" fmla="*/ 2147483647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43176" y="22611"/>
                </a:moveTo>
                <a:cubicBezTo>
                  <a:pt x="42636" y="34134"/>
                  <a:pt x="33136" y="43199"/>
                  <a:pt x="21600" y="43200"/>
                </a:cubicBezTo>
                <a:cubicBezTo>
                  <a:pt x="9670" y="43200"/>
                  <a:pt x="0" y="33529"/>
                  <a:pt x="0" y="21600"/>
                </a:cubicBezTo>
                <a:cubicBezTo>
                  <a:pt x="0" y="9670"/>
                  <a:pt x="9670" y="0"/>
                  <a:pt x="21600" y="0"/>
                </a:cubicBezTo>
                <a:cubicBezTo>
                  <a:pt x="33529" y="0"/>
                  <a:pt x="43200" y="9670"/>
                  <a:pt x="43200" y="21600"/>
                </a:cubicBezTo>
                <a:cubicBezTo>
                  <a:pt x="43200" y="21837"/>
                  <a:pt x="43196" y="22074"/>
                  <a:pt x="43188" y="22312"/>
                </a:cubicBezTo>
              </a:path>
              <a:path w="43200" h="43200" stroke="0" extrusionOk="0">
                <a:moveTo>
                  <a:pt x="43176" y="22611"/>
                </a:moveTo>
                <a:cubicBezTo>
                  <a:pt x="42636" y="34134"/>
                  <a:pt x="33136" y="43199"/>
                  <a:pt x="21600" y="43200"/>
                </a:cubicBezTo>
                <a:cubicBezTo>
                  <a:pt x="9670" y="43200"/>
                  <a:pt x="0" y="33529"/>
                  <a:pt x="0" y="21600"/>
                </a:cubicBezTo>
                <a:cubicBezTo>
                  <a:pt x="0" y="9670"/>
                  <a:pt x="9670" y="0"/>
                  <a:pt x="21600" y="0"/>
                </a:cubicBezTo>
                <a:cubicBezTo>
                  <a:pt x="33529" y="0"/>
                  <a:pt x="43200" y="9670"/>
                  <a:pt x="43200" y="21600"/>
                </a:cubicBezTo>
                <a:cubicBezTo>
                  <a:pt x="43200" y="21837"/>
                  <a:pt x="43196" y="22074"/>
                  <a:pt x="43188" y="22312"/>
                </a:cubicBezTo>
                <a:lnTo>
                  <a:pt x="21600" y="21600"/>
                </a:lnTo>
                <a:close/>
              </a:path>
            </a:pathLst>
          </a:custGeom>
          <a:noFill/>
          <a:ln w="63500">
            <a:solidFill>
              <a:srgbClr val="00FF00">
                <a:alpha val="40000"/>
              </a:srgbClr>
            </a:solidFill>
            <a:prstDash val="solid"/>
            <a:round/>
            <a:headEnd/>
            <a:tailEnd/>
          </a:ln>
        </p:spPr>
        <p:txBody>
          <a:bodyPr rot="10800000" wrap="none" anchor="ctr"/>
          <a:lstStyle/>
          <a:p>
            <a:pPr eaLnBrk="1" hangingPunct="1"/>
            <a:endParaRPr lang="pt-BR" sz="1800" b="0">
              <a:solidFill>
                <a:schemeClr val="tx1"/>
              </a:solidFill>
            </a:endParaRPr>
          </a:p>
        </p:txBody>
      </p:sp>
      <p:sp>
        <p:nvSpPr>
          <p:cNvPr id="62" name="Arc 3"/>
          <p:cNvSpPr>
            <a:spLocks/>
          </p:cNvSpPr>
          <p:nvPr/>
        </p:nvSpPr>
        <p:spPr bwMode="auto">
          <a:xfrm rot="20930720" flipV="1">
            <a:off x="2751138" y="3403600"/>
            <a:ext cx="4094162" cy="196850"/>
          </a:xfrm>
          <a:custGeom>
            <a:avLst/>
            <a:gdLst>
              <a:gd name="T0" fmla="*/ 2147483647 w 21407"/>
              <a:gd name="T1" fmla="*/ 2147483647 h 3672"/>
              <a:gd name="T2" fmla="*/ 2147483647 w 21407"/>
              <a:gd name="T3" fmla="*/ 2147483647 h 3672"/>
              <a:gd name="T4" fmla="*/ 0 w 21407"/>
              <a:gd name="T5" fmla="*/ 0 h 3672"/>
              <a:gd name="T6" fmla="*/ 0 60000 65536"/>
              <a:gd name="T7" fmla="*/ 0 60000 65536"/>
              <a:gd name="T8" fmla="*/ 0 60000 65536"/>
              <a:gd name="T9" fmla="*/ 0 w 21407"/>
              <a:gd name="T10" fmla="*/ 0 h 3672"/>
              <a:gd name="T11" fmla="*/ 21407 w 21407"/>
              <a:gd name="T12" fmla="*/ 3672 h 3672"/>
            </a:gdLst>
            <a:ahLst/>
            <a:cxnLst>
              <a:cxn ang="T6">
                <a:pos x="T0" y="T1"/>
              </a:cxn>
              <a:cxn ang="T7">
                <a:pos x="T2" y="T3"/>
              </a:cxn>
              <a:cxn ang="T8">
                <a:pos x="T4" y="T5"/>
              </a:cxn>
            </a:cxnLst>
            <a:rect l="T9" t="T10" r="T11" b="T12"/>
            <a:pathLst>
              <a:path w="21407" h="3672" fill="none" extrusionOk="0">
                <a:moveTo>
                  <a:pt x="21406" y="2883"/>
                </a:moveTo>
                <a:cubicBezTo>
                  <a:pt x="21371" y="3147"/>
                  <a:pt x="21330" y="3410"/>
                  <a:pt x="21285" y="3671"/>
                </a:cubicBezTo>
              </a:path>
              <a:path w="21407" h="3672" stroke="0" extrusionOk="0">
                <a:moveTo>
                  <a:pt x="21406" y="2883"/>
                </a:moveTo>
                <a:cubicBezTo>
                  <a:pt x="21371" y="3147"/>
                  <a:pt x="21330" y="3410"/>
                  <a:pt x="21285" y="3671"/>
                </a:cubicBezTo>
                <a:lnTo>
                  <a:pt x="0" y="0"/>
                </a:lnTo>
                <a:close/>
              </a:path>
            </a:pathLst>
          </a:custGeom>
          <a:noFill/>
          <a:ln w="9525">
            <a:solidFill>
              <a:schemeClr val="tx1"/>
            </a:solidFill>
            <a:round/>
            <a:headEnd/>
            <a:tailEnd/>
          </a:ln>
        </p:spPr>
        <p:txBody>
          <a:bodyPr wrap="none" anchor="ctr"/>
          <a:lstStyle/>
          <a:p>
            <a:endParaRPr lang="pt-BR">
              <a:latin typeface="Century Gothic" pitchFamily="34" charset="0"/>
            </a:endParaRPr>
          </a:p>
        </p:txBody>
      </p:sp>
      <p:sp>
        <p:nvSpPr>
          <p:cNvPr id="63" name="Arc 25"/>
          <p:cNvSpPr>
            <a:spLocks/>
          </p:cNvSpPr>
          <p:nvPr/>
        </p:nvSpPr>
        <p:spPr bwMode="auto">
          <a:xfrm flipV="1">
            <a:off x="2682726" y="2672093"/>
            <a:ext cx="3888000" cy="648000"/>
          </a:xfrm>
          <a:custGeom>
            <a:avLst/>
            <a:gdLst>
              <a:gd name="T0" fmla="*/ 2147483647 w 43200"/>
              <a:gd name="T1" fmla="*/ 2147483647 h 22362"/>
              <a:gd name="T2" fmla="*/ 2147483647 w 43200"/>
              <a:gd name="T3" fmla="*/ 2147483647 h 22362"/>
              <a:gd name="T4" fmla="*/ 2147483647 w 43200"/>
              <a:gd name="T5" fmla="*/ 2147483647 h 22362"/>
              <a:gd name="T6" fmla="*/ 0 60000 65536"/>
              <a:gd name="T7" fmla="*/ 0 60000 65536"/>
              <a:gd name="T8" fmla="*/ 0 60000 65536"/>
              <a:gd name="T9" fmla="*/ 0 w 43200"/>
              <a:gd name="T10" fmla="*/ 0 h 22362"/>
              <a:gd name="T11" fmla="*/ 43200 w 43200"/>
              <a:gd name="T12" fmla="*/ 22362 h 22362"/>
            </a:gdLst>
            <a:ahLst/>
            <a:cxnLst>
              <a:cxn ang="T6">
                <a:pos x="T0" y="T1"/>
              </a:cxn>
              <a:cxn ang="T7">
                <a:pos x="T2" y="T3"/>
              </a:cxn>
              <a:cxn ang="T8">
                <a:pos x="T4" y="T5"/>
              </a:cxn>
            </a:cxnLst>
            <a:rect l="T9" t="T10" r="T11" b="T12"/>
            <a:pathLst>
              <a:path w="43200" h="22362" fill="none" extrusionOk="0">
                <a:moveTo>
                  <a:pt x="13" y="22361"/>
                </a:moveTo>
                <a:cubicBezTo>
                  <a:pt x="4" y="22108"/>
                  <a:pt x="0" y="21854"/>
                  <a:pt x="0" y="21600"/>
                </a:cubicBezTo>
                <a:cubicBezTo>
                  <a:pt x="0" y="9670"/>
                  <a:pt x="9670" y="0"/>
                  <a:pt x="21600" y="0"/>
                </a:cubicBezTo>
                <a:cubicBezTo>
                  <a:pt x="33529" y="0"/>
                  <a:pt x="43200" y="9670"/>
                  <a:pt x="43200" y="21600"/>
                </a:cubicBezTo>
                <a:cubicBezTo>
                  <a:pt x="43200" y="21837"/>
                  <a:pt x="43196" y="22074"/>
                  <a:pt x="43188" y="22312"/>
                </a:cubicBezTo>
              </a:path>
              <a:path w="43200" h="22362" stroke="0" extrusionOk="0">
                <a:moveTo>
                  <a:pt x="13" y="22361"/>
                </a:moveTo>
                <a:cubicBezTo>
                  <a:pt x="4" y="22108"/>
                  <a:pt x="0" y="21854"/>
                  <a:pt x="0" y="21600"/>
                </a:cubicBezTo>
                <a:cubicBezTo>
                  <a:pt x="0" y="9670"/>
                  <a:pt x="9670" y="0"/>
                  <a:pt x="21600" y="0"/>
                </a:cubicBezTo>
                <a:cubicBezTo>
                  <a:pt x="33529" y="0"/>
                  <a:pt x="43200" y="9670"/>
                  <a:pt x="43200" y="21600"/>
                </a:cubicBezTo>
                <a:cubicBezTo>
                  <a:pt x="43200" y="21837"/>
                  <a:pt x="43196" y="22074"/>
                  <a:pt x="43188" y="22312"/>
                </a:cubicBezTo>
                <a:lnTo>
                  <a:pt x="21600" y="21600"/>
                </a:lnTo>
                <a:close/>
              </a:path>
            </a:pathLst>
          </a:custGeom>
          <a:noFill/>
          <a:ln w="101600">
            <a:solidFill>
              <a:srgbClr val="00FF00"/>
            </a:solidFill>
            <a:round/>
            <a:headEnd/>
            <a:tailEnd/>
          </a:ln>
        </p:spPr>
        <p:txBody>
          <a:bodyPr rot="10800000" wrap="none" anchor="ctr"/>
          <a:lstStyle/>
          <a:p>
            <a:pPr eaLnBrk="1" hangingPunct="1"/>
            <a:endParaRPr lang="pt-BR" sz="1800" b="0">
              <a:solidFill>
                <a:schemeClr val="tx1"/>
              </a:solidFill>
            </a:endParaRPr>
          </a:p>
        </p:txBody>
      </p:sp>
      <p:sp>
        <p:nvSpPr>
          <p:cNvPr id="64" name="Arc 23"/>
          <p:cNvSpPr>
            <a:spLocks/>
          </p:cNvSpPr>
          <p:nvPr/>
        </p:nvSpPr>
        <p:spPr bwMode="auto">
          <a:xfrm flipV="1">
            <a:off x="2336172" y="3444279"/>
            <a:ext cx="4572000" cy="785813"/>
          </a:xfrm>
          <a:custGeom>
            <a:avLst/>
            <a:gdLst>
              <a:gd name="T0" fmla="*/ 2147483647 w 43200"/>
              <a:gd name="T1" fmla="*/ 2147483647 h 22552"/>
              <a:gd name="T2" fmla="*/ 2147483647 w 43200"/>
              <a:gd name="T3" fmla="*/ 2147483647 h 22552"/>
              <a:gd name="T4" fmla="*/ 2147483647 w 43200"/>
              <a:gd name="T5" fmla="*/ 2147483647 h 22552"/>
              <a:gd name="T6" fmla="*/ 0 60000 65536"/>
              <a:gd name="T7" fmla="*/ 0 60000 65536"/>
              <a:gd name="T8" fmla="*/ 0 60000 65536"/>
              <a:gd name="T9" fmla="*/ 0 w 43200"/>
              <a:gd name="T10" fmla="*/ 0 h 22552"/>
              <a:gd name="T11" fmla="*/ 43200 w 43200"/>
              <a:gd name="T12" fmla="*/ 22552 h 22552"/>
            </a:gdLst>
            <a:ahLst/>
            <a:cxnLst>
              <a:cxn ang="T6">
                <a:pos x="T0" y="T1"/>
              </a:cxn>
              <a:cxn ang="T7">
                <a:pos x="T2" y="T3"/>
              </a:cxn>
              <a:cxn ang="T8">
                <a:pos x="T4" y="T5"/>
              </a:cxn>
            </a:cxnLst>
            <a:rect l="T9" t="T10" r="T11" b="T12"/>
            <a:pathLst>
              <a:path w="43200" h="22552" fill="none" extrusionOk="0">
                <a:moveTo>
                  <a:pt x="20" y="22552"/>
                </a:moveTo>
                <a:cubicBezTo>
                  <a:pt x="6" y="22234"/>
                  <a:pt x="0" y="21917"/>
                  <a:pt x="0" y="21600"/>
                </a:cubicBezTo>
                <a:cubicBezTo>
                  <a:pt x="0" y="9670"/>
                  <a:pt x="9670" y="0"/>
                  <a:pt x="21600" y="0"/>
                </a:cubicBezTo>
                <a:cubicBezTo>
                  <a:pt x="33529" y="0"/>
                  <a:pt x="43200" y="9670"/>
                  <a:pt x="43200" y="21600"/>
                </a:cubicBezTo>
                <a:cubicBezTo>
                  <a:pt x="43200" y="21837"/>
                  <a:pt x="43196" y="22074"/>
                  <a:pt x="43188" y="22312"/>
                </a:cubicBezTo>
              </a:path>
              <a:path w="43200" h="22552" stroke="0" extrusionOk="0">
                <a:moveTo>
                  <a:pt x="20" y="22552"/>
                </a:moveTo>
                <a:cubicBezTo>
                  <a:pt x="6" y="22234"/>
                  <a:pt x="0" y="21917"/>
                  <a:pt x="0" y="21600"/>
                </a:cubicBezTo>
                <a:cubicBezTo>
                  <a:pt x="0" y="9670"/>
                  <a:pt x="9670" y="0"/>
                  <a:pt x="21600" y="0"/>
                </a:cubicBezTo>
                <a:cubicBezTo>
                  <a:pt x="33529" y="0"/>
                  <a:pt x="43200" y="9670"/>
                  <a:pt x="43200" y="21600"/>
                </a:cubicBezTo>
                <a:cubicBezTo>
                  <a:pt x="43200" y="21837"/>
                  <a:pt x="43196" y="22074"/>
                  <a:pt x="43188" y="22312"/>
                </a:cubicBezTo>
                <a:lnTo>
                  <a:pt x="21600" y="21600"/>
                </a:lnTo>
                <a:close/>
              </a:path>
            </a:pathLst>
          </a:custGeom>
          <a:noFill/>
          <a:ln w="101600">
            <a:solidFill>
              <a:srgbClr val="00FF00"/>
            </a:solidFill>
            <a:round/>
            <a:headEnd/>
            <a:tailEnd/>
          </a:ln>
        </p:spPr>
        <p:txBody>
          <a:bodyPr rot="10800000" wrap="none" anchor="ctr"/>
          <a:lstStyle/>
          <a:p>
            <a:pPr eaLnBrk="1" hangingPunct="1"/>
            <a:endParaRPr lang="pt-BR" sz="1800" b="0">
              <a:solidFill>
                <a:schemeClr val="tx1"/>
              </a:solidFill>
            </a:endParaRPr>
          </a:p>
        </p:txBody>
      </p:sp>
      <p:sp>
        <p:nvSpPr>
          <p:cNvPr id="65" name="Arc 25"/>
          <p:cNvSpPr>
            <a:spLocks noChangeAspect="1"/>
          </p:cNvSpPr>
          <p:nvPr/>
        </p:nvSpPr>
        <p:spPr bwMode="auto">
          <a:xfrm flipV="1">
            <a:off x="3240075" y="1981580"/>
            <a:ext cx="2757570" cy="504055"/>
          </a:xfrm>
          <a:custGeom>
            <a:avLst/>
            <a:gdLst>
              <a:gd name="T0" fmla="*/ 2147483647 w 43200"/>
              <a:gd name="T1" fmla="*/ 2147483647 h 22362"/>
              <a:gd name="T2" fmla="*/ 2147483647 w 43200"/>
              <a:gd name="T3" fmla="*/ 2147483647 h 22362"/>
              <a:gd name="T4" fmla="*/ 2147483647 w 43200"/>
              <a:gd name="T5" fmla="*/ 2147483647 h 22362"/>
              <a:gd name="T6" fmla="*/ 0 60000 65536"/>
              <a:gd name="T7" fmla="*/ 0 60000 65536"/>
              <a:gd name="T8" fmla="*/ 0 60000 65536"/>
              <a:gd name="T9" fmla="*/ 0 w 43200"/>
              <a:gd name="T10" fmla="*/ 0 h 22362"/>
              <a:gd name="T11" fmla="*/ 43200 w 43200"/>
              <a:gd name="T12" fmla="*/ 22362 h 22362"/>
            </a:gdLst>
            <a:ahLst/>
            <a:cxnLst>
              <a:cxn ang="T6">
                <a:pos x="T0" y="T1"/>
              </a:cxn>
              <a:cxn ang="T7">
                <a:pos x="T2" y="T3"/>
              </a:cxn>
              <a:cxn ang="T8">
                <a:pos x="T4" y="T5"/>
              </a:cxn>
            </a:cxnLst>
            <a:rect l="T9" t="T10" r="T11" b="T12"/>
            <a:pathLst>
              <a:path w="43200" h="22362" fill="none" extrusionOk="0">
                <a:moveTo>
                  <a:pt x="13" y="22361"/>
                </a:moveTo>
                <a:cubicBezTo>
                  <a:pt x="4" y="22108"/>
                  <a:pt x="0" y="21854"/>
                  <a:pt x="0" y="21600"/>
                </a:cubicBezTo>
                <a:cubicBezTo>
                  <a:pt x="0" y="9670"/>
                  <a:pt x="9670" y="0"/>
                  <a:pt x="21600" y="0"/>
                </a:cubicBezTo>
                <a:cubicBezTo>
                  <a:pt x="33529" y="0"/>
                  <a:pt x="43200" y="9670"/>
                  <a:pt x="43200" y="21600"/>
                </a:cubicBezTo>
                <a:cubicBezTo>
                  <a:pt x="43200" y="21837"/>
                  <a:pt x="43196" y="22074"/>
                  <a:pt x="43188" y="22312"/>
                </a:cubicBezTo>
              </a:path>
              <a:path w="43200" h="22362" stroke="0" extrusionOk="0">
                <a:moveTo>
                  <a:pt x="13" y="22361"/>
                </a:moveTo>
                <a:cubicBezTo>
                  <a:pt x="4" y="22108"/>
                  <a:pt x="0" y="21854"/>
                  <a:pt x="0" y="21600"/>
                </a:cubicBezTo>
                <a:cubicBezTo>
                  <a:pt x="0" y="9670"/>
                  <a:pt x="9670" y="0"/>
                  <a:pt x="21600" y="0"/>
                </a:cubicBezTo>
                <a:cubicBezTo>
                  <a:pt x="33529" y="0"/>
                  <a:pt x="43200" y="9670"/>
                  <a:pt x="43200" y="21600"/>
                </a:cubicBezTo>
                <a:cubicBezTo>
                  <a:pt x="43200" y="21837"/>
                  <a:pt x="43196" y="22074"/>
                  <a:pt x="43188" y="22312"/>
                </a:cubicBezTo>
                <a:lnTo>
                  <a:pt x="21600" y="21600"/>
                </a:lnTo>
                <a:close/>
              </a:path>
            </a:pathLst>
          </a:custGeom>
          <a:noFill/>
          <a:ln w="101600">
            <a:solidFill>
              <a:srgbClr val="00FF00"/>
            </a:solidFill>
            <a:round/>
            <a:headEnd/>
            <a:tailEnd/>
          </a:ln>
        </p:spPr>
        <p:txBody>
          <a:bodyPr rot="10800000" wrap="none" anchor="ctr"/>
          <a:lstStyle/>
          <a:p>
            <a:pPr eaLnBrk="1" hangingPunct="1"/>
            <a:endParaRPr lang="pt-BR" sz="1800" b="0">
              <a:solidFill>
                <a:schemeClr val="tx1"/>
              </a:solidFill>
            </a:endParaRPr>
          </a:p>
        </p:txBody>
      </p:sp>
      <p:sp>
        <p:nvSpPr>
          <p:cNvPr id="55" name="CaixaDeTexto 54"/>
          <p:cNvSpPr txBox="1"/>
          <p:nvPr/>
        </p:nvSpPr>
        <p:spPr>
          <a:xfrm>
            <a:off x="0" y="6525344"/>
            <a:ext cx="9396536" cy="276999"/>
          </a:xfrm>
          <a:prstGeom prst="rect">
            <a:avLst/>
          </a:prstGeom>
          <a:noFill/>
        </p:spPr>
        <p:txBody>
          <a:bodyPr wrap="square">
            <a:spAutoFit/>
          </a:bodyPr>
          <a:lstStyle/>
          <a:p>
            <a:pPr algn="l">
              <a:defRPr/>
            </a:pPr>
            <a:r>
              <a:rPr lang="pt-BR" sz="1200" dirty="0" smtClean="0">
                <a:solidFill>
                  <a:schemeClr val="accent2">
                    <a:lumMod val="40000"/>
                    <a:lumOff val="60000"/>
                  </a:schemeClr>
                </a:solidFill>
                <a:latin typeface="Century Gothic" pitchFamily="34" charset="0"/>
              </a:rPr>
              <a:t>Crédito: André Luiz da Silva/CDA/CDCC/USP </a:t>
            </a:r>
            <a:endParaRPr lang="pt-BR" sz="1200" dirty="0">
              <a:solidFill>
                <a:schemeClr val="accent2">
                  <a:lumMod val="40000"/>
                  <a:lumOff val="60000"/>
                </a:schemeClr>
              </a:solidFill>
              <a:latin typeface="Century Gothic" pitchFamily="34"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strips(downLeft)">
                                      <p:cBhvr>
                                        <p:cTn id="7" dur="3000"/>
                                        <p:tgtEl>
                                          <p:spTgt spid="64"/>
                                        </p:tgtEl>
                                      </p:cBhvr>
                                    </p:animEffect>
                                  </p:childTnLst>
                                </p:cTn>
                              </p:par>
                            </p:childTnLst>
                          </p:cTn>
                        </p:par>
                        <p:par>
                          <p:cTn id="8" fill="hold">
                            <p:stCondLst>
                              <p:cond delay="3000"/>
                            </p:stCondLst>
                            <p:childTnLst>
                              <p:par>
                                <p:cTn id="9" presetID="18" presetClass="entr" presetSubtype="6"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strips(downRight)">
                                      <p:cBhvr>
                                        <p:cTn id="11" dur="3000"/>
                                        <p:tgtEl>
                                          <p:spTgt spid="60"/>
                                        </p:tgtEl>
                                      </p:cBhvr>
                                    </p:animEffect>
                                  </p:childTnLst>
                                </p:cTn>
                              </p:par>
                            </p:childTnLst>
                          </p:cTn>
                        </p:par>
                        <p:par>
                          <p:cTn id="12" fill="hold">
                            <p:stCondLst>
                              <p:cond delay="6000"/>
                            </p:stCondLst>
                            <p:childTnLst>
                              <p:par>
                                <p:cTn id="13" presetID="18" presetClass="entr" presetSubtype="12"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strips(downLeft)">
                                      <p:cBhvr>
                                        <p:cTn id="15" dur="3000"/>
                                        <p:tgtEl>
                                          <p:spTgt spid="63"/>
                                        </p:tgtEl>
                                      </p:cBhvr>
                                    </p:animEffect>
                                  </p:childTnLst>
                                </p:cTn>
                              </p:par>
                            </p:childTnLst>
                          </p:cTn>
                        </p:par>
                        <p:par>
                          <p:cTn id="16" fill="hold">
                            <p:stCondLst>
                              <p:cond delay="9000"/>
                            </p:stCondLst>
                            <p:childTnLst>
                              <p:par>
                                <p:cTn id="17" presetID="18" presetClass="entr" presetSubtype="6" fill="hold" grpId="0" nodeType="afterEffect">
                                  <p:stCondLst>
                                    <p:cond delay="0"/>
                                  </p:stCondLst>
                                  <p:childTnLst>
                                    <p:set>
                                      <p:cBhvr>
                                        <p:cTn id="18" dur="1" fill="hold">
                                          <p:stCondLst>
                                            <p:cond delay="0"/>
                                          </p:stCondLst>
                                        </p:cTn>
                                        <p:tgtEl>
                                          <p:spTgt spid="61"/>
                                        </p:tgtEl>
                                        <p:attrNameLst>
                                          <p:attrName>style.visibility</p:attrName>
                                        </p:attrNameLst>
                                      </p:cBhvr>
                                      <p:to>
                                        <p:strVal val="visible"/>
                                      </p:to>
                                    </p:set>
                                    <p:animEffect transition="in" filter="strips(downRight)">
                                      <p:cBhvr>
                                        <p:cTn id="19" dur="3000"/>
                                        <p:tgtEl>
                                          <p:spTgt spid="61"/>
                                        </p:tgtEl>
                                      </p:cBhvr>
                                    </p:animEffect>
                                  </p:childTnLst>
                                </p:cTn>
                              </p:par>
                            </p:childTnLst>
                          </p:cTn>
                        </p:par>
                        <p:par>
                          <p:cTn id="20" fill="hold">
                            <p:stCondLst>
                              <p:cond delay="12000"/>
                            </p:stCondLst>
                            <p:childTnLst>
                              <p:par>
                                <p:cTn id="21" presetID="18" presetClass="entr" presetSubtype="12" fill="hold" grpId="0" nodeType="afterEffect">
                                  <p:stCondLst>
                                    <p:cond delay="0"/>
                                  </p:stCondLst>
                                  <p:childTnLst>
                                    <p:set>
                                      <p:cBhvr>
                                        <p:cTn id="22" dur="1" fill="hold">
                                          <p:stCondLst>
                                            <p:cond delay="0"/>
                                          </p:stCondLst>
                                        </p:cTn>
                                        <p:tgtEl>
                                          <p:spTgt spid="65"/>
                                        </p:tgtEl>
                                        <p:attrNameLst>
                                          <p:attrName>style.visibility</p:attrName>
                                        </p:attrNameLst>
                                      </p:cBhvr>
                                      <p:to>
                                        <p:strVal val="visible"/>
                                      </p:to>
                                    </p:set>
                                    <p:animEffect transition="in" filter="strips(downLeft)">
                                      <p:cBhvr>
                                        <p:cTn id="23" dur="3000"/>
                                        <p:tgtEl>
                                          <p:spTgt spid="65"/>
                                        </p:tgtEl>
                                      </p:cBhvr>
                                    </p:animEffect>
                                  </p:childTnLst>
                                </p:cTn>
                              </p:par>
                            </p:childTnLst>
                          </p:cTn>
                        </p:par>
                        <p:par>
                          <p:cTn id="24" fill="hold">
                            <p:stCondLst>
                              <p:cond delay="15000"/>
                            </p:stCondLst>
                            <p:childTnLst>
                              <p:par>
                                <p:cTn id="25" presetID="18" presetClass="entr" presetSubtype="6"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strips(downRight)">
                                      <p:cBhvr>
                                        <p:cTn id="27" dur="3000"/>
                                        <p:tgtEl>
                                          <p:spTgt spid="48"/>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55"/>
                                        </p:tgtEl>
                                        <p:attrNameLst>
                                          <p:attrName>style.visibility</p:attrName>
                                        </p:attrNameLst>
                                      </p:cBhvr>
                                      <p:to>
                                        <p:strVal val="visible"/>
                                      </p:to>
                                    </p:set>
                                    <p:animEffect transition="in" filter="fade">
                                      <p:cBhvr>
                                        <p:cTn id="30" dur="2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60" grpId="0" animBg="1"/>
      <p:bldP spid="61" grpId="0" animBg="1"/>
      <p:bldP spid="63" grpId="0" animBg="1"/>
      <p:bldP spid="64" grpId="0" animBg="1"/>
      <p:bldP spid="65" grpId="0" animBg="1"/>
      <p:bldP spid="5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66"/>
          <p:cNvGrpSpPr/>
          <p:nvPr/>
        </p:nvGrpSpPr>
        <p:grpSpPr>
          <a:xfrm>
            <a:off x="1719816" y="1516074"/>
            <a:ext cx="5665788" cy="4680000"/>
            <a:chOff x="1706194" y="1472815"/>
            <a:chExt cx="5665788" cy="4680000"/>
          </a:xfrm>
        </p:grpSpPr>
        <p:sp>
          <p:nvSpPr>
            <p:cNvPr id="78" name="Lua 77"/>
            <p:cNvSpPr/>
            <p:nvPr/>
          </p:nvSpPr>
          <p:spPr bwMode="auto">
            <a:xfrm rot="16200000">
              <a:off x="4042570" y="3708706"/>
              <a:ext cx="1125232" cy="3276000"/>
            </a:xfrm>
            <a:prstGeom prst="moon">
              <a:avLst>
                <a:gd name="adj" fmla="val 87500"/>
              </a:avLst>
            </a:prstGeom>
            <a:gradFill flip="none" rotWithShape="1">
              <a:gsLst>
                <a:gs pos="94000">
                  <a:schemeClr val="tx1">
                    <a:alpha val="0"/>
                  </a:schemeClr>
                </a:gs>
                <a:gs pos="68000">
                  <a:srgbClr val="7030A0">
                    <a:alpha val="41000"/>
                  </a:srgbClr>
                </a:gs>
                <a:gs pos="3000">
                  <a:schemeClr val="bg1">
                    <a:alpha val="37000"/>
                  </a:schemeClr>
                </a:gs>
              </a:gsLst>
              <a:lin ang="21594000" scaled="0"/>
              <a:tileRect/>
            </a:gra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defTabSz="914342"/>
              <a:endParaRPr lang="pt-BR" dirty="0" smtClean="0"/>
            </a:p>
          </p:txBody>
        </p:sp>
        <p:sp>
          <p:nvSpPr>
            <p:cNvPr id="79" name="Line 6"/>
            <p:cNvSpPr>
              <a:spLocks noChangeShapeType="1"/>
            </p:cNvSpPr>
            <p:nvPr/>
          </p:nvSpPr>
          <p:spPr bwMode="auto">
            <a:xfrm flipV="1">
              <a:off x="3923927" y="3049114"/>
              <a:ext cx="1392351" cy="1590959"/>
            </a:xfrm>
            <a:prstGeom prst="line">
              <a:avLst/>
            </a:prstGeom>
            <a:noFill/>
            <a:ln w="50800">
              <a:solidFill>
                <a:schemeClr val="bg1"/>
              </a:solidFill>
              <a:round/>
              <a:headEnd/>
              <a:tailEnd/>
            </a:ln>
          </p:spPr>
          <p:txBody>
            <a:bodyPr/>
            <a:lstStyle/>
            <a:p>
              <a:pPr>
                <a:defRPr/>
              </a:pPr>
              <a:endParaRPr lang="pt-BR">
                <a:latin typeface="Century Gothic" pitchFamily="34" charset="0"/>
              </a:endParaRPr>
            </a:p>
          </p:txBody>
        </p:sp>
        <p:grpSp>
          <p:nvGrpSpPr>
            <p:cNvPr id="3" name="Grupo 35"/>
            <p:cNvGrpSpPr>
              <a:grpSpLocks/>
            </p:cNvGrpSpPr>
            <p:nvPr/>
          </p:nvGrpSpPr>
          <p:grpSpPr bwMode="auto">
            <a:xfrm>
              <a:off x="1706194" y="1472815"/>
              <a:ext cx="5665788" cy="4680000"/>
              <a:chOff x="1714480" y="1598472"/>
              <a:chExt cx="5665808" cy="4680000"/>
            </a:xfrm>
          </p:grpSpPr>
          <p:sp>
            <p:nvSpPr>
              <p:cNvPr id="107" name="Line 7"/>
              <p:cNvSpPr>
                <a:spLocks noChangeShapeType="1"/>
              </p:cNvSpPr>
              <p:nvPr/>
            </p:nvSpPr>
            <p:spPr bwMode="auto">
              <a:xfrm>
                <a:off x="2285982" y="3929063"/>
                <a:ext cx="4679967" cy="0"/>
              </a:xfrm>
              <a:prstGeom prst="line">
                <a:avLst/>
              </a:prstGeom>
              <a:noFill/>
              <a:ln w="50800">
                <a:solidFill>
                  <a:schemeClr val="bg1"/>
                </a:solidFill>
                <a:round/>
                <a:headEnd/>
                <a:tailEnd/>
              </a:ln>
            </p:spPr>
            <p:txBody>
              <a:bodyPr/>
              <a:lstStyle/>
              <a:p>
                <a:pPr>
                  <a:defRPr/>
                </a:pPr>
                <a:endParaRPr lang="pt-BR">
                  <a:latin typeface="Century Gothic" pitchFamily="34" charset="0"/>
                </a:endParaRPr>
              </a:p>
            </p:txBody>
          </p:sp>
          <p:sp>
            <p:nvSpPr>
              <p:cNvPr id="108" name="Oval 2"/>
              <p:cNvSpPr>
                <a:spLocks noChangeArrowheads="1"/>
              </p:cNvSpPr>
              <p:nvPr/>
            </p:nvSpPr>
            <p:spPr bwMode="auto">
              <a:xfrm>
                <a:off x="2285557" y="1598472"/>
                <a:ext cx="4681537" cy="4680000"/>
              </a:xfrm>
              <a:prstGeom prst="ellipse">
                <a:avLst/>
              </a:prstGeom>
              <a:gradFill flip="none" rotWithShape="1">
                <a:gsLst>
                  <a:gs pos="70000">
                    <a:srgbClr val="7030A0"/>
                  </a:gs>
                  <a:gs pos="65000">
                    <a:schemeClr val="tx1">
                      <a:alpha val="40000"/>
                    </a:schemeClr>
                  </a:gs>
                </a:gsLst>
                <a:path path="circle">
                  <a:fillToRect l="50000" t="50000" r="50000" b="50000"/>
                </a:path>
                <a:tileRect/>
              </a:gradFill>
              <a:ln w="63500">
                <a:solidFill>
                  <a:schemeClr val="accent6">
                    <a:lumMod val="60000"/>
                    <a:lumOff val="40000"/>
                    <a:alpha val="50000"/>
                  </a:schemeClr>
                </a:solidFill>
                <a:round/>
                <a:headEnd/>
                <a:tailEnd/>
              </a:ln>
              <a:effectLst/>
            </p:spPr>
            <p:txBody>
              <a:bodyPr wrap="none" anchor="ctr"/>
              <a:lstStyle/>
              <a:p>
                <a:pPr>
                  <a:defRPr/>
                </a:pPr>
                <a:endParaRPr lang="pt-BR">
                  <a:latin typeface="Century Gothic" pitchFamily="34" charset="0"/>
                </a:endParaRPr>
              </a:p>
            </p:txBody>
          </p:sp>
          <p:sp>
            <p:nvSpPr>
              <p:cNvPr id="109" name="Text Box 21"/>
              <p:cNvSpPr txBox="1">
                <a:spLocks noChangeArrowheads="1"/>
              </p:cNvSpPr>
              <p:nvPr/>
            </p:nvSpPr>
            <p:spPr bwMode="auto">
              <a:xfrm>
                <a:off x="1714480" y="3573463"/>
                <a:ext cx="360363" cy="707886"/>
              </a:xfrm>
              <a:prstGeom prst="rect">
                <a:avLst/>
              </a:prstGeom>
              <a:noFill/>
              <a:ln w="9525">
                <a:noFill/>
                <a:miter lim="800000"/>
                <a:headEnd/>
                <a:tailEnd/>
              </a:ln>
            </p:spPr>
            <p:txBody>
              <a:bodyPr>
                <a:spAutoFit/>
              </a:bodyPr>
              <a:lstStyle/>
              <a:p>
                <a:pPr algn="l" eaLnBrk="1" hangingPunct="1">
                  <a:spcBef>
                    <a:spcPct val="50000"/>
                  </a:spcBef>
                </a:pPr>
                <a:r>
                  <a:rPr lang="pt-BR" sz="4000" dirty="0" smtClean="0">
                    <a:solidFill>
                      <a:srgbClr val="FF3300"/>
                    </a:solidFill>
                    <a:latin typeface="Century Gothic" pitchFamily="34" charset="0"/>
                  </a:rPr>
                  <a:t>N</a:t>
                </a:r>
                <a:endParaRPr lang="pt-BR" sz="4000" dirty="0">
                  <a:solidFill>
                    <a:srgbClr val="FF3300"/>
                  </a:solidFill>
                  <a:latin typeface="Century Gothic" pitchFamily="34" charset="0"/>
                </a:endParaRPr>
              </a:p>
            </p:txBody>
          </p:sp>
          <p:sp>
            <p:nvSpPr>
              <p:cNvPr id="110" name="Text Box 22"/>
              <p:cNvSpPr txBox="1">
                <a:spLocks noChangeArrowheads="1"/>
              </p:cNvSpPr>
              <p:nvPr/>
            </p:nvSpPr>
            <p:spPr bwMode="auto">
              <a:xfrm>
                <a:off x="5357818" y="2500306"/>
                <a:ext cx="360363" cy="707886"/>
              </a:xfrm>
              <a:prstGeom prst="rect">
                <a:avLst/>
              </a:prstGeom>
              <a:noFill/>
              <a:ln w="9525">
                <a:noFill/>
                <a:miter lim="800000"/>
                <a:headEnd/>
                <a:tailEnd/>
              </a:ln>
            </p:spPr>
            <p:txBody>
              <a:bodyPr>
                <a:spAutoFit/>
              </a:bodyPr>
              <a:lstStyle/>
              <a:p>
                <a:pPr algn="l" eaLnBrk="1" hangingPunct="1">
                  <a:spcBef>
                    <a:spcPct val="50000"/>
                  </a:spcBef>
                </a:pPr>
                <a:r>
                  <a:rPr lang="pt-BR" sz="4000" dirty="0" smtClean="0">
                    <a:solidFill>
                      <a:srgbClr val="FF3300"/>
                    </a:solidFill>
                    <a:latin typeface="Century Gothic" pitchFamily="34" charset="0"/>
                  </a:rPr>
                  <a:t>L</a:t>
                </a:r>
                <a:endParaRPr lang="pt-BR" sz="4000" dirty="0">
                  <a:solidFill>
                    <a:srgbClr val="FF3300"/>
                  </a:solidFill>
                  <a:latin typeface="Century Gothic" pitchFamily="34" charset="0"/>
                </a:endParaRPr>
              </a:p>
            </p:txBody>
          </p:sp>
          <p:sp>
            <p:nvSpPr>
              <p:cNvPr id="111" name="Text Box 23"/>
              <p:cNvSpPr txBox="1">
                <a:spLocks noChangeArrowheads="1"/>
              </p:cNvSpPr>
              <p:nvPr/>
            </p:nvSpPr>
            <p:spPr bwMode="auto">
              <a:xfrm>
                <a:off x="7019925" y="3649808"/>
                <a:ext cx="360363" cy="707886"/>
              </a:xfrm>
              <a:prstGeom prst="rect">
                <a:avLst/>
              </a:prstGeom>
              <a:noFill/>
              <a:ln w="9525">
                <a:noFill/>
                <a:miter lim="800000"/>
                <a:headEnd/>
                <a:tailEnd/>
              </a:ln>
            </p:spPr>
            <p:txBody>
              <a:bodyPr>
                <a:spAutoFit/>
              </a:bodyPr>
              <a:lstStyle/>
              <a:p>
                <a:pPr algn="l" eaLnBrk="1" hangingPunct="1">
                  <a:spcBef>
                    <a:spcPct val="50000"/>
                  </a:spcBef>
                </a:pPr>
                <a:r>
                  <a:rPr lang="pt-BR" sz="4000" dirty="0" smtClean="0">
                    <a:solidFill>
                      <a:srgbClr val="FF3300"/>
                    </a:solidFill>
                    <a:latin typeface="Century Gothic" pitchFamily="34" charset="0"/>
                  </a:rPr>
                  <a:t>S</a:t>
                </a:r>
                <a:endParaRPr lang="pt-BR" sz="4000" dirty="0">
                  <a:solidFill>
                    <a:srgbClr val="FF3300"/>
                  </a:solidFill>
                  <a:latin typeface="Century Gothic" pitchFamily="34" charset="0"/>
                </a:endParaRPr>
              </a:p>
            </p:txBody>
          </p:sp>
          <p:sp>
            <p:nvSpPr>
              <p:cNvPr id="112" name="Arc 4"/>
              <p:cNvSpPr>
                <a:spLocks/>
              </p:cNvSpPr>
              <p:nvPr/>
            </p:nvSpPr>
            <p:spPr bwMode="auto">
              <a:xfrm flipV="1">
                <a:off x="2287320" y="3143454"/>
                <a:ext cx="4679944" cy="1584325"/>
              </a:xfrm>
              <a:custGeom>
                <a:avLst/>
                <a:gdLst>
                  <a:gd name="T0" fmla="*/ 2147483647 w 43200"/>
                  <a:gd name="T1" fmla="*/ 2147483647 h 43200"/>
                  <a:gd name="T2" fmla="*/ 2147483647 w 43200"/>
                  <a:gd name="T3" fmla="*/ 2147483647 h 43200"/>
                  <a:gd name="T4" fmla="*/ 2147483647 w 43200"/>
                  <a:gd name="T5" fmla="*/ 2147483647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43199" y="21728"/>
                    </a:moveTo>
                    <a:cubicBezTo>
                      <a:pt x="43128" y="33607"/>
                      <a:pt x="33479" y="43199"/>
                      <a:pt x="21600" y="43200"/>
                    </a:cubicBezTo>
                    <a:cubicBezTo>
                      <a:pt x="9670" y="43200"/>
                      <a:pt x="0" y="33529"/>
                      <a:pt x="0" y="21600"/>
                    </a:cubicBezTo>
                    <a:cubicBezTo>
                      <a:pt x="0" y="9670"/>
                      <a:pt x="9670" y="0"/>
                      <a:pt x="21600" y="0"/>
                    </a:cubicBezTo>
                    <a:cubicBezTo>
                      <a:pt x="33529" y="-1"/>
                      <a:pt x="43199" y="9670"/>
                      <a:pt x="43200" y="21599"/>
                    </a:cubicBezTo>
                  </a:path>
                  <a:path w="43200" h="43200" stroke="0" extrusionOk="0">
                    <a:moveTo>
                      <a:pt x="43199" y="21728"/>
                    </a:moveTo>
                    <a:cubicBezTo>
                      <a:pt x="43128" y="33607"/>
                      <a:pt x="33479" y="43199"/>
                      <a:pt x="21600" y="43200"/>
                    </a:cubicBezTo>
                    <a:cubicBezTo>
                      <a:pt x="9670" y="43200"/>
                      <a:pt x="0" y="33529"/>
                      <a:pt x="0" y="21600"/>
                    </a:cubicBezTo>
                    <a:cubicBezTo>
                      <a:pt x="0" y="9670"/>
                      <a:pt x="9670" y="0"/>
                      <a:pt x="21600" y="0"/>
                    </a:cubicBezTo>
                    <a:cubicBezTo>
                      <a:pt x="33529" y="-1"/>
                      <a:pt x="43199" y="9670"/>
                      <a:pt x="43200" y="21599"/>
                    </a:cubicBezTo>
                    <a:lnTo>
                      <a:pt x="21600" y="21600"/>
                    </a:lnTo>
                    <a:close/>
                  </a:path>
                </a:pathLst>
              </a:custGeom>
              <a:solidFill>
                <a:srgbClr val="143C2B">
                  <a:alpha val="72940"/>
                </a:srgbClr>
              </a:solidFill>
              <a:ln w="50800" cap="rnd">
                <a:solidFill>
                  <a:srgbClr val="339966">
                    <a:alpha val="60000"/>
                  </a:srgbClr>
                </a:solidFill>
                <a:prstDash val="solid"/>
                <a:round/>
                <a:headEnd/>
                <a:tailEnd/>
              </a:ln>
            </p:spPr>
            <p:txBody>
              <a:bodyPr wrap="none" anchor="ctr"/>
              <a:lstStyle/>
              <a:p>
                <a:endParaRPr lang="pt-BR">
                  <a:latin typeface="Century Gothic" pitchFamily="34" charset="0"/>
                </a:endParaRPr>
              </a:p>
            </p:txBody>
          </p:sp>
          <p:sp>
            <p:nvSpPr>
              <p:cNvPr id="113" name="Text Box 20"/>
              <p:cNvSpPr txBox="1">
                <a:spLocks noChangeArrowheads="1"/>
              </p:cNvSpPr>
              <p:nvPr/>
            </p:nvSpPr>
            <p:spPr bwMode="auto">
              <a:xfrm>
                <a:off x="3428992" y="4797425"/>
                <a:ext cx="360363" cy="707886"/>
              </a:xfrm>
              <a:prstGeom prst="rect">
                <a:avLst/>
              </a:prstGeom>
              <a:noFill/>
              <a:ln w="9525">
                <a:noFill/>
                <a:miter lim="800000"/>
                <a:headEnd/>
                <a:tailEnd/>
              </a:ln>
            </p:spPr>
            <p:txBody>
              <a:bodyPr>
                <a:spAutoFit/>
              </a:bodyPr>
              <a:lstStyle/>
              <a:p>
                <a:pPr algn="l" eaLnBrk="1" hangingPunct="1">
                  <a:spcBef>
                    <a:spcPct val="50000"/>
                  </a:spcBef>
                </a:pPr>
                <a:r>
                  <a:rPr lang="pt-BR" sz="4000" dirty="0" smtClean="0">
                    <a:solidFill>
                      <a:srgbClr val="FF3300"/>
                    </a:solidFill>
                    <a:latin typeface="Century Gothic" pitchFamily="34" charset="0"/>
                  </a:rPr>
                  <a:t>O</a:t>
                </a:r>
                <a:endParaRPr lang="pt-BR" sz="4000" dirty="0">
                  <a:solidFill>
                    <a:srgbClr val="FF3300"/>
                  </a:solidFill>
                  <a:latin typeface="Century Gothic" pitchFamily="34" charset="0"/>
                </a:endParaRPr>
              </a:p>
            </p:txBody>
          </p:sp>
        </p:grpSp>
        <p:sp>
          <p:nvSpPr>
            <p:cNvPr id="82" name="Arc 5"/>
            <p:cNvSpPr>
              <a:spLocks/>
            </p:cNvSpPr>
            <p:nvPr/>
          </p:nvSpPr>
          <p:spPr bwMode="auto">
            <a:xfrm flipV="1">
              <a:off x="2279034" y="3748882"/>
              <a:ext cx="4679950" cy="879475"/>
            </a:xfrm>
            <a:custGeom>
              <a:avLst/>
              <a:gdLst>
                <a:gd name="T0" fmla="*/ 2147483647 w 43200"/>
                <a:gd name="T1" fmla="*/ 2147483647 h 23987"/>
                <a:gd name="T2" fmla="*/ 2147483647 w 43200"/>
                <a:gd name="T3" fmla="*/ 2147483647 h 23987"/>
                <a:gd name="T4" fmla="*/ 2147483647 w 43200"/>
                <a:gd name="T5" fmla="*/ 2147483647 h 23987"/>
                <a:gd name="T6" fmla="*/ 0 60000 65536"/>
                <a:gd name="T7" fmla="*/ 0 60000 65536"/>
                <a:gd name="T8" fmla="*/ 0 60000 65536"/>
                <a:gd name="T9" fmla="*/ 0 w 43200"/>
                <a:gd name="T10" fmla="*/ 0 h 23987"/>
                <a:gd name="T11" fmla="*/ 43200 w 43200"/>
                <a:gd name="T12" fmla="*/ 23987 h 23987"/>
              </a:gdLst>
              <a:ahLst/>
              <a:cxnLst>
                <a:cxn ang="T6">
                  <a:pos x="T0" y="T1"/>
                </a:cxn>
                <a:cxn ang="T7">
                  <a:pos x="T2" y="T3"/>
                </a:cxn>
                <a:cxn ang="T8">
                  <a:pos x="T4" y="T5"/>
                </a:cxn>
              </a:cxnLst>
              <a:rect l="T9" t="T10" r="T11" b="T12"/>
              <a:pathLst>
                <a:path w="43200" h="23987" fill="none" extrusionOk="0">
                  <a:moveTo>
                    <a:pt x="132" y="23986"/>
                  </a:moveTo>
                  <a:cubicBezTo>
                    <a:pt x="44" y="23194"/>
                    <a:pt x="0" y="22397"/>
                    <a:pt x="0" y="21600"/>
                  </a:cubicBezTo>
                  <a:cubicBezTo>
                    <a:pt x="0" y="9670"/>
                    <a:pt x="9670" y="0"/>
                    <a:pt x="21600" y="0"/>
                  </a:cubicBezTo>
                  <a:cubicBezTo>
                    <a:pt x="33529" y="0"/>
                    <a:pt x="43200" y="9670"/>
                    <a:pt x="43200" y="21600"/>
                  </a:cubicBezTo>
                  <a:cubicBezTo>
                    <a:pt x="43200" y="21837"/>
                    <a:pt x="43196" y="22074"/>
                    <a:pt x="43188" y="22312"/>
                  </a:cubicBezTo>
                </a:path>
                <a:path w="43200" h="23987" stroke="0" extrusionOk="0">
                  <a:moveTo>
                    <a:pt x="132" y="23986"/>
                  </a:moveTo>
                  <a:cubicBezTo>
                    <a:pt x="44" y="23194"/>
                    <a:pt x="0" y="22397"/>
                    <a:pt x="0" y="21600"/>
                  </a:cubicBezTo>
                  <a:cubicBezTo>
                    <a:pt x="0" y="9670"/>
                    <a:pt x="9670" y="0"/>
                    <a:pt x="21600" y="0"/>
                  </a:cubicBezTo>
                  <a:cubicBezTo>
                    <a:pt x="33529" y="0"/>
                    <a:pt x="43200" y="9670"/>
                    <a:pt x="43200" y="21600"/>
                  </a:cubicBezTo>
                  <a:cubicBezTo>
                    <a:pt x="43200" y="21837"/>
                    <a:pt x="43196" y="22074"/>
                    <a:pt x="43188" y="22312"/>
                  </a:cubicBezTo>
                  <a:lnTo>
                    <a:pt x="21600" y="21600"/>
                  </a:lnTo>
                  <a:close/>
                </a:path>
              </a:pathLst>
            </a:custGeom>
            <a:solidFill>
              <a:srgbClr val="143C2B">
                <a:alpha val="7059"/>
              </a:srgbClr>
            </a:solidFill>
            <a:ln w="101600">
              <a:solidFill>
                <a:srgbClr val="339966"/>
              </a:solidFill>
              <a:round/>
              <a:headEnd/>
              <a:tailEnd/>
            </a:ln>
          </p:spPr>
          <p:txBody>
            <a:bodyPr wrap="none" anchor="ctr"/>
            <a:lstStyle/>
            <a:p>
              <a:endParaRPr lang="pt-BR">
                <a:latin typeface="Century Gothic" pitchFamily="34" charset="0"/>
              </a:endParaRPr>
            </a:p>
          </p:txBody>
        </p:sp>
        <p:sp>
          <p:nvSpPr>
            <p:cNvPr id="83" name="AutoShape 14"/>
            <p:cNvSpPr>
              <a:spLocks noChangeArrowheads="1"/>
            </p:cNvSpPr>
            <p:nvPr/>
          </p:nvSpPr>
          <p:spPr bwMode="auto">
            <a:xfrm>
              <a:off x="4427538" y="2205038"/>
              <a:ext cx="217487" cy="144462"/>
            </a:xfrm>
            <a:prstGeom prst="star5">
              <a:avLst/>
            </a:prstGeom>
            <a:solidFill>
              <a:srgbClr val="FFFF00"/>
            </a:solidFill>
            <a:ln w="9525">
              <a:solidFill>
                <a:schemeClr val="tx1"/>
              </a:solidFill>
              <a:miter lim="800000"/>
              <a:headEnd/>
              <a:tailEnd/>
            </a:ln>
            <a:effectLst/>
          </p:spPr>
          <p:txBody>
            <a:bodyPr wrap="none" anchor="ctr"/>
            <a:lstStyle/>
            <a:p>
              <a:pPr>
                <a:defRPr/>
              </a:pPr>
              <a:endParaRPr lang="pt-BR">
                <a:latin typeface="Century Gothic" pitchFamily="34" charset="0"/>
              </a:endParaRPr>
            </a:p>
          </p:txBody>
        </p:sp>
        <p:grpSp>
          <p:nvGrpSpPr>
            <p:cNvPr id="4" name="Grupo 28"/>
            <p:cNvGrpSpPr/>
            <p:nvPr/>
          </p:nvGrpSpPr>
          <p:grpSpPr>
            <a:xfrm>
              <a:off x="4489350" y="3197255"/>
              <a:ext cx="292024" cy="638270"/>
              <a:chOff x="4489350" y="3197255"/>
              <a:chExt cx="292024" cy="638270"/>
            </a:xfrm>
          </p:grpSpPr>
          <p:sp>
            <p:nvSpPr>
              <p:cNvPr id="101" name="Elipse 100"/>
              <p:cNvSpPr/>
              <p:nvPr/>
            </p:nvSpPr>
            <p:spPr bwMode="auto">
              <a:xfrm>
                <a:off x="4538750" y="3197255"/>
                <a:ext cx="216024" cy="216024"/>
              </a:xfrm>
              <a:prstGeom prst="ellipse">
                <a:avLst/>
              </a:prstGeom>
              <a:noFill/>
              <a:ln w="31750" cap="flat" cmpd="sng" algn="ctr">
                <a:solidFill>
                  <a:schemeClr val="bg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cxnSp>
            <p:nvCxnSpPr>
              <p:cNvPr id="102" name="Conector reto 101"/>
              <p:cNvCxnSpPr>
                <a:stCxn id="101" idx="4"/>
              </p:cNvCxnSpPr>
              <p:nvPr/>
            </p:nvCxnSpPr>
            <p:spPr bwMode="auto">
              <a:xfrm flipH="1">
                <a:off x="4610758" y="3413279"/>
                <a:ext cx="36004" cy="216024"/>
              </a:xfrm>
              <a:prstGeom prst="line">
                <a:avLst/>
              </a:prstGeom>
              <a:solidFill>
                <a:schemeClr val="accent1"/>
              </a:solidFill>
              <a:ln w="31750" cap="flat" cmpd="sng" algn="ctr">
                <a:solidFill>
                  <a:schemeClr val="bg1"/>
                </a:solidFill>
                <a:prstDash val="solid"/>
                <a:round/>
                <a:headEnd type="none" w="sm" len="sm"/>
                <a:tailEnd type="none" w="sm" len="sm"/>
              </a:ln>
              <a:effectLst/>
            </p:spPr>
          </p:cxnSp>
          <p:cxnSp>
            <p:nvCxnSpPr>
              <p:cNvPr id="103" name="Conector reto 102"/>
              <p:cNvCxnSpPr/>
              <p:nvPr/>
            </p:nvCxnSpPr>
            <p:spPr bwMode="auto">
              <a:xfrm>
                <a:off x="4610758" y="3603178"/>
                <a:ext cx="144016" cy="216024"/>
              </a:xfrm>
              <a:prstGeom prst="line">
                <a:avLst/>
              </a:prstGeom>
              <a:solidFill>
                <a:schemeClr val="accent1"/>
              </a:solidFill>
              <a:ln w="31750" cap="flat" cmpd="sng" algn="ctr">
                <a:solidFill>
                  <a:schemeClr val="bg1"/>
                </a:solidFill>
                <a:prstDash val="solid"/>
                <a:round/>
                <a:headEnd type="none" w="sm" len="sm"/>
                <a:tailEnd type="none" w="sm" len="sm"/>
              </a:ln>
              <a:effectLst/>
            </p:spPr>
          </p:cxnSp>
          <p:cxnSp>
            <p:nvCxnSpPr>
              <p:cNvPr id="104" name="Conector reto 103"/>
              <p:cNvCxnSpPr/>
              <p:nvPr/>
            </p:nvCxnSpPr>
            <p:spPr bwMode="auto">
              <a:xfrm flipH="1">
                <a:off x="4541242" y="3619501"/>
                <a:ext cx="72008" cy="216024"/>
              </a:xfrm>
              <a:prstGeom prst="line">
                <a:avLst/>
              </a:prstGeom>
              <a:solidFill>
                <a:schemeClr val="accent1"/>
              </a:solidFill>
              <a:ln w="31750" cap="flat" cmpd="sng" algn="ctr">
                <a:solidFill>
                  <a:schemeClr val="bg1"/>
                </a:solidFill>
                <a:prstDash val="solid"/>
                <a:round/>
                <a:headEnd type="none" w="sm" len="sm"/>
                <a:tailEnd type="none" w="sm" len="sm"/>
              </a:ln>
              <a:effectLst/>
            </p:spPr>
          </p:cxnSp>
          <p:cxnSp>
            <p:nvCxnSpPr>
              <p:cNvPr id="105" name="Conector reto 104"/>
              <p:cNvCxnSpPr/>
              <p:nvPr/>
            </p:nvCxnSpPr>
            <p:spPr bwMode="auto">
              <a:xfrm>
                <a:off x="4637358" y="3451623"/>
                <a:ext cx="144016" cy="72008"/>
              </a:xfrm>
              <a:prstGeom prst="line">
                <a:avLst/>
              </a:prstGeom>
              <a:solidFill>
                <a:schemeClr val="accent1"/>
              </a:solidFill>
              <a:ln w="31750" cap="flat" cmpd="sng" algn="ctr">
                <a:solidFill>
                  <a:schemeClr val="bg1"/>
                </a:solidFill>
                <a:prstDash val="solid"/>
                <a:round/>
                <a:headEnd type="none" w="sm" len="sm"/>
                <a:tailEnd type="none" w="sm" len="sm"/>
              </a:ln>
              <a:effectLst/>
            </p:spPr>
          </p:cxnSp>
          <p:cxnSp>
            <p:nvCxnSpPr>
              <p:cNvPr id="106" name="Conector reto 105"/>
              <p:cNvCxnSpPr/>
              <p:nvPr/>
            </p:nvCxnSpPr>
            <p:spPr bwMode="auto">
              <a:xfrm flipV="1">
                <a:off x="4489350" y="3458273"/>
                <a:ext cx="144016" cy="72008"/>
              </a:xfrm>
              <a:prstGeom prst="line">
                <a:avLst/>
              </a:prstGeom>
              <a:solidFill>
                <a:schemeClr val="accent1"/>
              </a:solidFill>
              <a:ln w="31750" cap="flat" cmpd="sng" algn="ctr">
                <a:solidFill>
                  <a:schemeClr val="bg1"/>
                </a:solidFill>
                <a:prstDash val="solid"/>
                <a:round/>
                <a:headEnd type="none" w="sm" len="sm"/>
                <a:tailEnd type="none" w="sm" len="sm"/>
              </a:ln>
              <a:effectLst/>
            </p:spPr>
          </p:cxnSp>
        </p:grpSp>
        <p:sp>
          <p:nvSpPr>
            <p:cNvPr id="85" name="Oval 25"/>
            <p:cNvSpPr>
              <a:spLocks noChangeArrowheads="1"/>
            </p:cNvSpPr>
            <p:nvPr/>
          </p:nvSpPr>
          <p:spPr bwMode="auto">
            <a:xfrm>
              <a:off x="2195736" y="3730418"/>
              <a:ext cx="142875" cy="144463"/>
            </a:xfrm>
            <a:prstGeom prst="ellipse">
              <a:avLst/>
            </a:prstGeom>
            <a:solidFill>
              <a:srgbClr val="FF0000"/>
            </a:solidFill>
            <a:ln w="9525">
              <a:solidFill>
                <a:schemeClr val="tx1"/>
              </a:solidFill>
              <a:round/>
              <a:headEnd/>
              <a:tailEnd/>
            </a:ln>
          </p:spPr>
          <p:txBody>
            <a:bodyPr wrap="none" anchor="ctr"/>
            <a:lstStyle/>
            <a:p>
              <a:endParaRPr lang="pt-BR">
                <a:latin typeface="Century Gothic" pitchFamily="34" charset="0"/>
              </a:endParaRPr>
            </a:p>
          </p:txBody>
        </p:sp>
        <p:sp>
          <p:nvSpPr>
            <p:cNvPr id="86" name="Oval 25"/>
            <p:cNvSpPr>
              <a:spLocks noChangeArrowheads="1"/>
            </p:cNvSpPr>
            <p:nvPr/>
          </p:nvSpPr>
          <p:spPr bwMode="auto">
            <a:xfrm>
              <a:off x="5243791" y="2979294"/>
              <a:ext cx="142875" cy="144463"/>
            </a:xfrm>
            <a:prstGeom prst="ellipse">
              <a:avLst/>
            </a:prstGeom>
            <a:solidFill>
              <a:srgbClr val="FF0000"/>
            </a:solidFill>
            <a:ln w="9525">
              <a:solidFill>
                <a:schemeClr val="tx1"/>
              </a:solidFill>
              <a:round/>
              <a:headEnd/>
              <a:tailEnd/>
            </a:ln>
          </p:spPr>
          <p:txBody>
            <a:bodyPr wrap="none" anchor="ctr"/>
            <a:lstStyle/>
            <a:p>
              <a:endParaRPr lang="pt-BR">
                <a:latin typeface="Century Gothic" pitchFamily="34" charset="0"/>
              </a:endParaRPr>
            </a:p>
          </p:txBody>
        </p:sp>
        <p:sp>
          <p:nvSpPr>
            <p:cNvPr id="87" name="Oval 25"/>
            <p:cNvSpPr>
              <a:spLocks noChangeArrowheads="1"/>
            </p:cNvSpPr>
            <p:nvPr/>
          </p:nvSpPr>
          <p:spPr bwMode="auto">
            <a:xfrm>
              <a:off x="3894833" y="4517651"/>
              <a:ext cx="142875" cy="144463"/>
            </a:xfrm>
            <a:prstGeom prst="ellipse">
              <a:avLst/>
            </a:prstGeom>
            <a:solidFill>
              <a:srgbClr val="FF0000"/>
            </a:solidFill>
            <a:ln w="9525">
              <a:solidFill>
                <a:schemeClr val="tx1"/>
              </a:solidFill>
              <a:round/>
              <a:headEnd/>
              <a:tailEnd/>
            </a:ln>
          </p:spPr>
          <p:txBody>
            <a:bodyPr wrap="none" anchor="ctr"/>
            <a:lstStyle/>
            <a:p>
              <a:endParaRPr lang="pt-BR">
                <a:latin typeface="Century Gothic" pitchFamily="34" charset="0"/>
              </a:endParaRPr>
            </a:p>
          </p:txBody>
        </p:sp>
        <p:sp>
          <p:nvSpPr>
            <p:cNvPr id="88" name="Oval 25"/>
            <p:cNvSpPr>
              <a:spLocks noChangeArrowheads="1"/>
            </p:cNvSpPr>
            <p:nvPr/>
          </p:nvSpPr>
          <p:spPr bwMode="auto">
            <a:xfrm>
              <a:off x="6889319" y="3730418"/>
              <a:ext cx="142875" cy="144463"/>
            </a:xfrm>
            <a:prstGeom prst="ellipse">
              <a:avLst/>
            </a:prstGeom>
            <a:solidFill>
              <a:srgbClr val="FF0000"/>
            </a:solidFill>
            <a:ln w="9525">
              <a:solidFill>
                <a:schemeClr val="tx1"/>
              </a:solidFill>
              <a:round/>
              <a:headEnd/>
              <a:tailEnd/>
            </a:ln>
          </p:spPr>
          <p:txBody>
            <a:bodyPr wrap="none" anchor="ctr"/>
            <a:lstStyle/>
            <a:p>
              <a:endParaRPr lang="pt-BR">
                <a:latin typeface="Century Gothic" pitchFamily="34" charset="0"/>
              </a:endParaRPr>
            </a:p>
          </p:txBody>
        </p:sp>
        <p:sp>
          <p:nvSpPr>
            <p:cNvPr id="89" name="Elipse 88"/>
            <p:cNvSpPr>
              <a:spLocks noChangeAspect="1"/>
            </p:cNvSpPr>
            <p:nvPr/>
          </p:nvSpPr>
          <p:spPr bwMode="auto">
            <a:xfrm>
              <a:off x="2980654" y="1772816"/>
              <a:ext cx="3240361" cy="2304256"/>
            </a:xfrm>
            <a:prstGeom prst="ellipse">
              <a:avLst/>
            </a:prstGeom>
            <a:gradFill>
              <a:gsLst>
                <a:gs pos="48000">
                  <a:srgbClr val="7030A0">
                    <a:alpha val="77000"/>
                  </a:srgbClr>
                </a:gs>
                <a:gs pos="91000">
                  <a:schemeClr val="tx1">
                    <a:alpha val="2000"/>
                  </a:schemeClr>
                </a:gs>
                <a:gs pos="6000">
                  <a:schemeClr val="bg1">
                    <a:alpha val="58000"/>
                  </a:schemeClr>
                </a:gs>
              </a:gsLst>
              <a:lin ang="5400000" scaled="0"/>
            </a:gradFill>
            <a:ln w="12700" cap="flat" cmpd="sng" algn="ctr">
              <a:noFill/>
              <a:prstDash val="solid"/>
              <a:round/>
              <a:headEnd type="none" w="sm" len="sm"/>
              <a:tailEnd type="none" w="sm" len="sm"/>
            </a:ln>
            <a:effectLst/>
          </p:spPr>
          <p:txBody>
            <a:bodyPr vert="horz" wrap="square" lIns="91405" tIns="45703" rIns="91405" bIns="45703" numCol="1" rtlCol="0" anchor="t" anchorCtr="0" compatLnSpc="1">
              <a:prstTxWarp prst="textNoShape">
                <a:avLst/>
              </a:prstTxWarp>
            </a:bodyPr>
            <a:lstStyle/>
            <a:p>
              <a:pPr defTabSz="914053"/>
              <a:endParaRPr lang="pt-BR" dirty="0" smtClean="0">
                <a:latin typeface="Helvetica 55 Roman" pitchFamily="34" charset="0"/>
              </a:endParaRPr>
            </a:p>
          </p:txBody>
        </p:sp>
        <p:grpSp>
          <p:nvGrpSpPr>
            <p:cNvPr id="5" name="Grupo 28"/>
            <p:cNvGrpSpPr/>
            <p:nvPr/>
          </p:nvGrpSpPr>
          <p:grpSpPr>
            <a:xfrm>
              <a:off x="2555875" y="1773238"/>
              <a:ext cx="3529013" cy="3960812"/>
              <a:chOff x="2555875" y="1773238"/>
              <a:chExt cx="3529013" cy="3960812"/>
            </a:xfrm>
          </p:grpSpPr>
          <p:sp>
            <p:nvSpPr>
              <p:cNvPr id="91" name="AutoShape 8"/>
              <p:cNvSpPr>
                <a:spLocks noChangeArrowheads="1"/>
              </p:cNvSpPr>
              <p:nvPr/>
            </p:nvSpPr>
            <p:spPr bwMode="auto">
              <a:xfrm>
                <a:off x="2555875" y="2852738"/>
                <a:ext cx="217488" cy="144462"/>
              </a:xfrm>
              <a:prstGeom prst="star5">
                <a:avLst/>
              </a:prstGeom>
              <a:solidFill>
                <a:schemeClr val="accent6">
                  <a:lumMod val="20000"/>
                  <a:lumOff val="80000"/>
                </a:schemeClr>
              </a:solidFill>
              <a:ln w="9525">
                <a:noFill/>
                <a:miter lim="800000"/>
                <a:headEnd/>
                <a:tailEnd/>
              </a:ln>
              <a:effectLst/>
            </p:spPr>
            <p:txBody>
              <a:bodyPr wrap="none" anchor="ctr"/>
              <a:lstStyle/>
              <a:p>
                <a:pPr>
                  <a:defRPr/>
                </a:pPr>
                <a:endParaRPr lang="pt-BR">
                  <a:latin typeface="Century Gothic" pitchFamily="34" charset="0"/>
                </a:endParaRPr>
              </a:p>
            </p:txBody>
          </p:sp>
          <p:sp>
            <p:nvSpPr>
              <p:cNvPr id="92" name="AutoShape 9"/>
              <p:cNvSpPr>
                <a:spLocks noChangeArrowheads="1"/>
              </p:cNvSpPr>
              <p:nvPr/>
            </p:nvSpPr>
            <p:spPr bwMode="auto">
              <a:xfrm>
                <a:off x="3203575" y="2205038"/>
                <a:ext cx="217488" cy="144462"/>
              </a:xfrm>
              <a:prstGeom prst="star5">
                <a:avLst/>
              </a:prstGeom>
              <a:solidFill>
                <a:schemeClr val="accent6">
                  <a:lumMod val="20000"/>
                  <a:lumOff val="80000"/>
                </a:schemeClr>
              </a:solidFill>
              <a:ln w="9525">
                <a:noFill/>
                <a:miter lim="800000"/>
                <a:headEnd/>
                <a:tailEnd/>
              </a:ln>
              <a:effectLst/>
            </p:spPr>
            <p:txBody>
              <a:bodyPr wrap="none" anchor="ctr"/>
              <a:lstStyle/>
              <a:p>
                <a:pPr>
                  <a:defRPr/>
                </a:pPr>
                <a:endParaRPr lang="pt-BR">
                  <a:latin typeface="Century Gothic" pitchFamily="34" charset="0"/>
                </a:endParaRPr>
              </a:p>
            </p:txBody>
          </p:sp>
          <p:sp>
            <p:nvSpPr>
              <p:cNvPr id="93" name="AutoShape 10"/>
              <p:cNvSpPr>
                <a:spLocks noChangeArrowheads="1"/>
              </p:cNvSpPr>
              <p:nvPr/>
            </p:nvSpPr>
            <p:spPr bwMode="auto">
              <a:xfrm>
                <a:off x="5724525" y="2781300"/>
                <a:ext cx="217488" cy="144463"/>
              </a:xfrm>
              <a:prstGeom prst="star5">
                <a:avLst/>
              </a:prstGeom>
              <a:solidFill>
                <a:srgbClr val="FFC000"/>
              </a:solidFill>
              <a:ln w="9525">
                <a:noFill/>
                <a:miter lim="800000"/>
                <a:headEnd/>
                <a:tailEnd/>
              </a:ln>
              <a:effectLst/>
            </p:spPr>
            <p:txBody>
              <a:bodyPr wrap="none" anchor="ctr"/>
              <a:lstStyle/>
              <a:p>
                <a:pPr>
                  <a:defRPr/>
                </a:pPr>
                <a:endParaRPr lang="pt-BR">
                  <a:latin typeface="Century Gothic" pitchFamily="34" charset="0"/>
                </a:endParaRPr>
              </a:p>
            </p:txBody>
          </p:sp>
          <p:sp>
            <p:nvSpPr>
              <p:cNvPr id="94" name="AutoShape 11"/>
              <p:cNvSpPr>
                <a:spLocks noChangeArrowheads="1"/>
              </p:cNvSpPr>
              <p:nvPr/>
            </p:nvSpPr>
            <p:spPr bwMode="auto">
              <a:xfrm>
                <a:off x="5435600" y="1773238"/>
                <a:ext cx="217488" cy="144462"/>
              </a:xfrm>
              <a:prstGeom prst="star5">
                <a:avLst/>
              </a:prstGeom>
              <a:solidFill>
                <a:srgbClr val="FFC000"/>
              </a:solidFill>
              <a:ln w="9525">
                <a:noFill/>
                <a:miter lim="800000"/>
                <a:headEnd/>
                <a:tailEnd/>
              </a:ln>
              <a:effectLst/>
            </p:spPr>
            <p:txBody>
              <a:bodyPr wrap="none" anchor="ctr"/>
              <a:lstStyle/>
              <a:p>
                <a:pPr>
                  <a:defRPr/>
                </a:pPr>
                <a:endParaRPr lang="pt-BR">
                  <a:latin typeface="Century Gothic" pitchFamily="34" charset="0"/>
                </a:endParaRPr>
              </a:p>
            </p:txBody>
          </p:sp>
          <p:sp>
            <p:nvSpPr>
              <p:cNvPr id="95" name="AutoShape 12"/>
              <p:cNvSpPr>
                <a:spLocks noChangeArrowheads="1"/>
              </p:cNvSpPr>
              <p:nvPr/>
            </p:nvSpPr>
            <p:spPr bwMode="auto">
              <a:xfrm>
                <a:off x="5867400" y="2276475"/>
                <a:ext cx="217488" cy="144463"/>
              </a:xfrm>
              <a:prstGeom prst="star5">
                <a:avLst/>
              </a:prstGeom>
              <a:solidFill>
                <a:schemeClr val="bg1"/>
              </a:solidFill>
              <a:ln w="9525">
                <a:noFill/>
                <a:miter lim="800000"/>
                <a:headEnd/>
                <a:tailEnd/>
              </a:ln>
              <a:effectLst/>
            </p:spPr>
            <p:txBody>
              <a:bodyPr wrap="none" anchor="ctr"/>
              <a:lstStyle/>
              <a:p>
                <a:pPr>
                  <a:defRPr/>
                </a:pPr>
                <a:endParaRPr lang="pt-BR">
                  <a:latin typeface="Century Gothic" pitchFamily="34" charset="0"/>
                </a:endParaRPr>
              </a:p>
            </p:txBody>
          </p:sp>
          <p:sp>
            <p:nvSpPr>
              <p:cNvPr id="96" name="AutoShape 15"/>
              <p:cNvSpPr>
                <a:spLocks noChangeArrowheads="1"/>
              </p:cNvSpPr>
              <p:nvPr/>
            </p:nvSpPr>
            <p:spPr bwMode="auto">
              <a:xfrm>
                <a:off x="4211638" y="2060575"/>
                <a:ext cx="217487" cy="144463"/>
              </a:xfrm>
              <a:prstGeom prst="star5">
                <a:avLst/>
              </a:prstGeom>
              <a:solidFill>
                <a:srgbClr val="FFFFCC"/>
              </a:solidFill>
              <a:ln w="9525">
                <a:noFill/>
                <a:miter lim="800000"/>
                <a:headEnd/>
                <a:tailEnd/>
              </a:ln>
              <a:effectLst/>
            </p:spPr>
            <p:txBody>
              <a:bodyPr wrap="none" anchor="ctr"/>
              <a:lstStyle/>
              <a:p>
                <a:pPr>
                  <a:defRPr/>
                </a:pPr>
                <a:endParaRPr lang="pt-BR">
                  <a:latin typeface="Century Gothic" pitchFamily="34" charset="0"/>
                </a:endParaRPr>
              </a:p>
            </p:txBody>
          </p:sp>
          <p:sp>
            <p:nvSpPr>
              <p:cNvPr id="97" name="AutoShape 16"/>
              <p:cNvSpPr>
                <a:spLocks noChangeArrowheads="1"/>
              </p:cNvSpPr>
              <p:nvPr/>
            </p:nvSpPr>
            <p:spPr bwMode="auto">
              <a:xfrm>
                <a:off x="5292725" y="5516563"/>
                <a:ext cx="217488" cy="144462"/>
              </a:xfrm>
              <a:prstGeom prst="star5">
                <a:avLst/>
              </a:prstGeom>
              <a:solidFill>
                <a:srgbClr val="7030A0"/>
              </a:solidFill>
              <a:ln w="9525">
                <a:noFill/>
                <a:miter lim="800000"/>
                <a:headEnd/>
                <a:tailEnd/>
              </a:ln>
              <a:effectLst/>
            </p:spPr>
            <p:txBody>
              <a:bodyPr wrap="none" anchor="ctr"/>
              <a:lstStyle/>
              <a:p>
                <a:pPr>
                  <a:defRPr/>
                </a:pPr>
                <a:endParaRPr lang="pt-BR">
                  <a:latin typeface="Century Gothic" pitchFamily="34" charset="0"/>
                </a:endParaRPr>
              </a:p>
            </p:txBody>
          </p:sp>
          <p:sp>
            <p:nvSpPr>
              <p:cNvPr id="98" name="AutoShape 17"/>
              <p:cNvSpPr>
                <a:spLocks noChangeArrowheads="1"/>
              </p:cNvSpPr>
              <p:nvPr/>
            </p:nvSpPr>
            <p:spPr bwMode="auto">
              <a:xfrm>
                <a:off x="5724525" y="5084763"/>
                <a:ext cx="217488" cy="144462"/>
              </a:xfrm>
              <a:prstGeom prst="star5">
                <a:avLst/>
              </a:prstGeom>
              <a:solidFill>
                <a:srgbClr val="C00000"/>
              </a:solidFill>
              <a:ln w="9525">
                <a:noFill/>
                <a:miter lim="800000"/>
                <a:headEnd/>
                <a:tailEnd/>
              </a:ln>
              <a:effectLst/>
            </p:spPr>
            <p:txBody>
              <a:bodyPr wrap="none" anchor="ctr"/>
              <a:lstStyle/>
              <a:p>
                <a:pPr>
                  <a:defRPr/>
                </a:pPr>
                <a:endParaRPr lang="pt-BR">
                  <a:latin typeface="Century Gothic" pitchFamily="34" charset="0"/>
                </a:endParaRPr>
              </a:p>
            </p:txBody>
          </p:sp>
          <p:sp>
            <p:nvSpPr>
              <p:cNvPr id="99" name="AutoShape 18"/>
              <p:cNvSpPr>
                <a:spLocks noChangeArrowheads="1"/>
              </p:cNvSpPr>
              <p:nvPr/>
            </p:nvSpPr>
            <p:spPr bwMode="auto">
              <a:xfrm>
                <a:off x="4427538" y="5589588"/>
                <a:ext cx="217487" cy="144462"/>
              </a:xfrm>
              <a:prstGeom prst="star5">
                <a:avLst/>
              </a:prstGeom>
              <a:solidFill>
                <a:schemeClr val="accent2">
                  <a:lumMod val="60000"/>
                  <a:lumOff val="40000"/>
                </a:schemeClr>
              </a:solidFill>
              <a:ln w="9525">
                <a:noFill/>
                <a:miter lim="800000"/>
                <a:headEnd/>
                <a:tailEnd/>
              </a:ln>
              <a:effectLst/>
            </p:spPr>
            <p:txBody>
              <a:bodyPr wrap="none" anchor="ctr"/>
              <a:lstStyle/>
              <a:p>
                <a:pPr>
                  <a:defRPr/>
                </a:pPr>
                <a:endParaRPr lang="pt-BR">
                  <a:latin typeface="Century Gothic" pitchFamily="34" charset="0"/>
                </a:endParaRPr>
              </a:p>
            </p:txBody>
          </p:sp>
          <p:sp>
            <p:nvSpPr>
              <p:cNvPr id="100" name="AutoShape 19"/>
              <p:cNvSpPr>
                <a:spLocks noChangeArrowheads="1"/>
              </p:cNvSpPr>
              <p:nvPr/>
            </p:nvSpPr>
            <p:spPr bwMode="auto">
              <a:xfrm>
                <a:off x="2771775" y="4724400"/>
                <a:ext cx="217488" cy="144463"/>
              </a:xfrm>
              <a:prstGeom prst="star5">
                <a:avLst/>
              </a:prstGeom>
              <a:solidFill>
                <a:schemeClr val="accent3">
                  <a:lumMod val="85000"/>
                </a:schemeClr>
              </a:solidFill>
              <a:ln w="9525">
                <a:noFill/>
                <a:miter lim="800000"/>
                <a:headEnd/>
                <a:tailEnd/>
              </a:ln>
              <a:effectLst/>
            </p:spPr>
            <p:txBody>
              <a:bodyPr wrap="none" anchor="ctr"/>
              <a:lstStyle/>
              <a:p>
                <a:pPr>
                  <a:defRPr/>
                </a:pPr>
                <a:endParaRPr lang="pt-BR">
                  <a:latin typeface="Century Gothic" pitchFamily="34" charset="0"/>
                </a:endParaRPr>
              </a:p>
            </p:txBody>
          </p:sp>
        </p:grpSp>
      </p:grpSp>
      <p:sp>
        <p:nvSpPr>
          <p:cNvPr id="15364" name="Rectangle 24"/>
          <p:cNvSpPr>
            <a:spLocks noGrp="1" noChangeArrowheads="1"/>
          </p:cNvSpPr>
          <p:nvPr>
            <p:ph type="title"/>
          </p:nvPr>
        </p:nvSpPr>
        <p:spPr>
          <a:xfrm>
            <a:off x="0" y="197768"/>
            <a:ext cx="9144000" cy="1143000"/>
          </a:xfrm>
        </p:spPr>
        <p:txBody>
          <a:bodyPr/>
          <a:lstStyle/>
          <a:p>
            <a:r>
              <a:rPr lang="pt-BR" dirty="0" smtClean="0">
                <a:solidFill>
                  <a:schemeClr val="bg1"/>
                </a:solidFill>
                <a:latin typeface="Century Gothic" pitchFamily="34" charset="0"/>
              </a:rPr>
              <a:t>Os Polos e Equador Celestes</a:t>
            </a:r>
          </a:p>
        </p:txBody>
      </p:sp>
      <p:sp>
        <p:nvSpPr>
          <p:cNvPr id="13344" name="Text Box 30"/>
          <p:cNvSpPr txBox="1">
            <a:spLocks noChangeArrowheads="1"/>
          </p:cNvSpPr>
          <p:nvPr/>
        </p:nvSpPr>
        <p:spPr bwMode="auto">
          <a:xfrm>
            <a:off x="466514" y="5517232"/>
            <a:ext cx="2375917" cy="954107"/>
          </a:xfrm>
          <a:prstGeom prst="rect">
            <a:avLst/>
          </a:prstGeom>
          <a:noFill/>
          <a:ln w="9525">
            <a:noFill/>
            <a:miter lim="800000"/>
            <a:headEnd/>
            <a:tailEnd/>
          </a:ln>
        </p:spPr>
        <p:txBody>
          <a:bodyPr wrap="square">
            <a:spAutoFit/>
          </a:bodyPr>
          <a:lstStyle/>
          <a:p>
            <a:pPr algn="l" eaLnBrk="1" hangingPunct="1">
              <a:spcBef>
                <a:spcPct val="50000"/>
              </a:spcBef>
            </a:pPr>
            <a:r>
              <a:rPr lang="pt-BR" sz="2800" dirty="0" smtClean="0">
                <a:solidFill>
                  <a:srgbClr val="FFFF00"/>
                </a:solidFill>
                <a:latin typeface="Century Gothic" pitchFamily="34" charset="0"/>
              </a:rPr>
              <a:t>Polo Celeste Norte (PCN)</a:t>
            </a:r>
            <a:endParaRPr lang="pt-BR" sz="2800" dirty="0">
              <a:solidFill>
                <a:srgbClr val="FFFF00"/>
              </a:solidFill>
              <a:latin typeface="Century Gothic" pitchFamily="34" charset="0"/>
            </a:endParaRPr>
          </a:p>
        </p:txBody>
      </p:sp>
      <p:sp>
        <p:nvSpPr>
          <p:cNvPr id="63" name="CaixaDeTexto 62"/>
          <p:cNvSpPr txBox="1"/>
          <p:nvPr/>
        </p:nvSpPr>
        <p:spPr>
          <a:xfrm>
            <a:off x="0" y="6525344"/>
            <a:ext cx="9396536" cy="276999"/>
          </a:xfrm>
          <a:prstGeom prst="rect">
            <a:avLst/>
          </a:prstGeom>
          <a:noFill/>
        </p:spPr>
        <p:txBody>
          <a:bodyPr wrap="square">
            <a:spAutoFit/>
          </a:bodyPr>
          <a:lstStyle/>
          <a:p>
            <a:pPr algn="l">
              <a:defRPr/>
            </a:pPr>
            <a:r>
              <a:rPr lang="pt-BR" sz="1200" dirty="0" smtClean="0">
                <a:solidFill>
                  <a:schemeClr val="accent2">
                    <a:lumMod val="40000"/>
                    <a:lumOff val="60000"/>
                  </a:schemeClr>
                </a:solidFill>
                <a:latin typeface="Century Gothic" pitchFamily="34" charset="0"/>
              </a:rPr>
              <a:t>Crédito: André Luiz da Silva/CDA/CDCC/USP </a:t>
            </a:r>
            <a:endParaRPr lang="pt-BR" sz="1200" dirty="0">
              <a:solidFill>
                <a:schemeClr val="accent2">
                  <a:lumMod val="40000"/>
                  <a:lumOff val="60000"/>
                </a:schemeClr>
              </a:solidFill>
              <a:latin typeface="Century Gothic" pitchFamily="34" charset="0"/>
            </a:endParaRPr>
          </a:p>
        </p:txBody>
      </p:sp>
      <p:sp>
        <p:nvSpPr>
          <p:cNvPr id="139" name="Arco 138"/>
          <p:cNvSpPr/>
          <p:nvPr/>
        </p:nvSpPr>
        <p:spPr bwMode="auto">
          <a:xfrm rot="8526017">
            <a:off x="3671349" y="1499883"/>
            <a:ext cx="1994971" cy="4684591"/>
          </a:xfrm>
          <a:prstGeom prst="arc">
            <a:avLst>
              <a:gd name="adj1" fmla="val 5169369"/>
              <a:gd name="adj2" fmla="val 16313464"/>
            </a:avLst>
          </a:prstGeom>
          <a:noFill/>
          <a:ln w="50800" cap="flat" cmpd="sng" algn="ctr">
            <a:solidFill>
              <a:srgbClr val="00B0F0">
                <a:alpha val="58000"/>
              </a:srgb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116" name="Line 27"/>
          <p:cNvSpPr>
            <a:spLocks noChangeShapeType="1"/>
          </p:cNvSpPr>
          <p:nvPr/>
        </p:nvSpPr>
        <p:spPr bwMode="auto">
          <a:xfrm flipV="1">
            <a:off x="2771800" y="3721598"/>
            <a:ext cx="2030598" cy="1507602"/>
          </a:xfrm>
          <a:prstGeom prst="line">
            <a:avLst/>
          </a:prstGeom>
          <a:noFill/>
          <a:ln w="31750">
            <a:solidFill>
              <a:schemeClr val="bg1">
                <a:alpha val="60000"/>
              </a:schemeClr>
            </a:solidFill>
            <a:prstDash val="sysDot"/>
            <a:round/>
            <a:headEnd/>
            <a:tailEnd/>
          </a:ln>
        </p:spPr>
        <p:txBody>
          <a:bodyPr/>
          <a:lstStyle/>
          <a:p>
            <a:endParaRPr lang="pt-BR"/>
          </a:p>
        </p:txBody>
      </p:sp>
      <p:sp>
        <p:nvSpPr>
          <p:cNvPr id="13343" name="Text Box 29"/>
          <p:cNvSpPr txBox="1">
            <a:spLocks noChangeArrowheads="1"/>
          </p:cNvSpPr>
          <p:nvPr/>
        </p:nvSpPr>
        <p:spPr bwMode="auto">
          <a:xfrm>
            <a:off x="6437176" y="1340768"/>
            <a:ext cx="2447800" cy="954107"/>
          </a:xfrm>
          <a:prstGeom prst="rect">
            <a:avLst/>
          </a:prstGeom>
          <a:noFill/>
          <a:ln w="9525">
            <a:noFill/>
            <a:miter lim="800000"/>
            <a:headEnd/>
            <a:tailEnd/>
          </a:ln>
        </p:spPr>
        <p:txBody>
          <a:bodyPr wrap="square">
            <a:spAutoFit/>
          </a:bodyPr>
          <a:lstStyle/>
          <a:p>
            <a:pPr algn="l" eaLnBrk="1" hangingPunct="1">
              <a:spcBef>
                <a:spcPct val="50000"/>
              </a:spcBef>
            </a:pPr>
            <a:r>
              <a:rPr lang="pt-BR" sz="2800" dirty="0" smtClean="0">
                <a:solidFill>
                  <a:srgbClr val="FFFF00"/>
                </a:solidFill>
                <a:latin typeface="Century Gothic" pitchFamily="34" charset="0"/>
              </a:rPr>
              <a:t>Polo Celeste Sul (PCS)</a:t>
            </a:r>
            <a:endParaRPr lang="pt-BR" sz="2800" dirty="0">
              <a:solidFill>
                <a:srgbClr val="FFFF00"/>
              </a:solidFill>
              <a:latin typeface="Century Gothic" pitchFamily="34" charset="0"/>
            </a:endParaRPr>
          </a:p>
        </p:txBody>
      </p:sp>
      <p:sp>
        <p:nvSpPr>
          <p:cNvPr id="122" name="Line 26"/>
          <p:cNvSpPr>
            <a:spLocks noChangeShapeType="1"/>
          </p:cNvSpPr>
          <p:nvPr/>
        </p:nvSpPr>
        <p:spPr bwMode="auto">
          <a:xfrm flipV="1">
            <a:off x="4637314" y="2370666"/>
            <a:ext cx="1831219" cy="1456749"/>
          </a:xfrm>
          <a:prstGeom prst="line">
            <a:avLst/>
          </a:prstGeom>
          <a:noFill/>
          <a:ln w="31750">
            <a:solidFill>
              <a:schemeClr val="bg1"/>
            </a:solidFill>
            <a:prstDash val="sysDot"/>
            <a:round/>
            <a:headEnd/>
            <a:tailEnd/>
          </a:ln>
        </p:spPr>
        <p:txBody>
          <a:bodyPr/>
          <a:lstStyle/>
          <a:p>
            <a:endParaRPr lang="pt-BR"/>
          </a:p>
        </p:txBody>
      </p:sp>
      <p:sp>
        <p:nvSpPr>
          <p:cNvPr id="34" name="Elipse 33"/>
          <p:cNvSpPr>
            <a:spLocks noChangeAspect="1"/>
          </p:cNvSpPr>
          <p:nvPr/>
        </p:nvSpPr>
        <p:spPr bwMode="auto">
          <a:xfrm>
            <a:off x="5199166" y="2960285"/>
            <a:ext cx="267870" cy="267870"/>
          </a:xfrm>
          <a:prstGeom prst="ellipse">
            <a:avLst/>
          </a:prstGeom>
          <a:noFill/>
          <a:ln w="34925" cap="flat" cmpd="sng" algn="ctr">
            <a:solidFill>
              <a:srgbClr val="00FF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dirty="0" smtClean="0">
              <a:ln>
                <a:noFill/>
              </a:ln>
              <a:solidFill>
                <a:srgbClr val="00FF00"/>
              </a:solidFill>
              <a:effectLst/>
              <a:latin typeface="Arial" charset="0"/>
            </a:endParaRPr>
          </a:p>
        </p:txBody>
      </p:sp>
      <p:sp>
        <p:nvSpPr>
          <p:cNvPr id="55" name="Elipse 54"/>
          <p:cNvSpPr>
            <a:spLocks noChangeAspect="1"/>
          </p:cNvSpPr>
          <p:nvPr/>
        </p:nvSpPr>
        <p:spPr bwMode="auto">
          <a:xfrm rot="18342476">
            <a:off x="6147644" y="2047034"/>
            <a:ext cx="636551" cy="636551"/>
          </a:xfrm>
          <a:prstGeom prst="ellipse">
            <a:avLst/>
          </a:prstGeom>
          <a:gradFill>
            <a:gsLst>
              <a:gs pos="7000">
                <a:srgbClr val="FFFF00"/>
              </a:gs>
              <a:gs pos="77000">
                <a:srgbClr val="21FF46">
                  <a:alpha val="2000"/>
                </a:srgbClr>
              </a:gs>
            </a:gsLst>
            <a:path path="shape">
              <a:fillToRect l="50000" t="50000" r="50000" b="50000"/>
            </a:path>
          </a:gra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defTabSz="914053"/>
            <a:endParaRPr lang="pt-BR" dirty="0" smtClean="0">
              <a:latin typeface="Helvetica 55 Roman" pitchFamily="34" charset="0"/>
            </a:endParaRPr>
          </a:p>
        </p:txBody>
      </p:sp>
      <p:sp>
        <p:nvSpPr>
          <p:cNvPr id="58" name="Elipse 57"/>
          <p:cNvSpPr>
            <a:spLocks noChangeAspect="1"/>
          </p:cNvSpPr>
          <p:nvPr/>
        </p:nvSpPr>
        <p:spPr bwMode="auto">
          <a:xfrm rot="18342476">
            <a:off x="2431813" y="4920712"/>
            <a:ext cx="636551" cy="636551"/>
          </a:xfrm>
          <a:prstGeom prst="ellipse">
            <a:avLst/>
          </a:prstGeom>
          <a:gradFill>
            <a:gsLst>
              <a:gs pos="7000">
                <a:srgbClr val="FFFF00"/>
              </a:gs>
              <a:gs pos="77000">
                <a:srgbClr val="21FF46">
                  <a:alpha val="2000"/>
                </a:srgbClr>
              </a:gs>
            </a:gsLst>
            <a:path path="shape">
              <a:fillToRect l="50000" t="50000" r="50000" b="50000"/>
            </a:path>
          </a:gra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defTabSz="914053"/>
            <a:endParaRPr lang="pt-BR" dirty="0" smtClean="0">
              <a:latin typeface="Helvetica 55 Roman" pitchFamily="34" charset="0"/>
            </a:endParaRPr>
          </a:p>
        </p:txBody>
      </p:sp>
      <p:sp>
        <p:nvSpPr>
          <p:cNvPr id="59" name="CaixaDeTexto 58"/>
          <p:cNvSpPr txBox="1"/>
          <p:nvPr/>
        </p:nvSpPr>
        <p:spPr>
          <a:xfrm>
            <a:off x="5428592" y="5858108"/>
            <a:ext cx="3456384" cy="523220"/>
          </a:xfrm>
          <a:prstGeom prst="rect">
            <a:avLst/>
          </a:prstGeom>
          <a:noFill/>
        </p:spPr>
        <p:txBody>
          <a:bodyPr wrap="square" rtlCol="0">
            <a:spAutoFit/>
          </a:bodyPr>
          <a:lstStyle/>
          <a:p>
            <a:r>
              <a:rPr lang="pt-BR" sz="2800" dirty="0" smtClean="0">
                <a:solidFill>
                  <a:srgbClr val="00B0F0"/>
                </a:solidFill>
                <a:latin typeface="Century Gothic" pitchFamily="34" charset="0"/>
                <a:cs typeface="Arial" pitchFamily="34" charset="0"/>
              </a:rPr>
              <a:t>Equador Celeste</a:t>
            </a:r>
            <a:endParaRPr lang="pt-BR" sz="2800" dirty="0">
              <a:solidFill>
                <a:srgbClr val="00B0F0"/>
              </a:solidFill>
              <a:latin typeface="Century Gothic" pitchFamily="34" charset="0"/>
              <a:cs typeface="Arial" pitchFamily="34" charset="0"/>
            </a:endParaRPr>
          </a:p>
        </p:txBody>
      </p:sp>
      <p:sp>
        <p:nvSpPr>
          <p:cNvPr id="62" name="Retângulo 61"/>
          <p:cNvSpPr/>
          <p:nvPr/>
        </p:nvSpPr>
        <p:spPr>
          <a:xfrm rot="21515074">
            <a:off x="5156665" y="3152422"/>
            <a:ext cx="936104" cy="707886"/>
          </a:xfrm>
          <a:prstGeom prst="rect">
            <a:avLst/>
          </a:prstGeom>
        </p:spPr>
        <p:txBody>
          <a:bodyPr wrap="square">
            <a:spAutoFit/>
          </a:bodyPr>
          <a:lstStyle/>
          <a:p>
            <a:r>
              <a:rPr lang="el-GR" sz="4000" b="0" i="1" dirty="0" smtClean="0">
                <a:solidFill>
                  <a:srgbClr val="00FF00"/>
                </a:solidFill>
                <a:latin typeface="+mj-lt"/>
                <a:cs typeface="Times New Roman" pitchFamily="18" charset="0"/>
              </a:rPr>
              <a:t>φ</a:t>
            </a:r>
            <a:endParaRPr lang="pt-BR" sz="4000" b="0" i="1" dirty="0">
              <a:solidFill>
                <a:srgbClr val="00FF00"/>
              </a:solidFill>
              <a:latin typeface="+mj-lt"/>
              <a:cs typeface="Times New Roman" pitchFamily="18" charset="0"/>
            </a:endParaRPr>
          </a:p>
        </p:txBody>
      </p:sp>
      <p:sp>
        <p:nvSpPr>
          <p:cNvPr id="138" name="Arco 137"/>
          <p:cNvSpPr/>
          <p:nvPr/>
        </p:nvSpPr>
        <p:spPr bwMode="auto">
          <a:xfrm rot="8526017">
            <a:off x="3660436" y="1557031"/>
            <a:ext cx="1836515" cy="4669769"/>
          </a:xfrm>
          <a:prstGeom prst="arc">
            <a:avLst>
              <a:gd name="adj1" fmla="val 16198584"/>
              <a:gd name="adj2" fmla="val 5400297"/>
            </a:avLst>
          </a:prstGeom>
          <a:noFill/>
          <a:ln w="101600" cap="flat" cmpd="sng" algn="ctr">
            <a:solidFill>
              <a:srgbClr val="00B0F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35" name="Elipse 34"/>
          <p:cNvSpPr>
            <a:spLocks noChangeAspect="1"/>
          </p:cNvSpPr>
          <p:nvPr/>
        </p:nvSpPr>
        <p:spPr bwMode="auto">
          <a:xfrm>
            <a:off x="3840151" y="4493688"/>
            <a:ext cx="278585" cy="278585"/>
          </a:xfrm>
          <a:prstGeom prst="ellipse">
            <a:avLst/>
          </a:prstGeom>
          <a:noFill/>
          <a:ln w="34925" cap="flat" cmpd="sng" algn="ctr">
            <a:solidFill>
              <a:srgbClr val="00FF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61" name="AutoShape 7"/>
          <p:cNvSpPr>
            <a:spLocks noChangeArrowheads="1"/>
          </p:cNvSpPr>
          <p:nvPr/>
        </p:nvSpPr>
        <p:spPr bwMode="auto">
          <a:xfrm rot="20268395">
            <a:off x="4456100" y="2894537"/>
            <a:ext cx="1543596" cy="151159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10799 w 21600"/>
              <a:gd name="T19" fmla="*/ 5189 h 21600"/>
              <a:gd name="T20" fmla="*/ 21599 w 21600"/>
              <a:gd name="T21" fmla="*/ 17027 h 21600"/>
            </a:gdLst>
            <a:ahLst/>
            <a:cxnLst>
              <a:cxn ang="T12">
                <a:pos x="T0" y="T1"/>
              </a:cxn>
              <a:cxn ang="T13">
                <a:pos x="T2" y="T3"/>
              </a:cxn>
              <a:cxn ang="T14">
                <a:pos x="T4" y="T5"/>
              </a:cxn>
              <a:cxn ang="T15">
                <a:pos x="T6" y="T7"/>
              </a:cxn>
              <a:cxn ang="T16">
                <a:pos x="T8" y="T9"/>
              </a:cxn>
              <a:cxn ang="T17">
                <a:pos x="T10" y="T11"/>
              </a:cxn>
            </a:cxnLst>
            <a:rect l="T18" t="T19" r="T20" b="T21"/>
            <a:pathLst>
              <a:path w="21600" h="21600" stroke="0">
                <a:moveTo>
                  <a:pt x="19979" y="5109"/>
                </a:moveTo>
                <a:cubicBezTo>
                  <a:pt x="21038" y="6818"/>
                  <a:pt x="21600" y="8789"/>
                  <a:pt x="21600" y="10800"/>
                </a:cubicBezTo>
                <a:cubicBezTo>
                  <a:pt x="21600" y="13079"/>
                  <a:pt x="20878" y="15300"/>
                  <a:pt x="19539" y="17144"/>
                </a:cubicBezTo>
                <a:lnTo>
                  <a:pt x="10800" y="10800"/>
                </a:lnTo>
                <a:close/>
              </a:path>
              <a:path w="21600" h="21600" fill="none">
                <a:moveTo>
                  <a:pt x="19979" y="5109"/>
                </a:moveTo>
                <a:cubicBezTo>
                  <a:pt x="21038" y="6818"/>
                  <a:pt x="21600" y="8789"/>
                  <a:pt x="21600" y="10800"/>
                </a:cubicBezTo>
                <a:cubicBezTo>
                  <a:pt x="21600" y="13079"/>
                  <a:pt x="20878" y="15300"/>
                  <a:pt x="19539" y="17144"/>
                </a:cubicBezTo>
              </a:path>
            </a:pathLst>
          </a:custGeom>
          <a:noFill/>
          <a:ln w="50800">
            <a:solidFill>
              <a:srgbClr val="00FF00"/>
            </a:solidFill>
            <a:miter lim="800000"/>
            <a:headEnd/>
            <a:tailEnd/>
          </a:ln>
        </p:spPr>
        <p:txBody>
          <a:bodyPr wrap="none" anchor="ctr"/>
          <a:lstStyle/>
          <a:p>
            <a:endParaRPr lang="pt-BR" dirty="0">
              <a:solidFill>
                <a:srgbClr val="00FF00"/>
              </a:solidFill>
              <a:latin typeface="Century Gothic" pitchFamily="34" charset="0"/>
            </a:endParaRPr>
          </a:p>
        </p:txBody>
      </p:sp>
      <p:sp>
        <p:nvSpPr>
          <p:cNvPr id="220" name="Oval 25"/>
          <p:cNvSpPr>
            <a:spLocks noChangeArrowheads="1"/>
          </p:cNvSpPr>
          <p:nvPr/>
        </p:nvSpPr>
        <p:spPr bwMode="auto">
          <a:xfrm>
            <a:off x="3909941" y="4562930"/>
            <a:ext cx="142875" cy="144463"/>
          </a:xfrm>
          <a:prstGeom prst="ellipse">
            <a:avLst/>
          </a:prstGeom>
          <a:solidFill>
            <a:srgbClr val="FF0000"/>
          </a:solidFill>
          <a:ln w="9525">
            <a:solidFill>
              <a:schemeClr val="tx1"/>
            </a:solidFill>
            <a:round/>
            <a:headEnd/>
            <a:tailEnd/>
          </a:ln>
        </p:spPr>
        <p:txBody>
          <a:bodyPr wrap="none" anchor="ctr"/>
          <a:lstStyle/>
          <a:p>
            <a:endParaRPr lang="pt-BR">
              <a:latin typeface="Century Gothic" pitchFamily="34" charset="0"/>
            </a:endParaRPr>
          </a:p>
        </p:txBody>
      </p:sp>
      <p:sp>
        <p:nvSpPr>
          <p:cNvPr id="221" name="Oval 25"/>
          <p:cNvSpPr>
            <a:spLocks noChangeArrowheads="1"/>
          </p:cNvSpPr>
          <p:nvPr/>
        </p:nvSpPr>
        <p:spPr bwMode="auto">
          <a:xfrm>
            <a:off x="5259033" y="3021411"/>
            <a:ext cx="142875" cy="144463"/>
          </a:xfrm>
          <a:prstGeom prst="ellipse">
            <a:avLst/>
          </a:prstGeom>
          <a:solidFill>
            <a:srgbClr val="FF0000">
              <a:alpha val="64000"/>
            </a:srgbClr>
          </a:solidFill>
          <a:ln w="9525">
            <a:solidFill>
              <a:schemeClr val="tx1"/>
            </a:solidFill>
            <a:round/>
            <a:headEnd/>
            <a:tailEnd/>
          </a:ln>
        </p:spPr>
        <p:txBody>
          <a:bodyPr wrap="none" anchor="ctr"/>
          <a:lstStyle/>
          <a:p>
            <a:endParaRPr lang="pt-BR">
              <a:latin typeface="Century Gothic" pitchFamily="34" charset="0"/>
            </a:endParaRPr>
          </a:p>
        </p:txBody>
      </p:sp>
      <p:sp>
        <p:nvSpPr>
          <p:cNvPr id="226" name="AutoShape 19"/>
          <p:cNvSpPr>
            <a:spLocks noChangeArrowheads="1"/>
          </p:cNvSpPr>
          <p:nvPr/>
        </p:nvSpPr>
        <p:spPr bwMode="auto">
          <a:xfrm flipH="1">
            <a:off x="6065206" y="4796681"/>
            <a:ext cx="226331" cy="144463"/>
          </a:xfrm>
          <a:prstGeom prst="star5">
            <a:avLst/>
          </a:prstGeom>
          <a:solidFill>
            <a:schemeClr val="accent3">
              <a:lumMod val="85000"/>
            </a:schemeClr>
          </a:solidFill>
          <a:ln w="9525">
            <a:solidFill>
              <a:schemeClr val="tx1"/>
            </a:solidFill>
            <a:miter lim="800000"/>
            <a:headEnd/>
            <a:tailEnd/>
          </a:ln>
          <a:effectLst/>
        </p:spPr>
        <p:txBody>
          <a:bodyPr wrap="none" anchor="ctr"/>
          <a:lstStyle/>
          <a:p>
            <a:pPr>
              <a:defRPr/>
            </a:pPr>
            <a:endParaRPr lang="pt-BR">
              <a:latin typeface="Century Gothic" pitchFamily="34" charset="0"/>
            </a:endParaRPr>
          </a:p>
        </p:txBody>
      </p:sp>
      <p:sp>
        <p:nvSpPr>
          <p:cNvPr id="117" name="AutoShape 15"/>
          <p:cNvSpPr>
            <a:spLocks noChangeArrowheads="1"/>
          </p:cNvSpPr>
          <p:nvPr/>
        </p:nvSpPr>
        <p:spPr bwMode="auto">
          <a:xfrm>
            <a:off x="4223814" y="2104366"/>
            <a:ext cx="217487" cy="144463"/>
          </a:xfrm>
          <a:prstGeom prst="star5">
            <a:avLst/>
          </a:prstGeom>
          <a:solidFill>
            <a:srgbClr val="FFFFCC"/>
          </a:solidFill>
          <a:ln w="9525">
            <a:noFill/>
            <a:miter lim="800000"/>
            <a:headEnd/>
            <a:tailEnd/>
          </a:ln>
          <a:effectLst/>
        </p:spPr>
        <p:txBody>
          <a:bodyPr wrap="none" anchor="ctr"/>
          <a:lstStyle/>
          <a:p>
            <a:pPr>
              <a:defRPr/>
            </a:pPr>
            <a:endParaRPr lang="pt-BR">
              <a:latin typeface="Century Gothic" pitchFamily="34" charset="0"/>
            </a:endParaRPr>
          </a:p>
        </p:txBody>
      </p:sp>
      <p:sp>
        <p:nvSpPr>
          <p:cNvPr id="118" name="AutoShape 10"/>
          <p:cNvSpPr>
            <a:spLocks noChangeArrowheads="1"/>
          </p:cNvSpPr>
          <p:nvPr/>
        </p:nvSpPr>
        <p:spPr bwMode="auto">
          <a:xfrm>
            <a:off x="5736034" y="2825073"/>
            <a:ext cx="217488" cy="144463"/>
          </a:xfrm>
          <a:prstGeom prst="star5">
            <a:avLst/>
          </a:prstGeom>
          <a:solidFill>
            <a:srgbClr val="FFC000"/>
          </a:solidFill>
          <a:ln w="9525">
            <a:noFill/>
            <a:miter lim="800000"/>
            <a:headEnd/>
            <a:tailEnd/>
          </a:ln>
          <a:effectLst/>
        </p:spPr>
        <p:txBody>
          <a:bodyPr wrap="none" anchor="ctr"/>
          <a:lstStyle/>
          <a:p>
            <a:pPr>
              <a:defRPr/>
            </a:pPr>
            <a:endParaRPr lang="pt-BR">
              <a:latin typeface="Century Gothic" pitchFamily="34" charset="0"/>
            </a:endParaRPr>
          </a:p>
        </p:txBody>
      </p:sp>
      <p:sp>
        <p:nvSpPr>
          <p:cNvPr id="115" name="Oval 25"/>
          <p:cNvSpPr>
            <a:spLocks noChangeArrowheads="1"/>
          </p:cNvSpPr>
          <p:nvPr/>
        </p:nvSpPr>
        <p:spPr bwMode="auto">
          <a:xfrm rot="18342476">
            <a:off x="6394460" y="2307083"/>
            <a:ext cx="142875" cy="144463"/>
          </a:xfrm>
          <a:prstGeom prst="ellipse">
            <a:avLst/>
          </a:prstGeom>
          <a:solidFill>
            <a:schemeClr val="bg1"/>
          </a:solidFill>
          <a:ln w="9525">
            <a:noFill/>
            <a:round/>
            <a:headEnd/>
            <a:tailEnd/>
          </a:ln>
        </p:spPr>
        <p:txBody>
          <a:bodyPr wrap="none" anchor="ctr"/>
          <a:lstStyle/>
          <a:p>
            <a:endParaRPr lang="pt-BR">
              <a:latin typeface="Helvetica 55 Roman" pitchFamily="34" charset="0"/>
            </a:endParaRPr>
          </a:p>
        </p:txBody>
      </p:sp>
      <p:sp>
        <p:nvSpPr>
          <p:cNvPr id="114" name="Oval 25"/>
          <p:cNvSpPr>
            <a:spLocks noChangeArrowheads="1"/>
          </p:cNvSpPr>
          <p:nvPr/>
        </p:nvSpPr>
        <p:spPr bwMode="auto">
          <a:xfrm rot="18342476">
            <a:off x="2674921" y="5175839"/>
            <a:ext cx="142875" cy="144463"/>
          </a:xfrm>
          <a:prstGeom prst="ellipse">
            <a:avLst/>
          </a:prstGeom>
          <a:solidFill>
            <a:schemeClr val="bg1"/>
          </a:solidFill>
          <a:ln w="9525">
            <a:noFill/>
            <a:round/>
            <a:headEnd/>
            <a:tailEnd/>
          </a:ln>
        </p:spPr>
        <p:txBody>
          <a:bodyPr wrap="none" anchor="ctr"/>
          <a:lstStyle/>
          <a:p>
            <a:endParaRPr lang="pt-BR">
              <a:latin typeface="Helvetica 55 Roman" pitchFamily="34"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8"/>
                                        </p:tgtEl>
                                        <p:attrNameLst>
                                          <p:attrName>style.visibility</p:attrName>
                                        </p:attrNameLst>
                                      </p:cBhvr>
                                      <p:to>
                                        <p:strVal val="visible"/>
                                      </p:to>
                                    </p:set>
                                    <p:animEffect transition="in" filter="fade">
                                      <p:cBhvr>
                                        <p:cTn id="7" dur="2000"/>
                                        <p:tgtEl>
                                          <p:spTgt spid="13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9"/>
                                        </p:tgtEl>
                                        <p:attrNameLst>
                                          <p:attrName>style.visibility</p:attrName>
                                        </p:attrNameLst>
                                      </p:cBhvr>
                                      <p:to>
                                        <p:strVal val="visible"/>
                                      </p:to>
                                    </p:set>
                                    <p:animEffect transition="in" filter="fade">
                                      <p:cBhvr>
                                        <p:cTn id="10" dur="2000"/>
                                        <p:tgtEl>
                                          <p:spTgt spid="139"/>
                                        </p:tgtEl>
                                      </p:cBhvr>
                                    </p:animEffect>
                                  </p:childTnLst>
                                </p:cTn>
                              </p:par>
                            </p:childTnLst>
                          </p:cTn>
                        </p:par>
                        <p:par>
                          <p:cTn id="11" fill="hold">
                            <p:stCondLst>
                              <p:cond delay="2000"/>
                            </p:stCondLst>
                            <p:childTnLst>
                              <p:par>
                                <p:cTn id="12" presetID="10" presetClass="entr" presetSubtype="0" fill="hold" grpId="0" nodeType="afterEffect">
                                  <p:stCondLst>
                                    <p:cond delay="0"/>
                                  </p:stCondLst>
                                  <p:childTnLst>
                                    <p:set>
                                      <p:cBhvr>
                                        <p:cTn id="13" dur="1" fill="hold">
                                          <p:stCondLst>
                                            <p:cond delay="0"/>
                                          </p:stCondLst>
                                        </p:cTn>
                                        <p:tgtEl>
                                          <p:spTgt spid="59"/>
                                        </p:tgtEl>
                                        <p:attrNameLst>
                                          <p:attrName>style.visibility</p:attrName>
                                        </p:attrNameLst>
                                      </p:cBhvr>
                                      <p:to>
                                        <p:strVal val="visible"/>
                                      </p:to>
                                    </p:set>
                                    <p:animEffect transition="in" filter="fade">
                                      <p:cBhvr>
                                        <p:cTn id="14" dur="2000"/>
                                        <p:tgtEl>
                                          <p:spTgt spid="59"/>
                                        </p:tgtEl>
                                      </p:cBhvr>
                                    </p:animEffect>
                                  </p:childTnLst>
                                </p:cTn>
                              </p:par>
                            </p:childTnLst>
                          </p:cTn>
                        </p:par>
                        <p:par>
                          <p:cTn id="15" fill="hold">
                            <p:stCondLst>
                              <p:cond delay="4000"/>
                            </p:stCondLst>
                            <p:childTnLst>
                              <p:par>
                                <p:cTn id="16" presetID="10" presetClass="entr" presetSubtype="0" fill="hold" grpId="1" nodeType="after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fade">
                                      <p:cBhvr>
                                        <p:cTn id="18" dur="2000"/>
                                        <p:tgtEl>
                                          <p:spTgt spid="34"/>
                                        </p:tgtEl>
                                      </p:cBhvr>
                                    </p:animEffect>
                                  </p:childTnLst>
                                </p:cTn>
                              </p:par>
                              <p:par>
                                <p:cTn id="19" presetID="10" presetClass="entr" presetSubtype="0" fill="hold" grpId="1" nodeType="with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fade">
                                      <p:cBhvr>
                                        <p:cTn id="21" dur="2000"/>
                                        <p:tgtEl>
                                          <p:spTgt spid="35"/>
                                        </p:tgtEl>
                                      </p:cBhvr>
                                    </p:animEffect>
                                  </p:childTnLst>
                                </p:cTn>
                              </p:par>
                            </p:childTnLst>
                          </p:cTn>
                        </p:par>
                        <p:par>
                          <p:cTn id="22" fill="hold">
                            <p:stCondLst>
                              <p:cond delay="6000"/>
                            </p:stCondLst>
                            <p:childTnLst>
                              <p:par>
                                <p:cTn id="23" presetID="6" presetClass="emph" presetSubtype="0" repeatCount="indefinite" fill="hold" grpId="0" nodeType="afterEffect">
                                  <p:stCondLst>
                                    <p:cond delay="0"/>
                                  </p:stCondLst>
                                  <p:endCondLst>
                                    <p:cond evt="onNext" delay="0">
                                      <p:tgtEl>
                                        <p:sldTgt/>
                                      </p:tgtEl>
                                    </p:cond>
                                  </p:endCondLst>
                                  <p:childTnLst>
                                    <p:animScale>
                                      <p:cBhvr>
                                        <p:cTn id="24" dur="2000" fill="hold"/>
                                        <p:tgtEl>
                                          <p:spTgt spid="35"/>
                                        </p:tgtEl>
                                      </p:cBhvr>
                                      <p:by x="150000" y="150000"/>
                                    </p:animScale>
                                  </p:childTnLst>
                                </p:cTn>
                              </p:par>
                              <p:par>
                                <p:cTn id="25" presetID="6" presetClass="emph" presetSubtype="0" repeatCount="indefinite" fill="hold" grpId="0" nodeType="withEffect">
                                  <p:stCondLst>
                                    <p:cond delay="0"/>
                                  </p:stCondLst>
                                  <p:endCondLst>
                                    <p:cond evt="onNext" delay="0">
                                      <p:tgtEl>
                                        <p:sldTgt/>
                                      </p:tgtEl>
                                    </p:cond>
                                  </p:endCondLst>
                                  <p:childTnLst>
                                    <p:animScale>
                                      <p:cBhvr>
                                        <p:cTn id="26" dur="2000" fill="hold"/>
                                        <p:tgtEl>
                                          <p:spTgt spid="34"/>
                                        </p:tgtEl>
                                      </p:cBhvr>
                                      <p:by x="150000" y="150000"/>
                                    </p:animScale>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grpId="2" nodeType="clickEffect">
                                  <p:stCondLst>
                                    <p:cond delay="0"/>
                                  </p:stCondLst>
                                  <p:childTnLst>
                                    <p:animEffect transition="out" filter="fade">
                                      <p:cBhvr>
                                        <p:cTn id="30" dur="2000"/>
                                        <p:tgtEl>
                                          <p:spTgt spid="34"/>
                                        </p:tgtEl>
                                      </p:cBhvr>
                                    </p:animEffect>
                                    <p:set>
                                      <p:cBhvr>
                                        <p:cTn id="31" dur="1" fill="hold">
                                          <p:stCondLst>
                                            <p:cond delay="1999"/>
                                          </p:stCondLst>
                                        </p:cTn>
                                        <p:tgtEl>
                                          <p:spTgt spid="34"/>
                                        </p:tgtEl>
                                        <p:attrNameLst>
                                          <p:attrName>style.visibility</p:attrName>
                                        </p:attrNameLst>
                                      </p:cBhvr>
                                      <p:to>
                                        <p:strVal val="hidden"/>
                                      </p:to>
                                    </p:set>
                                  </p:childTnLst>
                                </p:cTn>
                              </p:par>
                              <p:par>
                                <p:cTn id="32" presetID="10" presetClass="exit" presetSubtype="0" fill="hold" grpId="2" nodeType="withEffect">
                                  <p:stCondLst>
                                    <p:cond delay="0"/>
                                  </p:stCondLst>
                                  <p:childTnLst>
                                    <p:animEffect transition="out" filter="fade">
                                      <p:cBhvr>
                                        <p:cTn id="33" dur="2000"/>
                                        <p:tgtEl>
                                          <p:spTgt spid="35"/>
                                        </p:tgtEl>
                                      </p:cBhvr>
                                    </p:animEffect>
                                    <p:set>
                                      <p:cBhvr>
                                        <p:cTn id="34" dur="1" fill="hold">
                                          <p:stCondLst>
                                            <p:cond delay="1999"/>
                                          </p:stCondLst>
                                        </p:cTn>
                                        <p:tgtEl>
                                          <p:spTgt spid="35"/>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122"/>
                                        </p:tgtEl>
                                        <p:attrNameLst>
                                          <p:attrName>style.visibility</p:attrName>
                                        </p:attrNameLst>
                                      </p:cBhvr>
                                      <p:to>
                                        <p:strVal val="visible"/>
                                      </p:to>
                                    </p:set>
                                    <p:animEffect transition="in" filter="wipe(left)">
                                      <p:cBhvr>
                                        <p:cTn id="39" dur="3000"/>
                                        <p:tgtEl>
                                          <p:spTgt spid="122"/>
                                        </p:tgtEl>
                                      </p:cBhvr>
                                    </p:animEffect>
                                  </p:childTnLst>
                                </p:cTn>
                              </p:par>
                            </p:childTnLst>
                          </p:cTn>
                        </p:par>
                        <p:par>
                          <p:cTn id="40" fill="hold">
                            <p:stCondLst>
                              <p:cond delay="3000"/>
                            </p:stCondLst>
                            <p:childTnLst>
                              <p:par>
                                <p:cTn id="41" presetID="10" presetClass="entr" presetSubtype="0" fill="hold" grpId="0" nodeType="afterEffect">
                                  <p:stCondLst>
                                    <p:cond delay="0"/>
                                  </p:stCondLst>
                                  <p:childTnLst>
                                    <p:set>
                                      <p:cBhvr>
                                        <p:cTn id="42" dur="1" fill="hold">
                                          <p:stCondLst>
                                            <p:cond delay="0"/>
                                          </p:stCondLst>
                                        </p:cTn>
                                        <p:tgtEl>
                                          <p:spTgt spid="115"/>
                                        </p:tgtEl>
                                        <p:attrNameLst>
                                          <p:attrName>style.visibility</p:attrName>
                                        </p:attrNameLst>
                                      </p:cBhvr>
                                      <p:to>
                                        <p:strVal val="visible"/>
                                      </p:to>
                                    </p:set>
                                    <p:animEffect transition="in" filter="fade">
                                      <p:cBhvr>
                                        <p:cTn id="43" dur="2000"/>
                                        <p:tgtEl>
                                          <p:spTgt spid="115"/>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55"/>
                                        </p:tgtEl>
                                        <p:attrNameLst>
                                          <p:attrName>style.visibility</p:attrName>
                                        </p:attrNameLst>
                                      </p:cBhvr>
                                      <p:to>
                                        <p:strVal val="visible"/>
                                      </p:to>
                                    </p:set>
                                    <p:animEffect transition="in" filter="fade">
                                      <p:cBhvr>
                                        <p:cTn id="46" dur="2000"/>
                                        <p:tgtEl>
                                          <p:spTgt spid="55"/>
                                        </p:tgtEl>
                                      </p:cBhvr>
                                    </p:animEffect>
                                  </p:childTnLst>
                                </p:cTn>
                              </p:par>
                            </p:childTnLst>
                          </p:cTn>
                        </p:par>
                        <p:par>
                          <p:cTn id="47" fill="hold">
                            <p:stCondLst>
                              <p:cond delay="5000"/>
                            </p:stCondLst>
                            <p:childTnLst>
                              <p:par>
                                <p:cTn id="48" presetID="10" presetClass="entr" presetSubtype="0" fill="hold" grpId="0" nodeType="afterEffect">
                                  <p:stCondLst>
                                    <p:cond delay="0"/>
                                  </p:stCondLst>
                                  <p:childTnLst>
                                    <p:set>
                                      <p:cBhvr>
                                        <p:cTn id="49" dur="1" fill="hold">
                                          <p:stCondLst>
                                            <p:cond delay="0"/>
                                          </p:stCondLst>
                                        </p:cTn>
                                        <p:tgtEl>
                                          <p:spTgt spid="13343"/>
                                        </p:tgtEl>
                                        <p:attrNameLst>
                                          <p:attrName>style.visibility</p:attrName>
                                        </p:attrNameLst>
                                      </p:cBhvr>
                                      <p:to>
                                        <p:strVal val="visible"/>
                                      </p:to>
                                    </p:set>
                                    <p:animEffect transition="in" filter="fade">
                                      <p:cBhvr>
                                        <p:cTn id="50" dur="2000"/>
                                        <p:tgtEl>
                                          <p:spTgt spid="13343"/>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2" fill="hold" grpId="0" nodeType="clickEffect">
                                  <p:stCondLst>
                                    <p:cond delay="0"/>
                                  </p:stCondLst>
                                  <p:childTnLst>
                                    <p:set>
                                      <p:cBhvr>
                                        <p:cTn id="54" dur="1" fill="hold">
                                          <p:stCondLst>
                                            <p:cond delay="0"/>
                                          </p:stCondLst>
                                        </p:cTn>
                                        <p:tgtEl>
                                          <p:spTgt spid="116"/>
                                        </p:tgtEl>
                                        <p:attrNameLst>
                                          <p:attrName>style.visibility</p:attrName>
                                        </p:attrNameLst>
                                      </p:cBhvr>
                                      <p:to>
                                        <p:strVal val="visible"/>
                                      </p:to>
                                    </p:set>
                                    <p:animEffect transition="in" filter="wipe(right)">
                                      <p:cBhvr>
                                        <p:cTn id="55" dur="3000"/>
                                        <p:tgtEl>
                                          <p:spTgt spid="116"/>
                                        </p:tgtEl>
                                      </p:cBhvr>
                                    </p:animEffect>
                                  </p:childTnLst>
                                </p:cTn>
                              </p:par>
                            </p:childTnLst>
                          </p:cTn>
                        </p:par>
                        <p:par>
                          <p:cTn id="56" fill="hold">
                            <p:stCondLst>
                              <p:cond delay="3000"/>
                            </p:stCondLst>
                            <p:childTnLst>
                              <p:par>
                                <p:cTn id="57" presetID="10" presetClass="entr" presetSubtype="0" fill="hold" grpId="0" nodeType="afterEffect">
                                  <p:stCondLst>
                                    <p:cond delay="0"/>
                                  </p:stCondLst>
                                  <p:childTnLst>
                                    <p:set>
                                      <p:cBhvr>
                                        <p:cTn id="58" dur="1" fill="hold">
                                          <p:stCondLst>
                                            <p:cond delay="0"/>
                                          </p:stCondLst>
                                        </p:cTn>
                                        <p:tgtEl>
                                          <p:spTgt spid="58"/>
                                        </p:tgtEl>
                                        <p:attrNameLst>
                                          <p:attrName>style.visibility</p:attrName>
                                        </p:attrNameLst>
                                      </p:cBhvr>
                                      <p:to>
                                        <p:strVal val="visible"/>
                                      </p:to>
                                    </p:set>
                                    <p:animEffect transition="in" filter="fade">
                                      <p:cBhvr>
                                        <p:cTn id="59" dur="2000"/>
                                        <p:tgtEl>
                                          <p:spTgt spid="58"/>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114"/>
                                        </p:tgtEl>
                                        <p:attrNameLst>
                                          <p:attrName>style.visibility</p:attrName>
                                        </p:attrNameLst>
                                      </p:cBhvr>
                                      <p:to>
                                        <p:strVal val="visible"/>
                                      </p:to>
                                    </p:set>
                                    <p:animEffect transition="in" filter="fade">
                                      <p:cBhvr>
                                        <p:cTn id="62" dur="2000"/>
                                        <p:tgtEl>
                                          <p:spTgt spid="114"/>
                                        </p:tgtEl>
                                      </p:cBhvr>
                                    </p:animEffect>
                                  </p:childTnLst>
                                </p:cTn>
                              </p:par>
                            </p:childTnLst>
                          </p:cTn>
                        </p:par>
                        <p:par>
                          <p:cTn id="63" fill="hold">
                            <p:stCondLst>
                              <p:cond delay="5000"/>
                            </p:stCondLst>
                            <p:childTnLst>
                              <p:par>
                                <p:cTn id="64" presetID="10" presetClass="entr" presetSubtype="0" fill="hold" grpId="0" nodeType="afterEffect">
                                  <p:stCondLst>
                                    <p:cond delay="0"/>
                                  </p:stCondLst>
                                  <p:childTnLst>
                                    <p:set>
                                      <p:cBhvr>
                                        <p:cTn id="65" dur="1" fill="hold">
                                          <p:stCondLst>
                                            <p:cond delay="0"/>
                                          </p:stCondLst>
                                        </p:cTn>
                                        <p:tgtEl>
                                          <p:spTgt spid="13344"/>
                                        </p:tgtEl>
                                        <p:attrNameLst>
                                          <p:attrName>style.visibility</p:attrName>
                                        </p:attrNameLst>
                                      </p:cBhvr>
                                      <p:to>
                                        <p:strVal val="visible"/>
                                      </p:to>
                                    </p:set>
                                    <p:animEffect transition="in" filter="fade">
                                      <p:cBhvr>
                                        <p:cTn id="66" dur="2000"/>
                                        <p:tgtEl>
                                          <p:spTgt spid="13344"/>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61"/>
                                        </p:tgtEl>
                                        <p:attrNameLst>
                                          <p:attrName>style.visibility</p:attrName>
                                        </p:attrNameLst>
                                      </p:cBhvr>
                                      <p:to>
                                        <p:strVal val="visible"/>
                                      </p:to>
                                    </p:set>
                                    <p:animEffect transition="in" filter="fade">
                                      <p:cBhvr>
                                        <p:cTn id="71" dur="2000"/>
                                        <p:tgtEl>
                                          <p:spTgt spid="61"/>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62"/>
                                        </p:tgtEl>
                                        <p:attrNameLst>
                                          <p:attrName>style.visibility</p:attrName>
                                        </p:attrNameLst>
                                      </p:cBhvr>
                                      <p:to>
                                        <p:strVal val="visible"/>
                                      </p:to>
                                    </p:set>
                                    <p:animEffect transition="in" filter="fade">
                                      <p:cBhvr>
                                        <p:cTn id="74" dur="2000"/>
                                        <p:tgtEl>
                                          <p:spTgt spid="62"/>
                                        </p:tgtEl>
                                      </p:cBhvr>
                                    </p:animEffect>
                                  </p:childTnLst>
                                </p:cTn>
                              </p:par>
                            </p:childTnLst>
                          </p:cTn>
                        </p:par>
                        <p:par>
                          <p:cTn id="75" fill="hold">
                            <p:stCondLst>
                              <p:cond delay="2000"/>
                            </p:stCondLst>
                            <p:childTnLst>
                              <p:par>
                                <p:cTn id="76" presetID="10" presetClass="entr" presetSubtype="0" fill="hold" grpId="0" nodeType="afterEffect">
                                  <p:stCondLst>
                                    <p:cond delay="0"/>
                                  </p:stCondLst>
                                  <p:childTnLst>
                                    <p:set>
                                      <p:cBhvr>
                                        <p:cTn id="77" dur="1" fill="hold">
                                          <p:stCondLst>
                                            <p:cond delay="0"/>
                                          </p:stCondLst>
                                        </p:cTn>
                                        <p:tgtEl>
                                          <p:spTgt spid="63"/>
                                        </p:tgtEl>
                                        <p:attrNameLst>
                                          <p:attrName>style.visibility</p:attrName>
                                        </p:attrNameLst>
                                      </p:cBhvr>
                                      <p:to>
                                        <p:strVal val="visible"/>
                                      </p:to>
                                    </p:set>
                                    <p:animEffect transition="in" filter="fade">
                                      <p:cBhvr>
                                        <p:cTn id="78" dur="20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44" grpId="0"/>
      <p:bldP spid="63" grpId="0"/>
      <p:bldP spid="139" grpId="0" animBg="1"/>
      <p:bldP spid="116" grpId="0" animBg="1"/>
      <p:bldP spid="13343" grpId="0"/>
      <p:bldP spid="122" grpId="0" animBg="1"/>
      <p:bldP spid="34" grpId="0" animBg="1"/>
      <p:bldP spid="34" grpId="1" animBg="1"/>
      <p:bldP spid="34" grpId="2" animBg="1"/>
      <p:bldP spid="55" grpId="0" animBg="1"/>
      <p:bldP spid="58" grpId="0" animBg="1"/>
      <p:bldP spid="59" grpId="0"/>
      <p:bldP spid="62" grpId="0"/>
      <p:bldP spid="138" grpId="0" animBg="1"/>
      <p:bldP spid="35" grpId="0" animBg="1"/>
      <p:bldP spid="35" grpId="1" animBg="1"/>
      <p:bldP spid="35" grpId="2" animBg="1"/>
      <p:bldP spid="61" grpId="0" animBg="1"/>
      <p:bldP spid="115" grpId="0" animBg="1"/>
      <p:bldP spid="11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66"/>
          <p:cNvGrpSpPr/>
          <p:nvPr/>
        </p:nvGrpSpPr>
        <p:grpSpPr>
          <a:xfrm>
            <a:off x="1719816" y="1516074"/>
            <a:ext cx="5665788" cy="4680000"/>
            <a:chOff x="1706194" y="1472815"/>
            <a:chExt cx="5665788" cy="4680000"/>
          </a:xfrm>
        </p:grpSpPr>
        <p:sp>
          <p:nvSpPr>
            <p:cNvPr id="81" name="Lua 80"/>
            <p:cNvSpPr/>
            <p:nvPr/>
          </p:nvSpPr>
          <p:spPr bwMode="auto">
            <a:xfrm rot="16200000">
              <a:off x="4042570" y="3708706"/>
              <a:ext cx="1125232" cy="3276000"/>
            </a:xfrm>
            <a:prstGeom prst="moon">
              <a:avLst>
                <a:gd name="adj" fmla="val 87500"/>
              </a:avLst>
            </a:prstGeom>
            <a:gradFill flip="none" rotWithShape="1">
              <a:gsLst>
                <a:gs pos="94000">
                  <a:schemeClr val="tx1">
                    <a:alpha val="0"/>
                  </a:schemeClr>
                </a:gs>
                <a:gs pos="68000">
                  <a:srgbClr val="7030A0">
                    <a:alpha val="41000"/>
                  </a:srgbClr>
                </a:gs>
                <a:gs pos="3000">
                  <a:schemeClr val="bg1">
                    <a:alpha val="37000"/>
                  </a:schemeClr>
                </a:gs>
              </a:gsLst>
              <a:lin ang="21594000" scaled="0"/>
              <a:tileRect/>
            </a:gra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defTabSz="914342"/>
              <a:endParaRPr lang="pt-BR" dirty="0" smtClean="0"/>
            </a:p>
          </p:txBody>
        </p:sp>
        <p:sp>
          <p:nvSpPr>
            <p:cNvPr id="82" name="Line 6"/>
            <p:cNvSpPr>
              <a:spLocks noChangeShapeType="1"/>
            </p:cNvSpPr>
            <p:nvPr/>
          </p:nvSpPr>
          <p:spPr bwMode="auto">
            <a:xfrm flipV="1">
              <a:off x="3923927" y="3049114"/>
              <a:ext cx="1392351" cy="1590959"/>
            </a:xfrm>
            <a:prstGeom prst="line">
              <a:avLst/>
            </a:prstGeom>
            <a:noFill/>
            <a:ln w="50800">
              <a:solidFill>
                <a:schemeClr val="bg1"/>
              </a:solidFill>
              <a:round/>
              <a:headEnd/>
              <a:tailEnd/>
            </a:ln>
          </p:spPr>
          <p:txBody>
            <a:bodyPr/>
            <a:lstStyle/>
            <a:p>
              <a:pPr>
                <a:defRPr/>
              </a:pPr>
              <a:endParaRPr lang="pt-BR">
                <a:latin typeface="Century Gothic" pitchFamily="34" charset="0"/>
              </a:endParaRPr>
            </a:p>
          </p:txBody>
        </p:sp>
        <p:grpSp>
          <p:nvGrpSpPr>
            <p:cNvPr id="3" name="Grupo 35"/>
            <p:cNvGrpSpPr>
              <a:grpSpLocks/>
            </p:cNvGrpSpPr>
            <p:nvPr/>
          </p:nvGrpSpPr>
          <p:grpSpPr bwMode="auto">
            <a:xfrm>
              <a:off x="1706194" y="1472815"/>
              <a:ext cx="5665788" cy="4680000"/>
              <a:chOff x="1714480" y="1598472"/>
              <a:chExt cx="5665808" cy="4680000"/>
            </a:xfrm>
          </p:grpSpPr>
          <p:sp>
            <p:nvSpPr>
              <p:cNvPr id="123" name="Line 7"/>
              <p:cNvSpPr>
                <a:spLocks noChangeShapeType="1"/>
              </p:cNvSpPr>
              <p:nvPr/>
            </p:nvSpPr>
            <p:spPr bwMode="auto">
              <a:xfrm>
                <a:off x="2285982" y="3929063"/>
                <a:ext cx="4679967" cy="0"/>
              </a:xfrm>
              <a:prstGeom prst="line">
                <a:avLst/>
              </a:prstGeom>
              <a:noFill/>
              <a:ln w="50800">
                <a:solidFill>
                  <a:schemeClr val="bg1"/>
                </a:solidFill>
                <a:round/>
                <a:headEnd/>
                <a:tailEnd/>
              </a:ln>
            </p:spPr>
            <p:txBody>
              <a:bodyPr/>
              <a:lstStyle/>
              <a:p>
                <a:pPr>
                  <a:defRPr/>
                </a:pPr>
                <a:endParaRPr lang="pt-BR">
                  <a:latin typeface="Century Gothic" pitchFamily="34" charset="0"/>
                </a:endParaRPr>
              </a:p>
            </p:txBody>
          </p:sp>
          <p:sp>
            <p:nvSpPr>
              <p:cNvPr id="124" name="Oval 2"/>
              <p:cNvSpPr>
                <a:spLocks noChangeArrowheads="1"/>
              </p:cNvSpPr>
              <p:nvPr/>
            </p:nvSpPr>
            <p:spPr bwMode="auto">
              <a:xfrm>
                <a:off x="2285557" y="1598472"/>
                <a:ext cx="4681537" cy="4680000"/>
              </a:xfrm>
              <a:prstGeom prst="ellipse">
                <a:avLst/>
              </a:prstGeom>
              <a:gradFill flip="none" rotWithShape="1">
                <a:gsLst>
                  <a:gs pos="70000">
                    <a:srgbClr val="7030A0"/>
                  </a:gs>
                  <a:gs pos="65000">
                    <a:schemeClr val="tx1">
                      <a:alpha val="40000"/>
                    </a:schemeClr>
                  </a:gs>
                </a:gsLst>
                <a:path path="circle">
                  <a:fillToRect l="50000" t="50000" r="50000" b="50000"/>
                </a:path>
                <a:tileRect/>
              </a:gradFill>
              <a:ln w="63500">
                <a:solidFill>
                  <a:schemeClr val="accent6">
                    <a:lumMod val="60000"/>
                    <a:lumOff val="40000"/>
                    <a:alpha val="50000"/>
                  </a:schemeClr>
                </a:solidFill>
                <a:round/>
                <a:headEnd/>
                <a:tailEnd/>
              </a:ln>
              <a:effectLst/>
            </p:spPr>
            <p:txBody>
              <a:bodyPr wrap="none" anchor="ctr"/>
              <a:lstStyle/>
              <a:p>
                <a:pPr>
                  <a:defRPr/>
                </a:pPr>
                <a:endParaRPr lang="pt-BR">
                  <a:latin typeface="Century Gothic" pitchFamily="34" charset="0"/>
                </a:endParaRPr>
              </a:p>
            </p:txBody>
          </p:sp>
          <p:sp>
            <p:nvSpPr>
              <p:cNvPr id="125" name="Text Box 21"/>
              <p:cNvSpPr txBox="1">
                <a:spLocks noChangeArrowheads="1"/>
              </p:cNvSpPr>
              <p:nvPr/>
            </p:nvSpPr>
            <p:spPr bwMode="auto">
              <a:xfrm>
                <a:off x="1714480" y="3573463"/>
                <a:ext cx="360363" cy="707886"/>
              </a:xfrm>
              <a:prstGeom prst="rect">
                <a:avLst/>
              </a:prstGeom>
              <a:noFill/>
              <a:ln w="9525">
                <a:noFill/>
                <a:miter lim="800000"/>
                <a:headEnd/>
                <a:tailEnd/>
              </a:ln>
            </p:spPr>
            <p:txBody>
              <a:bodyPr>
                <a:spAutoFit/>
              </a:bodyPr>
              <a:lstStyle/>
              <a:p>
                <a:pPr algn="l" eaLnBrk="1" hangingPunct="1">
                  <a:spcBef>
                    <a:spcPct val="50000"/>
                  </a:spcBef>
                </a:pPr>
                <a:r>
                  <a:rPr lang="pt-BR" sz="4000" dirty="0" smtClean="0">
                    <a:solidFill>
                      <a:srgbClr val="FF3300"/>
                    </a:solidFill>
                    <a:latin typeface="Century Gothic" pitchFamily="34" charset="0"/>
                  </a:rPr>
                  <a:t>N</a:t>
                </a:r>
                <a:endParaRPr lang="pt-BR" sz="4000" dirty="0">
                  <a:solidFill>
                    <a:srgbClr val="FF3300"/>
                  </a:solidFill>
                  <a:latin typeface="Century Gothic" pitchFamily="34" charset="0"/>
                </a:endParaRPr>
              </a:p>
            </p:txBody>
          </p:sp>
          <p:sp>
            <p:nvSpPr>
              <p:cNvPr id="126" name="Text Box 22"/>
              <p:cNvSpPr txBox="1">
                <a:spLocks noChangeArrowheads="1"/>
              </p:cNvSpPr>
              <p:nvPr/>
            </p:nvSpPr>
            <p:spPr bwMode="auto">
              <a:xfrm>
                <a:off x="5357818" y="2500306"/>
                <a:ext cx="360363" cy="707886"/>
              </a:xfrm>
              <a:prstGeom prst="rect">
                <a:avLst/>
              </a:prstGeom>
              <a:noFill/>
              <a:ln w="9525">
                <a:noFill/>
                <a:miter lim="800000"/>
                <a:headEnd/>
                <a:tailEnd/>
              </a:ln>
            </p:spPr>
            <p:txBody>
              <a:bodyPr>
                <a:spAutoFit/>
              </a:bodyPr>
              <a:lstStyle/>
              <a:p>
                <a:pPr algn="l" eaLnBrk="1" hangingPunct="1">
                  <a:spcBef>
                    <a:spcPct val="50000"/>
                  </a:spcBef>
                </a:pPr>
                <a:r>
                  <a:rPr lang="pt-BR" sz="4000" dirty="0">
                    <a:solidFill>
                      <a:srgbClr val="FF3300"/>
                    </a:solidFill>
                    <a:latin typeface="Century Gothic" pitchFamily="34" charset="0"/>
                  </a:rPr>
                  <a:t>L</a:t>
                </a:r>
              </a:p>
            </p:txBody>
          </p:sp>
          <p:sp>
            <p:nvSpPr>
              <p:cNvPr id="128" name="Text Box 23"/>
              <p:cNvSpPr txBox="1">
                <a:spLocks noChangeArrowheads="1"/>
              </p:cNvSpPr>
              <p:nvPr/>
            </p:nvSpPr>
            <p:spPr bwMode="auto">
              <a:xfrm>
                <a:off x="7019925" y="3649808"/>
                <a:ext cx="360363" cy="707886"/>
              </a:xfrm>
              <a:prstGeom prst="rect">
                <a:avLst/>
              </a:prstGeom>
              <a:noFill/>
              <a:ln w="9525">
                <a:noFill/>
                <a:miter lim="800000"/>
                <a:headEnd/>
                <a:tailEnd/>
              </a:ln>
            </p:spPr>
            <p:txBody>
              <a:bodyPr>
                <a:spAutoFit/>
              </a:bodyPr>
              <a:lstStyle/>
              <a:p>
                <a:pPr algn="l" eaLnBrk="1" hangingPunct="1">
                  <a:spcBef>
                    <a:spcPct val="50000"/>
                  </a:spcBef>
                </a:pPr>
                <a:r>
                  <a:rPr lang="pt-BR" sz="4000" dirty="0" smtClean="0">
                    <a:solidFill>
                      <a:srgbClr val="FF3300"/>
                    </a:solidFill>
                    <a:latin typeface="Century Gothic" pitchFamily="34" charset="0"/>
                  </a:rPr>
                  <a:t>S</a:t>
                </a:r>
                <a:endParaRPr lang="pt-BR" sz="4000" dirty="0">
                  <a:solidFill>
                    <a:srgbClr val="FF3300"/>
                  </a:solidFill>
                  <a:latin typeface="Century Gothic" pitchFamily="34" charset="0"/>
                </a:endParaRPr>
              </a:p>
            </p:txBody>
          </p:sp>
          <p:sp>
            <p:nvSpPr>
              <p:cNvPr id="130" name="Arc 4"/>
              <p:cNvSpPr>
                <a:spLocks/>
              </p:cNvSpPr>
              <p:nvPr/>
            </p:nvSpPr>
            <p:spPr bwMode="auto">
              <a:xfrm flipV="1">
                <a:off x="2287320" y="3143454"/>
                <a:ext cx="4679944" cy="1584325"/>
              </a:xfrm>
              <a:custGeom>
                <a:avLst/>
                <a:gdLst>
                  <a:gd name="T0" fmla="*/ 2147483647 w 43200"/>
                  <a:gd name="T1" fmla="*/ 2147483647 h 43200"/>
                  <a:gd name="T2" fmla="*/ 2147483647 w 43200"/>
                  <a:gd name="T3" fmla="*/ 2147483647 h 43200"/>
                  <a:gd name="T4" fmla="*/ 2147483647 w 43200"/>
                  <a:gd name="T5" fmla="*/ 2147483647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43199" y="21728"/>
                    </a:moveTo>
                    <a:cubicBezTo>
                      <a:pt x="43128" y="33607"/>
                      <a:pt x="33479" y="43199"/>
                      <a:pt x="21600" y="43200"/>
                    </a:cubicBezTo>
                    <a:cubicBezTo>
                      <a:pt x="9670" y="43200"/>
                      <a:pt x="0" y="33529"/>
                      <a:pt x="0" y="21600"/>
                    </a:cubicBezTo>
                    <a:cubicBezTo>
                      <a:pt x="0" y="9670"/>
                      <a:pt x="9670" y="0"/>
                      <a:pt x="21600" y="0"/>
                    </a:cubicBezTo>
                    <a:cubicBezTo>
                      <a:pt x="33529" y="-1"/>
                      <a:pt x="43199" y="9670"/>
                      <a:pt x="43200" y="21599"/>
                    </a:cubicBezTo>
                  </a:path>
                  <a:path w="43200" h="43200" stroke="0" extrusionOk="0">
                    <a:moveTo>
                      <a:pt x="43199" y="21728"/>
                    </a:moveTo>
                    <a:cubicBezTo>
                      <a:pt x="43128" y="33607"/>
                      <a:pt x="33479" y="43199"/>
                      <a:pt x="21600" y="43200"/>
                    </a:cubicBezTo>
                    <a:cubicBezTo>
                      <a:pt x="9670" y="43200"/>
                      <a:pt x="0" y="33529"/>
                      <a:pt x="0" y="21600"/>
                    </a:cubicBezTo>
                    <a:cubicBezTo>
                      <a:pt x="0" y="9670"/>
                      <a:pt x="9670" y="0"/>
                      <a:pt x="21600" y="0"/>
                    </a:cubicBezTo>
                    <a:cubicBezTo>
                      <a:pt x="33529" y="-1"/>
                      <a:pt x="43199" y="9670"/>
                      <a:pt x="43200" y="21599"/>
                    </a:cubicBezTo>
                    <a:lnTo>
                      <a:pt x="21600" y="21600"/>
                    </a:lnTo>
                    <a:close/>
                  </a:path>
                </a:pathLst>
              </a:custGeom>
              <a:solidFill>
                <a:srgbClr val="143C2B">
                  <a:alpha val="72940"/>
                </a:srgbClr>
              </a:solidFill>
              <a:ln w="50800" cap="rnd">
                <a:solidFill>
                  <a:srgbClr val="339966">
                    <a:alpha val="60000"/>
                  </a:srgbClr>
                </a:solidFill>
                <a:prstDash val="solid"/>
                <a:round/>
                <a:headEnd/>
                <a:tailEnd/>
              </a:ln>
            </p:spPr>
            <p:txBody>
              <a:bodyPr wrap="none" anchor="ctr"/>
              <a:lstStyle/>
              <a:p>
                <a:endParaRPr lang="pt-BR">
                  <a:latin typeface="Century Gothic" pitchFamily="34" charset="0"/>
                </a:endParaRPr>
              </a:p>
            </p:txBody>
          </p:sp>
          <p:sp>
            <p:nvSpPr>
              <p:cNvPr id="131" name="Text Box 20"/>
              <p:cNvSpPr txBox="1">
                <a:spLocks noChangeArrowheads="1"/>
              </p:cNvSpPr>
              <p:nvPr/>
            </p:nvSpPr>
            <p:spPr bwMode="auto">
              <a:xfrm>
                <a:off x="3428992" y="4797425"/>
                <a:ext cx="360363" cy="707886"/>
              </a:xfrm>
              <a:prstGeom prst="rect">
                <a:avLst/>
              </a:prstGeom>
              <a:noFill/>
              <a:ln w="9525">
                <a:noFill/>
                <a:miter lim="800000"/>
                <a:headEnd/>
                <a:tailEnd/>
              </a:ln>
            </p:spPr>
            <p:txBody>
              <a:bodyPr>
                <a:spAutoFit/>
              </a:bodyPr>
              <a:lstStyle/>
              <a:p>
                <a:pPr algn="l" eaLnBrk="1" hangingPunct="1">
                  <a:spcBef>
                    <a:spcPct val="50000"/>
                  </a:spcBef>
                </a:pPr>
                <a:r>
                  <a:rPr lang="pt-BR" sz="4000" dirty="0" smtClean="0">
                    <a:solidFill>
                      <a:srgbClr val="FF3300"/>
                    </a:solidFill>
                    <a:latin typeface="Century Gothic" pitchFamily="34" charset="0"/>
                  </a:rPr>
                  <a:t>O</a:t>
                </a:r>
                <a:endParaRPr lang="pt-BR" sz="4000" dirty="0">
                  <a:solidFill>
                    <a:srgbClr val="FF3300"/>
                  </a:solidFill>
                  <a:latin typeface="Century Gothic" pitchFamily="34" charset="0"/>
                </a:endParaRPr>
              </a:p>
            </p:txBody>
          </p:sp>
        </p:grpSp>
        <p:sp>
          <p:nvSpPr>
            <p:cNvPr id="84" name="Arc 3"/>
            <p:cNvSpPr>
              <a:spLocks/>
            </p:cNvSpPr>
            <p:nvPr/>
          </p:nvSpPr>
          <p:spPr bwMode="auto">
            <a:xfrm rot="20930720" flipV="1">
              <a:off x="2751138" y="3403600"/>
              <a:ext cx="4094162" cy="196850"/>
            </a:xfrm>
            <a:custGeom>
              <a:avLst/>
              <a:gdLst>
                <a:gd name="T0" fmla="*/ 2147483647 w 21407"/>
                <a:gd name="T1" fmla="*/ 2147483647 h 3672"/>
                <a:gd name="T2" fmla="*/ 2147483647 w 21407"/>
                <a:gd name="T3" fmla="*/ 2147483647 h 3672"/>
                <a:gd name="T4" fmla="*/ 0 w 21407"/>
                <a:gd name="T5" fmla="*/ 0 h 3672"/>
                <a:gd name="T6" fmla="*/ 0 60000 65536"/>
                <a:gd name="T7" fmla="*/ 0 60000 65536"/>
                <a:gd name="T8" fmla="*/ 0 60000 65536"/>
                <a:gd name="T9" fmla="*/ 0 w 21407"/>
                <a:gd name="T10" fmla="*/ 0 h 3672"/>
                <a:gd name="T11" fmla="*/ 21407 w 21407"/>
                <a:gd name="T12" fmla="*/ 3672 h 3672"/>
              </a:gdLst>
              <a:ahLst/>
              <a:cxnLst>
                <a:cxn ang="T6">
                  <a:pos x="T0" y="T1"/>
                </a:cxn>
                <a:cxn ang="T7">
                  <a:pos x="T2" y="T3"/>
                </a:cxn>
                <a:cxn ang="T8">
                  <a:pos x="T4" y="T5"/>
                </a:cxn>
              </a:cxnLst>
              <a:rect l="T9" t="T10" r="T11" b="T12"/>
              <a:pathLst>
                <a:path w="21407" h="3672" fill="none" extrusionOk="0">
                  <a:moveTo>
                    <a:pt x="21406" y="2883"/>
                  </a:moveTo>
                  <a:cubicBezTo>
                    <a:pt x="21371" y="3147"/>
                    <a:pt x="21330" y="3410"/>
                    <a:pt x="21285" y="3671"/>
                  </a:cubicBezTo>
                </a:path>
                <a:path w="21407" h="3672" stroke="0" extrusionOk="0">
                  <a:moveTo>
                    <a:pt x="21406" y="2883"/>
                  </a:moveTo>
                  <a:cubicBezTo>
                    <a:pt x="21371" y="3147"/>
                    <a:pt x="21330" y="3410"/>
                    <a:pt x="21285" y="3671"/>
                  </a:cubicBezTo>
                  <a:lnTo>
                    <a:pt x="0" y="0"/>
                  </a:lnTo>
                  <a:close/>
                </a:path>
              </a:pathLst>
            </a:custGeom>
            <a:noFill/>
            <a:ln w="9525">
              <a:solidFill>
                <a:schemeClr val="tx1"/>
              </a:solidFill>
              <a:round/>
              <a:headEnd/>
              <a:tailEnd/>
            </a:ln>
          </p:spPr>
          <p:txBody>
            <a:bodyPr wrap="none" anchor="ctr"/>
            <a:lstStyle/>
            <a:p>
              <a:endParaRPr lang="pt-BR">
                <a:latin typeface="Century Gothic" pitchFamily="34" charset="0"/>
              </a:endParaRPr>
            </a:p>
          </p:txBody>
        </p:sp>
        <p:sp>
          <p:nvSpPr>
            <p:cNvPr id="85" name="Arc 5"/>
            <p:cNvSpPr>
              <a:spLocks/>
            </p:cNvSpPr>
            <p:nvPr/>
          </p:nvSpPr>
          <p:spPr bwMode="auto">
            <a:xfrm flipV="1">
              <a:off x="2279034" y="3748882"/>
              <a:ext cx="4679950" cy="879475"/>
            </a:xfrm>
            <a:custGeom>
              <a:avLst/>
              <a:gdLst>
                <a:gd name="T0" fmla="*/ 2147483647 w 43200"/>
                <a:gd name="T1" fmla="*/ 2147483647 h 23987"/>
                <a:gd name="T2" fmla="*/ 2147483647 w 43200"/>
                <a:gd name="T3" fmla="*/ 2147483647 h 23987"/>
                <a:gd name="T4" fmla="*/ 2147483647 w 43200"/>
                <a:gd name="T5" fmla="*/ 2147483647 h 23987"/>
                <a:gd name="T6" fmla="*/ 0 60000 65536"/>
                <a:gd name="T7" fmla="*/ 0 60000 65536"/>
                <a:gd name="T8" fmla="*/ 0 60000 65536"/>
                <a:gd name="T9" fmla="*/ 0 w 43200"/>
                <a:gd name="T10" fmla="*/ 0 h 23987"/>
                <a:gd name="T11" fmla="*/ 43200 w 43200"/>
                <a:gd name="T12" fmla="*/ 23987 h 23987"/>
              </a:gdLst>
              <a:ahLst/>
              <a:cxnLst>
                <a:cxn ang="T6">
                  <a:pos x="T0" y="T1"/>
                </a:cxn>
                <a:cxn ang="T7">
                  <a:pos x="T2" y="T3"/>
                </a:cxn>
                <a:cxn ang="T8">
                  <a:pos x="T4" y="T5"/>
                </a:cxn>
              </a:cxnLst>
              <a:rect l="T9" t="T10" r="T11" b="T12"/>
              <a:pathLst>
                <a:path w="43200" h="23987" fill="none" extrusionOk="0">
                  <a:moveTo>
                    <a:pt x="132" y="23986"/>
                  </a:moveTo>
                  <a:cubicBezTo>
                    <a:pt x="44" y="23194"/>
                    <a:pt x="0" y="22397"/>
                    <a:pt x="0" y="21600"/>
                  </a:cubicBezTo>
                  <a:cubicBezTo>
                    <a:pt x="0" y="9670"/>
                    <a:pt x="9670" y="0"/>
                    <a:pt x="21600" y="0"/>
                  </a:cubicBezTo>
                  <a:cubicBezTo>
                    <a:pt x="33529" y="0"/>
                    <a:pt x="43200" y="9670"/>
                    <a:pt x="43200" y="21600"/>
                  </a:cubicBezTo>
                  <a:cubicBezTo>
                    <a:pt x="43200" y="21837"/>
                    <a:pt x="43196" y="22074"/>
                    <a:pt x="43188" y="22312"/>
                  </a:cubicBezTo>
                </a:path>
                <a:path w="43200" h="23987" stroke="0" extrusionOk="0">
                  <a:moveTo>
                    <a:pt x="132" y="23986"/>
                  </a:moveTo>
                  <a:cubicBezTo>
                    <a:pt x="44" y="23194"/>
                    <a:pt x="0" y="22397"/>
                    <a:pt x="0" y="21600"/>
                  </a:cubicBezTo>
                  <a:cubicBezTo>
                    <a:pt x="0" y="9670"/>
                    <a:pt x="9670" y="0"/>
                    <a:pt x="21600" y="0"/>
                  </a:cubicBezTo>
                  <a:cubicBezTo>
                    <a:pt x="33529" y="0"/>
                    <a:pt x="43200" y="9670"/>
                    <a:pt x="43200" y="21600"/>
                  </a:cubicBezTo>
                  <a:cubicBezTo>
                    <a:pt x="43200" y="21837"/>
                    <a:pt x="43196" y="22074"/>
                    <a:pt x="43188" y="22312"/>
                  </a:cubicBezTo>
                  <a:lnTo>
                    <a:pt x="21600" y="21600"/>
                  </a:lnTo>
                  <a:close/>
                </a:path>
              </a:pathLst>
            </a:custGeom>
            <a:solidFill>
              <a:srgbClr val="143C2B">
                <a:alpha val="7059"/>
              </a:srgbClr>
            </a:solidFill>
            <a:ln w="101600">
              <a:solidFill>
                <a:srgbClr val="339966"/>
              </a:solidFill>
              <a:round/>
              <a:headEnd/>
              <a:tailEnd/>
            </a:ln>
          </p:spPr>
          <p:txBody>
            <a:bodyPr wrap="none" anchor="ctr"/>
            <a:lstStyle/>
            <a:p>
              <a:endParaRPr lang="pt-BR">
                <a:latin typeface="Century Gothic" pitchFamily="34" charset="0"/>
              </a:endParaRPr>
            </a:p>
          </p:txBody>
        </p:sp>
        <p:sp>
          <p:nvSpPr>
            <p:cNvPr id="86" name="AutoShape 14"/>
            <p:cNvSpPr>
              <a:spLocks noChangeArrowheads="1"/>
            </p:cNvSpPr>
            <p:nvPr/>
          </p:nvSpPr>
          <p:spPr bwMode="auto">
            <a:xfrm>
              <a:off x="4427538" y="2205038"/>
              <a:ext cx="217487" cy="144462"/>
            </a:xfrm>
            <a:prstGeom prst="star5">
              <a:avLst/>
            </a:prstGeom>
            <a:solidFill>
              <a:srgbClr val="FFFF00"/>
            </a:solidFill>
            <a:ln w="9525">
              <a:solidFill>
                <a:schemeClr val="tx1"/>
              </a:solidFill>
              <a:miter lim="800000"/>
              <a:headEnd/>
              <a:tailEnd/>
            </a:ln>
            <a:effectLst/>
          </p:spPr>
          <p:txBody>
            <a:bodyPr wrap="none" anchor="ctr"/>
            <a:lstStyle/>
            <a:p>
              <a:pPr>
                <a:defRPr/>
              </a:pPr>
              <a:endParaRPr lang="pt-BR">
                <a:latin typeface="Century Gothic" pitchFamily="34" charset="0"/>
              </a:endParaRPr>
            </a:p>
          </p:txBody>
        </p:sp>
        <p:grpSp>
          <p:nvGrpSpPr>
            <p:cNvPr id="4" name="Grupo 28"/>
            <p:cNvGrpSpPr/>
            <p:nvPr/>
          </p:nvGrpSpPr>
          <p:grpSpPr>
            <a:xfrm>
              <a:off x="4489350" y="3197255"/>
              <a:ext cx="292024" cy="638270"/>
              <a:chOff x="4489350" y="3197255"/>
              <a:chExt cx="292024" cy="638270"/>
            </a:xfrm>
          </p:grpSpPr>
          <p:sp>
            <p:nvSpPr>
              <p:cNvPr id="111" name="Elipse 110"/>
              <p:cNvSpPr/>
              <p:nvPr/>
            </p:nvSpPr>
            <p:spPr bwMode="auto">
              <a:xfrm>
                <a:off x="4538750" y="3197255"/>
                <a:ext cx="216024" cy="216024"/>
              </a:xfrm>
              <a:prstGeom prst="ellipse">
                <a:avLst/>
              </a:prstGeom>
              <a:noFill/>
              <a:ln w="31750" cap="flat" cmpd="sng" algn="ctr">
                <a:solidFill>
                  <a:schemeClr val="bg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cxnSp>
            <p:nvCxnSpPr>
              <p:cNvPr id="113" name="Conector reto 112"/>
              <p:cNvCxnSpPr>
                <a:stCxn id="111" idx="4"/>
              </p:cNvCxnSpPr>
              <p:nvPr/>
            </p:nvCxnSpPr>
            <p:spPr bwMode="auto">
              <a:xfrm flipH="1">
                <a:off x="4610758" y="3413279"/>
                <a:ext cx="36004" cy="216024"/>
              </a:xfrm>
              <a:prstGeom prst="line">
                <a:avLst/>
              </a:prstGeom>
              <a:solidFill>
                <a:schemeClr val="accent1"/>
              </a:solidFill>
              <a:ln w="31750" cap="flat" cmpd="sng" algn="ctr">
                <a:solidFill>
                  <a:schemeClr val="bg1"/>
                </a:solidFill>
                <a:prstDash val="solid"/>
                <a:round/>
                <a:headEnd type="none" w="sm" len="sm"/>
                <a:tailEnd type="none" w="sm" len="sm"/>
              </a:ln>
              <a:effectLst/>
            </p:spPr>
          </p:cxnSp>
          <p:cxnSp>
            <p:nvCxnSpPr>
              <p:cNvPr id="115" name="Conector reto 114"/>
              <p:cNvCxnSpPr/>
              <p:nvPr/>
            </p:nvCxnSpPr>
            <p:spPr bwMode="auto">
              <a:xfrm>
                <a:off x="4610758" y="3603178"/>
                <a:ext cx="144016" cy="216024"/>
              </a:xfrm>
              <a:prstGeom prst="line">
                <a:avLst/>
              </a:prstGeom>
              <a:solidFill>
                <a:schemeClr val="accent1"/>
              </a:solidFill>
              <a:ln w="31750" cap="flat" cmpd="sng" algn="ctr">
                <a:solidFill>
                  <a:schemeClr val="bg1"/>
                </a:solidFill>
                <a:prstDash val="solid"/>
                <a:round/>
                <a:headEnd type="none" w="sm" len="sm"/>
                <a:tailEnd type="none" w="sm" len="sm"/>
              </a:ln>
              <a:effectLst/>
            </p:spPr>
          </p:cxnSp>
          <p:cxnSp>
            <p:nvCxnSpPr>
              <p:cNvPr id="117" name="Conector reto 116"/>
              <p:cNvCxnSpPr/>
              <p:nvPr/>
            </p:nvCxnSpPr>
            <p:spPr bwMode="auto">
              <a:xfrm flipH="1">
                <a:off x="4541242" y="3619501"/>
                <a:ext cx="72008" cy="216024"/>
              </a:xfrm>
              <a:prstGeom prst="line">
                <a:avLst/>
              </a:prstGeom>
              <a:solidFill>
                <a:schemeClr val="accent1"/>
              </a:solidFill>
              <a:ln w="31750" cap="flat" cmpd="sng" algn="ctr">
                <a:solidFill>
                  <a:schemeClr val="bg1"/>
                </a:solidFill>
                <a:prstDash val="solid"/>
                <a:round/>
                <a:headEnd type="none" w="sm" len="sm"/>
                <a:tailEnd type="none" w="sm" len="sm"/>
              </a:ln>
              <a:effectLst/>
            </p:spPr>
          </p:cxnSp>
          <p:cxnSp>
            <p:nvCxnSpPr>
              <p:cNvPr id="118" name="Conector reto 117"/>
              <p:cNvCxnSpPr/>
              <p:nvPr/>
            </p:nvCxnSpPr>
            <p:spPr bwMode="auto">
              <a:xfrm>
                <a:off x="4637358" y="3451623"/>
                <a:ext cx="144016" cy="72008"/>
              </a:xfrm>
              <a:prstGeom prst="line">
                <a:avLst/>
              </a:prstGeom>
              <a:solidFill>
                <a:schemeClr val="accent1"/>
              </a:solidFill>
              <a:ln w="31750" cap="flat" cmpd="sng" algn="ctr">
                <a:solidFill>
                  <a:schemeClr val="bg1"/>
                </a:solidFill>
                <a:prstDash val="solid"/>
                <a:round/>
                <a:headEnd type="none" w="sm" len="sm"/>
                <a:tailEnd type="none" w="sm" len="sm"/>
              </a:ln>
              <a:effectLst/>
            </p:spPr>
          </p:cxnSp>
          <p:cxnSp>
            <p:nvCxnSpPr>
              <p:cNvPr id="119" name="Conector reto 118"/>
              <p:cNvCxnSpPr/>
              <p:nvPr/>
            </p:nvCxnSpPr>
            <p:spPr bwMode="auto">
              <a:xfrm flipV="1">
                <a:off x="4489350" y="3458273"/>
                <a:ext cx="144016" cy="72008"/>
              </a:xfrm>
              <a:prstGeom prst="line">
                <a:avLst/>
              </a:prstGeom>
              <a:solidFill>
                <a:schemeClr val="accent1"/>
              </a:solidFill>
              <a:ln w="31750" cap="flat" cmpd="sng" algn="ctr">
                <a:solidFill>
                  <a:schemeClr val="bg1"/>
                </a:solidFill>
                <a:prstDash val="solid"/>
                <a:round/>
                <a:headEnd type="none" w="sm" len="sm"/>
                <a:tailEnd type="none" w="sm" len="sm"/>
              </a:ln>
              <a:effectLst/>
            </p:spPr>
          </p:cxnSp>
        </p:grpSp>
        <p:sp>
          <p:nvSpPr>
            <p:cNvPr id="89" name="Oval 25"/>
            <p:cNvSpPr>
              <a:spLocks noChangeArrowheads="1"/>
            </p:cNvSpPr>
            <p:nvPr/>
          </p:nvSpPr>
          <p:spPr bwMode="auto">
            <a:xfrm>
              <a:off x="2195736" y="3730418"/>
              <a:ext cx="142875" cy="144463"/>
            </a:xfrm>
            <a:prstGeom prst="ellipse">
              <a:avLst/>
            </a:prstGeom>
            <a:solidFill>
              <a:srgbClr val="FF0000"/>
            </a:solidFill>
            <a:ln w="9525">
              <a:solidFill>
                <a:schemeClr val="tx1"/>
              </a:solidFill>
              <a:round/>
              <a:headEnd/>
              <a:tailEnd/>
            </a:ln>
          </p:spPr>
          <p:txBody>
            <a:bodyPr wrap="none" anchor="ctr"/>
            <a:lstStyle/>
            <a:p>
              <a:endParaRPr lang="pt-BR">
                <a:latin typeface="Century Gothic" pitchFamily="34" charset="0"/>
              </a:endParaRPr>
            </a:p>
          </p:txBody>
        </p:sp>
        <p:sp>
          <p:nvSpPr>
            <p:cNvPr id="90" name="Oval 25"/>
            <p:cNvSpPr>
              <a:spLocks noChangeArrowheads="1"/>
            </p:cNvSpPr>
            <p:nvPr/>
          </p:nvSpPr>
          <p:spPr bwMode="auto">
            <a:xfrm>
              <a:off x="5243791" y="2979294"/>
              <a:ext cx="142875" cy="144463"/>
            </a:xfrm>
            <a:prstGeom prst="ellipse">
              <a:avLst/>
            </a:prstGeom>
            <a:solidFill>
              <a:srgbClr val="FF0000"/>
            </a:solidFill>
            <a:ln w="9525">
              <a:solidFill>
                <a:schemeClr val="tx1"/>
              </a:solidFill>
              <a:round/>
              <a:headEnd/>
              <a:tailEnd/>
            </a:ln>
          </p:spPr>
          <p:txBody>
            <a:bodyPr wrap="none" anchor="ctr"/>
            <a:lstStyle/>
            <a:p>
              <a:endParaRPr lang="pt-BR">
                <a:latin typeface="Century Gothic" pitchFamily="34" charset="0"/>
              </a:endParaRPr>
            </a:p>
          </p:txBody>
        </p:sp>
        <p:sp>
          <p:nvSpPr>
            <p:cNvPr id="93" name="Oval 25"/>
            <p:cNvSpPr>
              <a:spLocks noChangeArrowheads="1"/>
            </p:cNvSpPr>
            <p:nvPr/>
          </p:nvSpPr>
          <p:spPr bwMode="auto">
            <a:xfrm>
              <a:off x="6889319" y="3730418"/>
              <a:ext cx="142875" cy="144463"/>
            </a:xfrm>
            <a:prstGeom prst="ellipse">
              <a:avLst/>
            </a:prstGeom>
            <a:solidFill>
              <a:srgbClr val="FF0000"/>
            </a:solidFill>
            <a:ln w="9525">
              <a:solidFill>
                <a:schemeClr val="tx1"/>
              </a:solidFill>
              <a:round/>
              <a:headEnd/>
              <a:tailEnd/>
            </a:ln>
          </p:spPr>
          <p:txBody>
            <a:bodyPr wrap="none" anchor="ctr"/>
            <a:lstStyle/>
            <a:p>
              <a:endParaRPr lang="pt-BR">
                <a:latin typeface="Century Gothic" pitchFamily="34" charset="0"/>
              </a:endParaRPr>
            </a:p>
          </p:txBody>
        </p:sp>
        <p:sp>
          <p:nvSpPr>
            <p:cNvPr id="94" name="Elipse 93"/>
            <p:cNvSpPr>
              <a:spLocks noChangeAspect="1"/>
            </p:cNvSpPr>
            <p:nvPr/>
          </p:nvSpPr>
          <p:spPr bwMode="auto">
            <a:xfrm>
              <a:off x="2991759" y="1772816"/>
              <a:ext cx="3240361" cy="2304256"/>
            </a:xfrm>
            <a:prstGeom prst="ellipse">
              <a:avLst/>
            </a:prstGeom>
            <a:gradFill>
              <a:gsLst>
                <a:gs pos="48000">
                  <a:srgbClr val="7030A0">
                    <a:alpha val="77000"/>
                  </a:srgbClr>
                </a:gs>
                <a:gs pos="91000">
                  <a:schemeClr val="tx1">
                    <a:alpha val="2000"/>
                  </a:schemeClr>
                </a:gs>
                <a:gs pos="6000">
                  <a:schemeClr val="bg1">
                    <a:alpha val="58000"/>
                  </a:schemeClr>
                </a:gs>
              </a:gsLst>
              <a:lin ang="5400000" scaled="0"/>
            </a:gradFill>
            <a:ln w="12700" cap="flat" cmpd="sng" algn="ctr">
              <a:noFill/>
              <a:prstDash val="solid"/>
              <a:round/>
              <a:headEnd type="none" w="sm" len="sm"/>
              <a:tailEnd type="none" w="sm" len="sm"/>
            </a:ln>
            <a:effectLst/>
          </p:spPr>
          <p:txBody>
            <a:bodyPr vert="horz" wrap="square" lIns="91405" tIns="45703" rIns="91405" bIns="45703" numCol="1" rtlCol="0" anchor="t" anchorCtr="0" compatLnSpc="1">
              <a:prstTxWarp prst="textNoShape">
                <a:avLst/>
              </a:prstTxWarp>
            </a:bodyPr>
            <a:lstStyle/>
            <a:p>
              <a:pPr defTabSz="914053"/>
              <a:endParaRPr lang="pt-BR" dirty="0" smtClean="0">
                <a:latin typeface="Helvetica 55 Roman" pitchFamily="34" charset="0"/>
              </a:endParaRPr>
            </a:p>
          </p:txBody>
        </p:sp>
        <p:grpSp>
          <p:nvGrpSpPr>
            <p:cNvPr id="5" name="Grupo 28"/>
            <p:cNvGrpSpPr/>
            <p:nvPr/>
          </p:nvGrpSpPr>
          <p:grpSpPr>
            <a:xfrm>
              <a:off x="2555875" y="1773238"/>
              <a:ext cx="3529013" cy="3960812"/>
              <a:chOff x="2555875" y="1773238"/>
              <a:chExt cx="3529013" cy="3960812"/>
            </a:xfrm>
          </p:grpSpPr>
          <p:sp>
            <p:nvSpPr>
              <p:cNvPr id="97" name="AutoShape 8"/>
              <p:cNvSpPr>
                <a:spLocks noChangeArrowheads="1"/>
              </p:cNvSpPr>
              <p:nvPr/>
            </p:nvSpPr>
            <p:spPr bwMode="auto">
              <a:xfrm>
                <a:off x="2555875" y="2852738"/>
                <a:ext cx="217488" cy="144462"/>
              </a:xfrm>
              <a:prstGeom prst="star5">
                <a:avLst/>
              </a:prstGeom>
              <a:solidFill>
                <a:schemeClr val="accent6">
                  <a:lumMod val="20000"/>
                  <a:lumOff val="80000"/>
                </a:schemeClr>
              </a:solidFill>
              <a:ln w="9525">
                <a:noFill/>
                <a:miter lim="800000"/>
                <a:headEnd/>
                <a:tailEnd/>
              </a:ln>
              <a:effectLst/>
            </p:spPr>
            <p:txBody>
              <a:bodyPr wrap="none" anchor="ctr"/>
              <a:lstStyle/>
              <a:p>
                <a:pPr>
                  <a:defRPr/>
                </a:pPr>
                <a:endParaRPr lang="pt-BR">
                  <a:latin typeface="Century Gothic" pitchFamily="34" charset="0"/>
                </a:endParaRPr>
              </a:p>
            </p:txBody>
          </p:sp>
          <p:sp>
            <p:nvSpPr>
              <p:cNvPr id="99" name="AutoShape 9"/>
              <p:cNvSpPr>
                <a:spLocks noChangeArrowheads="1"/>
              </p:cNvSpPr>
              <p:nvPr/>
            </p:nvSpPr>
            <p:spPr bwMode="auto">
              <a:xfrm>
                <a:off x="3203575" y="2205038"/>
                <a:ext cx="217488" cy="144462"/>
              </a:xfrm>
              <a:prstGeom prst="star5">
                <a:avLst/>
              </a:prstGeom>
              <a:solidFill>
                <a:schemeClr val="accent6">
                  <a:lumMod val="20000"/>
                  <a:lumOff val="80000"/>
                </a:schemeClr>
              </a:solidFill>
              <a:ln w="9525">
                <a:noFill/>
                <a:miter lim="800000"/>
                <a:headEnd/>
                <a:tailEnd/>
              </a:ln>
              <a:effectLst/>
            </p:spPr>
            <p:txBody>
              <a:bodyPr wrap="none" anchor="ctr"/>
              <a:lstStyle/>
              <a:p>
                <a:pPr>
                  <a:defRPr/>
                </a:pPr>
                <a:endParaRPr lang="pt-BR">
                  <a:latin typeface="Century Gothic" pitchFamily="34" charset="0"/>
                </a:endParaRPr>
              </a:p>
            </p:txBody>
          </p:sp>
          <p:sp>
            <p:nvSpPr>
              <p:cNvPr id="100" name="AutoShape 10"/>
              <p:cNvSpPr>
                <a:spLocks noChangeArrowheads="1"/>
              </p:cNvSpPr>
              <p:nvPr/>
            </p:nvSpPr>
            <p:spPr bwMode="auto">
              <a:xfrm>
                <a:off x="5724525" y="2781300"/>
                <a:ext cx="217488" cy="144463"/>
              </a:xfrm>
              <a:prstGeom prst="star5">
                <a:avLst/>
              </a:prstGeom>
              <a:solidFill>
                <a:srgbClr val="FFC000"/>
              </a:solidFill>
              <a:ln w="9525">
                <a:noFill/>
                <a:miter lim="800000"/>
                <a:headEnd/>
                <a:tailEnd/>
              </a:ln>
              <a:effectLst/>
            </p:spPr>
            <p:txBody>
              <a:bodyPr wrap="none" anchor="ctr"/>
              <a:lstStyle/>
              <a:p>
                <a:pPr>
                  <a:defRPr/>
                </a:pPr>
                <a:endParaRPr lang="pt-BR">
                  <a:latin typeface="Century Gothic" pitchFamily="34" charset="0"/>
                </a:endParaRPr>
              </a:p>
            </p:txBody>
          </p:sp>
          <p:sp>
            <p:nvSpPr>
              <p:cNvPr id="101" name="AutoShape 11"/>
              <p:cNvSpPr>
                <a:spLocks noChangeArrowheads="1"/>
              </p:cNvSpPr>
              <p:nvPr/>
            </p:nvSpPr>
            <p:spPr bwMode="auto">
              <a:xfrm>
                <a:off x="5435600" y="1773238"/>
                <a:ext cx="217488" cy="144462"/>
              </a:xfrm>
              <a:prstGeom prst="star5">
                <a:avLst/>
              </a:prstGeom>
              <a:solidFill>
                <a:srgbClr val="FFC000"/>
              </a:solidFill>
              <a:ln w="9525">
                <a:noFill/>
                <a:miter lim="800000"/>
                <a:headEnd/>
                <a:tailEnd/>
              </a:ln>
              <a:effectLst/>
            </p:spPr>
            <p:txBody>
              <a:bodyPr wrap="none" anchor="ctr"/>
              <a:lstStyle/>
              <a:p>
                <a:pPr>
                  <a:defRPr/>
                </a:pPr>
                <a:endParaRPr lang="pt-BR">
                  <a:latin typeface="Century Gothic" pitchFamily="34" charset="0"/>
                </a:endParaRPr>
              </a:p>
            </p:txBody>
          </p:sp>
          <p:sp>
            <p:nvSpPr>
              <p:cNvPr id="102" name="AutoShape 12"/>
              <p:cNvSpPr>
                <a:spLocks noChangeArrowheads="1"/>
              </p:cNvSpPr>
              <p:nvPr/>
            </p:nvSpPr>
            <p:spPr bwMode="auto">
              <a:xfrm>
                <a:off x="5867400" y="2276475"/>
                <a:ext cx="217488" cy="144463"/>
              </a:xfrm>
              <a:prstGeom prst="star5">
                <a:avLst/>
              </a:prstGeom>
              <a:solidFill>
                <a:schemeClr val="bg1"/>
              </a:solidFill>
              <a:ln w="9525">
                <a:noFill/>
                <a:miter lim="800000"/>
                <a:headEnd/>
                <a:tailEnd/>
              </a:ln>
              <a:effectLst/>
            </p:spPr>
            <p:txBody>
              <a:bodyPr wrap="none" anchor="ctr"/>
              <a:lstStyle/>
              <a:p>
                <a:pPr>
                  <a:defRPr/>
                </a:pPr>
                <a:endParaRPr lang="pt-BR">
                  <a:latin typeface="Century Gothic" pitchFamily="34" charset="0"/>
                </a:endParaRPr>
              </a:p>
            </p:txBody>
          </p:sp>
          <p:sp>
            <p:nvSpPr>
              <p:cNvPr id="103" name="AutoShape 15"/>
              <p:cNvSpPr>
                <a:spLocks noChangeArrowheads="1"/>
              </p:cNvSpPr>
              <p:nvPr/>
            </p:nvSpPr>
            <p:spPr bwMode="auto">
              <a:xfrm>
                <a:off x="4211638" y="2060575"/>
                <a:ext cx="217487" cy="144463"/>
              </a:xfrm>
              <a:prstGeom prst="star5">
                <a:avLst/>
              </a:prstGeom>
              <a:solidFill>
                <a:srgbClr val="FFFFCC"/>
              </a:solidFill>
              <a:ln w="9525">
                <a:noFill/>
                <a:miter lim="800000"/>
                <a:headEnd/>
                <a:tailEnd/>
              </a:ln>
              <a:effectLst/>
            </p:spPr>
            <p:txBody>
              <a:bodyPr wrap="none" anchor="ctr"/>
              <a:lstStyle/>
              <a:p>
                <a:pPr>
                  <a:defRPr/>
                </a:pPr>
                <a:endParaRPr lang="pt-BR">
                  <a:latin typeface="Century Gothic" pitchFamily="34" charset="0"/>
                </a:endParaRPr>
              </a:p>
            </p:txBody>
          </p:sp>
          <p:sp>
            <p:nvSpPr>
              <p:cNvPr id="104" name="AutoShape 16"/>
              <p:cNvSpPr>
                <a:spLocks noChangeArrowheads="1"/>
              </p:cNvSpPr>
              <p:nvPr/>
            </p:nvSpPr>
            <p:spPr bwMode="auto">
              <a:xfrm>
                <a:off x="5292725" y="5516563"/>
                <a:ext cx="217488" cy="144462"/>
              </a:xfrm>
              <a:prstGeom prst="star5">
                <a:avLst/>
              </a:prstGeom>
              <a:solidFill>
                <a:srgbClr val="7030A0"/>
              </a:solidFill>
              <a:ln w="9525">
                <a:noFill/>
                <a:miter lim="800000"/>
                <a:headEnd/>
                <a:tailEnd/>
              </a:ln>
              <a:effectLst/>
            </p:spPr>
            <p:txBody>
              <a:bodyPr wrap="none" anchor="ctr"/>
              <a:lstStyle/>
              <a:p>
                <a:pPr>
                  <a:defRPr/>
                </a:pPr>
                <a:endParaRPr lang="pt-BR">
                  <a:latin typeface="Century Gothic" pitchFamily="34" charset="0"/>
                </a:endParaRPr>
              </a:p>
            </p:txBody>
          </p:sp>
          <p:sp>
            <p:nvSpPr>
              <p:cNvPr id="105" name="AutoShape 17"/>
              <p:cNvSpPr>
                <a:spLocks noChangeArrowheads="1"/>
              </p:cNvSpPr>
              <p:nvPr/>
            </p:nvSpPr>
            <p:spPr bwMode="auto">
              <a:xfrm>
                <a:off x="5724525" y="5084763"/>
                <a:ext cx="217488" cy="144462"/>
              </a:xfrm>
              <a:prstGeom prst="star5">
                <a:avLst/>
              </a:prstGeom>
              <a:solidFill>
                <a:srgbClr val="C00000"/>
              </a:solidFill>
              <a:ln w="9525">
                <a:noFill/>
                <a:miter lim="800000"/>
                <a:headEnd/>
                <a:tailEnd/>
              </a:ln>
              <a:effectLst/>
            </p:spPr>
            <p:txBody>
              <a:bodyPr wrap="none" anchor="ctr"/>
              <a:lstStyle/>
              <a:p>
                <a:pPr>
                  <a:defRPr/>
                </a:pPr>
                <a:endParaRPr lang="pt-BR">
                  <a:latin typeface="Century Gothic" pitchFamily="34" charset="0"/>
                </a:endParaRPr>
              </a:p>
            </p:txBody>
          </p:sp>
          <p:sp>
            <p:nvSpPr>
              <p:cNvPr id="108" name="AutoShape 18"/>
              <p:cNvSpPr>
                <a:spLocks noChangeArrowheads="1"/>
              </p:cNvSpPr>
              <p:nvPr/>
            </p:nvSpPr>
            <p:spPr bwMode="auto">
              <a:xfrm>
                <a:off x="4427538" y="5589588"/>
                <a:ext cx="217487" cy="144462"/>
              </a:xfrm>
              <a:prstGeom prst="star5">
                <a:avLst/>
              </a:prstGeom>
              <a:solidFill>
                <a:schemeClr val="accent2">
                  <a:lumMod val="60000"/>
                  <a:lumOff val="40000"/>
                </a:schemeClr>
              </a:solidFill>
              <a:ln w="9525">
                <a:noFill/>
                <a:miter lim="800000"/>
                <a:headEnd/>
                <a:tailEnd/>
              </a:ln>
              <a:effectLst/>
            </p:spPr>
            <p:txBody>
              <a:bodyPr wrap="none" anchor="ctr"/>
              <a:lstStyle/>
              <a:p>
                <a:pPr>
                  <a:defRPr/>
                </a:pPr>
                <a:endParaRPr lang="pt-BR">
                  <a:latin typeface="Century Gothic" pitchFamily="34" charset="0"/>
                </a:endParaRPr>
              </a:p>
            </p:txBody>
          </p:sp>
          <p:sp>
            <p:nvSpPr>
              <p:cNvPr id="110" name="AutoShape 19"/>
              <p:cNvSpPr>
                <a:spLocks noChangeArrowheads="1"/>
              </p:cNvSpPr>
              <p:nvPr/>
            </p:nvSpPr>
            <p:spPr bwMode="auto">
              <a:xfrm>
                <a:off x="2771775" y="4724400"/>
                <a:ext cx="217488" cy="144463"/>
              </a:xfrm>
              <a:prstGeom prst="star5">
                <a:avLst/>
              </a:prstGeom>
              <a:solidFill>
                <a:schemeClr val="accent3">
                  <a:lumMod val="85000"/>
                </a:schemeClr>
              </a:solidFill>
              <a:ln w="9525">
                <a:noFill/>
                <a:miter lim="800000"/>
                <a:headEnd/>
                <a:tailEnd/>
              </a:ln>
              <a:effectLst/>
            </p:spPr>
            <p:txBody>
              <a:bodyPr wrap="none" anchor="ctr"/>
              <a:lstStyle/>
              <a:p>
                <a:pPr>
                  <a:defRPr/>
                </a:pPr>
                <a:endParaRPr lang="pt-BR">
                  <a:latin typeface="Century Gothic" pitchFamily="34" charset="0"/>
                </a:endParaRPr>
              </a:p>
            </p:txBody>
          </p:sp>
        </p:grpSp>
        <p:sp>
          <p:nvSpPr>
            <p:cNvPr id="92" name="Oval 25"/>
            <p:cNvSpPr>
              <a:spLocks noChangeArrowheads="1"/>
            </p:cNvSpPr>
            <p:nvPr/>
          </p:nvSpPr>
          <p:spPr bwMode="auto">
            <a:xfrm>
              <a:off x="3894833" y="4517651"/>
              <a:ext cx="142875" cy="144463"/>
            </a:xfrm>
            <a:prstGeom prst="ellipse">
              <a:avLst/>
            </a:prstGeom>
            <a:solidFill>
              <a:srgbClr val="FF0000"/>
            </a:solidFill>
            <a:ln w="9525">
              <a:solidFill>
                <a:schemeClr val="tx1"/>
              </a:solidFill>
              <a:round/>
              <a:headEnd/>
              <a:tailEnd/>
            </a:ln>
          </p:spPr>
          <p:txBody>
            <a:bodyPr wrap="none" anchor="ctr"/>
            <a:lstStyle/>
            <a:p>
              <a:endParaRPr lang="pt-BR">
                <a:latin typeface="Century Gothic" pitchFamily="34" charset="0"/>
              </a:endParaRPr>
            </a:p>
          </p:txBody>
        </p:sp>
      </p:grpSp>
      <p:sp>
        <p:nvSpPr>
          <p:cNvPr id="15364" name="Rectangle 24"/>
          <p:cNvSpPr>
            <a:spLocks noGrp="1" noChangeArrowheads="1"/>
          </p:cNvSpPr>
          <p:nvPr>
            <p:ph type="title"/>
          </p:nvPr>
        </p:nvSpPr>
        <p:spPr>
          <a:xfrm>
            <a:off x="539750" y="197768"/>
            <a:ext cx="7772400" cy="1143000"/>
          </a:xfrm>
        </p:spPr>
        <p:txBody>
          <a:bodyPr/>
          <a:lstStyle/>
          <a:p>
            <a:r>
              <a:rPr lang="pt-BR" dirty="0" smtClean="0">
                <a:solidFill>
                  <a:schemeClr val="bg1"/>
                </a:solidFill>
                <a:latin typeface="Century Gothic" pitchFamily="34" charset="0"/>
              </a:rPr>
              <a:t>A Eclíptica</a:t>
            </a:r>
          </a:p>
        </p:txBody>
      </p:sp>
      <p:sp>
        <p:nvSpPr>
          <p:cNvPr id="120" name="Arc 3"/>
          <p:cNvSpPr>
            <a:spLocks/>
          </p:cNvSpPr>
          <p:nvPr/>
        </p:nvSpPr>
        <p:spPr bwMode="auto">
          <a:xfrm rot="20930720" flipV="1">
            <a:off x="2678568" y="3403600"/>
            <a:ext cx="4094162" cy="196850"/>
          </a:xfrm>
          <a:custGeom>
            <a:avLst/>
            <a:gdLst>
              <a:gd name="T0" fmla="*/ 2147483647 w 21407"/>
              <a:gd name="T1" fmla="*/ 2147483647 h 3672"/>
              <a:gd name="T2" fmla="*/ 2147483647 w 21407"/>
              <a:gd name="T3" fmla="*/ 2147483647 h 3672"/>
              <a:gd name="T4" fmla="*/ 0 w 21407"/>
              <a:gd name="T5" fmla="*/ 0 h 3672"/>
              <a:gd name="T6" fmla="*/ 0 60000 65536"/>
              <a:gd name="T7" fmla="*/ 0 60000 65536"/>
              <a:gd name="T8" fmla="*/ 0 60000 65536"/>
              <a:gd name="T9" fmla="*/ 0 w 21407"/>
              <a:gd name="T10" fmla="*/ 0 h 3672"/>
              <a:gd name="T11" fmla="*/ 21407 w 21407"/>
              <a:gd name="T12" fmla="*/ 3672 h 3672"/>
            </a:gdLst>
            <a:ahLst/>
            <a:cxnLst>
              <a:cxn ang="T6">
                <a:pos x="T0" y="T1"/>
              </a:cxn>
              <a:cxn ang="T7">
                <a:pos x="T2" y="T3"/>
              </a:cxn>
              <a:cxn ang="T8">
                <a:pos x="T4" y="T5"/>
              </a:cxn>
            </a:cxnLst>
            <a:rect l="T9" t="T10" r="T11" b="T12"/>
            <a:pathLst>
              <a:path w="21407" h="3672" fill="none" extrusionOk="0">
                <a:moveTo>
                  <a:pt x="21406" y="2883"/>
                </a:moveTo>
                <a:cubicBezTo>
                  <a:pt x="21371" y="3147"/>
                  <a:pt x="21330" y="3410"/>
                  <a:pt x="21285" y="3671"/>
                </a:cubicBezTo>
              </a:path>
              <a:path w="21407" h="3672" stroke="0" extrusionOk="0">
                <a:moveTo>
                  <a:pt x="21406" y="2883"/>
                </a:moveTo>
                <a:cubicBezTo>
                  <a:pt x="21371" y="3147"/>
                  <a:pt x="21330" y="3410"/>
                  <a:pt x="21285" y="3671"/>
                </a:cubicBezTo>
                <a:lnTo>
                  <a:pt x="0" y="0"/>
                </a:lnTo>
                <a:close/>
              </a:path>
            </a:pathLst>
          </a:custGeom>
          <a:noFill/>
          <a:ln w="9525">
            <a:solidFill>
              <a:schemeClr val="tx1"/>
            </a:solidFill>
            <a:round/>
            <a:headEnd/>
            <a:tailEnd/>
          </a:ln>
        </p:spPr>
        <p:txBody>
          <a:bodyPr wrap="none" anchor="ctr"/>
          <a:lstStyle/>
          <a:p>
            <a:endParaRPr lang="pt-BR"/>
          </a:p>
        </p:txBody>
      </p:sp>
      <p:sp>
        <p:nvSpPr>
          <p:cNvPr id="91" name="Arc 3"/>
          <p:cNvSpPr>
            <a:spLocks/>
          </p:cNvSpPr>
          <p:nvPr/>
        </p:nvSpPr>
        <p:spPr bwMode="auto">
          <a:xfrm rot="20930720" flipV="1">
            <a:off x="2679130" y="3403600"/>
            <a:ext cx="4094162" cy="196850"/>
          </a:xfrm>
          <a:custGeom>
            <a:avLst/>
            <a:gdLst>
              <a:gd name="T0" fmla="*/ 2147483647 w 21407"/>
              <a:gd name="T1" fmla="*/ 2147483647 h 3672"/>
              <a:gd name="T2" fmla="*/ 2147483647 w 21407"/>
              <a:gd name="T3" fmla="*/ 2147483647 h 3672"/>
              <a:gd name="T4" fmla="*/ 0 w 21407"/>
              <a:gd name="T5" fmla="*/ 0 h 3672"/>
              <a:gd name="T6" fmla="*/ 0 60000 65536"/>
              <a:gd name="T7" fmla="*/ 0 60000 65536"/>
              <a:gd name="T8" fmla="*/ 0 60000 65536"/>
              <a:gd name="T9" fmla="*/ 0 w 21407"/>
              <a:gd name="T10" fmla="*/ 0 h 3672"/>
              <a:gd name="T11" fmla="*/ 21407 w 21407"/>
              <a:gd name="T12" fmla="*/ 3672 h 3672"/>
            </a:gdLst>
            <a:ahLst/>
            <a:cxnLst>
              <a:cxn ang="T6">
                <a:pos x="T0" y="T1"/>
              </a:cxn>
              <a:cxn ang="T7">
                <a:pos x="T2" y="T3"/>
              </a:cxn>
              <a:cxn ang="T8">
                <a:pos x="T4" y="T5"/>
              </a:cxn>
            </a:cxnLst>
            <a:rect l="T9" t="T10" r="T11" b="T12"/>
            <a:pathLst>
              <a:path w="21407" h="3672" fill="none" extrusionOk="0">
                <a:moveTo>
                  <a:pt x="21406" y="2883"/>
                </a:moveTo>
                <a:cubicBezTo>
                  <a:pt x="21371" y="3147"/>
                  <a:pt x="21330" y="3410"/>
                  <a:pt x="21285" y="3671"/>
                </a:cubicBezTo>
              </a:path>
              <a:path w="21407" h="3672" stroke="0" extrusionOk="0">
                <a:moveTo>
                  <a:pt x="21406" y="2883"/>
                </a:moveTo>
                <a:cubicBezTo>
                  <a:pt x="21371" y="3147"/>
                  <a:pt x="21330" y="3410"/>
                  <a:pt x="21285" y="3671"/>
                </a:cubicBezTo>
                <a:lnTo>
                  <a:pt x="0" y="0"/>
                </a:lnTo>
                <a:close/>
              </a:path>
            </a:pathLst>
          </a:custGeom>
          <a:noFill/>
          <a:ln w="9525">
            <a:solidFill>
              <a:schemeClr val="tx1"/>
            </a:solidFill>
            <a:round/>
            <a:headEnd/>
            <a:tailEnd/>
          </a:ln>
        </p:spPr>
        <p:txBody>
          <a:bodyPr wrap="none" anchor="ctr"/>
          <a:lstStyle/>
          <a:p>
            <a:endParaRPr lang="pt-BR"/>
          </a:p>
        </p:txBody>
      </p:sp>
      <p:sp>
        <p:nvSpPr>
          <p:cNvPr id="135" name="CaixaDeTexto 134"/>
          <p:cNvSpPr txBox="1"/>
          <p:nvPr/>
        </p:nvSpPr>
        <p:spPr>
          <a:xfrm>
            <a:off x="2483768" y="6218148"/>
            <a:ext cx="3456384" cy="523220"/>
          </a:xfrm>
          <a:prstGeom prst="rect">
            <a:avLst/>
          </a:prstGeom>
          <a:noFill/>
        </p:spPr>
        <p:txBody>
          <a:bodyPr wrap="square" rtlCol="0">
            <a:spAutoFit/>
          </a:bodyPr>
          <a:lstStyle/>
          <a:p>
            <a:r>
              <a:rPr lang="pt-BR" sz="2800" dirty="0" smtClean="0">
                <a:solidFill>
                  <a:schemeClr val="bg1"/>
                </a:solidFill>
                <a:latin typeface="Century Gothic" pitchFamily="34" charset="0"/>
                <a:cs typeface="Arial" pitchFamily="34" charset="0"/>
              </a:rPr>
              <a:t>Eclíptica</a:t>
            </a:r>
            <a:endParaRPr lang="pt-BR" sz="2800" dirty="0">
              <a:solidFill>
                <a:schemeClr val="bg1"/>
              </a:solidFill>
              <a:latin typeface="Century Gothic" pitchFamily="34" charset="0"/>
              <a:cs typeface="Arial" pitchFamily="34" charset="0"/>
            </a:endParaRPr>
          </a:p>
        </p:txBody>
      </p:sp>
      <p:sp>
        <p:nvSpPr>
          <p:cNvPr id="31" name="Arco 30"/>
          <p:cNvSpPr/>
          <p:nvPr/>
        </p:nvSpPr>
        <p:spPr bwMode="auto">
          <a:xfrm rot="10128726">
            <a:off x="3631679" y="1527104"/>
            <a:ext cx="2294936" cy="4634778"/>
          </a:xfrm>
          <a:prstGeom prst="arc">
            <a:avLst>
              <a:gd name="adj1" fmla="val 5345593"/>
              <a:gd name="adj2" fmla="val 16174685"/>
            </a:avLst>
          </a:prstGeom>
          <a:noFill/>
          <a:ln w="50800" cap="flat" cmpd="sng" algn="ctr">
            <a:solidFill>
              <a:schemeClr val="bg1">
                <a:alpha val="44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98" name="Texto explicativo retangular 97"/>
          <p:cNvSpPr/>
          <p:nvPr/>
        </p:nvSpPr>
        <p:spPr bwMode="auto">
          <a:xfrm>
            <a:off x="6444208" y="620688"/>
            <a:ext cx="2376264" cy="1008112"/>
          </a:xfrm>
          <a:prstGeom prst="wedgeRectCallout">
            <a:avLst>
              <a:gd name="adj1" fmla="val -159116"/>
              <a:gd name="adj2" fmla="val 101133"/>
            </a:avLst>
          </a:prstGeom>
          <a:noFill/>
          <a:ln w="57150" cap="flat" cmpd="sng" algn="ctr">
            <a:solidFill>
              <a:srgbClr val="00B05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pt-BR" sz="2800" i="0" u="none" strike="noStrike" cap="none" normalizeH="0" baseline="0" dirty="0" smtClean="0">
                <a:ln>
                  <a:noFill/>
                </a:ln>
                <a:solidFill>
                  <a:srgbClr val="00B050"/>
                </a:solidFill>
                <a:effectLst/>
                <a:latin typeface="Century Gothic" pitchFamily="34" charset="0"/>
              </a:rPr>
              <a:t>Movimento anual!</a:t>
            </a:r>
          </a:p>
        </p:txBody>
      </p:sp>
      <p:sp>
        <p:nvSpPr>
          <p:cNvPr id="67" name="CaixaDeTexto 66"/>
          <p:cNvSpPr txBox="1"/>
          <p:nvPr/>
        </p:nvSpPr>
        <p:spPr>
          <a:xfrm>
            <a:off x="5616624" y="6525344"/>
            <a:ext cx="3527376" cy="276999"/>
          </a:xfrm>
          <a:prstGeom prst="rect">
            <a:avLst/>
          </a:prstGeom>
          <a:noFill/>
        </p:spPr>
        <p:txBody>
          <a:bodyPr wrap="square">
            <a:spAutoFit/>
          </a:bodyPr>
          <a:lstStyle/>
          <a:p>
            <a:pPr algn="l">
              <a:defRPr/>
            </a:pPr>
            <a:r>
              <a:rPr lang="pt-BR" sz="1200" dirty="0" smtClean="0">
                <a:solidFill>
                  <a:schemeClr val="accent2">
                    <a:lumMod val="40000"/>
                    <a:lumOff val="60000"/>
                  </a:schemeClr>
                </a:solidFill>
                <a:latin typeface="Century Gothic" pitchFamily="34" charset="0"/>
              </a:rPr>
              <a:t>Crédito: André Luiz da Silva/CDA/CDCC/USP </a:t>
            </a:r>
            <a:endParaRPr lang="pt-BR" sz="1200" dirty="0">
              <a:solidFill>
                <a:schemeClr val="accent2">
                  <a:lumMod val="40000"/>
                  <a:lumOff val="60000"/>
                </a:schemeClr>
              </a:solidFill>
              <a:latin typeface="Century Gothic" pitchFamily="34" charset="0"/>
            </a:endParaRPr>
          </a:p>
        </p:txBody>
      </p:sp>
      <p:sp>
        <p:nvSpPr>
          <p:cNvPr id="180" name="Oval 25"/>
          <p:cNvSpPr>
            <a:spLocks noChangeArrowheads="1"/>
          </p:cNvSpPr>
          <p:nvPr/>
        </p:nvSpPr>
        <p:spPr bwMode="auto">
          <a:xfrm rot="18342476">
            <a:off x="5900550" y="3933858"/>
            <a:ext cx="142875" cy="144463"/>
          </a:xfrm>
          <a:prstGeom prst="ellipse">
            <a:avLst/>
          </a:prstGeom>
          <a:solidFill>
            <a:srgbClr val="FFC000">
              <a:alpha val="70000"/>
            </a:srgbClr>
          </a:solidFill>
          <a:ln w="9525">
            <a:noFill/>
            <a:round/>
            <a:headEnd/>
            <a:tailEnd/>
          </a:ln>
        </p:spPr>
        <p:txBody>
          <a:bodyPr wrap="none" anchor="ctr"/>
          <a:lstStyle/>
          <a:p>
            <a:endParaRPr lang="pt-BR">
              <a:latin typeface="Helvetica 55 Roman" pitchFamily="34" charset="0"/>
            </a:endParaRPr>
          </a:p>
        </p:txBody>
      </p:sp>
      <p:sp>
        <p:nvSpPr>
          <p:cNvPr id="141" name="Oval 25"/>
          <p:cNvSpPr>
            <a:spLocks noChangeArrowheads="1"/>
          </p:cNvSpPr>
          <p:nvPr/>
        </p:nvSpPr>
        <p:spPr bwMode="auto">
          <a:xfrm>
            <a:off x="5260729" y="3025831"/>
            <a:ext cx="142875" cy="144463"/>
          </a:xfrm>
          <a:prstGeom prst="ellipse">
            <a:avLst/>
          </a:prstGeom>
          <a:solidFill>
            <a:srgbClr val="FF0000">
              <a:alpha val="70000"/>
            </a:srgbClr>
          </a:solidFill>
          <a:ln w="9525">
            <a:solidFill>
              <a:schemeClr val="tx1"/>
            </a:solidFill>
            <a:round/>
            <a:headEnd/>
            <a:tailEnd/>
          </a:ln>
        </p:spPr>
        <p:txBody>
          <a:bodyPr wrap="none" anchor="ctr"/>
          <a:lstStyle/>
          <a:p>
            <a:endParaRPr lang="pt-BR">
              <a:latin typeface="Century Gothic" pitchFamily="34" charset="0"/>
            </a:endParaRPr>
          </a:p>
        </p:txBody>
      </p:sp>
      <p:sp>
        <p:nvSpPr>
          <p:cNvPr id="142" name="AutoShape 15"/>
          <p:cNvSpPr>
            <a:spLocks noChangeArrowheads="1"/>
          </p:cNvSpPr>
          <p:nvPr/>
        </p:nvSpPr>
        <p:spPr bwMode="auto">
          <a:xfrm>
            <a:off x="4223814" y="2104366"/>
            <a:ext cx="217487" cy="144463"/>
          </a:xfrm>
          <a:prstGeom prst="star5">
            <a:avLst/>
          </a:prstGeom>
          <a:solidFill>
            <a:srgbClr val="FFFFCC"/>
          </a:solidFill>
          <a:ln w="9525">
            <a:noFill/>
            <a:miter lim="800000"/>
            <a:headEnd/>
            <a:tailEnd/>
          </a:ln>
          <a:effectLst/>
        </p:spPr>
        <p:txBody>
          <a:bodyPr wrap="none" anchor="ctr"/>
          <a:lstStyle/>
          <a:p>
            <a:pPr>
              <a:defRPr/>
            </a:pPr>
            <a:endParaRPr lang="pt-BR">
              <a:latin typeface="Century Gothic" pitchFamily="34" charset="0"/>
            </a:endParaRPr>
          </a:p>
        </p:txBody>
      </p:sp>
      <p:grpSp>
        <p:nvGrpSpPr>
          <p:cNvPr id="6" name="Grupo 135"/>
          <p:cNvGrpSpPr/>
          <p:nvPr/>
        </p:nvGrpSpPr>
        <p:grpSpPr>
          <a:xfrm>
            <a:off x="3660436" y="1499883"/>
            <a:ext cx="2005884" cy="4726917"/>
            <a:chOff x="3660436" y="1499883"/>
            <a:chExt cx="2005884" cy="4726917"/>
          </a:xfrm>
        </p:grpSpPr>
        <p:sp>
          <p:nvSpPr>
            <p:cNvPr id="133" name="Arco 132"/>
            <p:cNvSpPr/>
            <p:nvPr/>
          </p:nvSpPr>
          <p:spPr bwMode="auto">
            <a:xfrm rot="8526017">
              <a:off x="3671349" y="1499883"/>
              <a:ext cx="1994971" cy="4684591"/>
            </a:xfrm>
            <a:prstGeom prst="arc">
              <a:avLst>
                <a:gd name="adj1" fmla="val 5169369"/>
                <a:gd name="adj2" fmla="val 16313464"/>
              </a:avLst>
            </a:prstGeom>
            <a:noFill/>
            <a:ln w="50800" cap="flat" cmpd="sng" algn="ctr">
              <a:solidFill>
                <a:srgbClr val="00B0F0">
                  <a:alpha val="58000"/>
                </a:srgb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134" name="Arco 133"/>
            <p:cNvSpPr/>
            <p:nvPr/>
          </p:nvSpPr>
          <p:spPr bwMode="auto">
            <a:xfrm rot="8526017">
              <a:off x="3660436" y="1557031"/>
              <a:ext cx="1836515" cy="4669769"/>
            </a:xfrm>
            <a:prstGeom prst="arc">
              <a:avLst>
                <a:gd name="adj1" fmla="val 16198584"/>
                <a:gd name="adj2" fmla="val 5400297"/>
              </a:avLst>
            </a:prstGeom>
            <a:noFill/>
            <a:ln w="101600" cap="flat" cmpd="sng" algn="ctr">
              <a:solidFill>
                <a:srgbClr val="00B0F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grpSp>
      <p:sp>
        <p:nvSpPr>
          <p:cNvPr id="30" name="Arco 29"/>
          <p:cNvSpPr/>
          <p:nvPr/>
        </p:nvSpPr>
        <p:spPr bwMode="auto">
          <a:xfrm rot="10128726">
            <a:off x="3623401" y="1542969"/>
            <a:ext cx="2350889" cy="4595655"/>
          </a:xfrm>
          <a:prstGeom prst="arc">
            <a:avLst>
              <a:gd name="adj1" fmla="val 16218021"/>
              <a:gd name="adj2" fmla="val 5331188"/>
            </a:avLst>
          </a:prstGeom>
          <a:noFill/>
          <a:ln w="101600" cap="flat" cmpd="sng" algn="ctr">
            <a:solidFill>
              <a:schemeClr val="bg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grpSp>
        <p:nvGrpSpPr>
          <p:cNvPr id="7" name="Grupo 54"/>
          <p:cNvGrpSpPr/>
          <p:nvPr/>
        </p:nvGrpSpPr>
        <p:grpSpPr>
          <a:xfrm>
            <a:off x="3186730" y="2276872"/>
            <a:ext cx="864096" cy="899960"/>
            <a:chOff x="7618448" y="2832375"/>
            <a:chExt cx="864096" cy="899960"/>
          </a:xfrm>
        </p:grpSpPr>
        <p:grpSp>
          <p:nvGrpSpPr>
            <p:cNvPr id="8" name="Group 2"/>
            <p:cNvGrpSpPr>
              <a:grpSpLocks/>
            </p:cNvGrpSpPr>
            <p:nvPr/>
          </p:nvGrpSpPr>
          <p:grpSpPr bwMode="auto">
            <a:xfrm>
              <a:off x="7781428" y="3005336"/>
              <a:ext cx="534988" cy="546100"/>
              <a:chOff x="5090" y="4425"/>
              <a:chExt cx="843" cy="860"/>
            </a:xfrm>
          </p:grpSpPr>
          <p:sp>
            <p:nvSpPr>
              <p:cNvPr id="62" name="AutoShape 3"/>
              <p:cNvSpPr>
                <a:spLocks noChangeArrowheads="1"/>
              </p:cNvSpPr>
              <p:nvPr/>
            </p:nvSpPr>
            <p:spPr bwMode="auto">
              <a:xfrm>
                <a:off x="5090" y="4425"/>
                <a:ext cx="843" cy="860"/>
              </a:xfrm>
              <a:prstGeom prst="star16">
                <a:avLst>
                  <a:gd name="adj" fmla="val 37500"/>
                </a:avLst>
              </a:prstGeom>
              <a:solidFill>
                <a:srgbClr val="FFC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pt-BR"/>
              </a:p>
            </p:txBody>
          </p:sp>
          <p:sp>
            <p:nvSpPr>
              <p:cNvPr id="63" name="Oval 4"/>
              <p:cNvSpPr>
                <a:spLocks noChangeArrowheads="1"/>
              </p:cNvSpPr>
              <p:nvPr/>
            </p:nvSpPr>
            <p:spPr bwMode="auto">
              <a:xfrm>
                <a:off x="5265" y="4612"/>
                <a:ext cx="495" cy="488"/>
              </a:xfrm>
              <a:prstGeom prst="ellipse">
                <a:avLst/>
              </a:prstGeom>
              <a:solidFill>
                <a:srgbClr val="FFFF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pt-BR"/>
              </a:p>
            </p:txBody>
          </p:sp>
          <p:sp>
            <p:nvSpPr>
              <p:cNvPr id="64" name="Arc 5"/>
              <p:cNvSpPr>
                <a:spLocks/>
              </p:cNvSpPr>
              <p:nvPr/>
            </p:nvSpPr>
            <p:spPr bwMode="auto">
              <a:xfrm rot="245137" flipV="1">
                <a:off x="5411" y="4855"/>
                <a:ext cx="200" cy="143"/>
              </a:xfrm>
              <a:custGeom>
                <a:avLst/>
                <a:gdLst>
                  <a:gd name="G0" fmla="+- 0 0 0"/>
                  <a:gd name="G1" fmla="+- 21600 0 0"/>
                  <a:gd name="G2" fmla="+- 21600 0 0"/>
                  <a:gd name="T0" fmla="*/ 0 w 15760"/>
                  <a:gd name="T1" fmla="*/ 0 h 21600"/>
                  <a:gd name="T2" fmla="*/ 15760 w 15760"/>
                  <a:gd name="T3" fmla="*/ 6829 h 21600"/>
                  <a:gd name="T4" fmla="*/ 0 w 15760"/>
                  <a:gd name="T5" fmla="*/ 21600 h 21600"/>
                </a:gdLst>
                <a:ahLst/>
                <a:cxnLst>
                  <a:cxn ang="0">
                    <a:pos x="T0" y="T1"/>
                  </a:cxn>
                  <a:cxn ang="0">
                    <a:pos x="T2" y="T3"/>
                  </a:cxn>
                  <a:cxn ang="0">
                    <a:pos x="T4" y="T5"/>
                  </a:cxn>
                </a:cxnLst>
                <a:rect l="0" t="0" r="r" b="b"/>
                <a:pathLst>
                  <a:path w="15760" h="21600" fill="none" extrusionOk="0">
                    <a:moveTo>
                      <a:pt x="-1" y="0"/>
                    </a:moveTo>
                    <a:cubicBezTo>
                      <a:pt x="5971" y="0"/>
                      <a:pt x="11676" y="2472"/>
                      <a:pt x="15759" y="6829"/>
                    </a:cubicBezTo>
                  </a:path>
                  <a:path w="15760" h="21600" stroke="0" extrusionOk="0">
                    <a:moveTo>
                      <a:pt x="-1" y="0"/>
                    </a:moveTo>
                    <a:cubicBezTo>
                      <a:pt x="5971" y="0"/>
                      <a:pt x="11676" y="2472"/>
                      <a:pt x="15759" y="6829"/>
                    </a:cubicBezTo>
                    <a:lnTo>
                      <a:pt x="0" y="21600"/>
                    </a:lnTo>
                    <a:close/>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pt-BR"/>
              </a:p>
            </p:txBody>
          </p:sp>
          <p:sp>
            <p:nvSpPr>
              <p:cNvPr id="65" name="Oval 6"/>
              <p:cNvSpPr>
                <a:spLocks noChangeArrowheads="1"/>
              </p:cNvSpPr>
              <p:nvPr/>
            </p:nvSpPr>
            <p:spPr bwMode="auto">
              <a:xfrm>
                <a:off x="5306" y="4797"/>
                <a:ext cx="184" cy="89"/>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pt-BR"/>
              </a:p>
            </p:txBody>
          </p:sp>
          <p:sp>
            <p:nvSpPr>
              <p:cNvPr id="66" name="Oval 7"/>
              <p:cNvSpPr>
                <a:spLocks noChangeArrowheads="1"/>
              </p:cNvSpPr>
              <p:nvPr/>
            </p:nvSpPr>
            <p:spPr bwMode="auto">
              <a:xfrm>
                <a:off x="5536" y="4797"/>
                <a:ext cx="184" cy="89"/>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pt-BR"/>
              </a:p>
            </p:txBody>
          </p:sp>
          <p:cxnSp>
            <p:nvCxnSpPr>
              <p:cNvPr id="71" name="AutoShape 8"/>
              <p:cNvCxnSpPr>
                <a:cxnSpLocks noChangeShapeType="1"/>
              </p:cNvCxnSpPr>
              <p:nvPr/>
            </p:nvCxnSpPr>
            <p:spPr bwMode="auto">
              <a:xfrm>
                <a:off x="5265" y="4812"/>
                <a:ext cx="495" cy="0"/>
              </a:xfrm>
              <a:prstGeom prst="straightConnector1">
                <a:avLst/>
              </a:prstGeom>
              <a:noFill/>
              <a:ln w="9525">
                <a:solidFill>
                  <a:srgbClr val="000000"/>
                </a:solidFill>
                <a:round/>
                <a:headEnd/>
                <a:tailEnd/>
              </a:ln>
            </p:spPr>
          </p:cxnSp>
        </p:grpSp>
        <p:sp>
          <p:nvSpPr>
            <p:cNvPr id="61" name="Elipse 60"/>
            <p:cNvSpPr/>
            <p:nvPr/>
          </p:nvSpPr>
          <p:spPr bwMode="auto">
            <a:xfrm>
              <a:off x="7618448" y="2832375"/>
              <a:ext cx="864096" cy="899960"/>
            </a:xfrm>
            <a:prstGeom prst="ellipse">
              <a:avLst/>
            </a:prstGeom>
            <a:gradFill>
              <a:gsLst>
                <a:gs pos="7000">
                  <a:schemeClr val="bg1">
                    <a:alpha val="0"/>
                  </a:schemeClr>
                </a:gs>
                <a:gs pos="42000">
                  <a:srgbClr val="FFFFCC">
                    <a:alpha val="85000"/>
                  </a:srgbClr>
                </a:gs>
                <a:gs pos="100000">
                  <a:schemeClr val="tx1">
                    <a:alpha val="2000"/>
                  </a:schemeClr>
                </a:gs>
              </a:gsLst>
              <a:path path="shape">
                <a:fillToRect l="50000" t="50000" r="50000" b="50000"/>
              </a:path>
            </a:gra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grpSp>
      <p:sp>
        <p:nvSpPr>
          <p:cNvPr id="140" name="Text Box 20"/>
          <p:cNvSpPr txBox="1">
            <a:spLocks noChangeArrowheads="1"/>
          </p:cNvSpPr>
          <p:nvPr/>
        </p:nvSpPr>
        <p:spPr bwMode="auto">
          <a:xfrm>
            <a:off x="3434762" y="4714664"/>
            <a:ext cx="360362" cy="707886"/>
          </a:xfrm>
          <a:prstGeom prst="rect">
            <a:avLst/>
          </a:prstGeom>
          <a:noFill/>
          <a:ln w="9525">
            <a:noFill/>
            <a:miter lim="800000"/>
            <a:headEnd/>
            <a:tailEnd/>
          </a:ln>
        </p:spPr>
        <p:txBody>
          <a:bodyPr>
            <a:spAutoFit/>
          </a:bodyPr>
          <a:lstStyle/>
          <a:p>
            <a:pPr algn="l" eaLnBrk="1" hangingPunct="1">
              <a:spcBef>
                <a:spcPct val="50000"/>
              </a:spcBef>
            </a:pPr>
            <a:r>
              <a:rPr lang="pt-BR" sz="4000" dirty="0" smtClean="0">
                <a:solidFill>
                  <a:srgbClr val="FF3300"/>
                </a:solidFill>
                <a:latin typeface="Century Gothic" pitchFamily="34" charset="0"/>
              </a:rPr>
              <a:t>O</a:t>
            </a:r>
            <a:endParaRPr lang="pt-BR" sz="4000" dirty="0">
              <a:solidFill>
                <a:srgbClr val="FF3300"/>
              </a:solidFill>
              <a:latin typeface="Century Gothic" pitchFamily="34" charset="0"/>
            </a:endParaRPr>
          </a:p>
        </p:txBody>
      </p:sp>
      <p:cxnSp>
        <p:nvCxnSpPr>
          <p:cNvPr id="36" name="Conector de seta reta 35"/>
          <p:cNvCxnSpPr/>
          <p:nvPr/>
        </p:nvCxnSpPr>
        <p:spPr bwMode="auto">
          <a:xfrm flipV="1">
            <a:off x="3647707" y="2032075"/>
            <a:ext cx="138474" cy="432048"/>
          </a:xfrm>
          <a:prstGeom prst="straightConnector1">
            <a:avLst/>
          </a:prstGeom>
          <a:solidFill>
            <a:schemeClr val="accent1"/>
          </a:solidFill>
          <a:ln w="38100" cap="flat" cmpd="sng" algn="ctr">
            <a:solidFill>
              <a:srgbClr val="00FF00"/>
            </a:solidFill>
            <a:prstDash val="solid"/>
            <a:round/>
            <a:headEnd type="none" w="sm" len="sm"/>
            <a:tailEnd type="triangle" w="lg" len="lg"/>
          </a:ln>
          <a:effectLst/>
        </p:spPr>
      </p:cxnSp>
      <p:sp>
        <p:nvSpPr>
          <p:cNvPr id="137" name="Oval 25"/>
          <p:cNvSpPr>
            <a:spLocks noChangeArrowheads="1"/>
          </p:cNvSpPr>
          <p:nvPr/>
        </p:nvSpPr>
        <p:spPr bwMode="auto">
          <a:xfrm>
            <a:off x="3905820" y="4560002"/>
            <a:ext cx="142875" cy="144463"/>
          </a:xfrm>
          <a:prstGeom prst="ellipse">
            <a:avLst/>
          </a:prstGeom>
          <a:solidFill>
            <a:srgbClr val="FF0000"/>
          </a:solidFill>
          <a:ln w="9525">
            <a:solidFill>
              <a:schemeClr val="tx1"/>
            </a:solidFill>
            <a:round/>
            <a:headEnd/>
            <a:tailEnd/>
          </a:ln>
        </p:spPr>
        <p:txBody>
          <a:bodyPr wrap="none" anchor="ctr"/>
          <a:lstStyle/>
          <a:p>
            <a:endParaRPr lang="pt-BR">
              <a:latin typeface="Century Gothic" pitchFamily="34" charset="0"/>
            </a:endParaRPr>
          </a:p>
        </p:txBody>
      </p:sp>
      <p:sp>
        <p:nvSpPr>
          <p:cNvPr id="179" name="Oval 25"/>
          <p:cNvSpPr>
            <a:spLocks noChangeArrowheads="1"/>
          </p:cNvSpPr>
          <p:nvPr/>
        </p:nvSpPr>
        <p:spPr bwMode="auto">
          <a:xfrm rot="18342476">
            <a:off x="3580015" y="4097330"/>
            <a:ext cx="142875" cy="144463"/>
          </a:xfrm>
          <a:prstGeom prst="ellipse">
            <a:avLst/>
          </a:prstGeom>
          <a:solidFill>
            <a:srgbClr val="FFC000"/>
          </a:solidFill>
          <a:ln w="9525">
            <a:noFill/>
            <a:round/>
            <a:headEnd/>
            <a:tailEnd/>
          </a:ln>
        </p:spPr>
        <p:txBody>
          <a:bodyPr wrap="none" anchor="ctr"/>
          <a:lstStyle/>
          <a:p>
            <a:endParaRPr lang="pt-BR">
              <a:latin typeface="Helvetica 55 Roman" pitchFamily="34" charset="0"/>
            </a:endParaRPr>
          </a:p>
        </p:txBody>
      </p:sp>
      <p:sp>
        <p:nvSpPr>
          <p:cNvPr id="147" name="AutoShape 15"/>
          <p:cNvSpPr>
            <a:spLocks noChangeArrowheads="1"/>
          </p:cNvSpPr>
          <p:nvPr/>
        </p:nvSpPr>
        <p:spPr bwMode="auto">
          <a:xfrm>
            <a:off x="4224524" y="2104188"/>
            <a:ext cx="217487" cy="144463"/>
          </a:xfrm>
          <a:prstGeom prst="star5">
            <a:avLst/>
          </a:prstGeom>
          <a:solidFill>
            <a:srgbClr val="FFFFCC"/>
          </a:solidFill>
          <a:ln w="9525">
            <a:noFill/>
            <a:miter lim="800000"/>
            <a:headEnd/>
            <a:tailEnd/>
          </a:ln>
          <a:effectLst/>
        </p:spPr>
        <p:txBody>
          <a:bodyPr wrap="none" anchor="ctr"/>
          <a:lstStyle/>
          <a:p>
            <a:pPr>
              <a:defRPr/>
            </a:pPr>
            <a:endParaRPr lang="pt-BR">
              <a:latin typeface="Century Gothic" pitchFamily="34" charset="0"/>
            </a:endParaRPr>
          </a:p>
        </p:txBody>
      </p:sp>
      <p:sp>
        <p:nvSpPr>
          <p:cNvPr id="68" name="Oval 25"/>
          <p:cNvSpPr>
            <a:spLocks noChangeArrowheads="1"/>
          </p:cNvSpPr>
          <p:nvPr/>
        </p:nvSpPr>
        <p:spPr bwMode="auto">
          <a:xfrm>
            <a:off x="5259033" y="3021411"/>
            <a:ext cx="142875" cy="144463"/>
          </a:xfrm>
          <a:prstGeom prst="ellipse">
            <a:avLst/>
          </a:prstGeom>
          <a:solidFill>
            <a:srgbClr val="FF0000">
              <a:alpha val="64000"/>
            </a:srgbClr>
          </a:solidFill>
          <a:ln w="9525">
            <a:solidFill>
              <a:schemeClr val="tx1"/>
            </a:solidFill>
            <a:round/>
            <a:headEnd/>
            <a:tailEnd/>
          </a:ln>
        </p:spPr>
        <p:txBody>
          <a:bodyPr wrap="none" anchor="ctr"/>
          <a:lstStyle/>
          <a:p>
            <a:endParaRPr lang="pt-BR">
              <a:latin typeface="Century Gothic" pitchFamily="34"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2000"/>
                                        <p:tgtEl>
                                          <p:spTgt spid="3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fade">
                                      <p:cBhvr>
                                        <p:cTn id="10" dur="2000"/>
                                        <p:tgtEl>
                                          <p:spTgt spid="31"/>
                                        </p:tgtEl>
                                      </p:cBhvr>
                                    </p:animEffect>
                                  </p:childTnLst>
                                </p:cTn>
                              </p:par>
                            </p:childTnLst>
                          </p:cTn>
                        </p:par>
                        <p:par>
                          <p:cTn id="11" fill="hold">
                            <p:stCondLst>
                              <p:cond delay="2000"/>
                            </p:stCondLst>
                            <p:childTnLst>
                              <p:par>
                                <p:cTn id="12" presetID="10" presetClass="entr" presetSubtype="0" fill="hold"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2000"/>
                                        <p:tgtEl>
                                          <p:spTgt spid="7"/>
                                        </p:tgtEl>
                                      </p:cBhvr>
                                    </p:animEffect>
                                  </p:childTnLst>
                                </p:cTn>
                              </p:par>
                            </p:childTnLst>
                          </p:cTn>
                        </p:par>
                        <p:par>
                          <p:cTn id="15" fill="hold">
                            <p:stCondLst>
                              <p:cond delay="4000"/>
                            </p:stCondLst>
                            <p:childTnLst>
                              <p:par>
                                <p:cTn id="16" presetID="10" presetClass="entr" presetSubtype="0" fill="hold" nodeType="afterEffect">
                                  <p:stCondLst>
                                    <p:cond delay="0"/>
                                  </p:stCondLst>
                                  <p:childTnLst>
                                    <p:set>
                                      <p:cBhvr>
                                        <p:cTn id="17" dur="1" fill="hold">
                                          <p:stCondLst>
                                            <p:cond delay="0"/>
                                          </p:stCondLst>
                                        </p:cTn>
                                        <p:tgtEl>
                                          <p:spTgt spid="36"/>
                                        </p:tgtEl>
                                        <p:attrNameLst>
                                          <p:attrName>style.visibility</p:attrName>
                                        </p:attrNameLst>
                                      </p:cBhvr>
                                      <p:to>
                                        <p:strVal val="visible"/>
                                      </p:to>
                                    </p:set>
                                    <p:animEffect transition="in" filter="fade">
                                      <p:cBhvr>
                                        <p:cTn id="18" dur="2000"/>
                                        <p:tgtEl>
                                          <p:spTgt spid="3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35"/>
                                        </p:tgtEl>
                                        <p:attrNameLst>
                                          <p:attrName>style.visibility</p:attrName>
                                        </p:attrNameLst>
                                      </p:cBhvr>
                                      <p:to>
                                        <p:strVal val="visible"/>
                                      </p:to>
                                    </p:set>
                                    <p:animEffect transition="in" filter="fade">
                                      <p:cBhvr>
                                        <p:cTn id="21" dur="2000"/>
                                        <p:tgtEl>
                                          <p:spTgt spid="135"/>
                                        </p:tgtEl>
                                      </p:cBhvr>
                                    </p:animEffect>
                                  </p:childTnLst>
                                </p:cTn>
                              </p:par>
                            </p:childTnLst>
                          </p:cTn>
                        </p:par>
                        <p:par>
                          <p:cTn id="22" fill="hold">
                            <p:stCondLst>
                              <p:cond delay="6000"/>
                            </p:stCondLst>
                            <p:childTnLst>
                              <p:par>
                                <p:cTn id="23" presetID="10" presetClass="entr" presetSubtype="0" fill="hold" grpId="0" nodeType="afterEffect">
                                  <p:stCondLst>
                                    <p:cond delay="0"/>
                                  </p:stCondLst>
                                  <p:childTnLst>
                                    <p:set>
                                      <p:cBhvr>
                                        <p:cTn id="24" dur="1" fill="hold">
                                          <p:stCondLst>
                                            <p:cond delay="0"/>
                                          </p:stCondLst>
                                        </p:cTn>
                                        <p:tgtEl>
                                          <p:spTgt spid="98"/>
                                        </p:tgtEl>
                                        <p:attrNameLst>
                                          <p:attrName>style.visibility</p:attrName>
                                        </p:attrNameLst>
                                      </p:cBhvr>
                                      <p:to>
                                        <p:strVal val="visible"/>
                                      </p:to>
                                    </p:set>
                                    <p:animEffect transition="in" filter="fade">
                                      <p:cBhvr>
                                        <p:cTn id="25" dur="2000"/>
                                        <p:tgtEl>
                                          <p:spTgt spid="98"/>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67"/>
                                        </p:tgtEl>
                                        <p:attrNameLst>
                                          <p:attrName>style.visibility</p:attrName>
                                        </p:attrNameLst>
                                      </p:cBhvr>
                                      <p:to>
                                        <p:strVal val="visible"/>
                                      </p:to>
                                    </p:set>
                                    <p:animEffect transition="in" filter="fade">
                                      <p:cBhvr>
                                        <p:cTn id="28" dur="2000"/>
                                        <p:tgtEl>
                                          <p:spTgt spid="67"/>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79"/>
                                        </p:tgtEl>
                                        <p:attrNameLst>
                                          <p:attrName>style.visibility</p:attrName>
                                        </p:attrNameLst>
                                      </p:cBhvr>
                                      <p:to>
                                        <p:strVal val="visible"/>
                                      </p:to>
                                    </p:set>
                                    <p:animEffect transition="in" filter="fade">
                                      <p:cBhvr>
                                        <p:cTn id="33" dur="2000"/>
                                        <p:tgtEl>
                                          <p:spTgt spid="179"/>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80"/>
                                        </p:tgtEl>
                                        <p:attrNameLst>
                                          <p:attrName>style.visibility</p:attrName>
                                        </p:attrNameLst>
                                      </p:cBhvr>
                                      <p:to>
                                        <p:strVal val="visible"/>
                                      </p:to>
                                    </p:set>
                                    <p:animEffect transition="in" filter="fade">
                                      <p:cBhvr>
                                        <p:cTn id="36" dur="2000"/>
                                        <p:tgtEl>
                                          <p:spTgt spid="1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 grpId="0"/>
      <p:bldP spid="31" grpId="0" animBg="1"/>
      <p:bldP spid="98" grpId="0" animBg="1"/>
      <p:bldP spid="67" grpId="0"/>
      <p:bldP spid="180" grpId="0" animBg="1"/>
      <p:bldP spid="30" grpId="0" animBg="1"/>
      <p:bldP spid="17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66"/>
          <p:cNvGrpSpPr/>
          <p:nvPr/>
        </p:nvGrpSpPr>
        <p:grpSpPr>
          <a:xfrm>
            <a:off x="1719816" y="1516074"/>
            <a:ext cx="5665788" cy="4680000"/>
            <a:chOff x="1706194" y="1472815"/>
            <a:chExt cx="5665788" cy="4680000"/>
          </a:xfrm>
        </p:grpSpPr>
        <p:sp>
          <p:nvSpPr>
            <p:cNvPr id="74" name="Lua 73"/>
            <p:cNvSpPr/>
            <p:nvPr/>
          </p:nvSpPr>
          <p:spPr bwMode="auto">
            <a:xfrm rot="16200000">
              <a:off x="4042570" y="3708706"/>
              <a:ext cx="1125232" cy="3276000"/>
            </a:xfrm>
            <a:prstGeom prst="moon">
              <a:avLst>
                <a:gd name="adj" fmla="val 87500"/>
              </a:avLst>
            </a:prstGeom>
            <a:gradFill flip="none" rotWithShape="1">
              <a:gsLst>
                <a:gs pos="94000">
                  <a:schemeClr val="tx1">
                    <a:alpha val="0"/>
                  </a:schemeClr>
                </a:gs>
                <a:gs pos="68000">
                  <a:srgbClr val="7030A0">
                    <a:alpha val="41000"/>
                  </a:srgbClr>
                </a:gs>
                <a:gs pos="3000">
                  <a:schemeClr val="bg1">
                    <a:alpha val="37000"/>
                  </a:schemeClr>
                </a:gs>
              </a:gsLst>
              <a:lin ang="21594000" scaled="0"/>
              <a:tileRect/>
            </a:gra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defTabSz="914342"/>
              <a:endParaRPr lang="pt-BR" dirty="0" smtClean="0"/>
            </a:p>
          </p:txBody>
        </p:sp>
        <p:sp>
          <p:nvSpPr>
            <p:cNvPr id="75" name="Line 6"/>
            <p:cNvSpPr>
              <a:spLocks noChangeShapeType="1"/>
            </p:cNvSpPr>
            <p:nvPr/>
          </p:nvSpPr>
          <p:spPr bwMode="auto">
            <a:xfrm flipV="1">
              <a:off x="3923927" y="3049114"/>
              <a:ext cx="1392351" cy="1590959"/>
            </a:xfrm>
            <a:prstGeom prst="line">
              <a:avLst/>
            </a:prstGeom>
            <a:noFill/>
            <a:ln w="50800">
              <a:solidFill>
                <a:schemeClr val="bg1"/>
              </a:solidFill>
              <a:round/>
              <a:headEnd/>
              <a:tailEnd/>
            </a:ln>
          </p:spPr>
          <p:txBody>
            <a:bodyPr/>
            <a:lstStyle/>
            <a:p>
              <a:pPr>
                <a:defRPr/>
              </a:pPr>
              <a:endParaRPr lang="pt-BR">
                <a:latin typeface="Century Gothic" pitchFamily="34" charset="0"/>
              </a:endParaRPr>
            </a:p>
          </p:txBody>
        </p:sp>
        <p:grpSp>
          <p:nvGrpSpPr>
            <p:cNvPr id="3" name="Grupo 35"/>
            <p:cNvGrpSpPr>
              <a:grpSpLocks/>
            </p:cNvGrpSpPr>
            <p:nvPr/>
          </p:nvGrpSpPr>
          <p:grpSpPr bwMode="auto">
            <a:xfrm>
              <a:off x="1706194" y="1472815"/>
              <a:ext cx="5665788" cy="4680000"/>
              <a:chOff x="1714480" y="1598472"/>
              <a:chExt cx="5665808" cy="4680000"/>
            </a:xfrm>
          </p:grpSpPr>
          <p:sp>
            <p:nvSpPr>
              <p:cNvPr id="127" name="Line 7"/>
              <p:cNvSpPr>
                <a:spLocks noChangeShapeType="1"/>
              </p:cNvSpPr>
              <p:nvPr/>
            </p:nvSpPr>
            <p:spPr bwMode="auto">
              <a:xfrm>
                <a:off x="2285982" y="3929063"/>
                <a:ext cx="4679967" cy="0"/>
              </a:xfrm>
              <a:prstGeom prst="line">
                <a:avLst/>
              </a:prstGeom>
              <a:noFill/>
              <a:ln w="50800">
                <a:solidFill>
                  <a:schemeClr val="bg1"/>
                </a:solidFill>
                <a:round/>
                <a:headEnd/>
                <a:tailEnd/>
              </a:ln>
            </p:spPr>
            <p:txBody>
              <a:bodyPr/>
              <a:lstStyle/>
              <a:p>
                <a:pPr>
                  <a:defRPr/>
                </a:pPr>
                <a:endParaRPr lang="pt-BR">
                  <a:latin typeface="Century Gothic" pitchFamily="34" charset="0"/>
                </a:endParaRPr>
              </a:p>
            </p:txBody>
          </p:sp>
          <p:sp>
            <p:nvSpPr>
              <p:cNvPr id="128" name="Oval 2"/>
              <p:cNvSpPr>
                <a:spLocks noChangeArrowheads="1"/>
              </p:cNvSpPr>
              <p:nvPr/>
            </p:nvSpPr>
            <p:spPr bwMode="auto">
              <a:xfrm>
                <a:off x="2285557" y="1598472"/>
                <a:ext cx="4681537" cy="4680000"/>
              </a:xfrm>
              <a:prstGeom prst="ellipse">
                <a:avLst/>
              </a:prstGeom>
              <a:gradFill flip="none" rotWithShape="1">
                <a:gsLst>
                  <a:gs pos="70000">
                    <a:srgbClr val="7030A0"/>
                  </a:gs>
                  <a:gs pos="65000">
                    <a:schemeClr val="tx1">
                      <a:alpha val="40000"/>
                    </a:schemeClr>
                  </a:gs>
                </a:gsLst>
                <a:path path="circle">
                  <a:fillToRect l="50000" t="50000" r="50000" b="50000"/>
                </a:path>
                <a:tileRect/>
              </a:gradFill>
              <a:ln w="63500">
                <a:solidFill>
                  <a:schemeClr val="accent6">
                    <a:lumMod val="60000"/>
                    <a:lumOff val="40000"/>
                    <a:alpha val="50000"/>
                  </a:schemeClr>
                </a:solidFill>
                <a:round/>
                <a:headEnd/>
                <a:tailEnd/>
              </a:ln>
              <a:effectLst/>
            </p:spPr>
            <p:txBody>
              <a:bodyPr wrap="none" anchor="ctr"/>
              <a:lstStyle/>
              <a:p>
                <a:pPr>
                  <a:defRPr/>
                </a:pPr>
                <a:endParaRPr lang="pt-BR">
                  <a:latin typeface="Century Gothic" pitchFamily="34" charset="0"/>
                </a:endParaRPr>
              </a:p>
            </p:txBody>
          </p:sp>
          <p:sp>
            <p:nvSpPr>
              <p:cNvPr id="129" name="Text Box 21"/>
              <p:cNvSpPr txBox="1">
                <a:spLocks noChangeArrowheads="1"/>
              </p:cNvSpPr>
              <p:nvPr/>
            </p:nvSpPr>
            <p:spPr bwMode="auto">
              <a:xfrm>
                <a:off x="1714480" y="3573463"/>
                <a:ext cx="360363" cy="707886"/>
              </a:xfrm>
              <a:prstGeom prst="rect">
                <a:avLst/>
              </a:prstGeom>
              <a:noFill/>
              <a:ln w="9525">
                <a:noFill/>
                <a:miter lim="800000"/>
                <a:headEnd/>
                <a:tailEnd/>
              </a:ln>
            </p:spPr>
            <p:txBody>
              <a:bodyPr>
                <a:spAutoFit/>
              </a:bodyPr>
              <a:lstStyle/>
              <a:p>
                <a:pPr algn="l" eaLnBrk="1" hangingPunct="1">
                  <a:spcBef>
                    <a:spcPct val="50000"/>
                  </a:spcBef>
                </a:pPr>
                <a:r>
                  <a:rPr lang="pt-BR" sz="4000" dirty="0" smtClean="0">
                    <a:solidFill>
                      <a:srgbClr val="FF3300"/>
                    </a:solidFill>
                    <a:latin typeface="Century Gothic" pitchFamily="34" charset="0"/>
                  </a:rPr>
                  <a:t>N</a:t>
                </a:r>
                <a:endParaRPr lang="pt-BR" sz="4000" dirty="0">
                  <a:solidFill>
                    <a:srgbClr val="FF3300"/>
                  </a:solidFill>
                  <a:latin typeface="Century Gothic" pitchFamily="34" charset="0"/>
                </a:endParaRPr>
              </a:p>
            </p:txBody>
          </p:sp>
          <p:sp>
            <p:nvSpPr>
              <p:cNvPr id="130" name="Text Box 22"/>
              <p:cNvSpPr txBox="1">
                <a:spLocks noChangeArrowheads="1"/>
              </p:cNvSpPr>
              <p:nvPr/>
            </p:nvSpPr>
            <p:spPr bwMode="auto">
              <a:xfrm>
                <a:off x="5357818" y="2500306"/>
                <a:ext cx="360363" cy="707886"/>
              </a:xfrm>
              <a:prstGeom prst="rect">
                <a:avLst/>
              </a:prstGeom>
              <a:noFill/>
              <a:ln w="9525">
                <a:noFill/>
                <a:miter lim="800000"/>
                <a:headEnd/>
                <a:tailEnd/>
              </a:ln>
            </p:spPr>
            <p:txBody>
              <a:bodyPr>
                <a:spAutoFit/>
              </a:bodyPr>
              <a:lstStyle/>
              <a:p>
                <a:pPr algn="l" eaLnBrk="1" hangingPunct="1">
                  <a:spcBef>
                    <a:spcPct val="50000"/>
                  </a:spcBef>
                </a:pPr>
                <a:r>
                  <a:rPr lang="pt-BR" sz="4000" dirty="0" smtClean="0">
                    <a:solidFill>
                      <a:srgbClr val="FF3300"/>
                    </a:solidFill>
                    <a:latin typeface="Century Gothic" pitchFamily="34" charset="0"/>
                  </a:rPr>
                  <a:t>L</a:t>
                </a:r>
                <a:endParaRPr lang="pt-BR" sz="4000" dirty="0">
                  <a:solidFill>
                    <a:srgbClr val="FF3300"/>
                  </a:solidFill>
                  <a:latin typeface="Century Gothic" pitchFamily="34" charset="0"/>
                </a:endParaRPr>
              </a:p>
            </p:txBody>
          </p:sp>
          <p:sp>
            <p:nvSpPr>
              <p:cNvPr id="131" name="Text Box 23"/>
              <p:cNvSpPr txBox="1">
                <a:spLocks noChangeArrowheads="1"/>
              </p:cNvSpPr>
              <p:nvPr/>
            </p:nvSpPr>
            <p:spPr bwMode="auto">
              <a:xfrm>
                <a:off x="7019925" y="3649808"/>
                <a:ext cx="360363" cy="707886"/>
              </a:xfrm>
              <a:prstGeom prst="rect">
                <a:avLst/>
              </a:prstGeom>
              <a:noFill/>
              <a:ln w="9525">
                <a:noFill/>
                <a:miter lim="800000"/>
                <a:headEnd/>
                <a:tailEnd/>
              </a:ln>
            </p:spPr>
            <p:txBody>
              <a:bodyPr>
                <a:spAutoFit/>
              </a:bodyPr>
              <a:lstStyle/>
              <a:p>
                <a:pPr algn="l" eaLnBrk="1" hangingPunct="1">
                  <a:spcBef>
                    <a:spcPct val="50000"/>
                  </a:spcBef>
                </a:pPr>
                <a:r>
                  <a:rPr lang="pt-BR" sz="4000" dirty="0" smtClean="0">
                    <a:solidFill>
                      <a:srgbClr val="FF3300"/>
                    </a:solidFill>
                    <a:latin typeface="Century Gothic" pitchFamily="34" charset="0"/>
                  </a:rPr>
                  <a:t>S</a:t>
                </a:r>
                <a:endParaRPr lang="pt-BR" sz="4000" dirty="0">
                  <a:solidFill>
                    <a:srgbClr val="FF3300"/>
                  </a:solidFill>
                  <a:latin typeface="Century Gothic" pitchFamily="34" charset="0"/>
                </a:endParaRPr>
              </a:p>
            </p:txBody>
          </p:sp>
          <p:sp>
            <p:nvSpPr>
              <p:cNvPr id="132" name="Arc 4"/>
              <p:cNvSpPr>
                <a:spLocks/>
              </p:cNvSpPr>
              <p:nvPr/>
            </p:nvSpPr>
            <p:spPr bwMode="auto">
              <a:xfrm flipV="1">
                <a:off x="2287320" y="3143454"/>
                <a:ext cx="4679944" cy="1584325"/>
              </a:xfrm>
              <a:custGeom>
                <a:avLst/>
                <a:gdLst>
                  <a:gd name="T0" fmla="*/ 2147483647 w 43200"/>
                  <a:gd name="T1" fmla="*/ 2147483647 h 43200"/>
                  <a:gd name="T2" fmla="*/ 2147483647 w 43200"/>
                  <a:gd name="T3" fmla="*/ 2147483647 h 43200"/>
                  <a:gd name="T4" fmla="*/ 2147483647 w 43200"/>
                  <a:gd name="T5" fmla="*/ 2147483647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43199" y="21728"/>
                    </a:moveTo>
                    <a:cubicBezTo>
                      <a:pt x="43128" y="33607"/>
                      <a:pt x="33479" y="43199"/>
                      <a:pt x="21600" y="43200"/>
                    </a:cubicBezTo>
                    <a:cubicBezTo>
                      <a:pt x="9670" y="43200"/>
                      <a:pt x="0" y="33529"/>
                      <a:pt x="0" y="21600"/>
                    </a:cubicBezTo>
                    <a:cubicBezTo>
                      <a:pt x="0" y="9670"/>
                      <a:pt x="9670" y="0"/>
                      <a:pt x="21600" y="0"/>
                    </a:cubicBezTo>
                    <a:cubicBezTo>
                      <a:pt x="33529" y="-1"/>
                      <a:pt x="43199" y="9670"/>
                      <a:pt x="43200" y="21599"/>
                    </a:cubicBezTo>
                  </a:path>
                  <a:path w="43200" h="43200" stroke="0" extrusionOk="0">
                    <a:moveTo>
                      <a:pt x="43199" y="21728"/>
                    </a:moveTo>
                    <a:cubicBezTo>
                      <a:pt x="43128" y="33607"/>
                      <a:pt x="33479" y="43199"/>
                      <a:pt x="21600" y="43200"/>
                    </a:cubicBezTo>
                    <a:cubicBezTo>
                      <a:pt x="9670" y="43200"/>
                      <a:pt x="0" y="33529"/>
                      <a:pt x="0" y="21600"/>
                    </a:cubicBezTo>
                    <a:cubicBezTo>
                      <a:pt x="0" y="9670"/>
                      <a:pt x="9670" y="0"/>
                      <a:pt x="21600" y="0"/>
                    </a:cubicBezTo>
                    <a:cubicBezTo>
                      <a:pt x="33529" y="-1"/>
                      <a:pt x="43199" y="9670"/>
                      <a:pt x="43200" y="21599"/>
                    </a:cubicBezTo>
                    <a:lnTo>
                      <a:pt x="21600" y="21600"/>
                    </a:lnTo>
                    <a:close/>
                  </a:path>
                </a:pathLst>
              </a:custGeom>
              <a:solidFill>
                <a:srgbClr val="143C2B">
                  <a:alpha val="72940"/>
                </a:srgbClr>
              </a:solidFill>
              <a:ln w="50800" cap="rnd">
                <a:solidFill>
                  <a:srgbClr val="339966">
                    <a:alpha val="60000"/>
                  </a:srgbClr>
                </a:solidFill>
                <a:prstDash val="solid"/>
                <a:round/>
                <a:headEnd/>
                <a:tailEnd/>
              </a:ln>
            </p:spPr>
            <p:txBody>
              <a:bodyPr wrap="none" anchor="ctr"/>
              <a:lstStyle/>
              <a:p>
                <a:endParaRPr lang="pt-BR">
                  <a:latin typeface="Century Gothic" pitchFamily="34" charset="0"/>
                </a:endParaRPr>
              </a:p>
            </p:txBody>
          </p:sp>
          <p:sp>
            <p:nvSpPr>
              <p:cNvPr id="133" name="Text Box 20"/>
              <p:cNvSpPr txBox="1">
                <a:spLocks noChangeArrowheads="1"/>
              </p:cNvSpPr>
              <p:nvPr/>
            </p:nvSpPr>
            <p:spPr bwMode="auto">
              <a:xfrm>
                <a:off x="3428992" y="4797425"/>
                <a:ext cx="360363" cy="707886"/>
              </a:xfrm>
              <a:prstGeom prst="rect">
                <a:avLst/>
              </a:prstGeom>
              <a:noFill/>
              <a:ln w="9525">
                <a:noFill/>
                <a:miter lim="800000"/>
                <a:headEnd/>
                <a:tailEnd/>
              </a:ln>
            </p:spPr>
            <p:txBody>
              <a:bodyPr>
                <a:spAutoFit/>
              </a:bodyPr>
              <a:lstStyle/>
              <a:p>
                <a:pPr algn="l" eaLnBrk="1" hangingPunct="1">
                  <a:spcBef>
                    <a:spcPct val="50000"/>
                  </a:spcBef>
                </a:pPr>
                <a:r>
                  <a:rPr lang="pt-BR" sz="4000" dirty="0" smtClean="0">
                    <a:solidFill>
                      <a:srgbClr val="FF3300"/>
                    </a:solidFill>
                    <a:latin typeface="Century Gothic" pitchFamily="34" charset="0"/>
                  </a:rPr>
                  <a:t>O</a:t>
                </a:r>
                <a:endParaRPr lang="pt-BR" sz="4000" dirty="0">
                  <a:solidFill>
                    <a:srgbClr val="FF3300"/>
                  </a:solidFill>
                  <a:latin typeface="Century Gothic" pitchFamily="34" charset="0"/>
                </a:endParaRPr>
              </a:p>
            </p:txBody>
          </p:sp>
        </p:grpSp>
        <p:sp>
          <p:nvSpPr>
            <p:cNvPr id="78" name="Arc 3"/>
            <p:cNvSpPr>
              <a:spLocks/>
            </p:cNvSpPr>
            <p:nvPr/>
          </p:nvSpPr>
          <p:spPr bwMode="auto">
            <a:xfrm rot="20930720" flipV="1">
              <a:off x="2751138" y="3403600"/>
              <a:ext cx="4094162" cy="196850"/>
            </a:xfrm>
            <a:custGeom>
              <a:avLst/>
              <a:gdLst>
                <a:gd name="T0" fmla="*/ 2147483647 w 21407"/>
                <a:gd name="T1" fmla="*/ 2147483647 h 3672"/>
                <a:gd name="T2" fmla="*/ 2147483647 w 21407"/>
                <a:gd name="T3" fmla="*/ 2147483647 h 3672"/>
                <a:gd name="T4" fmla="*/ 0 w 21407"/>
                <a:gd name="T5" fmla="*/ 0 h 3672"/>
                <a:gd name="T6" fmla="*/ 0 60000 65536"/>
                <a:gd name="T7" fmla="*/ 0 60000 65536"/>
                <a:gd name="T8" fmla="*/ 0 60000 65536"/>
                <a:gd name="T9" fmla="*/ 0 w 21407"/>
                <a:gd name="T10" fmla="*/ 0 h 3672"/>
                <a:gd name="T11" fmla="*/ 21407 w 21407"/>
                <a:gd name="T12" fmla="*/ 3672 h 3672"/>
              </a:gdLst>
              <a:ahLst/>
              <a:cxnLst>
                <a:cxn ang="T6">
                  <a:pos x="T0" y="T1"/>
                </a:cxn>
                <a:cxn ang="T7">
                  <a:pos x="T2" y="T3"/>
                </a:cxn>
                <a:cxn ang="T8">
                  <a:pos x="T4" y="T5"/>
                </a:cxn>
              </a:cxnLst>
              <a:rect l="T9" t="T10" r="T11" b="T12"/>
              <a:pathLst>
                <a:path w="21407" h="3672" fill="none" extrusionOk="0">
                  <a:moveTo>
                    <a:pt x="21406" y="2883"/>
                  </a:moveTo>
                  <a:cubicBezTo>
                    <a:pt x="21371" y="3147"/>
                    <a:pt x="21330" y="3410"/>
                    <a:pt x="21285" y="3671"/>
                  </a:cubicBezTo>
                </a:path>
                <a:path w="21407" h="3672" stroke="0" extrusionOk="0">
                  <a:moveTo>
                    <a:pt x="21406" y="2883"/>
                  </a:moveTo>
                  <a:cubicBezTo>
                    <a:pt x="21371" y="3147"/>
                    <a:pt x="21330" y="3410"/>
                    <a:pt x="21285" y="3671"/>
                  </a:cubicBezTo>
                  <a:lnTo>
                    <a:pt x="0" y="0"/>
                  </a:lnTo>
                  <a:close/>
                </a:path>
              </a:pathLst>
            </a:custGeom>
            <a:noFill/>
            <a:ln w="9525">
              <a:solidFill>
                <a:schemeClr val="tx1"/>
              </a:solidFill>
              <a:round/>
              <a:headEnd/>
              <a:tailEnd/>
            </a:ln>
          </p:spPr>
          <p:txBody>
            <a:bodyPr wrap="none" anchor="ctr"/>
            <a:lstStyle/>
            <a:p>
              <a:endParaRPr lang="pt-BR">
                <a:latin typeface="Century Gothic" pitchFamily="34" charset="0"/>
              </a:endParaRPr>
            </a:p>
          </p:txBody>
        </p:sp>
        <p:sp>
          <p:nvSpPr>
            <p:cNvPr id="84" name="Arc 5"/>
            <p:cNvSpPr>
              <a:spLocks/>
            </p:cNvSpPr>
            <p:nvPr/>
          </p:nvSpPr>
          <p:spPr bwMode="auto">
            <a:xfrm flipV="1">
              <a:off x="2279034" y="3748882"/>
              <a:ext cx="4679950" cy="879475"/>
            </a:xfrm>
            <a:custGeom>
              <a:avLst/>
              <a:gdLst>
                <a:gd name="T0" fmla="*/ 2147483647 w 43200"/>
                <a:gd name="T1" fmla="*/ 2147483647 h 23987"/>
                <a:gd name="T2" fmla="*/ 2147483647 w 43200"/>
                <a:gd name="T3" fmla="*/ 2147483647 h 23987"/>
                <a:gd name="T4" fmla="*/ 2147483647 w 43200"/>
                <a:gd name="T5" fmla="*/ 2147483647 h 23987"/>
                <a:gd name="T6" fmla="*/ 0 60000 65536"/>
                <a:gd name="T7" fmla="*/ 0 60000 65536"/>
                <a:gd name="T8" fmla="*/ 0 60000 65536"/>
                <a:gd name="T9" fmla="*/ 0 w 43200"/>
                <a:gd name="T10" fmla="*/ 0 h 23987"/>
                <a:gd name="T11" fmla="*/ 43200 w 43200"/>
                <a:gd name="T12" fmla="*/ 23987 h 23987"/>
              </a:gdLst>
              <a:ahLst/>
              <a:cxnLst>
                <a:cxn ang="T6">
                  <a:pos x="T0" y="T1"/>
                </a:cxn>
                <a:cxn ang="T7">
                  <a:pos x="T2" y="T3"/>
                </a:cxn>
                <a:cxn ang="T8">
                  <a:pos x="T4" y="T5"/>
                </a:cxn>
              </a:cxnLst>
              <a:rect l="T9" t="T10" r="T11" b="T12"/>
              <a:pathLst>
                <a:path w="43200" h="23987" fill="none" extrusionOk="0">
                  <a:moveTo>
                    <a:pt x="132" y="23986"/>
                  </a:moveTo>
                  <a:cubicBezTo>
                    <a:pt x="44" y="23194"/>
                    <a:pt x="0" y="22397"/>
                    <a:pt x="0" y="21600"/>
                  </a:cubicBezTo>
                  <a:cubicBezTo>
                    <a:pt x="0" y="9670"/>
                    <a:pt x="9670" y="0"/>
                    <a:pt x="21600" y="0"/>
                  </a:cubicBezTo>
                  <a:cubicBezTo>
                    <a:pt x="33529" y="0"/>
                    <a:pt x="43200" y="9670"/>
                    <a:pt x="43200" y="21600"/>
                  </a:cubicBezTo>
                  <a:cubicBezTo>
                    <a:pt x="43200" y="21837"/>
                    <a:pt x="43196" y="22074"/>
                    <a:pt x="43188" y="22312"/>
                  </a:cubicBezTo>
                </a:path>
                <a:path w="43200" h="23987" stroke="0" extrusionOk="0">
                  <a:moveTo>
                    <a:pt x="132" y="23986"/>
                  </a:moveTo>
                  <a:cubicBezTo>
                    <a:pt x="44" y="23194"/>
                    <a:pt x="0" y="22397"/>
                    <a:pt x="0" y="21600"/>
                  </a:cubicBezTo>
                  <a:cubicBezTo>
                    <a:pt x="0" y="9670"/>
                    <a:pt x="9670" y="0"/>
                    <a:pt x="21600" y="0"/>
                  </a:cubicBezTo>
                  <a:cubicBezTo>
                    <a:pt x="33529" y="0"/>
                    <a:pt x="43200" y="9670"/>
                    <a:pt x="43200" y="21600"/>
                  </a:cubicBezTo>
                  <a:cubicBezTo>
                    <a:pt x="43200" y="21837"/>
                    <a:pt x="43196" y="22074"/>
                    <a:pt x="43188" y="22312"/>
                  </a:cubicBezTo>
                  <a:lnTo>
                    <a:pt x="21600" y="21600"/>
                  </a:lnTo>
                  <a:close/>
                </a:path>
              </a:pathLst>
            </a:custGeom>
            <a:solidFill>
              <a:srgbClr val="143C2B">
                <a:alpha val="7059"/>
              </a:srgbClr>
            </a:solidFill>
            <a:ln w="101600">
              <a:solidFill>
                <a:srgbClr val="339966"/>
              </a:solidFill>
              <a:round/>
              <a:headEnd/>
              <a:tailEnd/>
            </a:ln>
          </p:spPr>
          <p:txBody>
            <a:bodyPr wrap="none" anchor="ctr"/>
            <a:lstStyle/>
            <a:p>
              <a:endParaRPr lang="pt-BR">
                <a:latin typeface="Century Gothic" pitchFamily="34" charset="0"/>
              </a:endParaRPr>
            </a:p>
          </p:txBody>
        </p:sp>
        <p:grpSp>
          <p:nvGrpSpPr>
            <p:cNvPr id="4" name="Grupo 28"/>
            <p:cNvGrpSpPr/>
            <p:nvPr/>
          </p:nvGrpSpPr>
          <p:grpSpPr>
            <a:xfrm>
              <a:off x="4489350" y="3197255"/>
              <a:ext cx="292024" cy="638270"/>
              <a:chOff x="4489350" y="3197255"/>
              <a:chExt cx="292024" cy="638270"/>
            </a:xfrm>
          </p:grpSpPr>
          <p:sp>
            <p:nvSpPr>
              <p:cNvPr id="121" name="Elipse 120"/>
              <p:cNvSpPr/>
              <p:nvPr/>
            </p:nvSpPr>
            <p:spPr bwMode="auto">
              <a:xfrm>
                <a:off x="4538750" y="3197255"/>
                <a:ext cx="216024" cy="216024"/>
              </a:xfrm>
              <a:prstGeom prst="ellipse">
                <a:avLst/>
              </a:prstGeom>
              <a:noFill/>
              <a:ln w="31750" cap="flat" cmpd="sng" algn="ctr">
                <a:solidFill>
                  <a:schemeClr val="bg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cxnSp>
            <p:nvCxnSpPr>
              <p:cNvPr id="122" name="Conector reto 121"/>
              <p:cNvCxnSpPr>
                <a:stCxn id="121" idx="4"/>
              </p:cNvCxnSpPr>
              <p:nvPr/>
            </p:nvCxnSpPr>
            <p:spPr bwMode="auto">
              <a:xfrm flipH="1">
                <a:off x="4610758" y="3413279"/>
                <a:ext cx="36004" cy="216024"/>
              </a:xfrm>
              <a:prstGeom prst="line">
                <a:avLst/>
              </a:prstGeom>
              <a:solidFill>
                <a:schemeClr val="accent1"/>
              </a:solidFill>
              <a:ln w="31750" cap="flat" cmpd="sng" algn="ctr">
                <a:solidFill>
                  <a:schemeClr val="bg1"/>
                </a:solidFill>
                <a:prstDash val="solid"/>
                <a:round/>
                <a:headEnd type="none" w="sm" len="sm"/>
                <a:tailEnd type="none" w="sm" len="sm"/>
              </a:ln>
              <a:effectLst/>
            </p:spPr>
          </p:cxnSp>
          <p:cxnSp>
            <p:nvCxnSpPr>
              <p:cNvPr id="123" name="Conector reto 122"/>
              <p:cNvCxnSpPr/>
              <p:nvPr/>
            </p:nvCxnSpPr>
            <p:spPr bwMode="auto">
              <a:xfrm>
                <a:off x="4610758" y="3603178"/>
                <a:ext cx="144016" cy="216024"/>
              </a:xfrm>
              <a:prstGeom prst="line">
                <a:avLst/>
              </a:prstGeom>
              <a:solidFill>
                <a:schemeClr val="accent1"/>
              </a:solidFill>
              <a:ln w="31750" cap="flat" cmpd="sng" algn="ctr">
                <a:solidFill>
                  <a:schemeClr val="bg1"/>
                </a:solidFill>
                <a:prstDash val="solid"/>
                <a:round/>
                <a:headEnd type="none" w="sm" len="sm"/>
                <a:tailEnd type="none" w="sm" len="sm"/>
              </a:ln>
              <a:effectLst/>
            </p:spPr>
          </p:cxnSp>
          <p:cxnSp>
            <p:nvCxnSpPr>
              <p:cNvPr id="124" name="Conector reto 123"/>
              <p:cNvCxnSpPr/>
              <p:nvPr/>
            </p:nvCxnSpPr>
            <p:spPr bwMode="auto">
              <a:xfrm flipH="1">
                <a:off x="4541242" y="3619501"/>
                <a:ext cx="72008" cy="216024"/>
              </a:xfrm>
              <a:prstGeom prst="line">
                <a:avLst/>
              </a:prstGeom>
              <a:solidFill>
                <a:schemeClr val="accent1"/>
              </a:solidFill>
              <a:ln w="31750" cap="flat" cmpd="sng" algn="ctr">
                <a:solidFill>
                  <a:schemeClr val="bg1"/>
                </a:solidFill>
                <a:prstDash val="solid"/>
                <a:round/>
                <a:headEnd type="none" w="sm" len="sm"/>
                <a:tailEnd type="none" w="sm" len="sm"/>
              </a:ln>
              <a:effectLst/>
            </p:spPr>
          </p:cxnSp>
          <p:cxnSp>
            <p:nvCxnSpPr>
              <p:cNvPr id="125" name="Conector reto 124"/>
              <p:cNvCxnSpPr/>
              <p:nvPr/>
            </p:nvCxnSpPr>
            <p:spPr bwMode="auto">
              <a:xfrm>
                <a:off x="4637358" y="3451623"/>
                <a:ext cx="144016" cy="72008"/>
              </a:xfrm>
              <a:prstGeom prst="line">
                <a:avLst/>
              </a:prstGeom>
              <a:solidFill>
                <a:schemeClr val="accent1"/>
              </a:solidFill>
              <a:ln w="31750" cap="flat" cmpd="sng" algn="ctr">
                <a:solidFill>
                  <a:schemeClr val="bg1"/>
                </a:solidFill>
                <a:prstDash val="solid"/>
                <a:round/>
                <a:headEnd type="none" w="sm" len="sm"/>
                <a:tailEnd type="none" w="sm" len="sm"/>
              </a:ln>
              <a:effectLst/>
            </p:spPr>
          </p:cxnSp>
          <p:cxnSp>
            <p:nvCxnSpPr>
              <p:cNvPr id="126" name="Conector reto 125"/>
              <p:cNvCxnSpPr/>
              <p:nvPr/>
            </p:nvCxnSpPr>
            <p:spPr bwMode="auto">
              <a:xfrm flipV="1">
                <a:off x="4489350" y="3458273"/>
                <a:ext cx="144016" cy="72008"/>
              </a:xfrm>
              <a:prstGeom prst="line">
                <a:avLst/>
              </a:prstGeom>
              <a:solidFill>
                <a:schemeClr val="accent1"/>
              </a:solidFill>
              <a:ln w="31750" cap="flat" cmpd="sng" algn="ctr">
                <a:solidFill>
                  <a:schemeClr val="bg1"/>
                </a:solidFill>
                <a:prstDash val="solid"/>
                <a:round/>
                <a:headEnd type="none" w="sm" len="sm"/>
                <a:tailEnd type="none" w="sm" len="sm"/>
              </a:ln>
              <a:effectLst/>
            </p:spPr>
          </p:cxnSp>
        </p:grpSp>
        <p:sp>
          <p:nvSpPr>
            <p:cNvPr id="105" name="Oval 25"/>
            <p:cNvSpPr>
              <a:spLocks noChangeArrowheads="1"/>
            </p:cNvSpPr>
            <p:nvPr/>
          </p:nvSpPr>
          <p:spPr bwMode="auto">
            <a:xfrm>
              <a:off x="2195736" y="3730418"/>
              <a:ext cx="142875" cy="144463"/>
            </a:xfrm>
            <a:prstGeom prst="ellipse">
              <a:avLst/>
            </a:prstGeom>
            <a:solidFill>
              <a:srgbClr val="FF0000"/>
            </a:solidFill>
            <a:ln w="9525">
              <a:solidFill>
                <a:schemeClr val="tx1"/>
              </a:solidFill>
              <a:round/>
              <a:headEnd/>
              <a:tailEnd/>
            </a:ln>
          </p:spPr>
          <p:txBody>
            <a:bodyPr wrap="none" anchor="ctr"/>
            <a:lstStyle/>
            <a:p>
              <a:endParaRPr lang="pt-BR">
                <a:latin typeface="Century Gothic" pitchFamily="34" charset="0"/>
              </a:endParaRPr>
            </a:p>
          </p:txBody>
        </p:sp>
        <p:sp>
          <p:nvSpPr>
            <p:cNvPr id="106" name="Oval 25"/>
            <p:cNvSpPr>
              <a:spLocks noChangeArrowheads="1"/>
            </p:cNvSpPr>
            <p:nvPr/>
          </p:nvSpPr>
          <p:spPr bwMode="auto">
            <a:xfrm>
              <a:off x="5243791" y="2979294"/>
              <a:ext cx="142875" cy="144463"/>
            </a:xfrm>
            <a:prstGeom prst="ellipse">
              <a:avLst/>
            </a:prstGeom>
            <a:solidFill>
              <a:srgbClr val="FF0000"/>
            </a:solidFill>
            <a:ln w="9525">
              <a:solidFill>
                <a:schemeClr val="tx1"/>
              </a:solidFill>
              <a:round/>
              <a:headEnd/>
              <a:tailEnd/>
            </a:ln>
          </p:spPr>
          <p:txBody>
            <a:bodyPr wrap="none" anchor="ctr"/>
            <a:lstStyle/>
            <a:p>
              <a:endParaRPr lang="pt-BR">
                <a:latin typeface="Century Gothic" pitchFamily="34" charset="0"/>
              </a:endParaRPr>
            </a:p>
          </p:txBody>
        </p:sp>
        <p:sp>
          <p:nvSpPr>
            <p:cNvPr id="107" name="Oval 25"/>
            <p:cNvSpPr>
              <a:spLocks noChangeArrowheads="1"/>
            </p:cNvSpPr>
            <p:nvPr/>
          </p:nvSpPr>
          <p:spPr bwMode="auto">
            <a:xfrm>
              <a:off x="3894833" y="4517651"/>
              <a:ext cx="142875" cy="144463"/>
            </a:xfrm>
            <a:prstGeom prst="ellipse">
              <a:avLst/>
            </a:prstGeom>
            <a:solidFill>
              <a:srgbClr val="FF0000"/>
            </a:solidFill>
            <a:ln w="9525">
              <a:solidFill>
                <a:schemeClr val="tx1"/>
              </a:solidFill>
              <a:round/>
              <a:headEnd/>
              <a:tailEnd/>
            </a:ln>
          </p:spPr>
          <p:txBody>
            <a:bodyPr wrap="none" anchor="ctr"/>
            <a:lstStyle/>
            <a:p>
              <a:endParaRPr lang="pt-BR">
                <a:latin typeface="Century Gothic" pitchFamily="34" charset="0"/>
              </a:endParaRPr>
            </a:p>
          </p:txBody>
        </p:sp>
        <p:sp>
          <p:nvSpPr>
            <p:cNvPr id="108" name="Oval 25"/>
            <p:cNvSpPr>
              <a:spLocks noChangeArrowheads="1"/>
            </p:cNvSpPr>
            <p:nvPr/>
          </p:nvSpPr>
          <p:spPr bwMode="auto">
            <a:xfrm>
              <a:off x="6889319" y="3730418"/>
              <a:ext cx="142875" cy="144463"/>
            </a:xfrm>
            <a:prstGeom prst="ellipse">
              <a:avLst/>
            </a:prstGeom>
            <a:solidFill>
              <a:srgbClr val="FF0000"/>
            </a:solidFill>
            <a:ln w="9525">
              <a:solidFill>
                <a:schemeClr val="tx1"/>
              </a:solidFill>
              <a:round/>
              <a:headEnd/>
              <a:tailEnd/>
            </a:ln>
          </p:spPr>
          <p:txBody>
            <a:bodyPr wrap="none" anchor="ctr"/>
            <a:lstStyle/>
            <a:p>
              <a:endParaRPr lang="pt-BR">
                <a:latin typeface="Century Gothic" pitchFamily="34" charset="0"/>
              </a:endParaRPr>
            </a:p>
          </p:txBody>
        </p:sp>
        <p:sp>
          <p:nvSpPr>
            <p:cNvPr id="109" name="Elipse 108"/>
            <p:cNvSpPr>
              <a:spLocks noChangeAspect="1"/>
            </p:cNvSpPr>
            <p:nvPr/>
          </p:nvSpPr>
          <p:spPr bwMode="auto">
            <a:xfrm>
              <a:off x="2980139" y="1771103"/>
              <a:ext cx="3240361" cy="2304256"/>
            </a:xfrm>
            <a:prstGeom prst="ellipse">
              <a:avLst/>
            </a:prstGeom>
            <a:gradFill>
              <a:gsLst>
                <a:gs pos="48000">
                  <a:srgbClr val="7030A0">
                    <a:alpha val="77000"/>
                  </a:srgbClr>
                </a:gs>
                <a:gs pos="91000">
                  <a:schemeClr val="tx1">
                    <a:alpha val="2000"/>
                  </a:schemeClr>
                </a:gs>
                <a:gs pos="6000">
                  <a:schemeClr val="bg1">
                    <a:alpha val="58000"/>
                  </a:schemeClr>
                </a:gs>
              </a:gsLst>
              <a:lin ang="5400000" scaled="0"/>
            </a:gradFill>
            <a:ln w="12700" cap="flat" cmpd="sng" algn="ctr">
              <a:noFill/>
              <a:prstDash val="solid"/>
              <a:round/>
              <a:headEnd type="none" w="sm" len="sm"/>
              <a:tailEnd type="none" w="sm" len="sm"/>
            </a:ln>
            <a:effectLst/>
          </p:spPr>
          <p:txBody>
            <a:bodyPr vert="horz" wrap="square" lIns="91405" tIns="45703" rIns="91405" bIns="45703" numCol="1" rtlCol="0" anchor="t" anchorCtr="0" compatLnSpc="1">
              <a:prstTxWarp prst="textNoShape">
                <a:avLst/>
              </a:prstTxWarp>
            </a:bodyPr>
            <a:lstStyle/>
            <a:p>
              <a:pPr defTabSz="914053"/>
              <a:endParaRPr lang="pt-BR" dirty="0" smtClean="0">
                <a:latin typeface="Helvetica 55 Roman" pitchFamily="34" charset="0"/>
              </a:endParaRPr>
            </a:p>
          </p:txBody>
        </p:sp>
      </p:grpSp>
      <p:sp>
        <p:nvSpPr>
          <p:cNvPr id="16390" name="Text Box 29"/>
          <p:cNvSpPr txBox="1">
            <a:spLocks noChangeArrowheads="1"/>
          </p:cNvSpPr>
          <p:nvPr/>
        </p:nvSpPr>
        <p:spPr bwMode="auto">
          <a:xfrm>
            <a:off x="6741110" y="2076341"/>
            <a:ext cx="792162" cy="366713"/>
          </a:xfrm>
          <a:prstGeom prst="rect">
            <a:avLst/>
          </a:prstGeom>
          <a:noFill/>
          <a:ln w="9525">
            <a:noFill/>
            <a:miter lim="800000"/>
            <a:headEnd/>
            <a:tailEnd/>
          </a:ln>
        </p:spPr>
        <p:txBody>
          <a:bodyPr>
            <a:spAutoFit/>
          </a:bodyPr>
          <a:lstStyle/>
          <a:p>
            <a:pPr algn="l" eaLnBrk="1" hangingPunct="1">
              <a:spcBef>
                <a:spcPct val="50000"/>
              </a:spcBef>
            </a:pPr>
            <a:r>
              <a:rPr lang="pt-BR" sz="1800" dirty="0">
                <a:solidFill>
                  <a:srgbClr val="FFFF00"/>
                </a:solidFill>
                <a:latin typeface="Century Gothic" pitchFamily="34" charset="0"/>
              </a:rPr>
              <a:t>PCS</a:t>
            </a:r>
          </a:p>
        </p:txBody>
      </p:sp>
      <p:sp>
        <p:nvSpPr>
          <p:cNvPr id="16391" name="Text Box 30"/>
          <p:cNvSpPr txBox="1">
            <a:spLocks noChangeArrowheads="1"/>
          </p:cNvSpPr>
          <p:nvPr/>
        </p:nvSpPr>
        <p:spPr bwMode="auto">
          <a:xfrm>
            <a:off x="1763688" y="5438552"/>
            <a:ext cx="792163" cy="366712"/>
          </a:xfrm>
          <a:prstGeom prst="rect">
            <a:avLst/>
          </a:prstGeom>
          <a:noFill/>
          <a:ln w="9525">
            <a:noFill/>
            <a:miter lim="800000"/>
            <a:headEnd/>
            <a:tailEnd/>
          </a:ln>
        </p:spPr>
        <p:txBody>
          <a:bodyPr>
            <a:spAutoFit/>
          </a:bodyPr>
          <a:lstStyle/>
          <a:p>
            <a:pPr algn="l" eaLnBrk="1" hangingPunct="1">
              <a:spcBef>
                <a:spcPct val="50000"/>
              </a:spcBef>
            </a:pPr>
            <a:r>
              <a:rPr lang="pt-BR" sz="1800" dirty="0">
                <a:solidFill>
                  <a:srgbClr val="FFFF00"/>
                </a:solidFill>
                <a:latin typeface="Century Gothic" pitchFamily="34" charset="0"/>
              </a:rPr>
              <a:t>PCN</a:t>
            </a:r>
          </a:p>
        </p:txBody>
      </p:sp>
      <p:sp>
        <p:nvSpPr>
          <p:cNvPr id="16393" name="Arc 3"/>
          <p:cNvSpPr>
            <a:spLocks/>
          </p:cNvSpPr>
          <p:nvPr/>
        </p:nvSpPr>
        <p:spPr bwMode="auto">
          <a:xfrm rot="20930720" flipV="1">
            <a:off x="2688074" y="3419366"/>
            <a:ext cx="4094162" cy="196850"/>
          </a:xfrm>
          <a:custGeom>
            <a:avLst/>
            <a:gdLst>
              <a:gd name="T0" fmla="*/ 2147483647 w 21407"/>
              <a:gd name="T1" fmla="*/ 2147483647 h 3672"/>
              <a:gd name="T2" fmla="*/ 2147483647 w 21407"/>
              <a:gd name="T3" fmla="*/ 2147483647 h 3672"/>
              <a:gd name="T4" fmla="*/ 0 w 21407"/>
              <a:gd name="T5" fmla="*/ 0 h 3672"/>
              <a:gd name="T6" fmla="*/ 0 60000 65536"/>
              <a:gd name="T7" fmla="*/ 0 60000 65536"/>
              <a:gd name="T8" fmla="*/ 0 60000 65536"/>
              <a:gd name="T9" fmla="*/ 0 w 21407"/>
              <a:gd name="T10" fmla="*/ 0 h 3672"/>
              <a:gd name="T11" fmla="*/ 21407 w 21407"/>
              <a:gd name="T12" fmla="*/ 3672 h 3672"/>
            </a:gdLst>
            <a:ahLst/>
            <a:cxnLst>
              <a:cxn ang="T6">
                <a:pos x="T0" y="T1"/>
              </a:cxn>
              <a:cxn ang="T7">
                <a:pos x="T2" y="T3"/>
              </a:cxn>
              <a:cxn ang="T8">
                <a:pos x="T4" y="T5"/>
              </a:cxn>
            </a:cxnLst>
            <a:rect l="T9" t="T10" r="T11" b="T12"/>
            <a:pathLst>
              <a:path w="21407" h="3672" fill="none" extrusionOk="0">
                <a:moveTo>
                  <a:pt x="21406" y="2883"/>
                </a:moveTo>
                <a:cubicBezTo>
                  <a:pt x="21371" y="3147"/>
                  <a:pt x="21330" y="3410"/>
                  <a:pt x="21285" y="3671"/>
                </a:cubicBezTo>
              </a:path>
              <a:path w="21407" h="3672" stroke="0" extrusionOk="0">
                <a:moveTo>
                  <a:pt x="21406" y="2883"/>
                </a:moveTo>
                <a:cubicBezTo>
                  <a:pt x="21371" y="3147"/>
                  <a:pt x="21330" y="3410"/>
                  <a:pt x="21285" y="3671"/>
                </a:cubicBezTo>
                <a:lnTo>
                  <a:pt x="0" y="0"/>
                </a:lnTo>
                <a:close/>
              </a:path>
            </a:pathLst>
          </a:custGeom>
          <a:noFill/>
          <a:ln w="9525">
            <a:solidFill>
              <a:schemeClr val="tx1"/>
            </a:solidFill>
            <a:round/>
            <a:headEnd/>
            <a:tailEnd/>
          </a:ln>
        </p:spPr>
        <p:txBody>
          <a:bodyPr wrap="none" anchor="ctr"/>
          <a:lstStyle/>
          <a:p>
            <a:endParaRPr lang="pt-BR"/>
          </a:p>
        </p:txBody>
      </p:sp>
      <p:sp>
        <p:nvSpPr>
          <p:cNvPr id="16394" name="Rectangle 13"/>
          <p:cNvSpPr>
            <a:spLocks noGrp="1" noChangeArrowheads="1"/>
          </p:cNvSpPr>
          <p:nvPr>
            <p:ph type="title"/>
          </p:nvPr>
        </p:nvSpPr>
        <p:spPr>
          <a:xfrm>
            <a:off x="571500" y="214313"/>
            <a:ext cx="7772400" cy="1143000"/>
          </a:xfrm>
        </p:spPr>
        <p:txBody>
          <a:bodyPr/>
          <a:lstStyle/>
          <a:p>
            <a:r>
              <a:rPr lang="pt-BR" dirty="0" smtClean="0">
                <a:solidFill>
                  <a:schemeClr val="bg1"/>
                </a:solidFill>
                <a:latin typeface="Century Gothic" pitchFamily="34" charset="0"/>
              </a:rPr>
              <a:t>Trajetória diária dos astros</a:t>
            </a:r>
          </a:p>
        </p:txBody>
      </p:sp>
      <p:sp>
        <p:nvSpPr>
          <p:cNvPr id="31" name="Arco 30"/>
          <p:cNvSpPr/>
          <p:nvPr/>
        </p:nvSpPr>
        <p:spPr bwMode="auto">
          <a:xfrm rot="8578539">
            <a:off x="5864675" y="1630545"/>
            <a:ext cx="653543" cy="2090939"/>
          </a:xfrm>
          <a:prstGeom prst="arc">
            <a:avLst>
              <a:gd name="adj1" fmla="val 5896601"/>
              <a:gd name="adj2" fmla="val 15934776"/>
            </a:avLst>
          </a:prstGeom>
          <a:noFill/>
          <a:ln w="63500" cap="flat" cmpd="sng" algn="ctr">
            <a:solidFill>
              <a:srgbClr val="00CC99">
                <a:alpha val="70000"/>
              </a:srgb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grpSp>
        <p:nvGrpSpPr>
          <p:cNvPr id="5" name="Grupo 38"/>
          <p:cNvGrpSpPr/>
          <p:nvPr/>
        </p:nvGrpSpPr>
        <p:grpSpPr>
          <a:xfrm>
            <a:off x="5861377" y="1630728"/>
            <a:ext cx="663474" cy="2102070"/>
            <a:chOff x="5558679" y="1603648"/>
            <a:chExt cx="663474" cy="2102070"/>
          </a:xfrm>
        </p:grpSpPr>
        <p:sp>
          <p:nvSpPr>
            <p:cNvPr id="38" name="Arco 37"/>
            <p:cNvSpPr/>
            <p:nvPr/>
          </p:nvSpPr>
          <p:spPr bwMode="auto">
            <a:xfrm rot="8578539">
              <a:off x="5558679" y="1614779"/>
              <a:ext cx="653543" cy="2090939"/>
            </a:xfrm>
            <a:prstGeom prst="arc">
              <a:avLst>
                <a:gd name="adj1" fmla="val 5896601"/>
                <a:gd name="adj2" fmla="val 15934776"/>
              </a:avLst>
            </a:prstGeom>
            <a:noFill/>
            <a:ln w="63500" cap="flat" cmpd="sng" algn="ctr">
              <a:solidFill>
                <a:srgbClr val="00CC99">
                  <a:alpha val="0"/>
                </a:srgb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37" name="Arco 36"/>
            <p:cNvSpPr/>
            <p:nvPr/>
          </p:nvSpPr>
          <p:spPr bwMode="auto">
            <a:xfrm rot="8478773">
              <a:off x="5568610" y="1603648"/>
              <a:ext cx="653543" cy="2090939"/>
            </a:xfrm>
            <a:prstGeom prst="arc">
              <a:avLst>
                <a:gd name="adj1" fmla="val 15935858"/>
                <a:gd name="adj2" fmla="val 5938355"/>
              </a:avLst>
            </a:prstGeom>
            <a:noFill/>
            <a:ln w="98425" cap="flat" cmpd="sng" algn="ctr">
              <a:solidFill>
                <a:srgbClr val="00CC99">
                  <a:alpha val="35000"/>
                </a:srgb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grpSp>
      <p:sp>
        <p:nvSpPr>
          <p:cNvPr id="41" name="Arco 40"/>
          <p:cNvSpPr/>
          <p:nvPr/>
        </p:nvSpPr>
        <p:spPr bwMode="auto">
          <a:xfrm rot="8526017">
            <a:off x="4305645" y="1282275"/>
            <a:ext cx="1641871" cy="4429586"/>
          </a:xfrm>
          <a:prstGeom prst="arc">
            <a:avLst>
              <a:gd name="adj1" fmla="val 5404887"/>
              <a:gd name="adj2" fmla="val 16147183"/>
            </a:avLst>
          </a:prstGeom>
          <a:noFill/>
          <a:ln w="63500" cap="flat" cmpd="sng" algn="ctr">
            <a:solidFill>
              <a:srgbClr val="00CC99">
                <a:alpha val="50000"/>
              </a:srgb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63" name="CaixaDeTexto 62"/>
          <p:cNvSpPr txBox="1"/>
          <p:nvPr/>
        </p:nvSpPr>
        <p:spPr>
          <a:xfrm>
            <a:off x="-31532" y="6525344"/>
            <a:ext cx="9396536" cy="276999"/>
          </a:xfrm>
          <a:prstGeom prst="rect">
            <a:avLst/>
          </a:prstGeom>
          <a:noFill/>
        </p:spPr>
        <p:txBody>
          <a:bodyPr wrap="square">
            <a:spAutoFit/>
          </a:bodyPr>
          <a:lstStyle/>
          <a:p>
            <a:pPr algn="l">
              <a:defRPr/>
            </a:pPr>
            <a:r>
              <a:rPr lang="pt-BR" sz="1200" dirty="0" smtClean="0">
                <a:solidFill>
                  <a:schemeClr val="accent2">
                    <a:lumMod val="40000"/>
                    <a:lumOff val="60000"/>
                  </a:schemeClr>
                </a:solidFill>
                <a:latin typeface="Century Gothic" pitchFamily="34" charset="0"/>
              </a:rPr>
              <a:t>Crédito: André Luiz da Silva/CDA/CDCC/USP </a:t>
            </a:r>
            <a:endParaRPr lang="pt-BR" sz="1200" dirty="0">
              <a:solidFill>
                <a:schemeClr val="accent2">
                  <a:lumMod val="40000"/>
                  <a:lumOff val="60000"/>
                </a:schemeClr>
              </a:solidFill>
              <a:latin typeface="Century Gothic" pitchFamily="34" charset="0"/>
            </a:endParaRPr>
          </a:p>
        </p:txBody>
      </p:sp>
      <p:sp>
        <p:nvSpPr>
          <p:cNvPr id="40" name="Arco 39"/>
          <p:cNvSpPr/>
          <p:nvPr/>
        </p:nvSpPr>
        <p:spPr bwMode="auto">
          <a:xfrm rot="8526017">
            <a:off x="4146753" y="1309487"/>
            <a:ext cx="1786523" cy="4487280"/>
          </a:xfrm>
          <a:prstGeom prst="arc">
            <a:avLst>
              <a:gd name="adj1" fmla="val 16031298"/>
              <a:gd name="adj2" fmla="val 5541078"/>
            </a:avLst>
          </a:prstGeom>
          <a:noFill/>
          <a:ln w="101600" cap="flat" cmpd="sng" algn="ctr">
            <a:solidFill>
              <a:srgbClr val="00CC99">
                <a:alpha val="60000"/>
              </a:srgb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29" name="Arco 28"/>
          <p:cNvSpPr/>
          <p:nvPr/>
        </p:nvSpPr>
        <p:spPr bwMode="auto">
          <a:xfrm rot="8478773">
            <a:off x="5865332" y="1619381"/>
            <a:ext cx="653543" cy="2090939"/>
          </a:xfrm>
          <a:prstGeom prst="arc">
            <a:avLst>
              <a:gd name="adj1" fmla="val 15935858"/>
              <a:gd name="adj2" fmla="val 5938355"/>
            </a:avLst>
          </a:prstGeom>
          <a:noFill/>
          <a:ln w="101600" cap="flat" cmpd="sng" algn="ctr">
            <a:solidFill>
              <a:srgbClr val="00CC99">
                <a:alpha val="53000"/>
              </a:srgb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grpSp>
        <p:nvGrpSpPr>
          <p:cNvPr id="6" name="Grupo 133"/>
          <p:cNvGrpSpPr/>
          <p:nvPr/>
        </p:nvGrpSpPr>
        <p:grpSpPr>
          <a:xfrm>
            <a:off x="3660436" y="1499883"/>
            <a:ext cx="2005884" cy="4726917"/>
            <a:chOff x="3660436" y="1499883"/>
            <a:chExt cx="2005884" cy="4726917"/>
          </a:xfrm>
        </p:grpSpPr>
        <p:sp>
          <p:nvSpPr>
            <p:cNvPr id="135" name="Arco 134"/>
            <p:cNvSpPr/>
            <p:nvPr/>
          </p:nvSpPr>
          <p:spPr bwMode="auto">
            <a:xfrm rot="8526017">
              <a:off x="3671349" y="1499883"/>
              <a:ext cx="1994971" cy="4684591"/>
            </a:xfrm>
            <a:prstGeom prst="arc">
              <a:avLst>
                <a:gd name="adj1" fmla="val 5169369"/>
                <a:gd name="adj2" fmla="val 16313464"/>
              </a:avLst>
            </a:prstGeom>
            <a:noFill/>
            <a:ln w="50800" cap="flat" cmpd="sng" algn="ctr">
              <a:solidFill>
                <a:srgbClr val="00B0F0">
                  <a:alpha val="58000"/>
                </a:srgb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136" name="Arco 135"/>
            <p:cNvSpPr/>
            <p:nvPr/>
          </p:nvSpPr>
          <p:spPr bwMode="auto">
            <a:xfrm rot="8526017">
              <a:off x="3660436" y="1557031"/>
              <a:ext cx="1836515" cy="4669769"/>
            </a:xfrm>
            <a:prstGeom prst="arc">
              <a:avLst>
                <a:gd name="adj1" fmla="val 16198584"/>
                <a:gd name="adj2" fmla="val 5400297"/>
              </a:avLst>
            </a:prstGeom>
            <a:noFill/>
            <a:ln w="101600" cap="flat" cmpd="sng" algn="ctr">
              <a:solidFill>
                <a:srgbClr val="00B0F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grpSp>
      <p:sp>
        <p:nvSpPr>
          <p:cNvPr id="71" name="Oval 25"/>
          <p:cNvSpPr>
            <a:spLocks noChangeArrowheads="1"/>
          </p:cNvSpPr>
          <p:nvPr/>
        </p:nvSpPr>
        <p:spPr bwMode="auto">
          <a:xfrm>
            <a:off x="3912498" y="4562686"/>
            <a:ext cx="142875" cy="144463"/>
          </a:xfrm>
          <a:prstGeom prst="ellipse">
            <a:avLst/>
          </a:prstGeom>
          <a:solidFill>
            <a:srgbClr val="FF0000"/>
          </a:solidFill>
          <a:ln w="9525">
            <a:solidFill>
              <a:schemeClr val="tx1"/>
            </a:solidFill>
            <a:round/>
            <a:headEnd/>
            <a:tailEnd/>
          </a:ln>
        </p:spPr>
        <p:txBody>
          <a:bodyPr wrap="none" anchor="ctr"/>
          <a:lstStyle/>
          <a:p>
            <a:endParaRPr lang="pt-BR">
              <a:latin typeface="Century Gothic" pitchFamily="34" charset="0"/>
            </a:endParaRPr>
          </a:p>
        </p:txBody>
      </p:sp>
      <p:sp>
        <p:nvSpPr>
          <p:cNvPr id="137" name="Oval 25"/>
          <p:cNvSpPr>
            <a:spLocks noChangeArrowheads="1"/>
          </p:cNvSpPr>
          <p:nvPr/>
        </p:nvSpPr>
        <p:spPr bwMode="auto">
          <a:xfrm>
            <a:off x="5261600" y="3022793"/>
            <a:ext cx="142875" cy="144463"/>
          </a:xfrm>
          <a:prstGeom prst="ellipse">
            <a:avLst/>
          </a:prstGeom>
          <a:solidFill>
            <a:srgbClr val="FF0000">
              <a:alpha val="65000"/>
            </a:srgbClr>
          </a:solidFill>
          <a:ln w="9525">
            <a:solidFill>
              <a:schemeClr val="tx1"/>
            </a:solidFill>
            <a:round/>
            <a:headEnd/>
            <a:tailEnd/>
          </a:ln>
        </p:spPr>
        <p:txBody>
          <a:bodyPr wrap="none" anchor="ctr"/>
          <a:lstStyle/>
          <a:p>
            <a:endParaRPr lang="pt-BR">
              <a:latin typeface="Century Gothic" pitchFamily="34" charset="0"/>
            </a:endParaRPr>
          </a:p>
        </p:txBody>
      </p:sp>
      <p:grpSp>
        <p:nvGrpSpPr>
          <p:cNvPr id="7" name="Grupo 151"/>
          <p:cNvGrpSpPr/>
          <p:nvPr/>
        </p:nvGrpSpPr>
        <p:grpSpPr>
          <a:xfrm>
            <a:off x="2431813" y="2047034"/>
            <a:ext cx="4356335" cy="3510229"/>
            <a:chOff x="2431813" y="2047034"/>
            <a:chExt cx="4356335" cy="3510229"/>
          </a:xfrm>
        </p:grpSpPr>
        <p:sp>
          <p:nvSpPr>
            <p:cNvPr id="146" name="Line 27"/>
            <p:cNvSpPr>
              <a:spLocks noChangeShapeType="1"/>
            </p:cNvSpPr>
            <p:nvPr/>
          </p:nvSpPr>
          <p:spPr bwMode="auto">
            <a:xfrm flipV="1">
              <a:off x="2771800" y="3721598"/>
              <a:ext cx="2030598" cy="1507602"/>
            </a:xfrm>
            <a:prstGeom prst="line">
              <a:avLst/>
            </a:prstGeom>
            <a:noFill/>
            <a:ln w="31750">
              <a:solidFill>
                <a:schemeClr val="bg1">
                  <a:alpha val="60000"/>
                </a:schemeClr>
              </a:solidFill>
              <a:prstDash val="sysDot"/>
              <a:round/>
              <a:headEnd/>
              <a:tailEnd/>
            </a:ln>
          </p:spPr>
          <p:txBody>
            <a:bodyPr/>
            <a:lstStyle/>
            <a:p>
              <a:endParaRPr lang="pt-BR"/>
            </a:p>
          </p:txBody>
        </p:sp>
        <p:sp>
          <p:nvSpPr>
            <p:cNvPr id="147" name="Line 26"/>
            <p:cNvSpPr>
              <a:spLocks noChangeShapeType="1"/>
            </p:cNvSpPr>
            <p:nvPr/>
          </p:nvSpPr>
          <p:spPr bwMode="auto">
            <a:xfrm flipV="1">
              <a:off x="4637314" y="2370666"/>
              <a:ext cx="1831219" cy="1456749"/>
            </a:xfrm>
            <a:prstGeom prst="line">
              <a:avLst/>
            </a:prstGeom>
            <a:noFill/>
            <a:ln w="31750">
              <a:solidFill>
                <a:schemeClr val="bg1"/>
              </a:solidFill>
              <a:prstDash val="sysDot"/>
              <a:round/>
              <a:headEnd/>
              <a:tailEnd/>
            </a:ln>
          </p:spPr>
          <p:txBody>
            <a:bodyPr/>
            <a:lstStyle/>
            <a:p>
              <a:endParaRPr lang="pt-BR"/>
            </a:p>
          </p:txBody>
        </p:sp>
        <p:sp>
          <p:nvSpPr>
            <p:cNvPr id="148" name="Elipse 147"/>
            <p:cNvSpPr>
              <a:spLocks noChangeAspect="1"/>
            </p:cNvSpPr>
            <p:nvPr/>
          </p:nvSpPr>
          <p:spPr bwMode="auto">
            <a:xfrm rot="18342476">
              <a:off x="6151597" y="2047034"/>
              <a:ext cx="636551" cy="636551"/>
            </a:xfrm>
            <a:prstGeom prst="ellipse">
              <a:avLst/>
            </a:prstGeom>
            <a:gradFill>
              <a:gsLst>
                <a:gs pos="7000">
                  <a:srgbClr val="FFFF00"/>
                </a:gs>
                <a:gs pos="77000">
                  <a:srgbClr val="21FF46">
                    <a:alpha val="2000"/>
                  </a:srgbClr>
                </a:gs>
              </a:gsLst>
              <a:path path="shape">
                <a:fillToRect l="50000" t="50000" r="50000" b="50000"/>
              </a:path>
            </a:gra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defTabSz="914053"/>
              <a:endParaRPr lang="pt-BR" dirty="0" smtClean="0">
                <a:latin typeface="Helvetica 55 Roman" pitchFamily="34" charset="0"/>
              </a:endParaRPr>
            </a:p>
          </p:txBody>
        </p:sp>
        <p:sp>
          <p:nvSpPr>
            <p:cNvPr id="149" name="Elipse 148"/>
            <p:cNvSpPr>
              <a:spLocks noChangeAspect="1"/>
            </p:cNvSpPr>
            <p:nvPr/>
          </p:nvSpPr>
          <p:spPr bwMode="auto">
            <a:xfrm rot="18342476">
              <a:off x="2431813" y="4920712"/>
              <a:ext cx="636551" cy="636551"/>
            </a:xfrm>
            <a:prstGeom prst="ellipse">
              <a:avLst/>
            </a:prstGeom>
            <a:gradFill>
              <a:gsLst>
                <a:gs pos="7000">
                  <a:srgbClr val="FFFF00"/>
                </a:gs>
                <a:gs pos="77000">
                  <a:srgbClr val="21FF46">
                    <a:alpha val="2000"/>
                  </a:srgbClr>
                </a:gs>
              </a:gsLst>
              <a:path path="shape">
                <a:fillToRect l="50000" t="50000" r="50000" b="50000"/>
              </a:path>
            </a:gra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defTabSz="914053"/>
              <a:endParaRPr lang="pt-BR" dirty="0" smtClean="0">
                <a:latin typeface="Helvetica 55 Roman" pitchFamily="34" charset="0"/>
              </a:endParaRPr>
            </a:p>
          </p:txBody>
        </p:sp>
        <p:sp>
          <p:nvSpPr>
            <p:cNvPr id="150" name="Oval 25"/>
            <p:cNvSpPr>
              <a:spLocks noChangeArrowheads="1"/>
            </p:cNvSpPr>
            <p:nvPr/>
          </p:nvSpPr>
          <p:spPr bwMode="auto">
            <a:xfrm rot="18342476">
              <a:off x="6394460" y="2307083"/>
              <a:ext cx="142875" cy="144463"/>
            </a:xfrm>
            <a:prstGeom prst="ellipse">
              <a:avLst/>
            </a:prstGeom>
            <a:solidFill>
              <a:schemeClr val="bg1"/>
            </a:solidFill>
            <a:ln w="9525">
              <a:noFill/>
              <a:round/>
              <a:headEnd/>
              <a:tailEnd/>
            </a:ln>
          </p:spPr>
          <p:txBody>
            <a:bodyPr wrap="none" anchor="ctr"/>
            <a:lstStyle/>
            <a:p>
              <a:endParaRPr lang="pt-BR">
                <a:latin typeface="Helvetica 55 Roman" pitchFamily="34" charset="0"/>
              </a:endParaRPr>
            </a:p>
          </p:txBody>
        </p:sp>
        <p:sp>
          <p:nvSpPr>
            <p:cNvPr id="151" name="Oval 25"/>
            <p:cNvSpPr>
              <a:spLocks noChangeArrowheads="1"/>
            </p:cNvSpPr>
            <p:nvPr/>
          </p:nvSpPr>
          <p:spPr bwMode="auto">
            <a:xfrm rot="18342476">
              <a:off x="2674921" y="5175839"/>
              <a:ext cx="142875" cy="144463"/>
            </a:xfrm>
            <a:prstGeom prst="ellipse">
              <a:avLst/>
            </a:prstGeom>
            <a:solidFill>
              <a:schemeClr val="bg1"/>
            </a:solidFill>
            <a:ln w="9525">
              <a:noFill/>
              <a:round/>
              <a:headEnd/>
              <a:tailEnd/>
            </a:ln>
          </p:spPr>
          <p:txBody>
            <a:bodyPr wrap="none" anchor="ctr"/>
            <a:lstStyle/>
            <a:p>
              <a:endParaRPr lang="pt-BR">
                <a:latin typeface="Helvetica 55 Roman" pitchFamily="34" charset="0"/>
              </a:endParaRPr>
            </a:p>
          </p:txBody>
        </p:sp>
      </p:grpSp>
      <p:sp>
        <p:nvSpPr>
          <p:cNvPr id="34" name="AutoShape 8"/>
          <p:cNvSpPr>
            <a:spLocks noChangeArrowheads="1"/>
          </p:cNvSpPr>
          <p:nvPr/>
        </p:nvSpPr>
        <p:spPr bwMode="auto">
          <a:xfrm>
            <a:off x="6311343" y="2334012"/>
            <a:ext cx="216023" cy="213172"/>
          </a:xfrm>
          <a:prstGeom prst="star5">
            <a:avLst/>
          </a:prstGeom>
          <a:solidFill>
            <a:schemeClr val="bg1"/>
          </a:solidFill>
          <a:ln w="9525">
            <a:noFill/>
            <a:miter lim="800000"/>
            <a:headEnd/>
            <a:tailEnd/>
          </a:ln>
          <a:effectLst/>
        </p:spPr>
        <p:txBody>
          <a:bodyPr wrap="none" anchor="ctr"/>
          <a:lstStyle/>
          <a:p>
            <a:pPr>
              <a:defRPr/>
            </a:pPr>
            <a:r>
              <a:rPr lang="pt-BR"/>
              <a:t> </a:t>
            </a:r>
          </a:p>
        </p:txBody>
      </p:sp>
      <p:sp>
        <p:nvSpPr>
          <p:cNvPr id="612360" name="AutoShape 8"/>
          <p:cNvSpPr>
            <a:spLocks noChangeArrowheads="1"/>
          </p:cNvSpPr>
          <p:nvPr/>
        </p:nvSpPr>
        <p:spPr bwMode="auto">
          <a:xfrm>
            <a:off x="5615114" y="2829643"/>
            <a:ext cx="288032" cy="285180"/>
          </a:xfrm>
          <a:prstGeom prst="star5">
            <a:avLst/>
          </a:prstGeom>
          <a:solidFill>
            <a:schemeClr val="bg1"/>
          </a:solidFill>
          <a:ln w="9525">
            <a:noFill/>
            <a:miter lim="800000"/>
            <a:headEnd/>
            <a:tailEnd/>
          </a:ln>
          <a:effectLst/>
        </p:spPr>
        <p:txBody>
          <a:bodyPr wrap="none" anchor="ctr"/>
          <a:lstStyle/>
          <a:p>
            <a:pPr>
              <a:defRPr/>
            </a:pPr>
            <a:r>
              <a:rPr lang="pt-BR"/>
              <a:t> </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down)">
                                      <p:cBhvr>
                                        <p:cTn id="7" dur="3000"/>
                                        <p:tgtEl>
                                          <p:spTgt spid="41"/>
                                        </p:tgtEl>
                                      </p:cBhvr>
                                    </p:animEffect>
                                  </p:childTnLst>
                                </p:cTn>
                              </p:par>
                            </p:childTnLst>
                          </p:cTn>
                        </p:par>
                        <p:par>
                          <p:cTn id="8" fill="hold">
                            <p:stCondLst>
                              <p:cond delay="3000"/>
                            </p:stCondLst>
                            <p:childTnLst>
                              <p:par>
                                <p:cTn id="9" presetID="22" presetClass="entr" presetSubtype="1"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up)">
                                      <p:cBhvr>
                                        <p:cTn id="11" dur="3000"/>
                                        <p:tgtEl>
                                          <p:spTgt spid="40"/>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wipe(up)">
                                      <p:cBhvr>
                                        <p:cTn id="16" dur="3000"/>
                                        <p:tgtEl>
                                          <p:spTgt spid="29"/>
                                        </p:tgtEl>
                                      </p:cBhvr>
                                    </p:animEffect>
                                  </p:childTnLst>
                                </p:cTn>
                              </p:par>
                            </p:childTnLst>
                          </p:cTn>
                        </p:par>
                        <p:par>
                          <p:cTn id="17" fill="hold">
                            <p:stCondLst>
                              <p:cond delay="3000"/>
                            </p:stCondLst>
                            <p:childTnLst>
                              <p:par>
                                <p:cTn id="18" presetID="22" presetClass="entr" presetSubtype="4"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Effect transition="in" filter="wipe(down)">
                                      <p:cBhvr>
                                        <p:cTn id="20" dur="3000"/>
                                        <p:tgtEl>
                                          <p:spTgt spid="31"/>
                                        </p:tgtEl>
                                      </p:cBhvr>
                                    </p:animEffect>
                                  </p:childTnLst>
                                </p:cTn>
                              </p:par>
                            </p:childTnLst>
                          </p:cTn>
                        </p:par>
                        <p:par>
                          <p:cTn id="21" fill="hold">
                            <p:stCondLst>
                              <p:cond delay="6000"/>
                            </p:stCondLst>
                            <p:childTnLst>
                              <p:par>
                                <p:cTn id="22" presetID="10" presetClass="entr" presetSubtype="0" fill="hold"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2000"/>
                                        <p:tgtEl>
                                          <p:spTgt spid="5"/>
                                        </p:tgtEl>
                                      </p:cBhvr>
                                    </p:animEffect>
                                  </p:childTnLst>
                                </p:cTn>
                              </p:par>
                            </p:childTnLst>
                          </p:cTn>
                        </p:par>
                        <p:par>
                          <p:cTn id="25" fill="hold">
                            <p:stCondLst>
                              <p:cond delay="8000"/>
                            </p:stCondLst>
                            <p:childTnLst>
                              <p:par>
                                <p:cTn id="26" presetID="10" presetClass="entr" presetSubtype="0" fill="hold" nodeType="afterEffect">
                                  <p:stCondLst>
                                    <p:cond delay="0"/>
                                  </p:stCondLst>
                                  <p:childTnLst>
                                    <p:set>
                                      <p:cBhvr>
                                        <p:cTn id="27" dur="1" fill="hold">
                                          <p:stCondLst>
                                            <p:cond delay="0"/>
                                          </p:stCondLst>
                                        </p:cTn>
                                        <p:tgtEl>
                                          <p:spTgt spid="612360"/>
                                        </p:tgtEl>
                                        <p:attrNameLst>
                                          <p:attrName>style.visibility</p:attrName>
                                        </p:attrNameLst>
                                      </p:cBhvr>
                                      <p:to>
                                        <p:strVal val="visible"/>
                                      </p:to>
                                    </p:set>
                                    <p:animEffect transition="in" filter="fade">
                                      <p:cBhvr>
                                        <p:cTn id="28" dur="500"/>
                                        <p:tgtEl>
                                          <p:spTgt spid="612360"/>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path" presetSubtype="0" fill="hold" grpId="0" nodeType="clickEffect">
                                  <p:stCondLst>
                                    <p:cond delay="0"/>
                                  </p:stCondLst>
                                  <p:childTnLst>
                                    <p:animMotion origin="layout" path="M 0.00104 0.00093 C 0.0158 0.03148 0.06233 0.11806 0.07865 0.16482 C 0.09497 0.21158 0.10208 0.24908 0.09948 0.28148 C 0.09688 0.31389 0.08906 0.35556 0.06337 0.35926 C 0.03438 0.3669 -0.01684 0.33866 -0.05469 0.3044 C -0.09253 0.27014 -0.13229 0.21436 -0.16354 0.15348 C -0.20955 0.07408 -0.22604 -0.00648 -0.24219 -0.06111 C -0.25573 -0.10972 -0.24653 -0.10648 -0.24462 -0.13796 C -0.23212 -0.18055 -0.23246 -0.17361 -0.22205 -0.1824 C -0.21163 -0.1912 -0.19826 -0.19467 -0.18177 -0.19143 C -0.16528 -0.18819 -0.14114 -0.17731 -0.12274 -0.16296 C -0.10434 -0.14861 -0.0901 -0.12963 -0.07135 -0.10555 C -0.0526 -0.08148 -0.02222 -0.03634 -0.01024 -0.01852 C 0.00174 -0.00069 -0.01371 -0.02963 0.00104 0.00093 Z " pathEditMode="fixed" rAng="0" ptsTypes="aaafafafaaaaaa">
                                      <p:cBhvr>
                                        <p:cTn id="32" dur="24000" spd="-100000" fill="hold"/>
                                        <p:tgtEl>
                                          <p:spTgt spid="612360"/>
                                        </p:tgtEl>
                                        <p:attrNameLst>
                                          <p:attrName>ppt_x</p:attrName>
                                          <p:attrName>ppt_y</p:attrName>
                                        </p:attrNameLst>
                                      </p:cBhvr>
                                      <p:rCtr x="-7800" y="8500"/>
                                    </p:animMotion>
                                  </p:childTnLst>
                                </p:cTn>
                              </p:par>
                              <p:par>
                                <p:cTn id="33" presetID="10" presetClass="entr" presetSubtype="0" fill="hold" nodeType="with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fade">
                                      <p:cBhvr>
                                        <p:cTn id="35" dur="500"/>
                                        <p:tgtEl>
                                          <p:spTgt spid="34"/>
                                        </p:tgtEl>
                                      </p:cBhvr>
                                    </p:animEffect>
                                  </p:childTnLst>
                                </p:cTn>
                              </p:par>
                              <p:par>
                                <p:cTn id="36" presetID="1" presetClass="path" presetSubtype="0" fill="hold" nodeType="withEffect">
                                  <p:stCondLst>
                                    <p:cond delay="0"/>
                                  </p:stCondLst>
                                  <p:childTnLst>
                                    <p:animMotion origin="layout" path="M 0.00278 -0.00092 C 0.01424 0.01806 0.02274 0.03264 0.0309 0.05556 C 0.03906 0.07847 0.0526 0.1213 0.05191 0.13727 C 0.05122 0.15324 0.03837 0.15556 0.02674 0.15139 C 0.0125 0.14283 -0.0059 0.12593 -0.0184 0.11227 C -0.0309 0.09861 -0.03698 0.08982 -0.04844 0.06968 C -0.06823 0.03796 -0.07795 0.01482 -0.08698 -0.0081 C -0.09601 -0.03102 -0.10191 -0.0537 -0.10295 -0.06805 C -0.10399 -0.08264 -0.0993 -0.0919 -0.09358 -0.09537 C -0.08906 -0.09768 -0.07812 -0.09375 -0.06892 -0.08727 C -0.05972 -0.08125 -0.05035 -0.07268 -0.03837 -0.05833 C -0.02639 -0.04398 -0.00868 -0.01991 0.00278 -0.00092 Z " pathEditMode="relative" rAng="0" ptsTypes="aaafafaafaaa">
                                      <p:cBhvr>
                                        <p:cTn id="37" dur="24000" spd="-100000" fill="hold"/>
                                        <p:tgtEl>
                                          <p:spTgt spid="34"/>
                                        </p:tgtEl>
                                        <p:attrNameLst>
                                          <p:attrName>ppt_x</p:attrName>
                                          <p:attrName>ppt_y</p:attrName>
                                        </p:attrNameLst>
                                      </p:cBhvr>
                                      <p:rCtr x="-2800" y="3000"/>
                                    </p:animMotion>
                                  </p:childTnLst>
                                  <p:subTnLst>
                                    <p:animClr clrSpc="rgb" dir="cw">
                                      <p:cBhvr override="childStyle">
                                        <p:cTn dur="1" fill="hold" display="0" masterRel="nextClick" afterEffect="1"/>
                                        <p:tgtEl>
                                          <p:spTgt spid="34"/>
                                        </p:tgtEl>
                                        <p:attrNameLst>
                                          <p:attrName>ppt_c</p:attrName>
                                        </p:attrNameLst>
                                      </p:cBhvr>
                                      <p:to>
                                        <a:schemeClr val="bg1"/>
                                      </p:to>
                                    </p:animClr>
                                  </p:subTnLst>
                                </p:cTn>
                              </p:par>
                              <p:par>
                                <p:cTn id="38" presetID="24" presetClass="emph" presetSubtype="0" fill="hold" grpId="1" nodeType="withEffect">
                                  <p:stCondLst>
                                    <p:cond delay="20000"/>
                                  </p:stCondLst>
                                  <p:childTnLst>
                                    <p:animClr clrSpc="hsl" dir="cw">
                                      <p:cBhvr override="childStyle">
                                        <p:cTn id="39" dur="200" fill="hold"/>
                                        <p:tgtEl>
                                          <p:spTgt spid="612360"/>
                                        </p:tgtEl>
                                        <p:attrNameLst>
                                          <p:attrName>style.color</p:attrName>
                                        </p:attrNameLst>
                                      </p:cBhvr>
                                      <p:by>
                                        <p:hsl h="0" s="-12549" l="-25098"/>
                                      </p:by>
                                    </p:animClr>
                                    <p:animClr clrSpc="hsl" dir="cw">
                                      <p:cBhvr>
                                        <p:cTn id="40" dur="200" fill="hold"/>
                                        <p:tgtEl>
                                          <p:spTgt spid="612360"/>
                                        </p:tgtEl>
                                        <p:attrNameLst>
                                          <p:attrName>fillcolor</p:attrName>
                                        </p:attrNameLst>
                                      </p:cBhvr>
                                      <p:by>
                                        <p:hsl h="0" s="-12549" l="-25098"/>
                                      </p:by>
                                    </p:animClr>
                                    <p:animClr clrSpc="hsl" dir="cw">
                                      <p:cBhvr>
                                        <p:cTn id="41" dur="200" fill="hold"/>
                                        <p:tgtEl>
                                          <p:spTgt spid="612360"/>
                                        </p:tgtEl>
                                        <p:attrNameLst>
                                          <p:attrName>stroke.color</p:attrName>
                                        </p:attrNameLst>
                                      </p:cBhvr>
                                      <p:by>
                                        <p:hsl h="0" s="-12549" l="-25098"/>
                                      </p:by>
                                    </p:animClr>
                                    <p:set>
                                      <p:cBhvr>
                                        <p:cTn id="42" dur="200" fill="hold"/>
                                        <p:tgtEl>
                                          <p:spTgt spid="612360"/>
                                        </p:tgtEl>
                                        <p:attrNameLst>
                                          <p:attrName>fill.type</p:attrName>
                                        </p:attrNameLst>
                                      </p:cBhvr>
                                      <p:to>
                                        <p:strVal val="solid"/>
                                      </p:to>
                                    </p:set>
                                  </p:childTnLst>
                                  <p:subTnLst>
                                    <p:animClr clrSpc="rgb" dir="cw">
                                      <p:cBhvr override="childStyle">
                                        <p:cTn dur="1" fill="hold" display="0" masterRel="nextClick" afterEffect="1"/>
                                        <p:tgtEl>
                                          <p:spTgt spid="612360"/>
                                        </p:tgtEl>
                                        <p:attrNameLst>
                                          <p:attrName>ppt_c</p:attrName>
                                        </p:attrNameLst>
                                      </p:cBhvr>
                                      <p:to>
                                        <a:schemeClr val="bg1"/>
                                      </p:to>
                                    </p:animClr>
                                  </p:subTnLst>
                                </p:cTn>
                              </p:par>
                            </p:childTnLst>
                          </p:cTn>
                        </p:par>
                        <p:par>
                          <p:cTn id="43" fill="hold">
                            <p:stCondLst>
                              <p:cond delay="24000"/>
                            </p:stCondLst>
                            <p:childTnLst>
                              <p:par>
                                <p:cTn id="44" presetID="10" presetClass="entr" presetSubtype="0"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Effect transition="in" filter="fade">
                                      <p:cBhvr>
                                        <p:cTn id="46" dur="20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41" grpId="0" animBg="1"/>
      <p:bldP spid="40" grpId="0" animBg="1"/>
      <p:bldP spid="29" grpId="0" animBg="1"/>
      <p:bldP spid="612360" grpId="0" animBg="1"/>
      <p:bldP spid="612360"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ítulo 1"/>
          <p:cNvSpPr>
            <a:spLocks noGrp="1"/>
          </p:cNvSpPr>
          <p:nvPr>
            <p:ph type="title"/>
          </p:nvPr>
        </p:nvSpPr>
        <p:spPr>
          <a:xfrm>
            <a:off x="683568" y="2492896"/>
            <a:ext cx="7772400" cy="1143000"/>
          </a:xfrm>
        </p:spPr>
        <p:txBody>
          <a:bodyPr/>
          <a:lstStyle/>
          <a:p>
            <a:r>
              <a:rPr lang="pt-BR" dirty="0" smtClean="0">
                <a:solidFill>
                  <a:schemeClr val="bg1"/>
                </a:solidFill>
                <a:latin typeface="Century Gothic" pitchFamily="34" charset="0"/>
              </a:rPr>
              <a:t/>
            </a:r>
            <a:br>
              <a:rPr lang="pt-BR" dirty="0" smtClean="0">
                <a:solidFill>
                  <a:schemeClr val="bg1"/>
                </a:solidFill>
                <a:latin typeface="Century Gothic" pitchFamily="34" charset="0"/>
              </a:rPr>
            </a:br>
            <a:r>
              <a:rPr lang="pt-BR" dirty="0" smtClean="0">
                <a:solidFill>
                  <a:schemeClr val="bg1"/>
                </a:solidFill>
                <a:latin typeface="Century Gothic" pitchFamily="34" charset="0"/>
              </a:rPr>
              <a:t>o Cruzeiro do Sul</a:t>
            </a:r>
          </a:p>
        </p:txBody>
      </p:sp>
    </p:spTree>
  </p:cSld>
  <p:clrMapOvr>
    <a:masterClrMapping/>
  </p:clrMapOvr>
  <p:transition spd="slow">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4" name="Rectangle 13"/>
          <p:cNvSpPr>
            <a:spLocks noGrp="1" noChangeArrowheads="1"/>
          </p:cNvSpPr>
          <p:nvPr>
            <p:ph type="title"/>
          </p:nvPr>
        </p:nvSpPr>
        <p:spPr>
          <a:xfrm>
            <a:off x="571500" y="-27384"/>
            <a:ext cx="7772400" cy="1143000"/>
          </a:xfrm>
        </p:spPr>
        <p:txBody>
          <a:bodyPr/>
          <a:lstStyle/>
          <a:p>
            <a:r>
              <a:rPr lang="pt-BR" dirty="0" smtClean="0">
                <a:solidFill>
                  <a:schemeClr val="bg1"/>
                </a:solidFill>
                <a:latin typeface="Century Gothic" pitchFamily="34" charset="0"/>
              </a:rPr>
              <a:t>Trajetória diária dos astros</a:t>
            </a:r>
          </a:p>
        </p:txBody>
      </p:sp>
      <p:pic>
        <p:nvPicPr>
          <p:cNvPr id="1026" name="Picture 2"/>
          <p:cNvPicPr>
            <a:picLocks noChangeAspect="1" noChangeArrowheads="1"/>
          </p:cNvPicPr>
          <p:nvPr/>
        </p:nvPicPr>
        <p:blipFill>
          <a:blip r:embed="rId3" cstate="print"/>
          <a:srcRect/>
          <a:stretch>
            <a:fillRect/>
          </a:stretch>
        </p:blipFill>
        <p:spPr bwMode="auto">
          <a:xfrm>
            <a:off x="0" y="1124744"/>
            <a:ext cx="9171824" cy="5733256"/>
          </a:xfrm>
          <a:prstGeom prst="rect">
            <a:avLst/>
          </a:prstGeom>
          <a:noFill/>
          <a:ln w="9525">
            <a:noFill/>
            <a:miter lim="800000"/>
            <a:headEnd/>
            <a:tailEnd/>
          </a:ln>
        </p:spPr>
      </p:pic>
      <p:sp>
        <p:nvSpPr>
          <p:cNvPr id="4" name="CaixaDeTexto 3"/>
          <p:cNvSpPr txBox="1"/>
          <p:nvPr/>
        </p:nvSpPr>
        <p:spPr>
          <a:xfrm>
            <a:off x="0" y="6525344"/>
            <a:ext cx="9396536" cy="276999"/>
          </a:xfrm>
          <a:prstGeom prst="rect">
            <a:avLst/>
          </a:prstGeom>
          <a:noFill/>
        </p:spPr>
        <p:txBody>
          <a:bodyPr wrap="square">
            <a:spAutoFit/>
          </a:bodyPr>
          <a:lstStyle/>
          <a:p>
            <a:pPr algn="l">
              <a:defRPr/>
            </a:pPr>
            <a:r>
              <a:rPr lang="pt-BR" sz="1200" dirty="0" smtClean="0">
                <a:solidFill>
                  <a:schemeClr val="accent2">
                    <a:lumMod val="40000"/>
                    <a:lumOff val="60000"/>
                  </a:schemeClr>
                </a:solidFill>
                <a:latin typeface="Century Gothic" pitchFamily="34" charset="0"/>
              </a:rPr>
              <a:t>Crédito: </a:t>
            </a:r>
            <a:r>
              <a:rPr lang="pt-BR" sz="1200" dirty="0" err="1" smtClean="0">
                <a:solidFill>
                  <a:schemeClr val="accent2">
                    <a:lumMod val="40000"/>
                    <a:lumOff val="60000"/>
                  </a:schemeClr>
                </a:solidFill>
                <a:latin typeface="Century Gothic" pitchFamily="34" charset="0"/>
              </a:rPr>
              <a:t>Gemini</a:t>
            </a:r>
            <a:r>
              <a:rPr lang="pt-BR" sz="1200" dirty="0" smtClean="0">
                <a:solidFill>
                  <a:schemeClr val="accent2">
                    <a:lumMod val="40000"/>
                    <a:lumOff val="60000"/>
                  </a:schemeClr>
                </a:solidFill>
                <a:latin typeface="Century Gothic" pitchFamily="34" charset="0"/>
              </a:rPr>
              <a:t> </a:t>
            </a:r>
            <a:r>
              <a:rPr lang="pt-BR" sz="1200" dirty="0" err="1" smtClean="0">
                <a:solidFill>
                  <a:schemeClr val="accent2">
                    <a:lumMod val="40000"/>
                    <a:lumOff val="60000"/>
                  </a:schemeClr>
                </a:solidFill>
                <a:latin typeface="Century Gothic" pitchFamily="34" charset="0"/>
              </a:rPr>
              <a:t>Observatory</a:t>
            </a:r>
            <a:endParaRPr lang="pt-BR" sz="1200" dirty="0">
              <a:solidFill>
                <a:schemeClr val="accent2">
                  <a:lumMod val="40000"/>
                  <a:lumOff val="60000"/>
                </a:schemeClr>
              </a:solidFill>
              <a:latin typeface="Century Gothic" pitchFamily="34"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ítulo 1"/>
          <p:cNvSpPr>
            <a:spLocks noGrp="1"/>
          </p:cNvSpPr>
          <p:nvPr>
            <p:ph type="title"/>
          </p:nvPr>
        </p:nvSpPr>
        <p:spPr>
          <a:xfrm>
            <a:off x="683568" y="2718048"/>
            <a:ext cx="7772400" cy="1143000"/>
          </a:xfrm>
        </p:spPr>
        <p:txBody>
          <a:bodyPr/>
          <a:lstStyle/>
          <a:p>
            <a:r>
              <a:rPr lang="pt-BR" dirty="0" smtClean="0">
                <a:solidFill>
                  <a:srgbClr val="00B0F0"/>
                </a:solidFill>
                <a:latin typeface="Century Gothic" pitchFamily="34" charset="0"/>
              </a:rPr>
              <a:t>Instrumentos para observação do céu</a:t>
            </a:r>
          </a:p>
        </p:txBody>
      </p:sp>
    </p:spTree>
  </p:cSld>
  <p:clrMapOvr>
    <a:masterClrMapping/>
  </p:clrMapOvr>
  <p:transition spd="slow">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11560" y="2636912"/>
            <a:ext cx="7772400" cy="1143000"/>
          </a:xfrm>
        </p:spPr>
        <p:txBody>
          <a:bodyPr/>
          <a:lstStyle/>
          <a:p>
            <a:pPr>
              <a:defRPr/>
            </a:pPr>
            <a:r>
              <a:rPr lang="pt-BR" dirty="0" smtClean="0">
                <a:solidFill>
                  <a:schemeClr val="bg1"/>
                </a:solidFill>
                <a:latin typeface="Century Gothic" pitchFamily="34" charset="0"/>
              </a:rPr>
              <a:t>O olho humano</a:t>
            </a:r>
          </a:p>
        </p:txBody>
      </p:sp>
    </p:spTree>
  </p:cSld>
  <p:clrMapOvr>
    <a:masterClrMapping/>
  </p:clrMapOvr>
  <p:transition spd="slow">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8546" name="Picture 2" descr="C:\Users\CDA\Documents\Andre\1-MINICURSO-OC-BKP\material-auxiliar\estrut-olho.jpg"/>
          <p:cNvPicPr>
            <a:picLocks noChangeAspect="1" noChangeArrowheads="1"/>
          </p:cNvPicPr>
          <p:nvPr/>
        </p:nvPicPr>
        <p:blipFill>
          <a:blip r:embed="rId2" cstate="print"/>
          <a:srcRect/>
          <a:stretch>
            <a:fillRect/>
          </a:stretch>
        </p:blipFill>
        <p:spPr bwMode="auto">
          <a:xfrm>
            <a:off x="1187624" y="1052736"/>
            <a:ext cx="6724813" cy="5256562"/>
          </a:xfrm>
          <a:prstGeom prst="rect">
            <a:avLst/>
          </a:prstGeom>
          <a:noFill/>
        </p:spPr>
      </p:pic>
      <p:sp>
        <p:nvSpPr>
          <p:cNvPr id="7170" name="Título 3"/>
          <p:cNvSpPr>
            <a:spLocks noGrp="1"/>
          </p:cNvSpPr>
          <p:nvPr>
            <p:ph type="title"/>
          </p:nvPr>
        </p:nvSpPr>
        <p:spPr>
          <a:xfrm>
            <a:off x="3491880" y="0"/>
            <a:ext cx="2129433" cy="1143000"/>
          </a:xfrm>
        </p:spPr>
        <p:txBody>
          <a:bodyPr/>
          <a:lstStyle/>
          <a:p>
            <a:r>
              <a:rPr lang="pt-BR" sz="4800" dirty="0" smtClean="0">
                <a:solidFill>
                  <a:schemeClr val="tx1"/>
                </a:solidFill>
                <a:latin typeface="Century Gothic" pitchFamily="34" charset="0"/>
              </a:rPr>
              <a:t>o olho</a:t>
            </a:r>
          </a:p>
        </p:txBody>
      </p:sp>
      <p:sp>
        <p:nvSpPr>
          <p:cNvPr id="3" name="CaixaDeTexto 2"/>
          <p:cNvSpPr txBox="1"/>
          <p:nvPr/>
        </p:nvSpPr>
        <p:spPr>
          <a:xfrm>
            <a:off x="5652120" y="6608385"/>
            <a:ext cx="3456384" cy="276999"/>
          </a:xfrm>
          <a:prstGeom prst="rect">
            <a:avLst/>
          </a:prstGeom>
          <a:noFill/>
        </p:spPr>
        <p:txBody>
          <a:bodyPr wrap="square">
            <a:spAutoFit/>
          </a:bodyPr>
          <a:lstStyle/>
          <a:p>
            <a:pPr algn="l">
              <a:defRPr/>
            </a:pPr>
            <a:r>
              <a:rPr lang="pt-BR" sz="1200" dirty="0">
                <a:solidFill>
                  <a:schemeClr val="accent6">
                    <a:lumMod val="75000"/>
                  </a:schemeClr>
                </a:solidFill>
                <a:latin typeface="Century Gothic" pitchFamily="34" charset="0"/>
              </a:rPr>
              <a:t>Crédito da imagem: http://en.wikipedia.org </a:t>
            </a:r>
          </a:p>
        </p:txBody>
      </p:sp>
    </p:spTree>
  </p:cSld>
  <p:clrMapOvr>
    <a:masterClrMapping/>
  </p:clrMapOvr>
  <p:transition spd="slow">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196" name="Picture 3"/>
          <p:cNvPicPr>
            <a:picLocks noChangeAspect="1" noChangeArrowheads="1"/>
          </p:cNvPicPr>
          <p:nvPr/>
        </p:nvPicPr>
        <p:blipFill>
          <a:blip r:embed="rId2" cstate="print"/>
          <a:stretch>
            <a:fillRect/>
          </a:stretch>
        </p:blipFill>
        <p:spPr bwMode="auto">
          <a:xfrm>
            <a:off x="0" y="1556791"/>
            <a:ext cx="9144000" cy="5309419"/>
          </a:xfrm>
          <a:prstGeom prst="rect">
            <a:avLst/>
          </a:prstGeom>
          <a:noFill/>
          <a:ln>
            <a:noFill/>
          </a:ln>
        </p:spPr>
      </p:pic>
      <p:sp>
        <p:nvSpPr>
          <p:cNvPr id="8194" name="Título 3"/>
          <p:cNvSpPr>
            <a:spLocks noGrp="1"/>
          </p:cNvSpPr>
          <p:nvPr>
            <p:ph type="title"/>
          </p:nvPr>
        </p:nvSpPr>
        <p:spPr>
          <a:xfrm>
            <a:off x="714375" y="125760"/>
            <a:ext cx="7772400" cy="1143000"/>
          </a:xfrm>
        </p:spPr>
        <p:txBody>
          <a:bodyPr/>
          <a:lstStyle/>
          <a:p>
            <a:r>
              <a:rPr lang="pt-BR" dirty="0" smtClean="0">
                <a:solidFill>
                  <a:srgbClr val="0070C0"/>
                </a:solidFill>
                <a:latin typeface="Century Gothic" pitchFamily="34" charset="0"/>
              </a:rPr>
              <a:t>Pupila e </a:t>
            </a:r>
            <a:r>
              <a:rPr lang="pt-BR" dirty="0" err="1" smtClean="0">
                <a:solidFill>
                  <a:srgbClr val="0070C0"/>
                </a:solidFill>
                <a:latin typeface="Century Gothic" pitchFamily="34" charset="0"/>
              </a:rPr>
              <a:t>iris</a:t>
            </a:r>
            <a:endParaRPr lang="pt-BR" dirty="0" smtClean="0">
              <a:solidFill>
                <a:srgbClr val="0070C0"/>
              </a:solidFill>
              <a:latin typeface="Century Gothic" pitchFamily="34" charset="0"/>
            </a:endParaRPr>
          </a:p>
        </p:txBody>
      </p:sp>
      <p:sp>
        <p:nvSpPr>
          <p:cNvPr id="3" name="CaixaDeTexto 2"/>
          <p:cNvSpPr txBox="1"/>
          <p:nvPr/>
        </p:nvSpPr>
        <p:spPr>
          <a:xfrm>
            <a:off x="0" y="6581775"/>
            <a:ext cx="6000750" cy="276225"/>
          </a:xfrm>
          <a:prstGeom prst="rect">
            <a:avLst/>
          </a:prstGeom>
          <a:noFill/>
        </p:spPr>
        <p:txBody>
          <a:bodyPr>
            <a:spAutoFit/>
          </a:bodyPr>
          <a:lstStyle/>
          <a:p>
            <a:pPr algn="l">
              <a:defRPr/>
            </a:pPr>
            <a:r>
              <a:rPr lang="pt-BR" sz="1200" dirty="0">
                <a:solidFill>
                  <a:schemeClr val="accent6">
                    <a:lumMod val="75000"/>
                  </a:schemeClr>
                </a:solidFill>
                <a:latin typeface="Century Gothic" pitchFamily="34" charset="0"/>
              </a:rPr>
              <a:t>Crédito da imagem: http://www.imagensdeposito.com</a:t>
            </a:r>
          </a:p>
        </p:txBody>
      </p:sp>
    </p:spTree>
  </p:cSld>
  <p:clrMapOvr>
    <a:masterClrMapping/>
  </p:clrMapOvr>
  <p:transition spd="slow">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Título 3"/>
          <p:cNvSpPr>
            <a:spLocks noGrp="1"/>
          </p:cNvSpPr>
          <p:nvPr>
            <p:ph type="title"/>
          </p:nvPr>
        </p:nvSpPr>
        <p:spPr>
          <a:xfrm>
            <a:off x="0" y="-27384"/>
            <a:ext cx="8964488" cy="1143000"/>
          </a:xfrm>
        </p:spPr>
        <p:txBody>
          <a:bodyPr/>
          <a:lstStyle/>
          <a:p>
            <a:r>
              <a:rPr lang="pt-BR" dirty="0" smtClean="0">
                <a:solidFill>
                  <a:schemeClr val="accent6">
                    <a:lumMod val="75000"/>
                  </a:schemeClr>
                </a:solidFill>
                <a:latin typeface="Century Gothic" pitchFamily="34" charset="0"/>
              </a:rPr>
              <a:t>Visão periférica e ponto cego</a:t>
            </a:r>
          </a:p>
        </p:txBody>
      </p:sp>
      <p:pic>
        <p:nvPicPr>
          <p:cNvPr id="1026" name="Picture 2" descr="C:\Users\CDA\Documents\Andre\1-MINICURSO-OC-BKP\material-auxiliar\mapa-retina.jpg"/>
          <p:cNvPicPr>
            <a:picLocks noChangeAspect="1" noChangeArrowheads="1"/>
          </p:cNvPicPr>
          <p:nvPr/>
        </p:nvPicPr>
        <p:blipFill>
          <a:blip r:embed="rId3" cstate="print">
            <a:lum bright="-19000" contrast="43000"/>
          </a:blip>
          <a:srcRect/>
          <a:stretch>
            <a:fillRect/>
          </a:stretch>
        </p:blipFill>
        <p:spPr bwMode="auto">
          <a:xfrm>
            <a:off x="1619672" y="980728"/>
            <a:ext cx="5904656" cy="5290144"/>
          </a:xfrm>
          <a:prstGeom prst="rect">
            <a:avLst/>
          </a:prstGeom>
          <a:noFill/>
        </p:spPr>
      </p:pic>
      <p:sp>
        <p:nvSpPr>
          <p:cNvPr id="6" name="CaixaDeTexto 5"/>
          <p:cNvSpPr txBox="1"/>
          <p:nvPr/>
        </p:nvSpPr>
        <p:spPr>
          <a:xfrm>
            <a:off x="0" y="6581775"/>
            <a:ext cx="6000750" cy="276225"/>
          </a:xfrm>
          <a:prstGeom prst="rect">
            <a:avLst/>
          </a:prstGeom>
          <a:noFill/>
        </p:spPr>
        <p:txBody>
          <a:bodyPr>
            <a:spAutoFit/>
          </a:bodyPr>
          <a:lstStyle/>
          <a:p>
            <a:pPr algn="l">
              <a:defRPr/>
            </a:pPr>
            <a:r>
              <a:rPr lang="pt-BR" sz="1200" dirty="0">
                <a:solidFill>
                  <a:schemeClr val="accent6">
                    <a:lumMod val="75000"/>
                  </a:schemeClr>
                </a:solidFill>
                <a:latin typeface="Century Gothic" pitchFamily="34" charset="0"/>
              </a:rPr>
              <a:t>Crédito da imagem: </a:t>
            </a:r>
            <a:r>
              <a:rPr lang="pt-BR" sz="1200" dirty="0" smtClean="0">
                <a:solidFill>
                  <a:schemeClr val="accent6">
                    <a:lumMod val="75000"/>
                  </a:schemeClr>
                </a:solidFill>
                <a:latin typeface="Century Gothic" pitchFamily="34" charset="0"/>
              </a:rPr>
              <a:t>De </a:t>
            </a:r>
            <a:r>
              <a:rPr lang="pt-BR" sz="1200" dirty="0" err="1" smtClean="0">
                <a:solidFill>
                  <a:schemeClr val="accent6">
                    <a:lumMod val="75000"/>
                  </a:schemeClr>
                </a:solidFill>
                <a:latin typeface="Century Gothic" pitchFamily="34" charset="0"/>
              </a:rPr>
              <a:t>Laet</a:t>
            </a:r>
            <a:r>
              <a:rPr lang="pt-BR" sz="1200" dirty="0" smtClean="0">
                <a:solidFill>
                  <a:schemeClr val="accent6">
                    <a:lumMod val="75000"/>
                  </a:schemeClr>
                </a:solidFill>
                <a:latin typeface="Century Gothic" pitchFamily="34" charset="0"/>
              </a:rPr>
              <a:t>, Rony. </a:t>
            </a:r>
            <a:r>
              <a:rPr lang="pt-BR" sz="1200" dirty="0" err="1" smtClean="0">
                <a:solidFill>
                  <a:schemeClr val="accent6">
                    <a:lumMod val="75000"/>
                  </a:schemeClr>
                </a:solidFill>
                <a:latin typeface="Century Gothic" pitchFamily="34" charset="0"/>
              </a:rPr>
              <a:t>The</a:t>
            </a:r>
            <a:r>
              <a:rPr lang="pt-BR" sz="1200" dirty="0" smtClean="0">
                <a:solidFill>
                  <a:schemeClr val="accent6">
                    <a:lumMod val="75000"/>
                  </a:schemeClr>
                </a:solidFill>
                <a:latin typeface="Century Gothic" pitchFamily="34" charset="0"/>
              </a:rPr>
              <a:t> casual </a:t>
            </a:r>
            <a:r>
              <a:rPr lang="pt-BR" sz="1200" dirty="0" err="1" smtClean="0">
                <a:solidFill>
                  <a:schemeClr val="accent6">
                    <a:lumMod val="75000"/>
                  </a:schemeClr>
                </a:solidFill>
                <a:latin typeface="Century Gothic" pitchFamily="34" charset="0"/>
              </a:rPr>
              <a:t>sky</a:t>
            </a:r>
            <a:r>
              <a:rPr lang="pt-BR" sz="1200" dirty="0" smtClean="0">
                <a:solidFill>
                  <a:schemeClr val="accent6">
                    <a:lumMod val="75000"/>
                  </a:schemeClr>
                </a:solidFill>
                <a:latin typeface="Century Gothic" pitchFamily="34" charset="0"/>
              </a:rPr>
              <a:t> </a:t>
            </a:r>
            <a:r>
              <a:rPr lang="pt-BR" sz="1200" dirty="0" err="1" smtClean="0">
                <a:solidFill>
                  <a:schemeClr val="accent6">
                    <a:lumMod val="75000"/>
                  </a:schemeClr>
                </a:solidFill>
                <a:latin typeface="Century Gothic" pitchFamily="34" charset="0"/>
              </a:rPr>
              <a:t>observer`</a:t>
            </a:r>
            <a:r>
              <a:rPr lang="pt-BR" sz="1200" dirty="0" smtClean="0">
                <a:solidFill>
                  <a:schemeClr val="accent6">
                    <a:lumMod val="75000"/>
                  </a:schemeClr>
                </a:solidFill>
                <a:latin typeface="Century Gothic" pitchFamily="34" charset="0"/>
              </a:rPr>
              <a:t>s </a:t>
            </a:r>
            <a:r>
              <a:rPr lang="pt-BR" sz="1200" dirty="0" err="1" smtClean="0">
                <a:solidFill>
                  <a:schemeClr val="accent6">
                    <a:lumMod val="75000"/>
                  </a:schemeClr>
                </a:solidFill>
                <a:latin typeface="Century Gothic" pitchFamily="34" charset="0"/>
              </a:rPr>
              <a:t>guide</a:t>
            </a:r>
            <a:r>
              <a:rPr lang="pt-BR" sz="1200" dirty="0" smtClean="0">
                <a:solidFill>
                  <a:schemeClr val="accent6">
                    <a:lumMod val="75000"/>
                  </a:schemeClr>
                </a:solidFill>
                <a:latin typeface="Century Gothic" pitchFamily="34" charset="0"/>
              </a:rPr>
              <a:t>.</a:t>
            </a:r>
            <a:endParaRPr lang="pt-BR" sz="1200" dirty="0">
              <a:solidFill>
                <a:schemeClr val="accent6">
                  <a:lumMod val="75000"/>
                </a:schemeClr>
              </a:solidFill>
              <a:latin typeface="Century Gothic" pitchFamily="34" charset="0"/>
            </a:endParaRPr>
          </a:p>
        </p:txBody>
      </p:sp>
    </p:spTree>
  </p:cSld>
  <p:clrMapOvr>
    <a:masterClrMapping/>
  </p:clrMapOvr>
  <p:transition spd="slow">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539552" y="2348880"/>
            <a:ext cx="7772400" cy="1143000"/>
          </a:xfrm>
        </p:spPr>
        <p:txBody>
          <a:bodyPr/>
          <a:lstStyle/>
          <a:p>
            <a:pPr>
              <a:lnSpc>
                <a:spcPct val="150000"/>
              </a:lnSpc>
              <a:defRPr/>
            </a:pPr>
            <a:r>
              <a:rPr lang="pt-BR" dirty="0" smtClean="0">
                <a:solidFill>
                  <a:schemeClr val="bg1"/>
                </a:solidFill>
                <a:latin typeface="Century Gothic" pitchFamily="34" charset="0"/>
              </a:rPr>
              <a:t>Binóculos</a:t>
            </a:r>
          </a:p>
        </p:txBody>
      </p:sp>
    </p:spTree>
  </p:cSld>
  <p:clrMapOvr>
    <a:masterClrMapping/>
  </p:clrMapOvr>
  <p:transition spd="slow">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ítulo 3"/>
          <p:cNvSpPr>
            <a:spLocks noGrp="1"/>
          </p:cNvSpPr>
          <p:nvPr>
            <p:ph type="title"/>
          </p:nvPr>
        </p:nvSpPr>
        <p:spPr>
          <a:xfrm>
            <a:off x="0" y="332656"/>
            <a:ext cx="9144000" cy="576064"/>
          </a:xfrm>
        </p:spPr>
        <p:txBody>
          <a:bodyPr/>
          <a:lstStyle/>
          <a:p>
            <a:pPr>
              <a:defRPr/>
            </a:pPr>
            <a:r>
              <a:rPr lang="pt-BR" sz="4000" dirty="0" smtClean="0">
                <a:solidFill>
                  <a:schemeClr val="tx1"/>
                </a:solidFill>
                <a:latin typeface="Century Gothic" pitchFamily="34" charset="0"/>
              </a:rPr>
              <a:t>Sim, binóculos!</a:t>
            </a:r>
          </a:p>
        </p:txBody>
      </p:sp>
      <p:sp>
        <p:nvSpPr>
          <p:cNvPr id="6" name="CaixaDeTexto 5"/>
          <p:cNvSpPr txBox="1"/>
          <p:nvPr/>
        </p:nvSpPr>
        <p:spPr>
          <a:xfrm>
            <a:off x="0" y="6581775"/>
            <a:ext cx="6000750" cy="276999"/>
          </a:xfrm>
          <a:prstGeom prst="rect">
            <a:avLst/>
          </a:prstGeom>
          <a:noFill/>
        </p:spPr>
        <p:txBody>
          <a:bodyPr>
            <a:spAutoFit/>
          </a:bodyPr>
          <a:lstStyle/>
          <a:p>
            <a:pPr algn="l">
              <a:defRPr/>
            </a:pPr>
            <a:r>
              <a:rPr lang="pt-BR" sz="1200" dirty="0" smtClean="0">
                <a:solidFill>
                  <a:schemeClr val="accent6">
                    <a:lumMod val="75000"/>
                  </a:schemeClr>
                </a:solidFill>
                <a:latin typeface="Century Gothic" pitchFamily="34" charset="0"/>
              </a:rPr>
              <a:t>fonte </a:t>
            </a:r>
            <a:r>
              <a:rPr lang="pt-BR" sz="1200" dirty="0">
                <a:solidFill>
                  <a:schemeClr val="accent6">
                    <a:lumMod val="75000"/>
                  </a:schemeClr>
                </a:solidFill>
                <a:latin typeface="Century Gothic" pitchFamily="34" charset="0"/>
              </a:rPr>
              <a:t>da </a:t>
            </a:r>
            <a:r>
              <a:rPr lang="pt-BR" sz="1200" dirty="0" err="1" smtClean="0">
                <a:solidFill>
                  <a:schemeClr val="accent6">
                    <a:lumMod val="75000"/>
                  </a:schemeClr>
                </a:solidFill>
                <a:latin typeface="Century Gothic" pitchFamily="34" charset="0"/>
              </a:rPr>
              <a:t>imagemhttp</a:t>
            </a:r>
            <a:r>
              <a:rPr lang="pt-BR" sz="1200" dirty="0" smtClean="0">
                <a:solidFill>
                  <a:schemeClr val="accent6">
                    <a:lumMod val="75000"/>
                  </a:schemeClr>
                </a:solidFill>
                <a:latin typeface="Century Gothic" pitchFamily="34" charset="0"/>
              </a:rPr>
              <a:t>://www.space.com/26021-best-binoculars.html</a:t>
            </a:r>
            <a:endParaRPr lang="pt-BR" sz="1200" dirty="0">
              <a:solidFill>
                <a:schemeClr val="accent6">
                  <a:lumMod val="75000"/>
                </a:schemeClr>
              </a:solidFill>
              <a:latin typeface="Century Gothic" pitchFamily="34" charset="0"/>
            </a:endParaRPr>
          </a:p>
        </p:txBody>
      </p:sp>
      <p:pic>
        <p:nvPicPr>
          <p:cNvPr id="53252" name="Picture 4" descr="http://www.space.com/images/i/000/043/750/original/binoculars-best-astronomy-editor-choice.jpg?1416247603?interpolation=lanczos-none&amp;downsize=*:1400"/>
          <p:cNvPicPr>
            <a:picLocks noChangeAspect="1" noChangeArrowheads="1"/>
          </p:cNvPicPr>
          <p:nvPr/>
        </p:nvPicPr>
        <p:blipFill>
          <a:blip r:embed="rId2" cstate="print"/>
          <a:srcRect/>
          <a:stretch>
            <a:fillRect/>
          </a:stretch>
        </p:blipFill>
        <p:spPr bwMode="auto">
          <a:xfrm>
            <a:off x="0" y="1163960"/>
            <a:ext cx="9144000" cy="5334000"/>
          </a:xfrm>
          <a:prstGeom prst="rect">
            <a:avLst/>
          </a:prstGeom>
          <a:noFill/>
        </p:spPr>
      </p:pic>
    </p:spTree>
  </p:cSld>
  <p:clrMapOvr>
    <a:masterClrMapping/>
  </p:clrMapOvr>
  <p:transition spd="slow">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3250" name="Picture 2" descr="Porro Prism and Roof Prism Binoculars Work"/>
          <p:cNvPicPr>
            <a:picLocks noChangeAspect="1" noChangeArrowheads="1"/>
          </p:cNvPicPr>
          <p:nvPr/>
        </p:nvPicPr>
        <p:blipFill>
          <a:blip r:embed="rId2" cstate="print"/>
          <a:srcRect t="10630" b="3543"/>
          <a:stretch>
            <a:fillRect/>
          </a:stretch>
        </p:blipFill>
        <p:spPr bwMode="auto">
          <a:xfrm>
            <a:off x="0" y="1268760"/>
            <a:ext cx="9144000" cy="5580830"/>
          </a:xfrm>
          <a:prstGeom prst="rect">
            <a:avLst/>
          </a:prstGeom>
          <a:noFill/>
        </p:spPr>
      </p:pic>
      <p:sp>
        <p:nvSpPr>
          <p:cNvPr id="4" name="Título 3"/>
          <p:cNvSpPr>
            <a:spLocks noGrp="1"/>
          </p:cNvSpPr>
          <p:nvPr>
            <p:ph type="title"/>
          </p:nvPr>
        </p:nvSpPr>
        <p:spPr>
          <a:xfrm>
            <a:off x="0" y="332656"/>
            <a:ext cx="9144000" cy="576064"/>
          </a:xfrm>
        </p:spPr>
        <p:txBody>
          <a:bodyPr/>
          <a:lstStyle/>
          <a:p>
            <a:pPr>
              <a:defRPr/>
            </a:pPr>
            <a:r>
              <a:rPr lang="pt-BR" sz="4000" dirty="0" smtClean="0">
                <a:solidFill>
                  <a:schemeClr val="tx1"/>
                </a:solidFill>
                <a:latin typeface="Century Gothic" pitchFamily="34" charset="0"/>
              </a:rPr>
              <a:t>Prismas de teto e </a:t>
            </a:r>
            <a:br>
              <a:rPr lang="pt-BR" sz="4000" dirty="0" smtClean="0">
                <a:solidFill>
                  <a:schemeClr val="tx1"/>
                </a:solidFill>
                <a:latin typeface="Century Gothic" pitchFamily="34" charset="0"/>
              </a:rPr>
            </a:br>
            <a:r>
              <a:rPr lang="pt-BR" sz="4000" dirty="0" smtClean="0">
                <a:solidFill>
                  <a:schemeClr val="tx1"/>
                </a:solidFill>
                <a:latin typeface="Century Gothic" pitchFamily="34" charset="0"/>
              </a:rPr>
              <a:t>prismas de porro</a:t>
            </a:r>
          </a:p>
        </p:txBody>
      </p:sp>
      <p:sp>
        <p:nvSpPr>
          <p:cNvPr id="6" name="CaixaDeTexto 5"/>
          <p:cNvSpPr txBox="1"/>
          <p:nvPr/>
        </p:nvSpPr>
        <p:spPr>
          <a:xfrm>
            <a:off x="0" y="6581775"/>
            <a:ext cx="8316416" cy="276999"/>
          </a:xfrm>
          <a:prstGeom prst="rect">
            <a:avLst/>
          </a:prstGeom>
          <a:noFill/>
        </p:spPr>
        <p:txBody>
          <a:bodyPr wrap="square">
            <a:spAutoFit/>
          </a:bodyPr>
          <a:lstStyle/>
          <a:p>
            <a:pPr algn="l">
              <a:defRPr/>
            </a:pPr>
            <a:r>
              <a:rPr lang="pt-BR" sz="1200" dirty="0" smtClean="0">
                <a:solidFill>
                  <a:schemeClr val="accent6">
                    <a:lumMod val="75000"/>
                  </a:schemeClr>
                </a:solidFill>
                <a:latin typeface="Century Gothic" pitchFamily="34" charset="0"/>
              </a:rPr>
              <a:t>fonte </a:t>
            </a:r>
            <a:r>
              <a:rPr lang="pt-BR" sz="1200" dirty="0">
                <a:solidFill>
                  <a:schemeClr val="accent6">
                    <a:lumMod val="75000"/>
                  </a:schemeClr>
                </a:solidFill>
                <a:latin typeface="Century Gothic" pitchFamily="34" charset="0"/>
              </a:rPr>
              <a:t>da imagem: </a:t>
            </a:r>
            <a:r>
              <a:rPr lang="pt-BR" sz="1200" dirty="0" smtClean="0">
                <a:solidFill>
                  <a:schemeClr val="accent6">
                    <a:lumMod val="75000"/>
                  </a:schemeClr>
                </a:solidFill>
                <a:latin typeface="Century Gothic" pitchFamily="34" charset="0"/>
              </a:rPr>
              <a:t>https://procular.com.au/porro-prism-vs-roof-prism-binoculars-better/</a:t>
            </a:r>
            <a:endParaRPr lang="pt-BR" sz="1200" dirty="0">
              <a:solidFill>
                <a:schemeClr val="accent6">
                  <a:lumMod val="75000"/>
                </a:schemeClr>
              </a:solidFill>
              <a:latin typeface="Century Gothic" pitchFamily="34" charset="0"/>
            </a:endParaRPr>
          </a:p>
        </p:txBody>
      </p:sp>
    </p:spTree>
  </p:cSld>
  <p:clrMapOvr>
    <a:masterClrMapping/>
  </p:clrMapOvr>
  <p:transition spd="slow">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50" name="Picture 2" descr="Resultado de imagem para binóculo zeiss"/>
          <p:cNvPicPr>
            <a:picLocks noChangeAspect="1" noChangeArrowheads="1"/>
          </p:cNvPicPr>
          <p:nvPr/>
        </p:nvPicPr>
        <p:blipFill>
          <a:blip r:embed="rId2" cstate="print"/>
          <a:srcRect b="-420"/>
          <a:stretch>
            <a:fillRect/>
          </a:stretch>
        </p:blipFill>
        <p:spPr bwMode="auto">
          <a:xfrm>
            <a:off x="0" y="-12870"/>
            <a:ext cx="9144000" cy="6886927"/>
          </a:xfrm>
          <a:prstGeom prst="rect">
            <a:avLst/>
          </a:prstGeom>
          <a:noFill/>
        </p:spPr>
      </p:pic>
      <p:sp>
        <p:nvSpPr>
          <p:cNvPr id="4" name="Título 3"/>
          <p:cNvSpPr>
            <a:spLocks noGrp="1"/>
          </p:cNvSpPr>
          <p:nvPr>
            <p:ph type="title"/>
          </p:nvPr>
        </p:nvSpPr>
        <p:spPr>
          <a:xfrm>
            <a:off x="688032" y="116632"/>
            <a:ext cx="7772400" cy="576064"/>
          </a:xfrm>
        </p:spPr>
        <p:txBody>
          <a:bodyPr/>
          <a:lstStyle/>
          <a:p>
            <a:pPr>
              <a:lnSpc>
                <a:spcPct val="150000"/>
              </a:lnSpc>
              <a:defRPr/>
            </a:pPr>
            <a:r>
              <a:rPr lang="pt-BR" dirty="0" smtClean="0">
                <a:solidFill>
                  <a:schemeClr val="tx1"/>
                </a:solidFill>
                <a:latin typeface="Century Gothic" pitchFamily="34" charset="0"/>
              </a:rPr>
              <a:t>especificações</a:t>
            </a:r>
          </a:p>
        </p:txBody>
      </p:sp>
      <p:sp>
        <p:nvSpPr>
          <p:cNvPr id="5" name="Elipse 4"/>
          <p:cNvSpPr/>
          <p:nvPr/>
        </p:nvSpPr>
        <p:spPr bwMode="auto">
          <a:xfrm rot="18586527">
            <a:off x="7668647" y="2744250"/>
            <a:ext cx="562400" cy="866635"/>
          </a:xfrm>
          <a:prstGeom prst="ellipse">
            <a:avLst/>
          </a:prstGeom>
          <a:noFill/>
          <a:ln w="25400" cap="flat" cmpd="sng" algn="ctr">
            <a:solidFill>
              <a:srgbClr val="00B0F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rgbClr val="FF0066"/>
              </a:solidFill>
              <a:effectLst/>
              <a:latin typeface="Arial" charset="0"/>
            </a:endParaRPr>
          </a:p>
        </p:txBody>
      </p:sp>
      <p:sp>
        <p:nvSpPr>
          <p:cNvPr id="6" name="CaixaDeTexto 5"/>
          <p:cNvSpPr txBox="1"/>
          <p:nvPr/>
        </p:nvSpPr>
        <p:spPr>
          <a:xfrm>
            <a:off x="0" y="6581775"/>
            <a:ext cx="6000750" cy="276225"/>
          </a:xfrm>
          <a:prstGeom prst="rect">
            <a:avLst/>
          </a:prstGeom>
          <a:noFill/>
        </p:spPr>
        <p:txBody>
          <a:bodyPr>
            <a:spAutoFit/>
          </a:bodyPr>
          <a:lstStyle/>
          <a:p>
            <a:pPr algn="l">
              <a:defRPr/>
            </a:pPr>
            <a:r>
              <a:rPr lang="pt-BR" sz="1200" dirty="0" smtClean="0">
                <a:solidFill>
                  <a:schemeClr val="accent6">
                    <a:lumMod val="75000"/>
                  </a:schemeClr>
                </a:solidFill>
                <a:latin typeface="Century Gothic" pitchFamily="34" charset="0"/>
              </a:rPr>
              <a:t>fonte </a:t>
            </a:r>
            <a:r>
              <a:rPr lang="pt-BR" sz="1200" dirty="0">
                <a:solidFill>
                  <a:schemeClr val="accent6">
                    <a:lumMod val="75000"/>
                  </a:schemeClr>
                </a:solidFill>
                <a:latin typeface="Century Gothic" pitchFamily="34" charset="0"/>
              </a:rPr>
              <a:t>da imagem: </a:t>
            </a:r>
            <a:r>
              <a:rPr lang="pt-BR" sz="1200" dirty="0" smtClean="0">
                <a:solidFill>
                  <a:schemeClr val="accent6">
                    <a:lumMod val="75000"/>
                  </a:schemeClr>
                </a:solidFill>
                <a:latin typeface="Century Gothic" pitchFamily="34" charset="0"/>
              </a:rPr>
              <a:t>mercadolivre.com.</a:t>
            </a:r>
            <a:r>
              <a:rPr lang="pt-BR" sz="1200" dirty="0" err="1" smtClean="0">
                <a:solidFill>
                  <a:schemeClr val="accent6">
                    <a:lumMod val="75000"/>
                  </a:schemeClr>
                </a:solidFill>
                <a:latin typeface="Century Gothic" pitchFamily="34" charset="0"/>
              </a:rPr>
              <a:t>br</a:t>
            </a:r>
            <a:endParaRPr lang="pt-BR" sz="1200" dirty="0">
              <a:solidFill>
                <a:schemeClr val="accent6">
                  <a:lumMod val="75000"/>
                </a:schemeClr>
              </a:solidFill>
              <a:latin typeface="Century Gothic" pitchFamily="34"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Picture 2"/>
          <p:cNvPicPr>
            <a:picLocks noChangeAspect="1" noChangeArrowheads="1"/>
          </p:cNvPicPr>
          <p:nvPr/>
        </p:nvPicPr>
        <p:blipFill>
          <a:blip r:embed="rId2" cstate="print"/>
          <a:srcRect l="11621" t="3937" r="21305" b="6890"/>
          <a:stretch>
            <a:fillRect/>
          </a:stretch>
        </p:blipFill>
        <p:spPr bwMode="auto">
          <a:xfrm>
            <a:off x="25891" y="11315"/>
            <a:ext cx="9087823" cy="6793134"/>
          </a:xfrm>
          <a:prstGeom prst="rect">
            <a:avLst/>
          </a:prstGeom>
          <a:noFill/>
          <a:ln w="9525">
            <a:noFill/>
            <a:miter lim="800000"/>
            <a:headEnd/>
            <a:tailEnd/>
          </a:ln>
        </p:spPr>
      </p:pic>
      <p:sp>
        <p:nvSpPr>
          <p:cNvPr id="55" name="CaixaDeTexto 54"/>
          <p:cNvSpPr txBox="1"/>
          <p:nvPr/>
        </p:nvSpPr>
        <p:spPr>
          <a:xfrm>
            <a:off x="0" y="6581775"/>
            <a:ext cx="6000750" cy="276225"/>
          </a:xfrm>
          <a:prstGeom prst="rect">
            <a:avLst/>
          </a:prstGeom>
          <a:noFill/>
        </p:spPr>
        <p:txBody>
          <a:bodyPr>
            <a:spAutoFit/>
          </a:bodyPr>
          <a:lstStyle/>
          <a:p>
            <a:pPr>
              <a:defRPr/>
            </a:pPr>
            <a:r>
              <a:rPr lang="pt-BR" sz="1200" dirty="0">
                <a:solidFill>
                  <a:srgbClr val="00B0F0"/>
                </a:solidFill>
                <a:latin typeface="Century Gothic" pitchFamily="34" charset="0"/>
              </a:rPr>
              <a:t>Crédito da imagem: software </a:t>
            </a:r>
            <a:r>
              <a:rPr lang="pt-BR" sz="1200" dirty="0" err="1">
                <a:solidFill>
                  <a:srgbClr val="00B0F0"/>
                </a:solidFill>
                <a:latin typeface="Century Gothic" pitchFamily="34" charset="0"/>
              </a:rPr>
              <a:t>stellarium</a:t>
            </a:r>
            <a:r>
              <a:rPr lang="pt-BR" sz="1200" dirty="0">
                <a:solidFill>
                  <a:srgbClr val="00B0F0"/>
                </a:solidFill>
                <a:latin typeface="Century Gothic" pitchFamily="34" charset="0"/>
              </a:rPr>
              <a:t>, disponível em </a:t>
            </a:r>
            <a:r>
              <a:rPr lang="pt-BR" sz="1200" dirty="0" smtClean="0">
                <a:solidFill>
                  <a:srgbClr val="00B0F0"/>
                </a:solidFill>
                <a:latin typeface="Century Gothic" pitchFamily="34" charset="0"/>
              </a:rPr>
              <a:t>www.stellarium.org</a:t>
            </a:r>
            <a:endParaRPr lang="pt-BR" sz="1200" dirty="0">
              <a:solidFill>
                <a:srgbClr val="00B0F0"/>
              </a:solidFill>
              <a:latin typeface="Century Gothic" pitchFamily="34" charset="0"/>
            </a:endParaRPr>
          </a:p>
        </p:txBody>
      </p:sp>
      <p:sp>
        <p:nvSpPr>
          <p:cNvPr id="20482" name="Título 1"/>
          <p:cNvSpPr>
            <a:spLocks noGrp="1"/>
          </p:cNvSpPr>
          <p:nvPr>
            <p:ph type="title"/>
          </p:nvPr>
        </p:nvSpPr>
        <p:spPr>
          <a:xfrm>
            <a:off x="0" y="125760"/>
            <a:ext cx="9144000" cy="1143000"/>
          </a:xfrm>
        </p:spPr>
        <p:txBody>
          <a:bodyPr/>
          <a:lstStyle/>
          <a:p>
            <a:r>
              <a:rPr lang="pt-BR" dirty="0" smtClean="0">
                <a:solidFill>
                  <a:schemeClr val="bg1"/>
                </a:solidFill>
                <a:latin typeface="Century Gothic" pitchFamily="34" charset="0"/>
              </a:rPr>
              <a:t>A constelação do </a:t>
            </a:r>
            <a:br>
              <a:rPr lang="pt-BR" dirty="0" smtClean="0">
                <a:solidFill>
                  <a:schemeClr val="bg1"/>
                </a:solidFill>
                <a:latin typeface="Century Gothic" pitchFamily="34" charset="0"/>
              </a:rPr>
            </a:br>
            <a:r>
              <a:rPr lang="pt-BR" dirty="0" smtClean="0">
                <a:solidFill>
                  <a:schemeClr val="bg1"/>
                </a:solidFill>
                <a:latin typeface="Century Gothic" pitchFamily="34" charset="0"/>
              </a:rPr>
              <a:t>Cruzeiro do Sul</a:t>
            </a:r>
          </a:p>
        </p:txBody>
      </p:sp>
      <p:cxnSp>
        <p:nvCxnSpPr>
          <p:cNvPr id="35" name="Conector reto 34"/>
          <p:cNvCxnSpPr/>
          <p:nvPr/>
        </p:nvCxnSpPr>
        <p:spPr bwMode="auto">
          <a:xfrm>
            <a:off x="3386295" y="2532185"/>
            <a:ext cx="249637" cy="406029"/>
          </a:xfrm>
          <a:prstGeom prst="line">
            <a:avLst/>
          </a:prstGeom>
          <a:solidFill>
            <a:schemeClr val="accent1"/>
          </a:solidFill>
          <a:ln w="25400" cap="flat" cmpd="sng" algn="ctr">
            <a:solidFill>
              <a:srgbClr val="00B0F0"/>
            </a:solidFill>
            <a:prstDash val="solid"/>
            <a:round/>
            <a:headEnd type="none" w="sm" len="sm"/>
            <a:tailEnd type="none" w="sm" len="sm"/>
          </a:ln>
          <a:effectLst/>
        </p:spPr>
      </p:cxnSp>
      <p:cxnSp>
        <p:nvCxnSpPr>
          <p:cNvPr id="36" name="Conector reto 35"/>
          <p:cNvCxnSpPr/>
          <p:nvPr/>
        </p:nvCxnSpPr>
        <p:spPr bwMode="auto">
          <a:xfrm flipV="1">
            <a:off x="3336910" y="2569854"/>
            <a:ext cx="238351" cy="199348"/>
          </a:xfrm>
          <a:prstGeom prst="line">
            <a:avLst/>
          </a:prstGeom>
          <a:solidFill>
            <a:schemeClr val="accent1"/>
          </a:solidFill>
          <a:ln w="25400" cap="flat" cmpd="sng" algn="ctr">
            <a:solidFill>
              <a:srgbClr val="00B0F0"/>
            </a:solidFill>
            <a:prstDash val="solid"/>
            <a:round/>
            <a:headEnd type="none" w="sm" len="sm"/>
            <a:tailEnd type="none" w="sm" len="sm"/>
          </a:ln>
          <a:effectLst/>
        </p:spPr>
      </p:cxn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2000"/>
                                        <p:tgtEl>
                                          <p:spTgt spid="35"/>
                                        </p:tgtEl>
                                      </p:cBhvr>
                                    </p:animEffect>
                                  </p:childTnLst>
                                </p:cTn>
                              </p:par>
                              <p:par>
                                <p:cTn id="8" presetID="10" presetClass="entr" presetSubtype="0" fill="hold" nodeType="withEffect">
                                  <p:stCondLst>
                                    <p:cond delay="0"/>
                                  </p:stCondLst>
                                  <p:childTnLst>
                                    <p:set>
                                      <p:cBhvr>
                                        <p:cTn id="9" dur="1" fill="hold">
                                          <p:stCondLst>
                                            <p:cond delay="0"/>
                                          </p:stCondLst>
                                        </p:cTn>
                                        <p:tgtEl>
                                          <p:spTgt spid="36"/>
                                        </p:tgtEl>
                                        <p:attrNameLst>
                                          <p:attrName>style.visibility</p:attrName>
                                        </p:attrNameLst>
                                      </p:cBhvr>
                                      <p:to>
                                        <p:strVal val="visible"/>
                                      </p:to>
                                    </p:set>
                                    <p:animEffect transition="in" filter="fade">
                                      <p:cBhvr>
                                        <p:cTn id="10" dur="2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11560" y="2636912"/>
            <a:ext cx="7772400" cy="1143000"/>
          </a:xfrm>
        </p:spPr>
        <p:txBody>
          <a:bodyPr/>
          <a:lstStyle/>
          <a:p>
            <a:pPr>
              <a:lnSpc>
                <a:spcPct val="150000"/>
              </a:lnSpc>
              <a:defRPr/>
            </a:pPr>
            <a:r>
              <a:rPr lang="pt-BR" dirty="0" smtClean="0">
                <a:solidFill>
                  <a:schemeClr val="bg1"/>
                </a:solidFill>
                <a:latin typeface="Century Gothic" pitchFamily="34" charset="0"/>
              </a:rPr>
              <a:t>Telescópios</a:t>
            </a:r>
          </a:p>
        </p:txBody>
      </p:sp>
    </p:spTree>
  </p:cSld>
  <p:clrMapOvr>
    <a:masterClrMapping/>
  </p:clrMapOvr>
  <p:transition spd="slow">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ítulo 3"/>
          <p:cNvSpPr>
            <a:spLocks noGrp="1"/>
          </p:cNvSpPr>
          <p:nvPr>
            <p:ph type="ctrTitle"/>
          </p:nvPr>
        </p:nvSpPr>
        <p:spPr>
          <a:xfrm>
            <a:off x="642938" y="285750"/>
            <a:ext cx="7772400" cy="1470025"/>
          </a:xfrm>
        </p:spPr>
        <p:txBody>
          <a:bodyPr/>
          <a:lstStyle/>
          <a:p>
            <a:r>
              <a:rPr lang="pt-BR" dirty="0" smtClean="0">
                <a:solidFill>
                  <a:schemeClr val="bg1"/>
                </a:solidFill>
                <a:latin typeface="Century Gothic" pitchFamily="34" charset="0"/>
              </a:rPr>
              <a:t>Os telescópios podem ser:</a:t>
            </a:r>
          </a:p>
        </p:txBody>
      </p:sp>
      <p:sp>
        <p:nvSpPr>
          <p:cNvPr id="3" name="Subtítulo 2"/>
          <p:cNvSpPr>
            <a:spLocks noGrp="1"/>
          </p:cNvSpPr>
          <p:nvPr>
            <p:ph type="subTitle" idx="1"/>
          </p:nvPr>
        </p:nvSpPr>
        <p:spPr>
          <a:xfrm>
            <a:off x="500063" y="2714624"/>
            <a:ext cx="8072437" cy="2946623"/>
          </a:xfrm>
        </p:spPr>
        <p:txBody>
          <a:bodyPr/>
          <a:lstStyle/>
          <a:p>
            <a:pPr algn="l">
              <a:buClr>
                <a:srgbClr val="00B0F0"/>
              </a:buClr>
              <a:buFont typeface="Wingdings" pitchFamily="2" charset="2"/>
              <a:buChar char="v"/>
              <a:defRPr/>
            </a:pPr>
            <a:r>
              <a:rPr lang="pt-BR" dirty="0" smtClean="0">
                <a:solidFill>
                  <a:srgbClr val="00B0F0"/>
                </a:solidFill>
                <a:latin typeface="Century Gothic" pitchFamily="34" charset="0"/>
              </a:rPr>
              <a:t> refratores</a:t>
            </a:r>
          </a:p>
          <a:p>
            <a:pPr algn="l">
              <a:buClr>
                <a:srgbClr val="00B0F0"/>
              </a:buClr>
              <a:buFont typeface="Wingdings" pitchFamily="2" charset="2"/>
              <a:buChar char="v"/>
              <a:defRPr/>
            </a:pPr>
            <a:endParaRPr lang="pt-BR" dirty="0" smtClean="0">
              <a:solidFill>
                <a:srgbClr val="00B0F0"/>
              </a:solidFill>
              <a:latin typeface="Century Gothic" pitchFamily="34" charset="0"/>
            </a:endParaRPr>
          </a:p>
          <a:p>
            <a:pPr algn="l">
              <a:buClr>
                <a:srgbClr val="00B0F0"/>
              </a:buClr>
              <a:buFont typeface="Wingdings" pitchFamily="2" charset="2"/>
              <a:buChar char="v"/>
              <a:defRPr/>
            </a:pPr>
            <a:r>
              <a:rPr lang="pt-BR" dirty="0" smtClean="0">
                <a:solidFill>
                  <a:srgbClr val="00B0F0"/>
                </a:solidFill>
                <a:latin typeface="Century Gothic" pitchFamily="34" charset="0"/>
              </a:rPr>
              <a:t> refletores</a:t>
            </a:r>
          </a:p>
          <a:p>
            <a:pPr algn="l">
              <a:buClr>
                <a:srgbClr val="00B0F0"/>
              </a:buClr>
              <a:buFont typeface="Wingdings" pitchFamily="2" charset="2"/>
              <a:buChar char="v"/>
              <a:defRPr/>
            </a:pPr>
            <a:endParaRPr lang="pt-BR" dirty="0" smtClean="0">
              <a:solidFill>
                <a:srgbClr val="00B0F0"/>
              </a:solidFill>
              <a:latin typeface="Century Gothic" pitchFamily="34" charset="0"/>
            </a:endParaRPr>
          </a:p>
          <a:p>
            <a:pPr algn="l">
              <a:buClr>
                <a:srgbClr val="00B0F0"/>
              </a:buClr>
              <a:buFont typeface="Wingdings" pitchFamily="2" charset="2"/>
              <a:buChar char="v"/>
              <a:defRPr/>
            </a:pPr>
            <a:r>
              <a:rPr lang="pt-BR" dirty="0" smtClean="0">
                <a:solidFill>
                  <a:srgbClr val="00B0F0"/>
                </a:solidFill>
                <a:latin typeface="Century Gothic" pitchFamily="34" charset="0"/>
              </a:rPr>
              <a:t> </a:t>
            </a:r>
            <a:r>
              <a:rPr lang="pt-BR" dirty="0" err="1" smtClean="0">
                <a:solidFill>
                  <a:srgbClr val="00B0F0"/>
                </a:solidFill>
                <a:latin typeface="Century Gothic" pitchFamily="34" charset="0"/>
              </a:rPr>
              <a:t>catadióptricos</a:t>
            </a:r>
            <a:endParaRPr lang="pt-BR" dirty="0">
              <a:solidFill>
                <a:srgbClr val="00B0F0"/>
              </a:solidFill>
              <a:latin typeface="Century Gothic" pitchFamily="34"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ítulo 3"/>
          <p:cNvSpPr>
            <a:spLocks noGrp="1"/>
          </p:cNvSpPr>
          <p:nvPr>
            <p:ph type="title"/>
          </p:nvPr>
        </p:nvSpPr>
        <p:spPr>
          <a:xfrm>
            <a:off x="714375" y="2714625"/>
            <a:ext cx="7772400" cy="1143000"/>
          </a:xfrm>
        </p:spPr>
        <p:txBody>
          <a:bodyPr/>
          <a:lstStyle/>
          <a:p>
            <a:pPr>
              <a:lnSpc>
                <a:spcPct val="150000"/>
              </a:lnSpc>
            </a:pPr>
            <a:r>
              <a:rPr lang="pt-BR" dirty="0" smtClean="0">
                <a:solidFill>
                  <a:schemeClr val="bg1"/>
                </a:solidFill>
                <a:latin typeface="Century Gothic" pitchFamily="34" charset="0"/>
              </a:rPr>
              <a:t>Refratores </a:t>
            </a:r>
            <a:br>
              <a:rPr lang="pt-BR" dirty="0" smtClean="0">
                <a:solidFill>
                  <a:schemeClr val="bg1"/>
                </a:solidFill>
                <a:latin typeface="Century Gothic" pitchFamily="34" charset="0"/>
              </a:rPr>
            </a:br>
            <a:r>
              <a:rPr lang="pt-BR" dirty="0" smtClean="0">
                <a:solidFill>
                  <a:schemeClr val="bg1"/>
                </a:solidFill>
                <a:latin typeface="Century Gothic" pitchFamily="34" charset="0"/>
              </a:rPr>
              <a:t>(lunetas)</a:t>
            </a:r>
          </a:p>
        </p:txBody>
      </p:sp>
    </p:spTree>
  </p:cSld>
  <p:clrMapOvr>
    <a:masterClrMapping/>
  </p:clrMapOvr>
  <p:transition spd="slow">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accent6">
            <a:lumMod val="50000"/>
          </a:schemeClr>
        </a:solidFill>
        <a:effectLst/>
      </p:bgPr>
    </p:bg>
    <p:spTree>
      <p:nvGrpSpPr>
        <p:cNvPr id="1" name=""/>
        <p:cNvGrpSpPr/>
        <p:nvPr/>
      </p:nvGrpSpPr>
      <p:grpSpPr>
        <a:xfrm>
          <a:off x="0" y="0"/>
          <a:ext cx="0" cy="0"/>
          <a:chOff x="0" y="0"/>
          <a:chExt cx="0" cy="0"/>
        </a:xfrm>
      </p:grpSpPr>
      <p:pic>
        <p:nvPicPr>
          <p:cNvPr id="13314" name="Picture 3" descr="C:\Documents and Settings\andre silva\Meus documentos\CONCURSO_CDCC\apresentações\Imagens\telescópios\funcionamento refrator.jpg"/>
          <p:cNvPicPr>
            <a:picLocks noChangeAspect="1" noChangeArrowheads="1"/>
          </p:cNvPicPr>
          <p:nvPr/>
        </p:nvPicPr>
        <p:blipFill>
          <a:blip r:embed="rId2" cstate="print"/>
          <a:srcRect/>
          <a:stretch>
            <a:fillRect/>
          </a:stretch>
        </p:blipFill>
        <p:spPr bwMode="auto">
          <a:xfrm>
            <a:off x="0" y="656581"/>
            <a:ext cx="9144000" cy="6170612"/>
          </a:xfrm>
          <a:prstGeom prst="rect">
            <a:avLst/>
          </a:prstGeom>
          <a:noFill/>
          <a:ln w="9525">
            <a:noFill/>
            <a:miter lim="800000"/>
            <a:headEnd/>
            <a:tailEnd/>
          </a:ln>
        </p:spPr>
      </p:pic>
      <p:sp>
        <p:nvSpPr>
          <p:cNvPr id="13315" name="Título 3"/>
          <p:cNvSpPr>
            <a:spLocks noGrp="1"/>
          </p:cNvSpPr>
          <p:nvPr>
            <p:ph type="ctrTitle"/>
          </p:nvPr>
        </p:nvSpPr>
        <p:spPr>
          <a:xfrm>
            <a:off x="642938" y="-129257"/>
            <a:ext cx="7772400" cy="1470025"/>
          </a:xfrm>
        </p:spPr>
        <p:txBody>
          <a:bodyPr/>
          <a:lstStyle/>
          <a:p>
            <a:r>
              <a:rPr lang="pt-BR" dirty="0" smtClean="0">
                <a:solidFill>
                  <a:schemeClr val="bg1"/>
                </a:solidFill>
                <a:latin typeface="Century Gothic" pitchFamily="34" charset="0"/>
              </a:rPr>
              <a:t>Como funciona um refrator</a:t>
            </a:r>
          </a:p>
        </p:txBody>
      </p:sp>
      <p:sp>
        <p:nvSpPr>
          <p:cNvPr id="6" name="CaixaDeTexto 5"/>
          <p:cNvSpPr txBox="1"/>
          <p:nvPr/>
        </p:nvSpPr>
        <p:spPr>
          <a:xfrm>
            <a:off x="0" y="6550968"/>
            <a:ext cx="6000750" cy="276225"/>
          </a:xfrm>
          <a:prstGeom prst="rect">
            <a:avLst/>
          </a:prstGeom>
          <a:noFill/>
        </p:spPr>
        <p:txBody>
          <a:bodyPr>
            <a:spAutoFit/>
          </a:bodyPr>
          <a:lstStyle/>
          <a:p>
            <a:pPr algn="l">
              <a:defRPr/>
            </a:pPr>
            <a:r>
              <a:rPr lang="pt-BR" sz="1200" dirty="0">
                <a:solidFill>
                  <a:srgbClr val="00B0F0"/>
                </a:solidFill>
                <a:latin typeface="Century Gothic" pitchFamily="34" charset="0"/>
              </a:rPr>
              <a:t>Crédito da imagem: http://www.geocities.ws/saladefisica7</a:t>
            </a:r>
          </a:p>
        </p:txBody>
      </p:sp>
      <p:grpSp>
        <p:nvGrpSpPr>
          <p:cNvPr id="2" name="Grupo 41"/>
          <p:cNvGrpSpPr>
            <a:grpSpLocks/>
          </p:cNvGrpSpPr>
          <p:nvPr/>
        </p:nvGrpSpPr>
        <p:grpSpPr bwMode="auto">
          <a:xfrm>
            <a:off x="214313" y="2826693"/>
            <a:ext cx="8929687" cy="2357438"/>
            <a:chOff x="214283" y="2571744"/>
            <a:chExt cx="9644129" cy="2643206"/>
          </a:xfrm>
        </p:grpSpPr>
        <p:cxnSp>
          <p:nvCxnSpPr>
            <p:cNvPr id="13322" name="Conector de seta reta 11"/>
            <p:cNvCxnSpPr>
              <a:cxnSpLocks noChangeShapeType="1"/>
            </p:cNvCxnSpPr>
            <p:nvPr/>
          </p:nvCxnSpPr>
          <p:spPr bwMode="auto">
            <a:xfrm rot="10800000" flipV="1">
              <a:off x="8392534" y="2571744"/>
              <a:ext cx="1465878" cy="560680"/>
            </a:xfrm>
            <a:prstGeom prst="straightConnector1">
              <a:avLst/>
            </a:prstGeom>
            <a:noFill/>
            <a:ln w="44450" algn="ctr">
              <a:solidFill>
                <a:schemeClr val="bg1"/>
              </a:solidFill>
              <a:prstDash val="dash"/>
              <a:round/>
              <a:headEnd type="none" w="sm" len="sm"/>
              <a:tailEnd type="arrow" w="med" len="med"/>
            </a:ln>
          </p:spPr>
        </p:cxnSp>
        <p:cxnSp>
          <p:nvCxnSpPr>
            <p:cNvPr id="13323" name="Conector de seta reta 16"/>
            <p:cNvCxnSpPr>
              <a:cxnSpLocks noChangeShapeType="1"/>
            </p:cNvCxnSpPr>
            <p:nvPr/>
          </p:nvCxnSpPr>
          <p:spPr bwMode="auto">
            <a:xfrm rot="10800000" flipV="1">
              <a:off x="642910" y="3132424"/>
              <a:ext cx="7749624" cy="1939650"/>
            </a:xfrm>
            <a:prstGeom prst="straightConnector1">
              <a:avLst/>
            </a:prstGeom>
            <a:noFill/>
            <a:ln w="44450" algn="ctr">
              <a:solidFill>
                <a:schemeClr val="bg1"/>
              </a:solidFill>
              <a:prstDash val="dash"/>
              <a:round/>
              <a:headEnd type="none" w="sm" len="sm"/>
              <a:tailEnd type="arrow" w="med" len="med"/>
            </a:ln>
          </p:spPr>
        </p:cxnSp>
        <p:cxnSp>
          <p:nvCxnSpPr>
            <p:cNvPr id="13324" name="Conector de seta reta 18"/>
            <p:cNvCxnSpPr>
              <a:cxnSpLocks noChangeShapeType="1"/>
            </p:cNvCxnSpPr>
            <p:nvPr/>
          </p:nvCxnSpPr>
          <p:spPr bwMode="auto">
            <a:xfrm rot="10800000" flipV="1">
              <a:off x="214283" y="5072074"/>
              <a:ext cx="428639" cy="142876"/>
            </a:xfrm>
            <a:prstGeom prst="straightConnector1">
              <a:avLst/>
            </a:prstGeom>
            <a:noFill/>
            <a:ln w="44450" algn="ctr">
              <a:solidFill>
                <a:schemeClr val="bg1"/>
              </a:solidFill>
              <a:prstDash val="dash"/>
              <a:round/>
              <a:headEnd type="none" w="sm" len="sm"/>
              <a:tailEnd type="arrow" w="med" len="med"/>
            </a:ln>
          </p:spPr>
        </p:cxnSp>
      </p:grpSp>
      <p:grpSp>
        <p:nvGrpSpPr>
          <p:cNvPr id="3" name="Grupo 40"/>
          <p:cNvGrpSpPr>
            <a:grpSpLocks/>
          </p:cNvGrpSpPr>
          <p:nvPr/>
        </p:nvGrpSpPr>
        <p:grpSpPr bwMode="auto">
          <a:xfrm>
            <a:off x="285750" y="1112193"/>
            <a:ext cx="8858250" cy="4357688"/>
            <a:chOff x="285720" y="1142984"/>
            <a:chExt cx="8858280" cy="4357718"/>
          </a:xfrm>
        </p:grpSpPr>
        <p:cxnSp>
          <p:nvCxnSpPr>
            <p:cNvPr id="13319" name="Conector de seta reta 8"/>
            <p:cNvCxnSpPr>
              <a:cxnSpLocks noChangeShapeType="1"/>
            </p:cNvCxnSpPr>
            <p:nvPr/>
          </p:nvCxnSpPr>
          <p:spPr bwMode="auto">
            <a:xfrm rot="10800000" flipV="1">
              <a:off x="7286644" y="1142984"/>
              <a:ext cx="1857356" cy="714380"/>
            </a:xfrm>
            <a:prstGeom prst="straightConnector1">
              <a:avLst/>
            </a:prstGeom>
            <a:noFill/>
            <a:ln w="44450" algn="ctr">
              <a:solidFill>
                <a:schemeClr val="bg1"/>
              </a:solidFill>
              <a:prstDash val="dash"/>
              <a:round/>
              <a:headEnd type="none" w="sm" len="sm"/>
              <a:tailEnd type="arrow" w="med" len="med"/>
            </a:ln>
          </p:spPr>
        </p:cxnSp>
        <p:cxnSp>
          <p:nvCxnSpPr>
            <p:cNvPr id="13320" name="Conector de seta reta 13"/>
            <p:cNvCxnSpPr>
              <a:cxnSpLocks noChangeShapeType="1"/>
            </p:cNvCxnSpPr>
            <p:nvPr/>
          </p:nvCxnSpPr>
          <p:spPr bwMode="auto">
            <a:xfrm rot="10800000" flipV="1">
              <a:off x="714348" y="1857364"/>
              <a:ext cx="6572296" cy="3500462"/>
            </a:xfrm>
            <a:prstGeom prst="straightConnector1">
              <a:avLst/>
            </a:prstGeom>
            <a:noFill/>
            <a:ln w="44450" algn="ctr">
              <a:solidFill>
                <a:schemeClr val="bg1"/>
              </a:solidFill>
              <a:prstDash val="dash"/>
              <a:round/>
              <a:headEnd type="none" w="sm" len="sm"/>
              <a:tailEnd type="arrow" w="med" len="med"/>
            </a:ln>
          </p:spPr>
        </p:cxnSp>
        <p:cxnSp>
          <p:nvCxnSpPr>
            <p:cNvPr id="13321" name="Conector de seta reta 19"/>
            <p:cNvCxnSpPr>
              <a:cxnSpLocks noChangeShapeType="1"/>
            </p:cNvCxnSpPr>
            <p:nvPr/>
          </p:nvCxnSpPr>
          <p:spPr bwMode="auto">
            <a:xfrm rot="10800000" flipV="1">
              <a:off x="285720" y="5357826"/>
              <a:ext cx="428630" cy="142876"/>
            </a:xfrm>
            <a:prstGeom prst="straightConnector1">
              <a:avLst/>
            </a:prstGeom>
            <a:noFill/>
            <a:ln w="44450" algn="ctr">
              <a:solidFill>
                <a:schemeClr val="bg1"/>
              </a:solidFill>
              <a:prstDash val="dash"/>
              <a:round/>
              <a:headEnd type="none" w="sm" len="sm"/>
              <a:tailEnd type="arrow" w="med" len="med"/>
            </a:ln>
          </p:spPr>
        </p:cxnSp>
      </p:gr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repeatCount="indefinite"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3000"/>
                                        <p:tgtEl>
                                          <p:spTgt spid="3"/>
                                        </p:tgtEl>
                                      </p:cBhvr>
                                    </p:animEffect>
                                  </p:childTnLst>
                                </p:cTn>
                              </p:par>
                              <p:par>
                                <p:cTn id="8" presetID="22" presetClass="entr" presetSubtype="1" repeatCount="indefinite"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up)">
                                      <p:cBhvr>
                                        <p:cTn id="10" dur="3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ítulo 3"/>
          <p:cNvSpPr>
            <a:spLocks noGrp="1"/>
          </p:cNvSpPr>
          <p:nvPr>
            <p:ph type="title"/>
          </p:nvPr>
        </p:nvSpPr>
        <p:spPr>
          <a:xfrm>
            <a:off x="714375" y="2714625"/>
            <a:ext cx="7772400" cy="1143000"/>
          </a:xfrm>
        </p:spPr>
        <p:txBody>
          <a:bodyPr/>
          <a:lstStyle/>
          <a:p>
            <a:pPr>
              <a:lnSpc>
                <a:spcPct val="150000"/>
              </a:lnSpc>
            </a:pPr>
            <a:r>
              <a:rPr lang="pt-BR" dirty="0" smtClean="0">
                <a:solidFill>
                  <a:schemeClr val="bg1"/>
                </a:solidFill>
                <a:latin typeface="Century Gothic" pitchFamily="34" charset="0"/>
              </a:rPr>
              <a:t>Refletores</a:t>
            </a:r>
          </a:p>
        </p:txBody>
      </p:sp>
    </p:spTree>
  </p:cSld>
  <p:clrMapOvr>
    <a:masterClrMapping/>
  </p:clrMapOvr>
  <p:transition spd="slow">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accent6">
            <a:lumMod val="50000"/>
          </a:schemeClr>
        </a:solidFill>
        <a:effectLst/>
      </p:bgPr>
    </p:bg>
    <p:spTree>
      <p:nvGrpSpPr>
        <p:cNvPr id="1" name=""/>
        <p:cNvGrpSpPr/>
        <p:nvPr/>
      </p:nvGrpSpPr>
      <p:grpSpPr>
        <a:xfrm>
          <a:off x="0" y="0"/>
          <a:ext cx="0" cy="0"/>
          <a:chOff x="0" y="0"/>
          <a:chExt cx="0" cy="0"/>
        </a:xfrm>
      </p:grpSpPr>
      <p:pic>
        <p:nvPicPr>
          <p:cNvPr id="19458" name="Picture 4" descr="C:\Documents and Settings\andre silva\Meus documentos\CONCURSO_CDCC\apresentações\Imagens\telescópios\funcionamento refletor.jpg"/>
          <p:cNvPicPr>
            <a:picLocks noChangeAspect="1" noChangeArrowheads="1"/>
          </p:cNvPicPr>
          <p:nvPr/>
        </p:nvPicPr>
        <p:blipFill>
          <a:blip r:embed="rId2" cstate="print"/>
          <a:srcRect/>
          <a:stretch>
            <a:fillRect/>
          </a:stretch>
        </p:blipFill>
        <p:spPr bwMode="auto">
          <a:xfrm>
            <a:off x="7938" y="1428750"/>
            <a:ext cx="9136062" cy="5429250"/>
          </a:xfrm>
          <a:prstGeom prst="rect">
            <a:avLst/>
          </a:prstGeom>
          <a:noFill/>
          <a:ln w="9525">
            <a:noFill/>
            <a:miter lim="800000"/>
            <a:headEnd/>
            <a:tailEnd/>
          </a:ln>
        </p:spPr>
      </p:pic>
      <p:sp>
        <p:nvSpPr>
          <p:cNvPr id="19459" name="Título 3"/>
          <p:cNvSpPr>
            <a:spLocks noGrp="1"/>
          </p:cNvSpPr>
          <p:nvPr>
            <p:ph type="ctrTitle"/>
          </p:nvPr>
        </p:nvSpPr>
        <p:spPr>
          <a:xfrm>
            <a:off x="642938" y="71438"/>
            <a:ext cx="7772400" cy="1470025"/>
          </a:xfrm>
        </p:spPr>
        <p:txBody>
          <a:bodyPr/>
          <a:lstStyle/>
          <a:p>
            <a:r>
              <a:rPr lang="pt-BR" dirty="0" smtClean="0">
                <a:solidFill>
                  <a:schemeClr val="bg1"/>
                </a:solidFill>
                <a:latin typeface="Century Gothic" pitchFamily="34" charset="0"/>
              </a:rPr>
              <a:t>Como funciona um refletor</a:t>
            </a:r>
          </a:p>
        </p:txBody>
      </p:sp>
      <p:sp>
        <p:nvSpPr>
          <p:cNvPr id="3" name="CaixaDeTexto 2"/>
          <p:cNvSpPr txBox="1"/>
          <p:nvPr/>
        </p:nvSpPr>
        <p:spPr>
          <a:xfrm>
            <a:off x="0" y="6581775"/>
            <a:ext cx="6000750" cy="276225"/>
          </a:xfrm>
          <a:prstGeom prst="rect">
            <a:avLst/>
          </a:prstGeom>
          <a:noFill/>
        </p:spPr>
        <p:txBody>
          <a:bodyPr>
            <a:spAutoFit/>
          </a:bodyPr>
          <a:lstStyle/>
          <a:p>
            <a:pPr algn="l">
              <a:defRPr/>
            </a:pPr>
            <a:r>
              <a:rPr lang="pt-BR" sz="1200" dirty="0">
                <a:solidFill>
                  <a:schemeClr val="accent5">
                    <a:lumMod val="50000"/>
                  </a:schemeClr>
                </a:solidFill>
                <a:latin typeface="Century Gothic" pitchFamily="34" charset="0"/>
              </a:rPr>
              <a:t>Crédito da imagem: http://www.geocities.ws/saladefisica7</a:t>
            </a:r>
          </a:p>
        </p:txBody>
      </p:sp>
      <p:cxnSp>
        <p:nvCxnSpPr>
          <p:cNvPr id="8" name="Conector de seta reta 7"/>
          <p:cNvCxnSpPr>
            <a:cxnSpLocks noChangeShapeType="1"/>
          </p:cNvCxnSpPr>
          <p:nvPr/>
        </p:nvCxnSpPr>
        <p:spPr bwMode="auto">
          <a:xfrm rot="10800000" flipV="1">
            <a:off x="1214438" y="3643313"/>
            <a:ext cx="7929562" cy="2428875"/>
          </a:xfrm>
          <a:prstGeom prst="straightConnector1">
            <a:avLst/>
          </a:prstGeom>
          <a:noFill/>
          <a:ln w="57150" algn="ctr">
            <a:solidFill>
              <a:schemeClr val="bg1"/>
            </a:solidFill>
            <a:prstDash val="dash"/>
            <a:round/>
            <a:headEnd type="none" w="sm" len="sm"/>
            <a:tailEnd type="arrow" w="med" len="med"/>
          </a:ln>
        </p:spPr>
      </p:cxnSp>
      <p:cxnSp>
        <p:nvCxnSpPr>
          <p:cNvPr id="9" name="Conector de seta reta 8"/>
          <p:cNvCxnSpPr>
            <a:cxnSpLocks noChangeShapeType="1"/>
          </p:cNvCxnSpPr>
          <p:nvPr/>
        </p:nvCxnSpPr>
        <p:spPr bwMode="auto">
          <a:xfrm flipV="1">
            <a:off x="1214438" y="4214813"/>
            <a:ext cx="4000500" cy="1857375"/>
          </a:xfrm>
          <a:prstGeom prst="straightConnector1">
            <a:avLst/>
          </a:prstGeom>
          <a:noFill/>
          <a:ln w="57150" algn="ctr">
            <a:solidFill>
              <a:schemeClr val="bg1"/>
            </a:solidFill>
            <a:prstDash val="dash"/>
            <a:round/>
            <a:headEnd type="none" w="sm" len="sm"/>
            <a:tailEnd type="arrow" w="med" len="med"/>
          </a:ln>
        </p:spPr>
      </p:cxnSp>
      <p:cxnSp>
        <p:nvCxnSpPr>
          <p:cNvPr id="10" name="Conector de seta reta 9"/>
          <p:cNvCxnSpPr>
            <a:cxnSpLocks noChangeShapeType="1"/>
          </p:cNvCxnSpPr>
          <p:nvPr/>
        </p:nvCxnSpPr>
        <p:spPr bwMode="auto">
          <a:xfrm rot="10800000" flipV="1">
            <a:off x="357188" y="4286250"/>
            <a:ext cx="4786312" cy="1214438"/>
          </a:xfrm>
          <a:prstGeom prst="straightConnector1">
            <a:avLst/>
          </a:prstGeom>
          <a:noFill/>
          <a:ln w="57150" algn="ctr">
            <a:solidFill>
              <a:schemeClr val="bg1"/>
            </a:solidFill>
            <a:prstDash val="dash"/>
            <a:round/>
            <a:headEnd type="none" w="sm" len="sm"/>
            <a:tailEnd type="arrow" w="med" len="med"/>
          </a:ln>
        </p:spPr>
      </p:cxnSp>
      <p:cxnSp>
        <p:nvCxnSpPr>
          <p:cNvPr id="12" name="Conector de seta reta 11"/>
          <p:cNvCxnSpPr>
            <a:cxnSpLocks noChangeShapeType="1"/>
          </p:cNvCxnSpPr>
          <p:nvPr/>
        </p:nvCxnSpPr>
        <p:spPr bwMode="auto">
          <a:xfrm rot="10800000" flipV="1">
            <a:off x="857250" y="2071688"/>
            <a:ext cx="8286750" cy="2500312"/>
          </a:xfrm>
          <a:prstGeom prst="straightConnector1">
            <a:avLst/>
          </a:prstGeom>
          <a:noFill/>
          <a:ln w="57150" algn="ctr">
            <a:solidFill>
              <a:schemeClr val="bg1"/>
            </a:solidFill>
            <a:prstDash val="dash"/>
            <a:round/>
            <a:headEnd type="none" w="sm" len="sm"/>
            <a:tailEnd type="arrow" w="med" len="med"/>
          </a:ln>
        </p:spPr>
      </p:cxnSp>
      <p:cxnSp>
        <p:nvCxnSpPr>
          <p:cNvPr id="13" name="Conector de seta reta 12"/>
          <p:cNvCxnSpPr>
            <a:cxnSpLocks noChangeShapeType="1"/>
          </p:cNvCxnSpPr>
          <p:nvPr/>
        </p:nvCxnSpPr>
        <p:spPr bwMode="auto">
          <a:xfrm flipV="1">
            <a:off x="857250" y="3929063"/>
            <a:ext cx="4214813" cy="642937"/>
          </a:xfrm>
          <a:prstGeom prst="straightConnector1">
            <a:avLst/>
          </a:prstGeom>
          <a:noFill/>
          <a:ln w="57150" algn="ctr">
            <a:solidFill>
              <a:schemeClr val="bg1"/>
            </a:solidFill>
            <a:prstDash val="dash"/>
            <a:round/>
            <a:headEnd type="none" w="sm" len="sm"/>
            <a:tailEnd type="arrow" w="med" len="med"/>
          </a:ln>
        </p:spPr>
      </p:cxnSp>
      <p:cxnSp>
        <p:nvCxnSpPr>
          <p:cNvPr id="14" name="Conector de seta reta 13"/>
          <p:cNvCxnSpPr>
            <a:cxnSpLocks noChangeShapeType="1"/>
          </p:cNvCxnSpPr>
          <p:nvPr/>
        </p:nvCxnSpPr>
        <p:spPr bwMode="auto">
          <a:xfrm rot="10800000" flipV="1">
            <a:off x="357188" y="3929063"/>
            <a:ext cx="4643437" cy="1571625"/>
          </a:xfrm>
          <a:prstGeom prst="straightConnector1">
            <a:avLst/>
          </a:prstGeom>
          <a:noFill/>
          <a:ln w="57150" algn="ctr">
            <a:solidFill>
              <a:schemeClr val="bg1"/>
            </a:solidFill>
            <a:prstDash val="dash"/>
            <a:round/>
            <a:headEnd type="none" w="sm" len="sm"/>
            <a:tailEnd type="arrow" w="med" len="med"/>
          </a:ln>
        </p:spPr>
      </p:cxn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3000"/>
                                        <p:tgtEl>
                                          <p:spTgt spid="12"/>
                                        </p:tgtEl>
                                      </p:cBhvr>
                                    </p:animEffect>
                                  </p:childTnLst>
                                </p:cTn>
                              </p:par>
                              <p:par>
                                <p:cTn id="8" presetID="22" presetClass="entr" presetSubtype="1"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up)">
                                      <p:cBhvr>
                                        <p:cTn id="10" dur="3000"/>
                                        <p:tgtEl>
                                          <p:spTgt spid="8"/>
                                        </p:tgtEl>
                                      </p:cBhvr>
                                    </p:animEffect>
                                  </p:childTnLst>
                                </p:cTn>
                              </p:par>
                            </p:childTnLst>
                          </p:cTn>
                        </p:par>
                        <p:par>
                          <p:cTn id="11" fill="hold">
                            <p:stCondLst>
                              <p:cond delay="3000"/>
                            </p:stCondLst>
                            <p:childTnLst>
                              <p:par>
                                <p:cTn id="12" presetID="22" presetClass="entr" presetSubtype="4" fill="hold" nodeType="after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wipe(down)">
                                      <p:cBhvr>
                                        <p:cTn id="14" dur="3000"/>
                                        <p:tgtEl>
                                          <p:spTgt spid="13"/>
                                        </p:tgtEl>
                                      </p:cBhvr>
                                    </p:animEffect>
                                  </p:childTnLst>
                                </p:cTn>
                              </p:par>
                              <p:par>
                                <p:cTn id="15" presetID="22" presetClass="entr" presetSubtype="4"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3000"/>
                                        <p:tgtEl>
                                          <p:spTgt spid="9"/>
                                        </p:tgtEl>
                                      </p:cBhvr>
                                    </p:animEffect>
                                  </p:childTnLst>
                                </p:cTn>
                              </p:par>
                            </p:childTnLst>
                          </p:cTn>
                        </p:par>
                        <p:par>
                          <p:cTn id="18" fill="hold">
                            <p:stCondLst>
                              <p:cond delay="6000"/>
                            </p:stCondLst>
                            <p:childTnLst>
                              <p:par>
                                <p:cTn id="19" presetID="22" presetClass="entr" presetSubtype="1" fill="hold" nodeType="after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up)">
                                      <p:cBhvr>
                                        <p:cTn id="21" dur="5000"/>
                                        <p:tgtEl>
                                          <p:spTgt spid="14"/>
                                        </p:tgtEl>
                                      </p:cBhvr>
                                    </p:animEffect>
                                  </p:childTnLst>
                                </p:cTn>
                              </p:par>
                              <p:par>
                                <p:cTn id="22" presetID="22" presetClass="entr" presetSubtype="1" fill="hold"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up)">
                                      <p:cBhvr>
                                        <p:cTn id="24" dur="5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Título 3"/>
          <p:cNvSpPr>
            <a:spLocks noGrp="1"/>
          </p:cNvSpPr>
          <p:nvPr>
            <p:ph type="ctrTitle"/>
          </p:nvPr>
        </p:nvSpPr>
        <p:spPr>
          <a:xfrm>
            <a:off x="642938" y="285750"/>
            <a:ext cx="7772400" cy="1470025"/>
          </a:xfrm>
        </p:spPr>
        <p:txBody>
          <a:bodyPr/>
          <a:lstStyle/>
          <a:p>
            <a:r>
              <a:rPr lang="pt-BR" dirty="0" smtClean="0">
                <a:solidFill>
                  <a:schemeClr val="accent6">
                    <a:lumMod val="75000"/>
                  </a:schemeClr>
                </a:solidFill>
                <a:latin typeface="Century Gothic" pitchFamily="34" charset="0"/>
              </a:rPr>
              <a:t>Newtoniano</a:t>
            </a:r>
          </a:p>
        </p:txBody>
      </p:sp>
      <p:pic>
        <p:nvPicPr>
          <p:cNvPr id="20483" name="Picture 2" descr="C:\Documents and Settings\andre silva\Meus documentos\CONCURSO_CDCC\apresentações\Imagens\telescópios\Newtonian telescope.png"/>
          <p:cNvPicPr>
            <a:picLocks noChangeAspect="1" noChangeArrowheads="1"/>
          </p:cNvPicPr>
          <p:nvPr/>
        </p:nvPicPr>
        <p:blipFill>
          <a:blip r:embed="rId2" cstate="print">
            <a:lum bright="8000"/>
          </a:blip>
          <a:srcRect t="16553" b="2759"/>
          <a:stretch>
            <a:fillRect/>
          </a:stretch>
        </p:blipFill>
        <p:spPr bwMode="auto">
          <a:xfrm>
            <a:off x="0" y="1556792"/>
            <a:ext cx="9144000" cy="3426481"/>
          </a:xfrm>
          <a:prstGeom prst="rect">
            <a:avLst/>
          </a:prstGeom>
          <a:noFill/>
          <a:ln>
            <a:noFill/>
          </a:ln>
        </p:spPr>
      </p:pic>
      <p:sp>
        <p:nvSpPr>
          <p:cNvPr id="5" name="CaixaDeTexto 4"/>
          <p:cNvSpPr txBox="1"/>
          <p:nvPr/>
        </p:nvSpPr>
        <p:spPr>
          <a:xfrm>
            <a:off x="0" y="6581775"/>
            <a:ext cx="6000750" cy="276225"/>
          </a:xfrm>
          <a:prstGeom prst="rect">
            <a:avLst/>
          </a:prstGeom>
          <a:noFill/>
        </p:spPr>
        <p:txBody>
          <a:bodyPr>
            <a:spAutoFit/>
          </a:bodyPr>
          <a:lstStyle/>
          <a:p>
            <a:pPr algn="l">
              <a:defRPr/>
            </a:pPr>
            <a:r>
              <a:rPr lang="pt-BR" sz="1200" dirty="0">
                <a:solidFill>
                  <a:schemeClr val="accent6">
                    <a:lumMod val="75000"/>
                  </a:schemeClr>
                </a:solidFill>
                <a:latin typeface="Century Gothic" pitchFamily="34" charset="0"/>
              </a:rPr>
              <a:t>Crédito da imagem: http://en.wikipedia.org</a:t>
            </a:r>
          </a:p>
        </p:txBody>
      </p:sp>
    </p:spTree>
  </p:cSld>
  <p:clrMapOvr>
    <a:masterClrMapping/>
  </p:clrMapOvr>
  <p:transition spd="slow">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Título 3"/>
          <p:cNvSpPr>
            <a:spLocks noGrp="1"/>
          </p:cNvSpPr>
          <p:nvPr>
            <p:ph type="ctrTitle"/>
          </p:nvPr>
        </p:nvSpPr>
        <p:spPr>
          <a:xfrm>
            <a:off x="571500" y="214313"/>
            <a:ext cx="7772400" cy="1470025"/>
          </a:xfrm>
        </p:spPr>
        <p:txBody>
          <a:bodyPr/>
          <a:lstStyle/>
          <a:p>
            <a:r>
              <a:rPr lang="pt-BR" dirty="0" err="1" smtClean="0">
                <a:solidFill>
                  <a:schemeClr val="accent6">
                    <a:lumMod val="75000"/>
                  </a:schemeClr>
                </a:solidFill>
                <a:latin typeface="Century Gothic" pitchFamily="34" charset="0"/>
              </a:rPr>
              <a:t>Cassegrain</a:t>
            </a:r>
            <a:endParaRPr lang="pt-BR" dirty="0" smtClean="0">
              <a:solidFill>
                <a:schemeClr val="accent6">
                  <a:lumMod val="75000"/>
                </a:schemeClr>
              </a:solidFill>
              <a:latin typeface="Century Gothic" pitchFamily="34" charset="0"/>
            </a:endParaRPr>
          </a:p>
        </p:txBody>
      </p:sp>
      <p:pic>
        <p:nvPicPr>
          <p:cNvPr id="23555" name="Picture 2" descr="C:\Documents and Settings\andre silva\Meus documentos\CONCURSO_CDCC\apresentações\Imagens\telescópios\Cassegrain telescope.png"/>
          <p:cNvPicPr>
            <a:picLocks noChangeAspect="1" noChangeArrowheads="1"/>
          </p:cNvPicPr>
          <p:nvPr/>
        </p:nvPicPr>
        <p:blipFill>
          <a:blip r:embed="rId2" cstate="print">
            <a:lum bright="4000"/>
          </a:blip>
          <a:srcRect l="8976"/>
          <a:stretch>
            <a:fillRect/>
          </a:stretch>
        </p:blipFill>
        <p:spPr bwMode="auto">
          <a:xfrm>
            <a:off x="52795" y="1143000"/>
            <a:ext cx="9666972" cy="5310188"/>
          </a:xfrm>
          <a:prstGeom prst="rect">
            <a:avLst/>
          </a:prstGeom>
          <a:noFill/>
          <a:ln w="9525">
            <a:noFill/>
            <a:miter lim="800000"/>
            <a:headEnd/>
            <a:tailEnd/>
          </a:ln>
        </p:spPr>
      </p:pic>
      <p:sp>
        <p:nvSpPr>
          <p:cNvPr id="5" name="CaixaDeTexto 4"/>
          <p:cNvSpPr txBox="1"/>
          <p:nvPr/>
        </p:nvSpPr>
        <p:spPr>
          <a:xfrm>
            <a:off x="0" y="6581775"/>
            <a:ext cx="6000750" cy="276225"/>
          </a:xfrm>
          <a:prstGeom prst="rect">
            <a:avLst/>
          </a:prstGeom>
          <a:noFill/>
        </p:spPr>
        <p:txBody>
          <a:bodyPr>
            <a:spAutoFit/>
          </a:bodyPr>
          <a:lstStyle/>
          <a:p>
            <a:pPr algn="l">
              <a:defRPr/>
            </a:pPr>
            <a:r>
              <a:rPr lang="pt-BR" sz="1200" dirty="0">
                <a:solidFill>
                  <a:schemeClr val="accent6">
                    <a:lumMod val="75000"/>
                  </a:schemeClr>
                </a:solidFill>
                <a:latin typeface="Century Gothic" pitchFamily="34" charset="0"/>
              </a:rPr>
              <a:t>Crédito da imagem: http://en.wikipedia.org</a:t>
            </a:r>
          </a:p>
        </p:txBody>
      </p:sp>
    </p:spTree>
  </p:cSld>
  <p:clrMapOvr>
    <a:masterClrMapping/>
  </p:clrMapOvr>
  <p:transition spd="slow">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ítulo 3"/>
          <p:cNvSpPr>
            <a:spLocks noGrp="1"/>
          </p:cNvSpPr>
          <p:nvPr>
            <p:ph type="title"/>
          </p:nvPr>
        </p:nvSpPr>
        <p:spPr>
          <a:xfrm>
            <a:off x="714375" y="2714625"/>
            <a:ext cx="7772400" cy="1143000"/>
          </a:xfrm>
        </p:spPr>
        <p:txBody>
          <a:bodyPr/>
          <a:lstStyle/>
          <a:p>
            <a:pPr>
              <a:lnSpc>
                <a:spcPct val="150000"/>
              </a:lnSpc>
            </a:pPr>
            <a:r>
              <a:rPr lang="pt-BR" dirty="0" err="1" smtClean="0">
                <a:solidFill>
                  <a:schemeClr val="bg1"/>
                </a:solidFill>
                <a:latin typeface="Century Gothic" pitchFamily="34" charset="0"/>
              </a:rPr>
              <a:t>Catadióptricos</a:t>
            </a:r>
            <a:endParaRPr lang="pt-BR" dirty="0" smtClean="0">
              <a:solidFill>
                <a:schemeClr val="bg1"/>
              </a:solidFill>
              <a:latin typeface="Century Gothic" pitchFamily="34" charset="0"/>
            </a:endParaRPr>
          </a:p>
        </p:txBody>
      </p:sp>
    </p:spTree>
  </p:cSld>
  <p:clrMapOvr>
    <a:masterClrMapping/>
  </p:clrMapOvr>
  <p:transition spd="slow">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Título 3"/>
          <p:cNvSpPr>
            <a:spLocks noGrp="1"/>
          </p:cNvSpPr>
          <p:nvPr>
            <p:ph type="ctrTitle"/>
          </p:nvPr>
        </p:nvSpPr>
        <p:spPr>
          <a:xfrm>
            <a:off x="642938" y="285750"/>
            <a:ext cx="7772400" cy="1470025"/>
          </a:xfrm>
        </p:spPr>
        <p:txBody>
          <a:bodyPr/>
          <a:lstStyle/>
          <a:p>
            <a:r>
              <a:rPr lang="pt-BR" dirty="0" smtClean="0">
                <a:solidFill>
                  <a:schemeClr val="accent6">
                    <a:lumMod val="75000"/>
                  </a:schemeClr>
                </a:solidFill>
                <a:latin typeface="Century Gothic" pitchFamily="34" charset="0"/>
              </a:rPr>
              <a:t>Schmidt</a:t>
            </a:r>
          </a:p>
        </p:txBody>
      </p:sp>
      <p:pic>
        <p:nvPicPr>
          <p:cNvPr id="25603" name="Picture 2" descr="C:\Documents and Settings\andre silva\Meus documentos\CONCURSO_CDCC\apresentações\Imagens\telescópios\Schimidt telescope.png"/>
          <p:cNvPicPr>
            <a:picLocks noChangeAspect="1" noChangeArrowheads="1"/>
          </p:cNvPicPr>
          <p:nvPr/>
        </p:nvPicPr>
        <p:blipFill>
          <a:blip r:embed="rId2" cstate="print">
            <a:lum bright="2000"/>
          </a:blip>
          <a:srcRect l="6614" t="16063" r="7087"/>
          <a:stretch>
            <a:fillRect/>
          </a:stretch>
        </p:blipFill>
        <p:spPr bwMode="auto">
          <a:xfrm>
            <a:off x="29452" y="1702571"/>
            <a:ext cx="9082940" cy="4417242"/>
          </a:xfrm>
          <a:prstGeom prst="rect">
            <a:avLst/>
          </a:prstGeom>
          <a:noFill/>
          <a:ln w="9525">
            <a:noFill/>
            <a:miter lim="800000"/>
            <a:headEnd/>
            <a:tailEnd/>
          </a:ln>
        </p:spPr>
      </p:pic>
      <p:sp>
        <p:nvSpPr>
          <p:cNvPr id="5" name="CaixaDeTexto 4"/>
          <p:cNvSpPr txBox="1"/>
          <p:nvPr/>
        </p:nvSpPr>
        <p:spPr>
          <a:xfrm>
            <a:off x="0" y="6581775"/>
            <a:ext cx="6000750" cy="276225"/>
          </a:xfrm>
          <a:prstGeom prst="rect">
            <a:avLst/>
          </a:prstGeom>
          <a:noFill/>
        </p:spPr>
        <p:txBody>
          <a:bodyPr>
            <a:spAutoFit/>
          </a:bodyPr>
          <a:lstStyle/>
          <a:p>
            <a:pPr algn="l">
              <a:defRPr/>
            </a:pPr>
            <a:r>
              <a:rPr lang="pt-BR" sz="1200" dirty="0">
                <a:solidFill>
                  <a:schemeClr val="accent6">
                    <a:lumMod val="75000"/>
                  </a:schemeClr>
                </a:solidFill>
                <a:latin typeface="Century Gothic" pitchFamily="34" charset="0"/>
              </a:rPr>
              <a:t>Crédito da imagem: http://en.wikipedia.org</a:t>
            </a:r>
          </a:p>
        </p:txBody>
      </p:sp>
    </p:spTree>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3" name="Picture 2"/>
          <p:cNvPicPr>
            <a:picLocks noChangeAspect="1" noChangeArrowheads="1"/>
          </p:cNvPicPr>
          <p:nvPr/>
        </p:nvPicPr>
        <p:blipFill>
          <a:blip r:embed="rId2" cstate="print"/>
          <a:srcRect/>
          <a:stretch>
            <a:fillRect/>
          </a:stretch>
        </p:blipFill>
        <p:spPr bwMode="auto">
          <a:xfrm>
            <a:off x="642938" y="1428750"/>
            <a:ext cx="7810500" cy="4886325"/>
          </a:xfrm>
          <a:prstGeom prst="rect">
            <a:avLst/>
          </a:prstGeom>
          <a:noFill/>
          <a:ln w="12700">
            <a:noFill/>
            <a:miter lim="800000"/>
            <a:headEnd type="none" w="sm" len="sm"/>
            <a:tailEnd type="none" w="sm" len="sm"/>
          </a:ln>
        </p:spPr>
      </p:pic>
      <p:grpSp>
        <p:nvGrpSpPr>
          <p:cNvPr id="2" name="Grupo 15"/>
          <p:cNvGrpSpPr>
            <a:grpSpLocks/>
          </p:cNvGrpSpPr>
          <p:nvPr/>
        </p:nvGrpSpPr>
        <p:grpSpPr bwMode="auto">
          <a:xfrm>
            <a:off x="5429250" y="2786063"/>
            <a:ext cx="1000125" cy="1500187"/>
            <a:chOff x="5429256" y="2786058"/>
            <a:chExt cx="1000132" cy="1500198"/>
          </a:xfrm>
        </p:grpSpPr>
        <p:cxnSp>
          <p:nvCxnSpPr>
            <p:cNvPr id="6" name="Conector reto 5"/>
            <p:cNvCxnSpPr/>
            <p:nvPr/>
          </p:nvCxnSpPr>
          <p:spPr bwMode="auto">
            <a:xfrm flipV="1">
              <a:off x="5429256" y="3214686"/>
              <a:ext cx="1000132" cy="71438"/>
            </a:xfrm>
            <a:prstGeom prst="line">
              <a:avLst/>
            </a:prstGeom>
            <a:solidFill>
              <a:schemeClr val="accent1"/>
            </a:solidFill>
            <a:ln w="25400" cap="flat" cmpd="sng" algn="ctr">
              <a:solidFill>
                <a:srgbClr val="00B0F0"/>
              </a:solidFill>
              <a:prstDash val="solid"/>
              <a:round/>
              <a:headEnd type="none" w="sm" len="sm"/>
              <a:tailEnd type="none" w="sm" len="sm"/>
            </a:ln>
            <a:effectLst/>
          </p:spPr>
        </p:cxnSp>
        <p:cxnSp>
          <p:nvCxnSpPr>
            <p:cNvPr id="7" name="Conector reto 6"/>
            <p:cNvCxnSpPr/>
            <p:nvPr/>
          </p:nvCxnSpPr>
          <p:spPr bwMode="auto">
            <a:xfrm rot="5400000">
              <a:off x="5214942" y="3500438"/>
              <a:ext cx="1500198" cy="71437"/>
            </a:xfrm>
            <a:prstGeom prst="line">
              <a:avLst/>
            </a:prstGeom>
            <a:solidFill>
              <a:schemeClr val="accent1"/>
            </a:solidFill>
            <a:ln w="25400" cap="flat" cmpd="sng" algn="ctr">
              <a:solidFill>
                <a:srgbClr val="00B0F0"/>
              </a:solidFill>
              <a:prstDash val="solid"/>
              <a:round/>
              <a:headEnd type="none" w="sm" len="sm"/>
              <a:tailEnd type="none" w="sm" len="sm"/>
            </a:ln>
            <a:effectLst/>
          </p:spPr>
        </p:cxnSp>
      </p:grpSp>
      <p:cxnSp>
        <p:nvCxnSpPr>
          <p:cNvPr id="18" name="Conector reto 17"/>
          <p:cNvCxnSpPr/>
          <p:nvPr/>
        </p:nvCxnSpPr>
        <p:spPr bwMode="auto">
          <a:xfrm flipV="1">
            <a:off x="1500188" y="3284984"/>
            <a:ext cx="2207716" cy="911899"/>
          </a:xfrm>
          <a:prstGeom prst="line">
            <a:avLst/>
          </a:prstGeom>
          <a:solidFill>
            <a:schemeClr val="accent1"/>
          </a:solidFill>
          <a:ln w="25400" cap="flat" cmpd="sng" algn="ctr">
            <a:solidFill>
              <a:srgbClr val="00B0F0"/>
            </a:solidFill>
            <a:prstDash val="dash"/>
            <a:round/>
            <a:headEnd type="none" w="sm" len="sm"/>
            <a:tailEnd type="arrow" w="lg" len="lg"/>
          </a:ln>
          <a:effectLst/>
        </p:spPr>
      </p:cxnSp>
      <p:sp>
        <p:nvSpPr>
          <p:cNvPr id="24" name="Arco 23"/>
          <p:cNvSpPr/>
          <p:nvPr/>
        </p:nvSpPr>
        <p:spPr bwMode="auto">
          <a:xfrm rot="5400000">
            <a:off x="4063380" y="2008807"/>
            <a:ext cx="3874740" cy="3286125"/>
          </a:xfrm>
          <a:prstGeom prst="arc">
            <a:avLst>
              <a:gd name="adj1" fmla="val 126910"/>
              <a:gd name="adj2" fmla="val 10765698"/>
            </a:avLst>
          </a:prstGeom>
          <a:noFill/>
          <a:ln w="25400" cap="flat" cmpd="sng" algn="ctr">
            <a:solidFill>
              <a:srgbClr val="00B0F0"/>
            </a:solidFill>
            <a:prstDash val="solid"/>
            <a:round/>
            <a:headEnd type="none" w="sm" len="sm"/>
            <a:tailEnd type="none" w="lg" len="lg"/>
          </a:ln>
          <a:effectLst/>
        </p:spPr>
        <p:txBody>
          <a:bodyPr/>
          <a:lstStyle/>
          <a:p>
            <a:pPr>
              <a:defRPr/>
            </a:pPr>
            <a:endParaRPr lang="pt-BR">
              <a:latin typeface="Century Gothic" pitchFamily="34" charset="0"/>
            </a:endParaRPr>
          </a:p>
        </p:txBody>
      </p:sp>
      <p:grpSp>
        <p:nvGrpSpPr>
          <p:cNvPr id="3" name="Grupo 50"/>
          <p:cNvGrpSpPr>
            <a:grpSpLocks/>
          </p:cNvGrpSpPr>
          <p:nvPr/>
        </p:nvGrpSpPr>
        <p:grpSpPr bwMode="auto">
          <a:xfrm>
            <a:off x="5214938" y="4185161"/>
            <a:ext cx="1643062" cy="672591"/>
            <a:chOff x="5214942" y="4185164"/>
            <a:chExt cx="1643074" cy="672596"/>
          </a:xfrm>
        </p:grpSpPr>
        <p:sp>
          <p:nvSpPr>
            <p:cNvPr id="20508" name="Elipse 24"/>
            <p:cNvSpPr>
              <a:spLocks noChangeArrowheads="1"/>
            </p:cNvSpPr>
            <p:nvPr/>
          </p:nvSpPr>
          <p:spPr bwMode="auto">
            <a:xfrm>
              <a:off x="5739891" y="4185164"/>
              <a:ext cx="357190" cy="357190"/>
            </a:xfrm>
            <a:prstGeom prst="ellipse">
              <a:avLst/>
            </a:prstGeom>
            <a:noFill/>
            <a:ln w="25400" algn="ctr">
              <a:solidFill>
                <a:schemeClr val="bg1"/>
              </a:solidFill>
              <a:round/>
              <a:headEnd type="none" w="sm" len="sm"/>
              <a:tailEnd type="none" w="sm" len="sm"/>
            </a:ln>
          </p:spPr>
          <p:txBody>
            <a:bodyPr/>
            <a:lstStyle/>
            <a:p>
              <a:endParaRPr lang="pt-BR">
                <a:latin typeface="Century Gothic" pitchFamily="34" charset="0"/>
              </a:endParaRPr>
            </a:p>
          </p:txBody>
        </p:sp>
        <p:sp>
          <p:nvSpPr>
            <p:cNvPr id="20509" name="CaixaDeTexto 30"/>
            <p:cNvSpPr txBox="1">
              <a:spLocks noChangeArrowheads="1"/>
            </p:cNvSpPr>
            <p:nvPr/>
          </p:nvSpPr>
          <p:spPr bwMode="auto">
            <a:xfrm>
              <a:off x="5214942" y="4519206"/>
              <a:ext cx="1643074" cy="338554"/>
            </a:xfrm>
            <a:prstGeom prst="rect">
              <a:avLst/>
            </a:prstGeom>
            <a:noFill/>
            <a:ln w="9525">
              <a:noFill/>
              <a:miter lim="800000"/>
              <a:headEnd/>
              <a:tailEnd/>
            </a:ln>
          </p:spPr>
          <p:txBody>
            <a:bodyPr>
              <a:spAutoFit/>
            </a:bodyPr>
            <a:lstStyle/>
            <a:p>
              <a:r>
                <a:rPr lang="pt-BR">
                  <a:solidFill>
                    <a:schemeClr val="bg1"/>
                  </a:solidFill>
                  <a:latin typeface="Century Gothic" pitchFamily="34" charset="0"/>
                </a:rPr>
                <a:t>Magalhães</a:t>
              </a:r>
            </a:p>
          </p:txBody>
        </p:sp>
      </p:grpSp>
      <p:grpSp>
        <p:nvGrpSpPr>
          <p:cNvPr id="4" name="Grupo 48"/>
          <p:cNvGrpSpPr>
            <a:grpSpLocks/>
          </p:cNvGrpSpPr>
          <p:nvPr/>
        </p:nvGrpSpPr>
        <p:grpSpPr bwMode="auto">
          <a:xfrm>
            <a:off x="6286500" y="3029974"/>
            <a:ext cx="1643063" cy="379985"/>
            <a:chOff x="6286512" y="3029993"/>
            <a:chExt cx="1643074" cy="380371"/>
          </a:xfrm>
        </p:grpSpPr>
        <p:sp>
          <p:nvSpPr>
            <p:cNvPr id="20506" name="CaixaDeTexto 27"/>
            <p:cNvSpPr txBox="1">
              <a:spLocks noChangeArrowheads="1"/>
            </p:cNvSpPr>
            <p:nvPr/>
          </p:nvSpPr>
          <p:spPr bwMode="auto">
            <a:xfrm>
              <a:off x="6286512" y="3071810"/>
              <a:ext cx="1643074" cy="338554"/>
            </a:xfrm>
            <a:prstGeom prst="rect">
              <a:avLst/>
            </a:prstGeom>
            <a:noFill/>
            <a:ln w="9525">
              <a:noFill/>
              <a:miter lim="800000"/>
              <a:headEnd/>
              <a:tailEnd/>
            </a:ln>
          </p:spPr>
          <p:txBody>
            <a:bodyPr>
              <a:spAutoFit/>
            </a:bodyPr>
            <a:lstStyle/>
            <a:p>
              <a:r>
                <a:rPr lang="pt-BR">
                  <a:solidFill>
                    <a:schemeClr val="bg1"/>
                  </a:solidFill>
                  <a:latin typeface="Century Gothic" pitchFamily="34" charset="0"/>
                </a:rPr>
                <a:t>Pálida</a:t>
              </a:r>
            </a:p>
          </p:txBody>
        </p:sp>
        <p:sp>
          <p:nvSpPr>
            <p:cNvPr id="20507" name="Elipse 37"/>
            <p:cNvSpPr>
              <a:spLocks noChangeArrowheads="1"/>
            </p:cNvSpPr>
            <p:nvPr/>
          </p:nvSpPr>
          <p:spPr bwMode="auto">
            <a:xfrm>
              <a:off x="6349963" y="3029993"/>
              <a:ext cx="357190" cy="357190"/>
            </a:xfrm>
            <a:prstGeom prst="ellipse">
              <a:avLst/>
            </a:prstGeom>
            <a:noFill/>
            <a:ln w="25400" algn="ctr">
              <a:solidFill>
                <a:schemeClr val="bg1"/>
              </a:solidFill>
              <a:round/>
              <a:headEnd type="none" w="sm" len="sm"/>
              <a:tailEnd type="none" w="sm" len="sm"/>
            </a:ln>
          </p:spPr>
          <p:txBody>
            <a:bodyPr/>
            <a:lstStyle/>
            <a:p>
              <a:endParaRPr lang="pt-BR">
                <a:latin typeface="Century Gothic" pitchFamily="34" charset="0"/>
              </a:endParaRPr>
            </a:p>
          </p:txBody>
        </p:sp>
      </p:grpSp>
      <p:grpSp>
        <p:nvGrpSpPr>
          <p:cNvPr id="5" name="Grupo 46"/>
          <p:cNvGrpSpPr>
            <a:grpSpLocks/>
          </p:cNvGrpSpPr>
          <p:nvPr/>
        </p:nvGrpSpPr>
        <p:grpSpPr bwMode="auto">
          <a:xfrm>
            <a:off x="4429125" y="3144689"/>
            <a:ext cx="1643063" cy="641499"/>
            <a:chOff x="4429124" y="3144687"/>
            <a:chExt cx="1643074" cy="641503"/>
          </a:xfrm>
        </p:grpSpPr>
        <p:sp>
          <p:nvSpPr>
            <p:cNvPr id="20504" name="CaixaDeTexto 29"/>
            <p:cNvSpPr txBox="1">
              <a:spLocks noChangeArrowheads="1"/>
            </p:cNvSpPr>
            <p:nvPr/>
          </p:nvSpPr>
          <p:spPr bwMode="auto">
            <a:xfrm>
              <a:off x="4429124" y="3447636"/>
              <a:ext cx="1643074" cy="338554"/>
            </a:xfrm>
            <a:prstGeom prst="rect">
              <a:avLst/>
            </a:prstGeom>
            <a:noFill/>
            <a:ln w="9525">
              <a:noFill/>
              <a:miter lim="800000"/>
              <a:headEnd/>
              <a:tailEnd/>
            </a:ln>
          </p:spPr>
          <p:txBody>
            <a:bodyPr>
              <a:spAutoFit/>
            </a:bodyPr>
            <a:lstStyle/>
            <a:p>
              <a:r>
                <a:rPr lang="pt-BR">
                  <a:solidFill>
                    <a:schemeClr val="bg1"/>
                  </a:solidFill>
                  <a:latin typeface="Century Gothic" pitchFamily="34" charset="0"/>
                </a:rPr>
                <a:t>Mimosa</a:t>
              </a:r>
            </a:p>
          </p:txBody>
        </p:sp>
        <p:sp>
          <p:nvSpPr>
            <p:cNvPr id="20505" name="Elipse 38"/>
            <p:cNvSpPr>
              <a:spLocks noChangeArrowheads="1"/>
            </p:cNvSpPr>
            <p:nvPr/>
          </p:nvSpPr>
          <p:spPr bwMode="auto">
            <a:xfrm>
              <a:off x="5130804" y="3144687"/>
              <a:ext cx="357190" cy="357190"/>
            </a:xfrm>
            <a:prstGeom prst="ellipse">
              <a:avLst/>
            </a:prstGeom>
            <a:noFill/>
            <a:ln w="25400" algn="ctr">
              <a:solidFill>
                <a:schemeClr val="bg1"/>
              </a:solidFill>
              <a:round/>
              <a:headEnd type="none" w="sm" len="sm"/>
              <a:tailEnd type="none" w="sm" len="sm"/>
            </a:ln>
          </p:spPr>
          <p:txBody>
            <a:bodyPr/>
            <a:lstStyle/>
            <a:p>
              <a:endParaRPr lang="pt-BR">
                <a:latin typeface="Century Gothic" pitchFamily="34" charset="0"/>
              </a:endParaRPr>
            </a:p>
          </p:txBody>
        </p:sp>
      </p:grpSp>
      <p:grpSp>
        <p:nvGrpSpPr>
          <p:cNvPr id="8" name="Grupo 47"/>
          <p:cNvGrpSpPr>
            <a:grpSpLocks/>
          </p:cNvGrpSpPr>
          <p:nvPr/>
        </p:nvGrpSpPr>
        <p:grpSpPr bwMode="auto">
          <a:xfrm>
            <a:off x="5214938" y="2167063"/>
            <a:ext cx="1643062" cy="661246"/>
            <a:chOff x="5214942" y="2167054"/>
            <a:chExt cx="1643074" cy="661251"/>
          </a:xfrm>
        </p:grpSpPr>
        <p:sp>
          <p:nvSpPr>
            <p:cNvPr id="20502" name="CaixaDeTexto 28"/>
            <p:cNvSpPr txBox="1">
              <a:spLocks noChangeArrowheads="1"/>
            </p:cNvSpPr>
            <p:nvPr/>
          </p:nvSpPr>
          <p:spPr bwMode="auto">
            <a:xfrm>
              <a:off x="5214942" y="2167054"/>
              <a:ext cx="1643074" cy="338554"/>
            </a:xfrm>
            <a:prstGeom prst="rect">
              <a:avLst/>
            </a:prstGeom>
            <a:noFill/>
            <a:ln w="9525">
              <a:noFill/>
              <a:miter lim="800000"/>
              <a:headEnd/>
              <a:tailEnd/>
            </a:ln>
          </p:spPr>
          <p:txBody>
            <a:bodyPr>
              <a:spAutoFit/>
            </a:bodyPr>
            <a:lstStyle/>
            <a:p>
              <a:r>
                <a:rPr lang="pt-BR" dirty="0" err="1">
                  <a:solidFill>
                    <a:schemeClr val="bg1"/>
                  </a:solidFill>
                  <a:latin typeface="Century Gothic" pitchFamily="34" charset="0"/>
                </a:rPr>
                <a:t>Rubídea</a:t>
              </a:r>
              <a:endParaRPr lang="pt-BR" dirty="0">
                <a:solidFill>
                  <a:schemeClr val="bg1"/>
                </a:solidFill>
                <a:latin typeface="Century Gothic" pitchFamily="34" charset="0"/>
              </a:endParaRPr>
            </a:p>
          </p:txBody>
        </p:sp>
        <p:sp>
          <p:nvSpPr>
            <p:cNvPr id="20503" name="Elipse 39"/>
            <p:cNvSpPr>
              <a:spLocks noChangeArrowheads="1"/>
            </p:cNvSpPr>
            <p:nvPr/>
          </p:nvSpPr>
          <p:spPr bwMode="auto">
            <a:xfrm>
              <a:off x="5823518" y="2471115"/>
              <a:ext cx="357190" cy="357190"/>
            </a:xfrm>
            <a:prstGeom prst="ellipse">
              <a:avLst/>
            </a:prstGeom>
            <a:noFill/>
            <a:ln w="25400" algn="ctr">
              <a:solidFill>
                <a:schemeClr val="bg1"/>
              </a:solidFill>
              <a:round/>
              <a:headEnd type="none" w="sm" len="sm"/>
              <a:tailEnd type="none" w="sm" len="sm"/>
            </a:ln>
          </p:spPr>
          <p:txBody>
            <a:bodyPr/>
            <a:lstStyle/>
            <a:p>
              <a:endParaRPr lang="pt-BR">
                <a:latin typeface="Century Gothic" pitchFamily="34" charset="0"/>
              </a:endParaRPr>
            </a:p>
          </p:txBody>
        </p:sp>
      </p:grpSp>
      <p:grpSp>
        <p:nvGrpSpPr>
          <p:cNvPr id="9" name="Grupo 44"/>
          <p:cNvGrpSpPr>
            <a:grpSpLocks/>
          </p:cNvGrpSpPr>
          <p:nvPr/>
        </p:nvGrpSpPr>
        <p:grpSpPr bwMode="auto">
          <a:xfrm>
            <a:off x="857250" y="4043259"/>
            <a:ext cx="1643063" cy="899002"/>
            <a:chOff x="857224" y="4043254"/>
            <a:chExt cx="1643074" cy="899608"/>
          </a:xfrm>
        </p:grpSpPr>
        <p:sp>
          <p:nvSpPr>
            <p:cNvPr id="20500" name="CaixaDeTexto 25"/>
            <p:cNvSpPr txBox="1">
              <a:spLocks noChangeArrowheads="1"/>
            </p:cNvSpPr>
            <p:nvPr/>
          </p:nvSpPr>
          <p:spPr bwMode="auto">
            <a:xfrm>
              <a:off x="857224" y="4357694"/>
              <a:ext cx="1643074" cy="585168"/>
            </a:xfrm>
            <a:prstGeom prst="rect">
              <a:avLst/>
            </a:prstGeom>
            <a:noFill/>
            <a:ln w="9525">
              <a:noFill/>
              <a:miter lim="800000"/>
              <a:headEnd/>
              <a:tailEnd/>
            </a:ln>
          </p:spPr>
          <p:txBody>
            <a:bodyPr>
              <a:spAutoFit/>
            </a:bodyPr>
            <a:lstStyle/>
            <a:p>
              <a:r>
                <a:rPr lang="pt-BR">
                  <a:solidFill>
                    <a:schemeClr val="bg1"/>
                  </a:solidFill>
                  <a:latin typeface="Century Gothic" pitchFamily="34" charset="0"/>
                </a:rPr>
                <a:t>Alpha Centauri</a:t>
              </a:r>
            </a:p>
          </p:txBody>
        </p:sp>
        <p:sp>
          <p:nvSpPr>
            <p:cNvPr id="20501" name="Elipse 40"/>
            <p:cNvSpPr>
              <a:spLocks noChangeArrowheads="1"/>
            </p:cNvSpPr>
            <p:nvPr/>
          </p:nvSpPr>
          <p:spPr bwMode="auto">
            <a:xfrm>
              <a:off x="1276426" y="4043254"/>
              <a:ext cx="357190" cy="357191"/>
            </a:xfrm>
            <a:prstGeom prst="ellipse">
              <a:avLst/>
            </a:prstGeom>
            <a:noFill/>
            <a:ln w="25400" algn="ctr">
              <a:solidFill>
                <a:schemeClr val="bg1"/>
              </a:solidFill>
              <a:round/>
              <a:headEnd type="none" w="sm" len="sm"/>
              <a:tailEnd type="none" w="sm" len="sm"/>
            </a:ln>
          </p:spPr>
          <p:txBody>
            <a:bodyPr/>
            <a:lstStyle/>
            <a:p>
              <a:endParaRPr lang="pt-BR">
                <a:latin typeface="Century Gothic" pitchFamily="34" charset="0"/>
              </a:endParaRPr>
            </a:p>
          </p:txBody>
        </p:sp>
      </p:grpSp>
      <p:grpSp>
        <p:nvGrpSpPr>
          <p:cNvPr id="10" name="Grupo 45"/>
          <p:cNvGrpSpPr>
            <a:grpSpLocks/>
          </p:cNvGrpSpPr>
          <p:nvPr/>
        </p:nvGrpSpPr>
        <p:grpSpPr bwMode="auto">
          <a:xfrm>
            <a:off x="2286000" y="3559173"/>
            <a:ext cx="1643063" cy="708025"/>
            <a:chOff x="2285984" y="3559168"/>
            <a:chExt cx="1643074" cy="708452"/>
          </a:xfrm>
        </p:grpSpPr>
        <p:sp>
          <p:nvSpPr>
            <p:cNvPr id="20498" name="Elipse 36"/>
            <p:cNvSpPr>
              <a:spLocks noChangeArrowheads="1"/>
            </p:cNvSpPr>
            <p:nvPr/>
          </p:nvSpPr>
          <p:spPr bwMode="auto">
            <a:xfrm>
              <a:off x="2454260" y="3559168"/>
              <a:ext cx="357190" cy="357190"/>
            </a:xfrm>
            <a:prstGeom prst="ellipse">
              <a:avLst/>
            </a:prstGeom>
            <a:noFill/>
            <a:ln w="25400" algn="ctr">
              <a:solidFill>
                <a:schemeClr val="bg1"/>
              </a:solidFill>
              <a:round/>
              <a:headEnd type="none" w="sm" len="sm"/>
              <a:tailEnd type="none" w="sm" len="sm"/>
            </a:ln>
          </p:spPr>
          <p:txBody>
            <a:bodyPr/>
            <a:lstStyle/>
            <a:p>
              <a:endParaRPr lang="pt-BR">
                <a:latin typeface="Century Gothic" pitchFamily="34" charset="0"/>
              </a:endParaRPr>
            </a:p>
          </p:txBody>
        </p:sp>
        <p:sp>
          <p:nvSpPr>
            <p:cNvPr id="20499" name="CaixaDeTexto 41"/>
            <p:cNvSpPr txBox="1">
              <a:spLocks noChangeArrowheads="1"/>
            </p:cNvSpPr>
            <p:nvPr/>
          </p:nvSpPr>
          <p:spPr bwMode="auto">
            <a:xfrm>
              <a:off x="2285984" y="3929066"/>
              <a:ext cx="1643074" cy="338554"/>
            </a:xfrm>
            <a:prstGeom prst="rect">
              <a:avLst/>
            </a:prstGeom>
            <a:noFill/>
            <a:ln w="9525">
              <a:noFill/>
              <a:miter lim="800000"/>
              <a:headEnd/>
              <a:tailEnd/>
            </a:ln>
          </p:spPr>
          <p:txBody>
            <a:bodyPr>
              <a:spAutoFit/>
            </a:bodyPr>
            <a:lstStyle/>
            <a:p>
              <a:r>
                <a:rPr lang="pt-BR">
                  <a:solidFill>
                    <a:schemeClr val="bg1"/>
                  </a:solidFill>
                  <a:latin typeface="Century Gothic" pitchFamily="34" charset="0"/>
                </a:rPr>
                <a:t>Beta Centauri</a:t>
              </a:r>
            </a:p>
          </p:txBody>
        </p:sp>
      </p:grpSp>
      <p:grpSp>
        <p:nvGrpSpPr>
          <p:cNvPr id="11" name="Grupo 49"/>
          <p:cNvGrpSpPr>
            <a:grpSpLocks/>
          </p:cNvGrpSpPr>
          <p:nvPr/>
        </p:nvGrpSpPr>
        <p:grpSpPr bwMode="auto">
          <a:xfrm>
            <a:off x="6072188" y="3558660"/>
            <a:ext cx="1643062" cy="351355"/>
            <a:chOff x="6072198" y="3558643"/>
            <a:chExt cx="1643074" cy="351787"/>
          </a:xfrm>
        </p:grpSpPr>
        <p:sp>
          <p:nvSpPr>
            <p:cNvPr id="20496" name="CaixaDeTexto 26"/>
            <p:cNvSpPr txBox="1">
              <a:spLocks noChangeArrowheads="1"/>
            </p:cNvSpPr>
            <p:nvPr/>
          </p:nvSpPr>
          <p:spPr bwMode="auto">
            <a:xfrm>
              <a:off x="6072198" y="3571876"/>
              <a:ext cx="1643074" cy="338554"/>
            </a:xfrm>
            <a:prstGeom prst="rect">
              <a:avLst/>
            </a:prstGeom>
            <a:noFill/>
            <a:ln w="9525">
              <a:noFill/>
              <a:miter lim="800000"/>
              <a:headEnd/>
              <a:tailEnd/>
            </a:ln>
          </p:spPr>
          <p:txBody>
            <a:bodyPr>
              <a:spAutoFit/>
            </a:bodyPr>
            <a:lstStyle/>
            <a:p>
              <a:r>
                <a:rPr lang="pt-BR">
                  <a:solidFill>
                    <a:schemeClr val="bg1"/>
                  </a:solidFill>
                  <a:latin typeface="Century Gothic" pitchFamily="34" charset="0"/>
                </a:rPr>
                <a:t>Intrometida</a:t>
              </a:r>
            </a:p>
          </p:txBody>
        </p:sp>
        <p:sp>
          <p:nvSpPr>
            <p:cNvPr id="20497" name="Elipse 43"/>
            <p:cNvSpPr>
              <a:spLocks noChangeArrowheads="1"/>
            </p:cNvSpPr>
            <p:nvPr/>
          </p:nvSpPr>
          <p:spPr bwMode="auto">
            <a:xfrm>
              <a:off x="6143175" y="3558643"/>
              <a:ext cx="142876" cy="152400"/>
            </a:xfrm>
            <a:prstGeom prst="ellipse">
              <a:avLst/>
            </a:prstGeom>
            <a:noFill/>
            <a:ln w="25400" algn="ctr">
              <a:solidFill>
                <a:schemeClr val="bg1"/>
              </a:solidFill>
              <a:round/>
              <a:headEnd type="none" w="sm" len="sm"/>
              <a:tailEnd type="none" w="sm" len="sm"/>
            </a:ln>
          </p:spPr>
          <p:txBody>
            <a:bodyPr/>
            <a:lstStyle/>
            <a:p>
              <a:endParaRPr lang="pt-BR">
                <a:latin typeface="Century Gothic" pitchFamily="34" charset="0"/>
              </a:endParaRPr>
            </a:p>
          </p:txBody>
        </p:sp>
      </p:grpSp>
      <p:sp>
        <p:nvSpPr>
          <p:cNvPr id="54" name="CaixaDeTexto 53"/>
          <p:cNvSpPr txBox="1"/>
          <p:nvPr/>
        </p:nvSpPr>
        <p:spPr>
          <a:xfrm>
            <a:off x="5072063" y="5572125"/>
            <a:ext cx="2428875" cy="584200"/>
          </a:xfrm>
          <a:prstGeom prst="rect">
            <a:avLst/>
          </a:prstGeom>
          <a:noFill/>
        </p:spPr>
        <p:txBody>
          <a:bodyPr>
            <a:spAutoFit/>
          </a:bodyPr>
          <a:lstStyle/>
          <a:p>
            <a:pPr>
              <a:defRPr/>
            </a:pPr>
            <a:r>
              <a:rPr lang="pt-BR" dirty="0">
                <a:solidFill>
                  <a:srgbClr val="00B0F0"/>
                </a:solidFill>
                <a:latin typeface="Century Gothic" pitchFamily="34" charset="0"/>
              </a:rPr>
              <a:t>Sentido de diminuição do brilho</a:t>
            </a:r>
          </a:p>
        </p:txBody>
      </p:sp>
      <p:sp>
        <p:nvSpPr>
          <p:cNvPr id="55" name="CaixaDeTexto 54"/>
          <p:cNvSpPr txBox="1"/>
          <p:nvPr/>
        </p:nvSpPr>
        <p:spPr>
          <a:xfrm>
            <a:off x="0" y="6581775"/>
            <a:ext cx="6000750" cy="276225"/>
          </a:xfrm>
          <a:prstGeom prst="rect">
            <a:avLst/>
          </a:prstGeom>
          <a:noFill/>
        </p:spPr>
        <p:txBody>
          <a:bodyPr>
            <a:spAutoFit/>
          </a:bodyPr>
          <a:lstStyle/>
          <a:p>
            <a:pPr>
              <a:defRPr/>
            </a:pPr>
            <a:r>
              <a:rPr lang="pt-BR" sz="1200" dirty="0">
                <a:solidFill>
                  <a:srgbClr val="00B0F0"/>
                </a:solidFill>
                <a:latin typeface="Century Gothic" pitchFamily="34" charset="0"/>
              </a:rPr>
              <a:t>Crédito da imagem: software </a:t>
            </a:r>
            <a:r>
              <a:rPr lang="pt-BR" sz="1200" dirty="0" err="1">
                <a:solidFill>
                  <a:srgbClr val="00B0F0"/>
                </a:solidFill>
                <a:latin typeface="Century Gothic" pitchFamily="34" charset="0"/>
              </a:rPr>
              <a:t>stellarium</a:t>
            </a:r>
            <a:r>
              <a:rPr lang="pt-BR" sz="1200" dirty="0">
                <a:solidFill>
                  <a:srgbClr val="00B0F0"/>
                </a:solidFill>
                <a:latin typeface="Century Gothic" pitchFamily="34" charset="0"/>
              </a:rPr>
              <a:t>, disponível em </a:t>
            </a:r>
            <a:r>
              <a:rPr lang="pt-BR" sz="1200" dirty="0" smtClean="0">
                <a:solidFill>
                  <a:srgbClr val="00B0F0"/>
                </a:solidFill>
                <a:latin typeface="Century Gothic" pitchFamily="34" charset="0"/>
              </a:rPr>
              <a:t>www.stellarium.org</a:t>
            </a:r>
            <a:endParaRPr lang="pt-BR" sz="1200" dirty="0">
              <a:solidFill>
                <a:srgbClr val="00B0F0"/>
              </a:solidFill>
              <a:latin typeface="Century Gothic" pitchFamily="34" charset="0"/>
            </a:endParaRPr>
          </a:p>
        </p:txBody>
      </p:sp>
      <p:sp>
        <p:nvSpPr>
          <p:cNvPr id="20482" name="Título 1"/>
          <p:cNvSpPr>
            <a:spLocks noGrp="1"/>
          </p:cNvSpPr>
          <p:nvPr>
            <p:ph type="title"/>
          </p:nvPr>
        </p:nvSpPr>
        <p:spPr>
          <a:xfrm>
            <a:off x="0" y="125760"/>
            <a:ext cx="9144000" cy="1143000"/>
          </a:xfrm>
        </p:spPr>
        <p:txBody>
          <a:bodyPr/>
          <a:lstStyle/>
          <a:p>
            <a:r>
              <a:rPr lang="pt-BR" dirty="0" smtClean="0">
                <a:solidFill>
                  <a:schemeClr val="bg1"/>
                </a:solidFill>
                <a:latin typeface="Century Gothic" pitchFamily="34" charset="0"/>
              </a:rPr>
              <a:t>Reconhecimento do </a:t>
            </a:r>
            <a:br>
              <a:rPr lang="pt-BR" dirty="0" smtClean="0">
                <a:solidFill>
                  <a:schemeClr val="bg1"/>
                </a:solidFill>
                <a:latin typeface="Century Gothic" pitchFamily="34" charset="0"/>
              </a:rPr>
            </a:br>
            <a:r>
              <a:rPr lang="pt-BR" dirty="0" smtClean="0">
                <a:solidFill>
                  <a:schemeClr val="bg1"/>
                </a:solidFill>
                <a:latin typeface="Century Gothic" pitchFamily="34" charset="0"/>
              </a:rPr>
              <a:t>Cruzeiro do Sul</a:t>
            </a:r>
          </a:p>
        </p:txBody>
      </p:sp>
      <p:sp>
        <p:nvSpPr>
          <p:cNvPr id="32" name="Arco 31"/>
          <p:cNvSpPr/>
          <p:nvPr/>
        </p:nvSpPr>
        <p:spPr bwMode="auto">
          <a:xfrm rot="5400000">
            <a:off x="3998218" y="2000245"/>
            <a:ext cx="3857625" cy="3286125"/>
          </a:xfrm>
          <a:prstGeom prst="arc">
            <a:avLst>
              <a:gd name="adj1" fmla="val 10857613"/>
              <a:gd name="adj2" fmla="val 16408775"/>
            </a:avLst>
          </a:prstGeom>
          <a:noFill/>
          <a:ln w="25400" cap="flat" cmpd="sng" algn="ctr">
            <a:solidFill>
              <a:srgbClr val="00B0F0"/>
            </a:solidFill>
            <a:prstDash val="solid"/>
            <a:round/>
            <a:headEnd type="none" w="sm" len="sm"/>
            <a:tailEnd type="arrow" w="lg" len="lg"/>
          </a:ln>
          <a:effectLst/>
        </p:spPr>
        <p:txBody>
          <a:bodyPr/>
          <a:lstStyle/>
          <a:p>
            <a:pPr>
              <a:defRPr/>
            </a:pPr>
            <a:endParaRPr lang="pt-BR">
              <a:latin typeface="Century Gothic" pitchFamily="34"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20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20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20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wipe(down)">
                                      <p:cBhvr>
                                        <p:cTn id="37" dur="3000"/>
                                        <p:tgtEl>
                                          <p:spTgt spid="24"/>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wipe(up)">
                                      <p:cBhvr>
                                        <p:cTn id="41" dur="3000"/>
                                        <p:tgtEl>
                                          <p:spTgt spid="32"/>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fade">
                                      <p:cBhvr>
                                        <p:cTn id="44" dur="2000"/>
                                        <p:tgtEl>
                                          <p:spTgt spid="54"/>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fade">
                                      <p:cBhvr>
                                        <p:cTn id="49" dur="2000"/>
                                        <p:tgtEl>
                                          <p:spTgt spid="9"/>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10"/>
                                        </p:tgtEl>
                                        <p:attrNameLst>
                                          <p:attrName>style.visibility</p:attrName>
                                        </p:attrNameLst>
                                      </p:cBhvr>
                                      <p:to>
                                        <p:strVal val="visible"/>
                                      </p:to>
                                    </p:set>
                                    <p:animEffect transition="in" filter="fade">
                                      <p:cBhvr>
                                        <p:cTn id="54" dur="2000"/>
                                        <p:tgtEl>
                                          <p:spTgt spid="10"/>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fade">
                                      <p:cBhvr>
                                        <p:cTn id="59"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4" grpId="0"/>
      <p:bldP spid="32"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Título 3"/>
          <p:cNvSpPr>
            <a:spLocks noGrp="1"/>
          </p:cNvSpPr>
          <p:nvPr>
            <p:ph type="ctrTitle"/>
          </p:nvPr>
        </p:nvSpPr>
        <p:spPr>
          <a:xfrm>
            <a:off x="642938" y="44624"/>
            <a:ext cx="7772400" cy="1470025"/>
          </a:xfrm>
        </p:spPr>
        <p:txBody>
          <a:bodyPr/>
          <a:lstStyle/>
          <a:p>
            <a:r>
              <a:rPr lang="pt-BR" dirty="0" err="1" smtClean="0">
                <a:solidFill>
                  <a:schemeClr val="accent6">
                    <a:lumMod val="75000"/>
                  </a:schemeClr>
                </a:solidFill>
                <a:latin typeface="Century Gothic" pitchFamily="34" charset="0"/>
              </a:rPr>
              <a:t>Maksutov</a:t>
            </a:r>
            <a:endParaRPr lang="pt-BR" dirty="0" smtClean="0">
              <a:solidFill>
                <a:schemeClr val="accent6">
                  <a:lumMod val="75000"/>
                </a:schemeClr>
              </a:solidFill>
              <a:latin typeface="Century Gothic" pitchFamily="34" charset="0"/>
            </a:endParaRPr>
          </a:p>
        </p:txBody>
      </p:sp>
      <p:sp>
        <p:nvSpPr>
          <p:cNvPr id="3" name="CaixaDeTexto 2"/>
          <p:cNvSpPr txBox="1"/>
          <p:nvPr/>
        </p:nvSpPr>
        <p:spPr>
          <a:xfrm>
            <a:off x="0" y="6581775"/>
            <a:ext cx="6000750" cy="276225"/>
          </a:xfrm>
          <a:prstGeom prst="rect">
            <a:avLst/>
          </a:prstGeom>
          <a:noFill/>
        </p:spPr>
        <p:txBody>
          <a:bodyPr>
            <a:spAutoFit/>
          </a:bodyPr>
          <a:lstStyle/>
          <a:p>
            <a:pPr algn="l">
              <a:defRPr/>
            </a:pPr>
            <a:r>
              <a:rPr lang="pt-BR" sz="1200" dirty="0">
                <a:solidFill>
                  <a:schemeClr val="accent6">
                    <a:lumMod val="75000"/>
                  </a:schemeClr>
                </a:solidFill>
                <a:latin typeface="Century Gothic" pitchFamily="34" charset="0"/>
              </a:rPr>
              <a:t>Crédito da imagem: http://en.wikipedia.org</a:t>
            </a:r>
          </a:p>
        </p:txBody>
      </p:sp>
      <p:pic>
        <p:nvPicPr>
          <p:cNvPr id="26629" name="Picture 2" descr="C:\Documents and Settings\andre silva\Meus documentos\CONCURSO_CDCC\apresentações\Imagens\telescópios\Maksutov-Telescope.png"/>
          <p:cNvPicPr>
            <a:picLocks noChangeAspect="1" noChangeArrowheads="1"/>
          </p:cNvPicPr>
          <p:nvPr/>
        </p:nvPicPr>
        <p:blipFill>
          <a:blip r:embed="rId2" cstate="print">
            <a:lum bright="7000"/>
          </a:blip>
          <a:srcRect l="1697" t="19843" r="2121" b="4724"/>
          <a:stretch>
            <a:fillRect/>
          </a:stretch>
        </p:blipFill>
        <p:spPr bwMode="auto">
          <a:xfrm>
            <a:off x="155177" y="2448129"/>
            <a:ext cx="8794881" cy="3096784"/>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755576" y="2852936"/>
            <a:ext cx="7772400" cy="1143000"/>
          </a:xfrm>
        </p:spPr>
        <p:txBody>
          <a:bodyPr/>
          <a:lstStyle/>
          <a:p>
            <a:pPr>
              <a:defRPr/>
            </a:pPr>
            <a:r>
              <a:rPr lang="pt-BR" dirty="0" smtClean="0">
                <a:solidFill>
                  <a:schemeClr val="bg1"/>
                </a:solidFill>
                <a:latin typeface="Century Gothic" pitchFamily="34" charset="0"/>
              </a:rPr>
              <a:t>Características</a:t>
            </a:r>
          </a:p>
        </p:txBody>
      </p:sp>
    </p:spTree>
  </p:cSld>
  <p:clrMapOvr>
    <a:masterClrMapping/>
  </p:clrMapOvr>
  <p:transition spd="slow">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ítulo 3"/>
          <p:cNvSpPr>
            <a:spLocks noGrp="1"/>
          </p:cNvSpPr>
          <p:nvPr>
            <p:ph type="ctrTitle"/>
          </p:nvPr>
        </p:nvSpPr>
        <p:spPr>
          <a:xfrm>
            <a:off x="142875" y="530225"/>
            <a:ext cx="8858250" cy="1470025"/>
          </a:xfrm>
        </p:spPr>
        <p:txBody>
          <a:bodyPr/>
          <a:lstStyle/>
          <a:p>
            <a:r>
              <a:rPr lang="pt-BR" smtClean="0">
                <a:solidFill>
                  <a:schemeClr val="bg1"/>
                </a:solidFill>
                <a:latin typeface="Century Gothic" pitchFamily="34" charset="0"/>
              </a:rPr>
              <a:t>Grandezas importantes relacionadas com telescópios:</a:t>
            </a:r>
          </a:p>
        </p:txBody>
      </p:sp>
      <p:sp>
        <p:nvSpPr>
          <p:cNvPr id="3" name="Subtítulo 2"/>
          <p:cNvSpPr>
            <a:spLocks noGrp="1"/>
          </p:cNvSpPr>
          <p:nvPr>
            <p:ph type="subTitle" idx="1"/>
          </p:nvPr>
        </p:nvSpPr>
        <p:spPr>
          <a:xfrm>
            <a:off x="2123728" y="2780928"/>
            <a:ext cx="4143375" cy="3000375"/>
          </a:xfrm>
        </p:spPr>
        <p:txBody>
          <a:bodyPr/>
          <a:lstStyle/>
          <a:p>
            <a:pPr algn="l">
              <a:buClr>
                <a:srgbClr val="00B0F0"/>
              </a:buClr>
              <a:buFont typeface="Wingdings" pitchFamily="2" charset="2"/>
              <a:buChar char="v"/>
              <a:defRPr/>
            </a:pPr>
            <a:r>
              <a:rPr lang="pt-BR" dirty="0" smtClean="0">
                <a:solidFill>
                  <a:srgbClr val="00B0F0"/>
                </a:solidFill>
                <a:latin typeface="Century Gothic" pitchFamily="34" charset="0"/>
              </a:rPr>
              <a:t> distância focal</a:t>
            </a:r>
          </a:p>
          <a:p>
            <a:pPr algn="l">
              <a:buClr>
                <a:srgbClr val="00B0F0"/>
              </a:buClr>
              <a:buFont typeface="Wingdings" pitchFamily="2" charset="2"/>
              <a:buChar char="v"/>
              <a:defRPr/>
            </a:pPr>
            <a:r>
              <a:rPr lang="pt-BR" dirty="0" smtClean="0">
                <a:solidFill>
                  <a:srgbClr val="00B0F0"/>
                </a:solidFill>
                <a:latin typeface="Century Gothic" pitchFamily="34" charset="0"/>
              </a:rPr>
              <a:t> aumento</a:t>
            </a:r>
          </a:p>
          <a:p>
            <a:pPr algn="l">
              <a:buClr>
                <a:srgbClr val="00B0F0"/>
              </a:buClr>
              <a:buFont typeface="Wingdings" pitchFamily="2" charset="2"/>
              <a:buChar char="v"/>
              <a:defRPr/>
            </a:pPr>
            <a:r>
              <a:rPr lang="pt-BR" dirty="0" smtClean="0">
                <a:solidFill>
                  <a:srgbClr val="00B0F0"/>
                </a:solidFill>
                <a:latin typeface="Century Gothic" pitchFamily="34" charset="0"/>
              </a:rPr>
              <a:t> poder separador</a:t>
            </a:r>
          </a:p>
          <a:p>
            <a:pPr algn="l">
              <a:buClr>
                <a:srgbClr val="00B0F0"/>
              </a:buClr>
              <a:buFont typeface="Wingdings" pitchFamily="2" charset="2"/>
              <a:buChar char="v"/>
              <a:defRPr/>
            </a:pPr>
            <a:r>
              <a:rPr lang="pt-BR" dirty="0" smtClean="0">
                <a:solidFill>
                  <a:srgbClr val="00B0F0"/>
                </a:solidFill>
                <a:latin typeface="Century Gothic" pitchFamily="34" charset="0"/>
              </a:rPr>
              <a:t> magnitude limite</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Título 3"/>
          <p:cNvSpPr>
            <a:spLocks noGrp="1"/>
          </p:cNvSpPr>
          <p:nvPr>
            <p:ph type="title"/>
          </p:nvPr>
        </p:nvSpPr>
        <p:spPr>
          <a:xfrm>
            <a:off x="642938" y="44624"/>
            <a:ext cx="7772400" cy="1143000"/>
          </a:xfrm>
        </p:spPr>
        <p:txBody>
          <a:bodyPr/>
          <a:lstStyle/>
          <a:p>
            <a:r>
              <a:rPr lang="pt-BR" dirty="0" smtClean="0">
                <a:solidFill>
                  <a:schemeClr val="bg1"/>
                </a:solidFill>
                <a:latin typeface="Century Gothic" pitchFamily="34" charset="0"/>
              </a:rPr>
              <a:t>distância focal</a:t>
            </a:r>
          </a:p>
        </p:txBody>
      </p:sp>
      <p:sp>
        <p:nvSpPr>
          <p:cNvPr id="23" name="Retângulo 22"/>
          <p:cNvSpPr/>
          <p:nvPr/>
        </p:nvSpPr>
        <p:spPr>
          <a:xfrm>
            <a:off x="-21306" y="6519446"/>
            <a:ext cx="4809330" cy="276999"/>
          </a:xfrm>
          <a:prstGeom prst="rect">
            <a:avLst/>
          </a:prstGeom>
        </p:spPr>
        <p:txBody>
          <a:bodyPr wrap="none">
            <a:spAutoFit/>
          </a:bodyPr>
          <a:lstStyle/>
          <a:p>
            <a:r>
              <a:rPr lang="en-US" sz="1200" dirty="0" err="1" smtClean="0">
                <a:solidFill>
                  <a:srgbClr val="00B0F0"/>
                </a:solidFill>
                <a:latin typeface="Century Gothic" pitchFamily="34" charset="0"/>
              </a:rPr>
              <a:t>Fonte</a:t>
            </a:r>
            <a:r>
              <a:rPr lang="en-US" sz="1200" dirty="0" smtClean="0">
                <a:solidFill>
                  <a:srgbClr val="00B0F0"/>
                </a:solidFill>
                <a:latin typeface="Century Gothic" pitchFamily="34" charset="0"/>
              </a:rPr>
              <a:t> </a:t>
            </a:r>
            <a:r>
              <a:rPr lang="en-US" sz="1200" dirty="0" err="1" smtClean="0">
                <a:solidFill>
                  <a:srgbClr val="00B0F0"/>
                </a:solidFill>
                <a:latin typeface="Century Gothic" pitchFamily="34" charset="0"/>
              </a:rPr>
              <a:t>da</a:t>
            </a:r>
            <a:r>
              <a:rPr lang="en-US" sz="1200" dirty="0" smtClean="0">
                <a:solidFill>
                  <a:srgbClr val="00B0F0"/>
                </a:solidFill>
                <a:latin typeface="Century Gothic" pitchFamily="34" charset="0"/>
              </a:rPr>
              <a:t> </a:t>
            </a:r>
            <a:r>
              <a:rPr lang="en-US" sz="1200" dirty="0" err="1" smtClean="0">
                <a:solidFill>
                  <a:srgbClr val="00B0F0"/>
                </a:solidFill>
                <a:latin typeface="Century Gothic" pitchFamily="34" charset="0"/>
              </a:rPr>
              <a:t>imagem</a:t>
            </a:r>
            <a:r>
              <a:rPr lang="en-US" sz="1200" dirty="0" smtClean="0">
                <a:solidFill>
                  <a:srgbClr val="00B0F0"/>
                </a:solidFill>
                <a:latin typeface="Century Gothic" pitchFamily="34" charset="0"/>
              </a:rPr>
              <a:t>: http://matematicasecreta.blogspot.com.br</a:t>
            </a:r>
            <a:endParaRPr lang="en-US" sz="1200" dirty="0">
              <a:solidFill>
                <a:srgbClr val="00B0F0"/>
              </a:solidFill>
              <a:latin typeface="Century Gothic" pitchFamily="34" charset="0"/>
            </a:endParaRPr>
          </a:p>
        </p:txBody>
      </p:sp>
      <p:pic>
        <p:nvPicPr>
          <p:cNvPr id="37890" name="Picture 2" descr="http://2.bp.blogspot.com/-yYd6hX_nGcg/VcJ9vuSW91I/AAAAAAAAAFg/uc7469ofsIM/s1600/11234967_856009714475155_3602237095322949257_n.jpg"/>
          <p:cNvPicPr>
            <a:picLocks noChangeAspect="1" noChangeArrowheads="1"/>
          </p:cNvPicPr>
          <p:nvPr/>
        </p:nvPicPr>
        <p:blipFill>
          <a:blip r:embed="rId2" cstate="print"/>
          <a:srcRect/>
          <a:stretch>
            <a:fillRect/>
          </a:stretch>
        </p:blipFill>
        <p:spPr bwMode="auto">
          <a:xfrm>
            <a:off x="1619672" y="1268760"/>
            <a:ext cx="6048672" cy="4532964"/>
          </a:xfrm>
          <a:prstGeom prst="rect">
            <a:avLst/>
          </a:prstGeom>
          <a:noFill/>
        </p:spPr>
      </p:pic>
      <p:sp>
        <p:nvSpPr>
          <p:cNvPr id="25" name="Símbolo de 'Não' 24"/>
          <p:cNvSpPr>
            <a:spLocks noChangeAspect="1"/>
          </p:cNvSpPr>
          <p:nvPr/>
        </p:nvSpPr>
        <p:spPr bwMode="auto">
          <a:xfrm>
            <a:off x="2195736" y="1196752"/>
            <a:ext cx="4680000" cy="4680000"/>
          </a:xfrm>
          <a:prstGeom prst="noSmoking">
            <a:avLst>
              <a:gd name="adj" fmla="val 4531"/>
            </a:avLst>
          </a:prstGeom>
          <a:solidFill>
            <a:srgbClr val="FF0000"/>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rgbClr val="FF0066"/>
              </a:solidFill>
              <a:effectLst/>
              <a:latin typeface="Arial"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7890"/>
                                        </p:tgtEl>
                                        <p:attrNameLst>
                                          <p:attrName>style.visibility</p:attrName>
                                        </p:attrNameLst>
                                      </p:cBhvr>
                                      <p:to>
                                        <p:strVal val="visible"/>
                                      </p:to>
                                    </p:set>
                                    <p:animEffect transition="in" filter="fade">
                                      <p:cBhvr>
                                        <p:cTn id="7" dur="2000"/>
                                        <p:tgtEl>
                                          <p:spTgt spid="3789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2000"/>
                                        <p:tgtEl>
                                          <p:spTgt spid="25"/>
                                        </p:tgtEl>
                                      </p:cBhvr>
                                    </p:animEffect>
                                  </p:childTnLst>
                                </p:cTn>
                              </p:par>
                            </p:childTnLst>
                          </p:cTn>
                        </p:par>
                        <p:par>
                          <p:cTn id="13" fill="hold">
                            <p:stCondLst>
                              <p:cond delay="2000"/>
                            </p:stCondLst>
                            <p:childTnLst>
                              <p:par>
                                <p:cTn id="14" presetID="1" presetClass="entr" presetSubtype="0" fill="hold" grpId="0" nodeType="afterEffect">
                                  <p:stCondLst>
                                    <p:cond delay="0"/>
                                  </p:stCondLst>
                                  <p:childTnLst>
                                    <p:set>
                                      <p:cBhvr>
                                        <p:cTn id="15"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tângulo 31"/>
          <p:cNvSpPr/>
          <p:nvPr/>
        </p:nvSpPr>
        <p:spPr bwMode="auto">
          <a:xfrm>
            <a:off x="5000625" y="2500313"/>
            <a:ext cx="3643313" cy="3714750"/>
          </a:xfrm>
          <a:prstGeom prst="rect">
            <a:avLst/>
          </a:prstGeom>
          <a:solidFill>
            <a:schemeClr val="bg2">
              <a:lumMod val="75000"/>
              <a:alpha val="13000"/>
            </a:schemeClr>
          </a:solidFill>
          <a:ln w="12700" cap="flat" cmpd="sng" algn="ctr">
            <a:solidFill>
              <a:srgbClr val="00B0F0"/>
            </a:solidFill>
            <a:prstDash val="solid"/>
            <a:round/>
            <a:headEnd type="none" w="sm" len="sm"/>
            <a:tailEnd type="none" w="sm" len="sm"/>
          </a:ln>
          <a:effectLst/>
        </p:spPr>
        <p:txBody>
          <a:bodyPr/>
          <a:lstStyle/>
          <a:p>
            <a:pPr>
              <a:defRPr/>
            </a:pPr>
            <a:endParaRPr lang="pt-BR">
              <a:latin typeface="Century Gothic" pitchFamily="34" charset="0"/>
            </a:endParaRPr>
          </a:p>
        </p:txBody>
      </p:sp>
      <p:sp>
        <p:nvSpPr>
          <p:cNvPr id="36867" name="Título 3"/>
          <p:cNvSpPr>
            <a:spLocks noGrp="1"/>
          </p:cNvSpPr>
          <p:nvPr>
            <p:ph type="title"/>
          </p:nvPr>
        </p:nvSpPr>
        <p:spPr>
          <a:xfrm>
            <a:off x="642938" y="428625"/>
            <a:ext cx="7772400" cy="1143000"/>
          </a:xfrm>
        </p:spPr>
        <p:txBody>
          <a:bodyPr/>
          <a:lstStyle/>
          <a:p>
            <a:r>
              <a:rPr lang="pt-BR" smtClean="0">
                <a:solidFill>
                  <a:schemeClr val="bg1"/>
                </a:solidFill>
                <a:latin typeface="Century Gothic" pitchFamily="34" charset="0"/>
              </a:rPr>
              <a:t>distância focal, F</a:t>
            </a:r>
          </a:p>
        </p:txBody>
      </p:sp>
      <p:sp>
        <p:nvSpPr>
          <p:cNvPr id="5" name="Subtítulo 2"/>
          <p:cNvSpPr txBox="1">
            <a:spLocks/>
          </p:cNvSpPr>
          <p:nvPr/>
        </p:nvSpPr>
        <p:spPr>
          <a:xfrm>
            <a:off x="428625" y="2500313"/>
            <a:ext cx="4286250" cy="3714750"/>
          </a:xfrm>
          <a:prstGeom prst="rect">
            <a:avLst/>
          </a:prstGeom>
          <a:ln>
            <a:solidFill>
              <a:srgbClr val="00B0F0"/>
            </a:solidFill>
          </a:ln>
        </p:spPr>
        <p:txBody>
          <a:bodyPr/>
          <a:lstStyle/>
          <a:p>
            <a:pPr marL="82550" indent="-82550" algn="just">
              <a:spcBef>
                <a:spcPct val="20000"/>
              </a:spcBef>
              <a:buClr>
                <a:schemeClr val="accent6">
                  <a:lumMod val="60000"/>
                  <a:lumOff val="40000"/>
                </a:schemeClr>
              </a:buClr>
              <a:defRPr/>
            </a:pPr>
            <a:r>
              <a:rPr lang="pt-BR" sz="3200" b="0" kern="0" dirty="0">
                <a:solidFill>
                  <a:schemeClr val="accent6">
                    <a:lumMod val="20000"/>
                    <a:lumOff val="80000"/>
                  </a:schemeClr>
                </a:solidFill>
                <a:latin typeface="Century Gothic" pitchFamily="34" charset="0"/>
              </a:rPr>
              <a:t> </a:t>
            </a:r>
            <a:r>
              <a:rPr lang="pt-BR" sz="3400" b="0" kern="0" dirty="0" smtClean="0">
                <a:solidFill>
                  <a:srgbClr val="00B0F0"/>
                </a:solidFill>
                <a:latin typeface="Century Gothic" pitchFamily="34" charset="0"/>
              </a:rPr>
              <a:t>Distância </a:t>
            </a:r>
            <a:r>
              <a:rPr lang="pt-BR" sz="3400" b="0" kern="0" dirty="0">
                <a:solidFill>
                  <a:srgbClr val="00B0F0"/>
                </a:solidFill>
                <a:latin typeface="Century Gothic" pitchFamily="34" charset="0"/>
              </a:rPr>
              <a:t>da </a:t>
            </a:r>
            <a:r>
              <a:rPr lang="pt-BR" sz="3400" kern="0" dirty="0">
                <a:solidFill>
                  <a:schemeClr val="bg1">
                    <a:lumMod val="50000"/>
                  </a:schemeClr>
                </a:solidFill>
                <a:latin typeface="Century Gothic" pitchFamily="34" charset="0"/>
              </a:rPr>
              <a:t>lente</a:t>
            </a:r>
            <a:r>
              <a:rPr lang="pt-BR" sz="3400" b="0" kern="0" dirty="0">
                <a:solidFill>
                  <a:schemeClr val="bg1">
                    <a:lumMod val="50000"/>
                  </a:schemeClr>
                </a:solidFill>
                <a:latin typeface="Century Gothic" pitchFamily="34" charset="0"/>
              </a:rPr>
              <a:t> (ou espelho)</a:t>
            </a:r>
            <a:r>
              <a:rPr lang="pt-BR" sz="3400" kern="0" dirty="0">
                <a:solidFill>
                  <a:schemeClr val="accent6">
                    <a:lumMod val="20000"/>
                    <a:lumOff val="80000"/>
                  </a:schemeClr>
                </a:solidFill>
                <a:latin typeface="Century Gothic" pitchFamily="34" charset="0"/>
              </a:rPr>
              <a:t> </a:t>
            </a:r>
            <a:r>
              <a:rPr lang="pt-BR" sz="3400" b="0" kern="0" dirty="0">
                <a:solidFill>
                  <a:srgbClr val="00B0F0"/>
                </a:solidFill>
                <a:latin typeface="Century Gothic" pitchFamily="34" charset="0"/>
              </a:rPr>
              <a:t>até o </a:t>
            </a:r>
            <a:r>
              <a:rPr lang="pt-BR" sz="3400" kern="0" dirty="0">
                <a:solidFill>
                  <a:srgbClr val="00B0F0"/>
                </a:solidFill>
                <a:latin typeface="Century Gothic" pitchFamily="34" charset="0"/>
              </a:rPr>
              <a:t>foco</a:t>
            </a:r>
            <a:r>
              <a:rPr lang="pt-BR" sz="3400" b="0" kern="0" dirty="0">
                <a:solidFill>
                  <a:srgbClr val="00B0F0"/>
                </a:solidFill>
                <a:latin typeface="Century Gothic" pitchFamily="34" charset="0"/>
              </a:rPr>
              <a:t> (ponto onde os</a:t>
            </a:r>
            <a:r>
              <a:rPr lang="pt-BR" sz="3400" b="0" kern="0" dirty="0">
                <a:solidFill>
                  <a:schemeClr val="accent6">
                    <a:lumMod val="20000"/>
                    <a:lumOff val="80000"/>
                  </a:schemeClr>
                </a:solidFill>
                <a:latin typeface="Century Gothic" pitchFamily="34" charset="0"/>
              </a:rPr>
              <a:t> </a:t>
            </a:r>
            <a:r>
              <a:rPr lang="pt-BR" sz="3400" kern="0" dirty="0">
                <a:solidFill>
                  <a:srgbClr val="FFFF00"/>
                </a:solidFill>
                <a:latin typeface="Century Gothic" pitchFamily="34" charset="0"/>
              </a:rPr>
              <a:t>raios paralelos</a:t>
            </a:r>
            <a:r>
              <a:rPr lang="pt-BR" sz="3400" b="0" kern="0" dirty="0">
                <a:solidFill>
                  <a:srgbClr val="FFFF00"/>
                </a:solidFill>
                <a:latin typeface="Century Gothic" pitchFamily="34" charset="0"/>
              </a:rPr>
              <a:t> </a:t>
            </a:r>
            <a:r>
              <a:rPr lang="pt-BR" sz="3400" b="0" kern="0" dirty="0">
                <a:solidFill>
                  <a:srgbClr val="00B0F0"/>
                </a:solidFill>
                <a:latin typeface="Century Gothic" pitchFamily="34" charset="0"/>
              </a:rPr>
              <a:t>ao</a:t>
            </a:r>
            <a:r>
              <a:rPr lang="pt-BR" sz="3400" b="0" kern="0" dirty="0">
                <a:solidFill>
                  <a:schemeClr val="accent6">
                    <a:lumMod val="20000"/>
                    <a:lumOff val="80000"/>
                  </a:schemeClr>
                </a:solidFill>
                <a:latin typeface="Century Gothic" pitchFamily="34" charset="0"/>
              </a:rPr>
              <a:t> </a:t>
            </a:r>
            <a:r>
              <a:rPr lang="pt-BR" sz="3400" kern="0" dirty="0">
                <a:solidFill>
                  <a:srgbClr val="FF0000"/>
                </a:solidFill>
                <a:latin typeface="Century Gothic" pitchFamily="34" charset="0"/>
              </a:rPr>
              <a:t>eixo óptico</a:t>
            </a:r>
            <a:r>
              <a:rPr lang="pt-BR" sz="3400" b="0" kern="0" dirty="0">
                <a:solidFill>
                  <a:srgbClr val="FF0000"/>
                </a:solidFill>
                <a:latin typeface="Century Gothic" pitchFamily="34" charset="0"/>
              </a:rPr>
              <a:t> </a:t>
            </a:r>
            <a:r>
              <a:rPr lang="pt-BR" sz="3400" b="0" kern="0" dirty="0">
                <a:solidFill>
                  <a:srgbClr val="00B0F0"/>
                </a:solidFill>
                <a:latin typeface="Century Gothic" pitchFamily="34" charset="0"/>
              </a:rPr>
              <a:t>convergem)</a:t>
            </a:r>
          </a:p>
        </p:txBody>
      </p:sp>
      <p:grpSp>
        <p:nvGrpSpPr>
          <p:cNvPr id="2" name="Grupo 27"/>
          <p:cNvGrpSpPr/>
          <p:nvPr/>
        </p:nvGrpSpPr>
        <p:grpSpPr>
          <a:xfrm>
            <a:off x="5064422" y="2643182"/>
            <a:ext cx="3436668" cy="2428892"/>
            <a:chOff x="1025083" y="1428736"/>
            <a:chExt cx="5832917" cy="5276864"/>
          </a:xfrm>
          <a:solidFill>
            <a:schemeClr val="accent3">
              <a:lumMod val="50000"/>
            </a:schemeClr>
          </a:solidFill>
        </p:grpSpPr>
        <p:grpSp>
          <p:nvGrpSpPr>
            <p:cNvPr id="3" name="Group 367"/>
            <p:cNvGrpSpPr>
              <a:grpSpLocks/>
            </p:cNvGrpSpPr>
            <p:nvPr/>
          </p:nvGrpSpPr>
          <p:grpSpPr bwMode="auto">
            <a:xfrm>
              <a:off x="4214810" y="1428736"/>
              <a:ext cx="1503365" cy="5276864"/>
              <a:chOff x="2112" y="768"/>
              <a:chExt cx="1438" cy="3264"/>
            </a:xfrm>
            <a:grpFill/>
          </p:grpSpPr>
          <p:sp>
            <p:nvSpPr>
              <p:cNvPr id="19" name="Freeform 365" descr="Malha"/>
              <p:cNvSpPr>
                <a:spLocks/>
              </p:cNvSpPr>
              <p:nvPr/>
            </p:nvSpPr>
            <p:spPr bwMode="auto">
              <a:xfrm>
                <a:off x="2112" y="768"/>
                <a:ext cx="720" cy="3264"/>
              </a:xfrm>
              <a:custGeom>
                <a:avLst/>
                <a:gdLst>
                  <a:gd name="T0" fmla="*/ 720 w 720"/>
                  <a:gd name="T1" fmla="*/ 0 h 3264"/>
                  <a:gd name="T2" fmla="*/ 0 w 720"/>
                  <a:gd name="T3" fmla="*/ 1632 h 3264"/>
                  <a:gd name="T4" fmla="*/ 720 w 720"/>
                  <a:gd name="T5" fmla="*/ 3264 h 3264"/>
                  <a:gd name="T6" fmla="*/ 0 60000 65536"/>
                  <a:gd name="T7" fmla="*/ 0 60000 65536"/>
                  <a:gd name="T8" fmla="*/ 0 60000 65536"/>
                  <a:gd name="T9" fmla="*/ 0 w 720"/>
                  <a:gd name="T10" fmla="*/ 0 h 3264"/>
                  <a:gd name="T11" fmla="*/ 720 w 720"/>
                  <a:gd name="T12" fmla="*/ 3264 h 3264"/>
                </a:gdLst>
                <a:ahLst/>
                <a:cxnLst>
                  <a:cxn ang="T6">
                    <a:pos x="T0" y="T1"/>
                  </a:cxn>
                  <a:cxn ang="T7">
                    <a:pos x="T2" y="T3"/>
                  </a:cxn>
                  <a:cxn ang="T8">
                    <a:pos x="T4" y="T5"/>
                  </a:cxn>
                </a:cxnLst>
                <a:rect l="T9" t="T10" r="T11" b="T12"/>
                <a:pathLst>
                  <a:path w="720" h="3264">
                    <a:moveTo>
                      <a:pt x="720" y="0"/>
                    </a:moveTo>
                    <a:cubicBezTo>
                      <a:pt x="360" y="544"/>
                      <a:pt x="0" y="1088"/>
                      <a:pt x="0" y="1632"/>
                    </a:cubicBezTo>
                    <a:cubicBezTo>
                      <a:pt x="0" y="2176"/>
                      <a:pt x="360" y="2720"/>
                      <a:pt x="720" y="3264"/>
                    </a:cubicBezTo>
                  </a:path>
                </a:pathLst>
              </a:custGeom>
              <a:solidFill>
                <a:schemeClr val="accent3">
                  <a:lumMod val="50000"/>
                  <a:alpha val="48000"/>
                </a:schemeClr>
              </a:solidFill>
              <a:ln w="25400">
                <a:solidFill>
                  <a:schemeClr val="bg2"/>
                </a:solidFill>
                <a:round/>
                <a:headEnd type="none" w="sm" len="sm"/>
                <a:tailEnd type="none" w="sm" len="sm"/>
              </a:ln>
            </p:spPr>
            <p:txBody>
              <a:bodyPr/>
              <a:lstStyle/>
              <a:p>
                <a:pPr>
                  <a:defRPr/>
                </a:pPr>
                <a:endParaRPr lang="pt-BR">
                  <a:latin typeface="Century Gothic" pitchFamily="34" charset="0"/>
                </a:endParaRPr>
              </a:p>
            </p:txBody>
          </p:sp>
          <p:sp>
            <p:nvSpPr>
              <p:cNvPr id="20" name="Freeform 366" descr="Malha"/>
              <p:cNvSpPr>
                <a:spLocks/>
              </p:cNvSpPr>
              <p:nvPr/>
            </p:nvSpPr>
            <p:spPr bwMode="auto">
              <a:xfrm flipH="1">
                <a:off x="2830" y="768"/>
                <a:ext cx="720" cy="3264"/>
              </a:xfrm>
              <a:custGeom>
                <a:avLst/>
                <a:gdLst>
                  <a:gd name="T0" fmla="*/ 720 w 720"/>
                  <a:gd name="T1" fmla="*/ 0 h 3264"/>
                  <a:gd name="T2" fmla="*/ 0 w 720"/>
                  <a:gd name="T3" fmla="*/ 1632 h 3264"/>
                  <a:gd name="T4" fmla="*/ 720 w 720"/>
                  <a:gd name="T5" fmla="*/ 3264 h 3264"/>
                  <a:gd name="T6" fmla="*/ 0 60000 65536"/>
                  <a:gd name="T7" fmla="*/ 0 60000 65536"/>
                  <a:gd name="T8" fmla="*/ 0 60000 65536"/>
                  <a:gd name="T9" fmla="*/ 0 w 720"/>
                  <a:gd name="T10" fmla="*/ 0 h 3264"/>
                  <a:gd name="T11" fmla="*/ 720 w 720"/>
                  <a:gd name="T12" fmla="*/ 3264 h 3264"/>
                </a:gdLst>
                <a:ahLst/>
                <a:cxnLst>
                  <a:cxn ang="T6">
                    <a:pos x="T0" y="T1"/>
                  </a:cxn>
                  <a:cxn ang="T7">
                    <a:pos x="T2" y="T3"/>
                  </a:cxn>
                  <a:cxn ang="T8">
                    <a:pos x="T4" y="T5"/>
                  </a:cxn>
                </a:cxnLst>
                <a:rect l="T9" t="T10" r="T11" b="T12"/>
                <a:pathLst>
                  <a:path w="720" h="3264">
                    <a:moveTo>
                      <a:pt x="720" y="0"/>
                    </a:moveTo>
                    <a:cubicBezTo>
                      <a:pt x="360" y="544"/>
                      <a:pt x="0" y="1088"/>
                      <a:pt x="0" y="1632"/>
                    </a:cubicBezTo>
                    <a:cubicBezTo>
                      <a:pt x="0" y="2176"/>
                      <a:pt x="360" y="2720"/>
                      <a:pt x="720" y="3264"/>
                    </a:cubicBezTo>
                  </a:path>
                </a:pathLst>
              </a:custGeom>
              <a:solidFill>
                <a:schemeClr val="accent3">
                  <a:lumMod val="50000"/>
                  <a:alpha val="48000"/>
                </a:schemeClr>
              </a:solidFill>
              <a:ln w="25400">
                <a:solidFill>
                  <a:schemeClr val="bg2"/>
                </a:solidFill>
                <a:round/>
                <a:headEnd type="none" w="sm" len="sm"/>
                <a:tailEnd type="none" w="sm" len="sm"/>
              </a:ln>
            </p:spPr>
            <p:txBody>
              <a:bodyPr/>
              <a:lstStyle/>
              <a:p>
                <a:pPr>
                  <a:defRPr/>
                </a:pPr>
                <a:endParaRPr lang="pt-BR">
                  <a:latin typeface="Century Gothic" pitchFamily="34" charset="0"/>
                </a:endParaRPr>
              </a:p>
            </p:txBody>
          </p:sp>
        </p:grpSp>
        <p:sp>
          <p:nvSpPr>
            <p:cNvPr id="21" name="Freeform 368"/>
            <p:cNvSpPr>
              <a:spLocks/>
            </p:cNvSpPr>
            <p:nvPr/>
          </p:nvSpPr>
          <p:spPr bwMode="auto">
            <a:xfrm>
              <a:off x="1025083" y="3166313"/>
              <a:ext cx="5832917" cy="1008812"/>
            </a:xfrm>
            <a:custGeom>
              <a:avLst/>
              <a:gdLst>
                <a:gd name="T0" fmla="*/ 0 w 3360"/>
                <a:gd name="T1" fmla="*/ 0 h 624"/>
                <a:gd name="T2" fmla="*/ 1872 w 3360"/>
                <a:gd name="T3" fmla="*/ 0 h 624"/>
                <a:gd name="T4" fmla="*/ 2592 w 3360"/>
                <a:gd name="T5" fmla="*/ 193 h 624"/>
                <a:gd name="T6" fmla="*/ 3360 w 3360"/>
                <a:gd name="T7" fmla="*/ 624 h 624"/>
                <a:gd name="T8" fmla="*/ 0 60000 65536"/>
                <a:gd name="T9" fmla="*/ 0 60000 65536"/>
                <a:gd name="T10" fmla="*/ 0 60000 65536"/>
                <a:gd name="T11" fmla="*/ 0 60000 65536"/>
                <a:gd name="T12" fmla="*/ 0 w 3360"/>
                <a:gd name="T13" fmla="*/ 0 h 624"/>
                <a:gd name="T14" fmla="*/ 3360 w 3360"/>
                <a:gd name="T15" fmla="*/ 624 h 624"/>
              </a:gdLst>
              <a:ahLst/>
              <a:cxnLst>
                <a:cxn ang="T8">
                  <a:pos x="T0" y="T1"/>
                </a:cxn>
                <a:cxn ang="T9">
                  <a:pos x="T2" y="T3"/>
                </a:cxn>
                <a:cxn ang="T10">
                  <a:pos x="T4" y="T5"/>
                </a:cxn>
                <a:cxn ang="T11">
                  <a:pos x="T6" y="T7"/>
                </a:cxn>
              </a:cxnLst>
              <a:rect l="T12" t="T13" r="T14" b="T15"/>
              <a:pathLst>
                <a:path w="3360" h="624">
                  <a:moveTo>
                    <a:pt x="0" y="0"/>
                  </a:moveTo>
                  <a:lnTo>
                    <a:pt x="1872" y="0"/>
                  </a:lnTo>
                  <a:lnTo>
                    <a:pt x="2592" y="193"/>
                  </a:lnTo>
                  <a:lnTo>
                    <a:pt x="3360" y="624"/>
                  </a:lnTo>
                </a:path>
              </a:pathLst>
            </a:custGeom>
            <a:noFill/>
            <a:ln w="47625">
              <a:solidFill>
                <a:srgbClr val="FFFF00"/>
              </a:solidFill>
              <a:round/>
              <a:headEnd type="none" w="sm" len="sm"/>
              <a:tailEnd type="none" w="sm" len="sm"/>
            </a:ln>
          </p:spPr>
          <p:txBody>
            <a:bodyPr/>
            <a:lstStyle/>
            <a:p>
              <a:pPr>
                <a:defRPr/>
              </a:pPr>
              <a:endParaRPr lang="pt-BR">
                <a:latin typeface="Century Gothic" pitchFamily="34" charset="0"/>
              </a:endParaRPr>
            </a:p>
          </p:txBody>
        </p:sp>
        <p:sp>
          <p:nvSpPr>
            <p:cNvPr id="22" name="Freeform 369"/>
            <p:cNvSpPr>
              <a:spLocks/>
            </p:cNvSpPr>
            <p:nvPr/>
          </p:nvSpPr>
          <p:spPr bwMode="auto">
            <a:xfrm flipV="1">
              <a:off x="1025083" y="4128338"/>
              <a:ext cx="5832917" cy="1008812"/>
            </a:xfrm>
            <a:custGeom>
              <a:avLst/>
              <a:gdLst>
                <a:gd name="T0" fmla="*/ 0 w 3360"/>
                <a:gd name="T1" fmla="*/ 0 h 624"/>
                <a:gd name="T2" fmla="*/ 1872 w 3360"/>
                <a:gd name="T3" fmla="*/ 0 h 624"/>
                <a:gd name="T4" fmla="*/ 2592 w 3360"/>
                <a:gd name="T5" fmla="*/ 193 h 624"/>
                <a:gd name="T6" fmla="*/ 3360 w 3360"/>
                <a:gd name="T7" fmla="*/ 624 h 624"/>
                <a:gd name="T8" fmla="*/ 0 60000 65536"/>
                <a:gd name="T9" fmla="*/ 0 60000 65536"/>
                <a:gd name="T10" fmla="*/ 0 60000 65536"/>
                <a:gd name="T11" fmla="*/ 0 60000 65536"/>
                <a:gd name="T12" fmla="*/ 0 w 3360"/>
                <a:gd name="T13" fmla="*/ 0 h 624"/>
                <a:gd name="T14" fmla="*/ 3360 w 3360"/>
                <a:gd name="T15" fmla="*/ 624 h 624"/>
              </a:gdLst>
              <a:ahLst/>
              <a:cxnLst>
                <a:cxn ang="T8">
                  <a:pos x="T0" y="T1"/>
                </a:cxn>
                <a:cxn ang="T9">
                  <a:pos x="T2" y="T3"/>
                </a:cxn>
                <a:cxn ang="T10">
                  <a:pos x="T4" y="T5"/>
                </a:cxn>
                <a:cxn ang="T11">
                  <a:pos x="T6" y="T7"/>
                </a:cxn>
              </a:cxnLst>
              <a:rect l="T12" t="T13" r="T14" b="T15"/>
              <a:pathLst>
                <a:path w="3360" h="624">
                  <a:moveTo>
                    <a:pt x="0" y="0"/>
                  </a:moveTo>
                  <a:lnTo>
                    <a:pt x="1872" y="0"/>
                  </a:lnTo>
                  <a:lnTo>
                    <a:pt x="2592" y="193"/>
                  </a:lnTo>
                  <a:lnTo>
                    <a:pt x="3360" y="624"/>
                  </a:lnTo>
                </a:path>
              </a:pathLst>
            </a:custGeom>
            <a:noFill/>
            <a:ln w="50800">
              <a:solidFill>
                <a:srgbClr val="FFFF00"/>
              </a:solidFill>
              <a:round/>
              <a:headEnd type="none" w="sm" len="sm"/>
              <a:tailEnd type="none" w="sm" len="sm"/>
            </a:ln>
          </p:spPr>
          <p:txBody>
            <a:bodyPr/>
            <a:lstStyle/>
            <a:p>
              <a:pPr>
                <a:defRPr/>
              </a:pPr>
              <a:endParaRPr lang="pt-BR">
                <a:latin typeface="Century Gothic" pitchFamily="34" charset="0"/>
              </a:endParaRPr>
            </a:p>
          </p:txBody>
        </p:sp>
      </p:grpSp>
      <p:cxnSp>
        <p:nvCxnSpPr>
          <p:cNvPr id="36870" name="Conector reto 29"/>
          <p:cNvCxnSpPr>
            <a:cxnSpLocks noChangeShapeType="1"/>
          </p:cNvCxnSpPr>
          <p:nvPr/>
        </p:nvCxnSpPr>
        <p:spPr bwMode="auto">
          <a:xfrm>
            <a:off x="5114925" y="3867150"/>
            <a:ext cx="3386138" cy="19050"/>
          </a:xfrm>
          <a:prstGeom prst="line">
            <a:avLst/>
          </a:prstGeom>
          <a:noFill/>
          <a:ln w="22225" algn="ctr">
            <a:solidFill>
              <a:srgbClr val="FF0000"/>
            </a:solidFill>
            <a:round/>
            <a:headEnd type="none" w="sm" len="sm"/>
            <a:tailEnd type="none" w="sm" len="sm"/>
          </a:ln>
        </p:spPr>
      </p:cxnSp>
      <p:sp>
        <p:nvSpPr>
          <p:cNvPr id="36871" name="Elipse 30"/>
          <p:cNvSpPr>
            <a:spLocks noChangeArrowheads="1"/>
          </p:cNvSpPr>
          <p:nvPr/>
        </p:nvSpPr>
        <p:spPr bwMode="auto">
          <a:xfrm>
            <a:off x="8429625" y="3786188"/>
            <a:ext cx="142875" cy="142875"/>
          </a:xfrm>
          <a:prstGeom prst="ellipse">
            <a:avLst/>
          </a:prstGeom>
          <a:solidFill>
            <a:schemeClr val="bg1"/>
          </a:solidFill>
          <a:ln w="12700" algn="ctr">
            <a:solidFill>
              <a:schemeClr val="tx1"/>
            </a:solidFill>
            <a:round/>
            <a:headEnd type="none" w="sm" len="sm"/>
            <a:tailEnd type="none" w="sm" len="sm"/>
          </a:ln>
        </p:spPr>
        <p:txBody>
          <a:bodyPr/>
          <a:lstStyle/>
          <a:p>
            <a:endParaRPr lang="pt-BR">
              <a:latin typeface="Century Gothic" pitchFamily="34" charset="0"/>
            </a:endParaRPr>
          </a:p>
        </p:txBody>
      </p:sp>
      <p:cxnSp>
        <p:nvCxnSpPr>
          <p:cNvPr id="36872" name="Conector reto 33"/>
          <p:cNvCxnSpPr>
            <a:cxnSpLocks noChangeShapeType="1"/>
          </p:cNvCxnSpPr>
          <p:nvPr/>
        </p:nvCxnSpPr>
        <p:spPr bwMode="auto">
          <a:xfrm rot="10800000" flipV="1">
            <a:off x="7386638" y="2643188"/>
            <a:ext cx="1587" cy="2428875"/>
          </a:xfrm>
          <a:prstGeom prst="line">
            <a:avLst/>
          </a:prstGeom>
          <a:noFill/>
          <a:ln w="25400" algn="ctr">
            <a:solidFill>
              <a:schemeClr val="bg1"/>
            </a:solidFill>
            <a:prstDash val="dash"/>
            <a:round/>
            <a:headEnd type="none" w="sm" len="sm"/>
            <a:tailEnd type="none" w="sm" len="sm"/>
          </a:ln>
        </p:spPr>
      </p:cxnSp>
      <p:sp>
        <p:nvSpPr>
          <p:cNvPr id="36873" name="Chave direita 36"/>
          <p:cNvSpPr>
            <a:spLocks/>
          </p:cNvSpPr>
          <p:nvPr/>
        </p:nvSpPr>
        <p:spPr bwMode="auto">
          <a:xfrm rot="5400000">
            <a:off x="7715250" y="4786313"/>
            <a:ext cx="428625" cy="1143000"/>
          </a:xfrm>
          <a:prstGeom prst="rightBrace">
            <a:avLst>
              <a:gd name="adj1" fmla="val 31185"/>
              <a:gd name="adj2" fmla="val 54750"/>
            </a:avLst>
          </a:prstGeom>
          <a:noFill/>
          <a:ln w="25400" algn="ctr">
            <a:solidFill>
              <a:schemeClr val="bg1"/>
            </a:solidFill>
            <a:round/>
            <a:headEnd type="none" w="sm" len="sm"/>
            <a:tailEnd type="none" w="sm" len="sm"/>
          </a:ln>
        </p:spPr>
        <p:txBody>
          <a:bodyPr/>
          <a:lstStyle/>
          <a:p>
            <a:endParaRPr lang="pt-BR">
              <a:latin typeface="Century Gothic" pitchFamily="34" charset="0"/>
            </a:endParaRPr>
          </a:p>
        </p:txBody>
      </p:sp>
      <p:cxnSp>
        <p:nvCxnSpPr>
          <p:cNvPr id="36874" name="Conector reto 37"/>
          <p:cNvCxnSpPr>
            <a:cxnSpLocks noChangeShapeType="1"/>
          </p:cNvCxnSpPr>
          <p:nvPr/>
        </p:nvCxnSpPr>
        <p:spPr bwMode="auto">
          <a:xfrm>
            <a:off x="8501063" y="3886200"/>
            <a:ext cx="1587" cy="1185863"/>
          </a:xfrm>
          <a:prstGeom prst="line">
            <a:avLst/>
          </a:prstGeom>
          <a:noFill/>
          <a:ln w="25400" algn="ctr">
            <a:solidFill>
              <a:schemeClr val="bg1"/>
            </a:solidFill>
            <a:prstDash val="dash"/>
            <a:round/>
            <a:headEnd type="none" w="sm" len="sm"/>
            <a:tailEnd type="none" w="sm" len="sm"/>
          </a:ln>
        </p:spPr>
      </p:cxnSp>
      <p:cxnSp>
        <p:nvCxnSpPr>
          <p:cNvPr id="36875" name="Conector de seta reta 41"/>
          <p:cNvCxnSpPr>
            <a:cxnSpLocks noChangeShapeType="1"/>
          </p:cNvCxnSpPr>
          <p:nvPr/>
        </p:nvCxnSpPr>
        <p:spPr bwMode="auto">
          <a:xfrm>
            <a:off x="5509356" y="3442648"/>
            <a:ext cx="357187" cy="1588"/>
          </a:xfrm>
          <a:prstGeom prst="straightConnector1">
            <a:avLst/>
          </a:prstGeom>
          <a:noFill/>
          <a:ln w="50800" algn="ctr">
            <a:solidFill>
              <a:srgbClr val="FFFF00"/>
            </a:solidFill>
            <a:round/>
            <a:headEnd type="none" w="sm" len="sm"/>
            <a:tailEnd type="arrow" w="med" len="med"/>
          </a:ln>
        </p:spPr>
      </p:cxnSp>
      <p:sp>
        <p:nvSpPr>
          <p:cNvPr id="36877" name="Retângulo 51"/>
          <p:cNvSpPr>
            <a:spLocks noChangeArrowheads="1"/>
          </p:cNvSpPr>
          <p:nvPr/>
        </p:nvSpPr>
        <p:spPr bwMode="auto">
          <a:xfrm>
            <a:off x="7737494" y="5500688"/>
            <a:ext cx="455574" cy="769441"/>
          </a:xfrm>
          <a:prstGeom prst="rect">
            <a:avLst/>
          </a:prstGeom>
          <a:noFill/>
          <a:ln w="9525">
            <a:noFill/>
            <a:miter lim="800000"/>
            <a:headEnd/>
            <a:tailEnd/>
          </a:ln>
        </p:spPr>
        <p:txBody>
          <a:bodyPr wrap="none">
            <a:spAutoFit/>
          </a:bodyPr>
          <a:lstStyle/>
          <a:p>
            <a:r>
              <a:rPr lang="pt-BR" sz="4400">
                <a:solidFill>
                  <a:schemeClr val="bg1"/>
                </a:solidFill>
                <a:latin typeface="Century Gothic" pitchFamily="34" charset="0"/>
              </a:rPr>
              <a:t>F</a:t>
            </a:r>
            <a:endParaRPr lang="pt-BR" sz="4400">
              <a:latin typeface="Century Gothic" pitchFamily="34" charset="0"/>
            </a:endParaRPr>
          </a:p>
        </p:txBody>
      </p:sp>
      <p:cxnSp>
        <p:nvCxnSpPr>
          <p:cNvPr id="23" name="Conector de seta reta 41"/>
          <p:cNvCxnSpPr>
            <a:cxnSpLocks noChangeShapeType="1"/>
          </p:cNvCxnSpPr>
          <p:nvPr/>
        </p:nvCxnSpPr>
        <p:spPr bwMode="auto">
          <a:xfrm>
            <a:off x="5508104" y="4350514"/>
            <a:ext cx="357187" cy="1588"/>
          </a:xfrm>
          <a:prstGeom prst="straightConnector1">
            <a:avLst/>
          </a:prstGeom>
          <a:noFill/>
          <a:ln w="50800" algn="ctr">
            <a:solidFill>
              <a:srgbClr val="FFFF00"/>
            </a:solidFill>
            <a:round/>
            <a:headEnd type="none" w="sm" len="sm"/>
            <a:tailEnd type="arrow" w="med" len="med"/>
          </a:ln>
        </p:spPr>
      </p:cxn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36870"/>
                                        </p:tgtEl>
                                        <p:attrNameLst>
                                          <p:attrName>style.visibility</p:attrName>
                                        </p:attrNameLst>
                                      </p:cBhvr>
                                      <p:to>
                                        <p:strVal val="visible"/>
                                      </p:to>
                                    </p:set>
                                    <p:animEffect transition="in" filter="fade">
                                      <p:cBhvr>
                                        <p:cTn id="10" dur="500"/>
                                        <p:tgtEl>
                                          <p:spTgt spid="3687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6871"/>
                                        </p:tgtEl>
                                        <p:attrNameLst>
                                          <p:attrName>style.visibility</p:attrName>
                                        </p:attrNameLst>
                                      </p:cBhvr>
                                      <p:to>
                                        <p:strVal val="visible"/>
                                      </p:to>
                                    </p:set>
                                    <p:animEffect transition="in" filter="fade">
                                      <p:cBhvr>
                                        <p:cTn id="13" dur="500"/>
                                        <p:tgtEl>
                                          <p:spTgt spid="36871"/>
                                        </p:tgtEl>
                                      </p:cBhvr>
                                    </p:animEffect>
                                  </p:childTnLst>
                                </p:cTn>
                              </p:par>
                              <p:par>
                                <p:cTn id="14" presetID="10" presetClass="entr" presetSubtype="0" fill="hold" nodeType="withEffect">
                                  <p:stCondLst>
                                    <p:cond delay="0"/>
                                  </p:stCondLst>
                                  <p:childTnLst>
                                    <p:set>
                                      <p:cBhvr>
                                        <p:cTn id="15" dur="1" fill="hold">
                                          <p:stCondLst>
                                            <p:cond delay="0"/>
                                          </p:stCondLst>
                                        </p:cTn>
                                        <p:tgtEl>
                                          <p:spTgt spid="36872"/>
                                        </p:tgtEl>
                                        <p:attrNameLst>
                                          <p:attrName>style.visibility</p:attrName>
                                        </p:attrNameLst>
                                      </p:cBhvr>
                                      <p:to>
                                        <p:strVal val="visible"/>
                                      </p:to>
                                    </p:set>
                                    <p:animEffect transition="in" filter="fade">
                                      <p:cBhvr>
                                        <p:cTn id="16" dur="500"/>
                                        <p:tgtEl>
                                          <p:spTgt spid="3687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6873"/>
                                        </p:tgtEl>
                                        <p:attrNameLst>
                                          <p:attrName>style.visibility</p:attrName>
                                        </p:attrNameLst>
                                      </p:cBhvr>
                                      <p:to>
                                        <p:strVal val="visible"/>
                                      </p:to>
                                    </p:set>
                                    <p:animEffect transition="in" filter="fade">
                                      <p:cBhvr>
                                        <p:cTn id="19" dur="500"/>
                                        <p:tgtEl>
                                          <p:spTgt spid="36873"/>
                                        </p:tgtEl>
                                      </p:cBhvr>
                                    </p:animEffect>
                                  </p:childTnLst>
                                </p:cTn>
                              </p:par>
                              <p:par>
                                <p:cTn id="20" presetID="10" presetClass="entr" presetSubtype="0" fill="hold" nodeType="withEffect">
                                  <p:stCondLst>
                                    <p:cond delay="0"/>
                                  </p:stCondLst>
                                  <p:childTnLst>
                                    <p:set>
                                      <p:cBhvr>
                                        <p:cTn id="21" dur="1" fill="hold">
                                          <p:stCondLst>
                                            <p:cond delay="0"/>
                                          </p:stCondLst>
                                        </p:cTn>
                                        <p:tgtEl>
                                          <p:spTgt spid="36874"/>
                                        </p:tgtEl>
                                        <p:attrNameLst>
                                          <p:attrName>style.visibility</p:attrName>
                                        </p:attrNameLst>
                                      </p:cBhvr>
                                      <p:to>
                                        <p:strVal val="visible"/>
                                      </p:to>
                                    </p:set>
                                    <p:animEffect transition="in" filter="fade">
                                      <p:cBhvr>
                                        <p:cTn id="22" dur="500"/>
                                        <p:tgtEl>
                                          <p:spTgt spid="36874"/>
                                        </p:tgtEl>
                                      </p:cBhvr>
                                    </p:animEffect>
                                  </p:childTnLst>
                                </p:cTn>
                              </p:par>
                              <p:par>
                                <p:cTn id="23" presetID="10" presetClass="entr" presetSubtype="0" fill="hold" nodeType="withEffect">
                                  <p:stCondLst>
                                    <p:cond delay="0"/>
                                  </p:stCondLst>
                                  <p:childTnLst>
                                    <p:set>
                                      <p:cBhvr>
                                        <p:cTn id="24" dur="1" fill="hold">
                                          <p:stCondLst>
                                            <p:cond delay="0"/>
                                          </p:stCondLst>
                                        </p:cTn>
                                        <p:tgtEl>
                                          <p:spTgt spid="36875"/>
                                        </p:tgtEl>
                                        <p:attrNameLst>
                                          <p:attrName>style.visibility</p:attrName>
                                        </p:attrNameLst>
                                      </p:cBhvr>
                                      <p:to>
                                        <p:strVal val="visible"/>
                                      </p:to>
                                    </p:set>
                                    <p:animEffect transition="in" filter="fade">
                                      <p:cBhvr>
                                        <p:cTn id="25" dur="500"/>
                                        <p:tgtEl>
                                          <p:spTgt spid="36875"/>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6877"/>
                                        </p:tgtEl>
                                        <p:attrNameLst>
                                          <p:attrName>style.visibility</p:attrName>
                                        </p:attrNameLst>
                                      </p:cBhvr>
                                      <p:to>
                                        <p:strVal val="visible"/>
                                      </p:to>
                                    </p:set>
                                    <p:animEffect transition="in" filter="fade">
                                      <p:cBhvr>
                                        <p:cTn id="28" dur="500"/>
                                        <p:tgtEl>
                                          <p:spTgt spid="36877"/>
                                        </p:tgtEl>
                                      </p:cBhvr>
                                    </p:animEffect>
                                  </p:childTnLst>
                                </p:cTn>
                              </p:par>
                              <p:par>
                                <p:cTn id="29" presetID="10" presetClass="entr" presetSubtype="0" fill="hold" nodeType="with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fade">
                                      <p:cBhvr>
                                        <p:cTn id="31" dur="500"/>
                                        <p:tgtEl>
                                          <p:spTgt spid="23"/>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6871" grpId="0" animBg="1"/>
      <p:bldP spid="36873" grpId="0" animBg="1"/>
      <p:bldP spid="36877"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tângulo 31"/>
          <p:cNvSpPr/>
          <p:nvPr/>
        </p:nvSpPr>
        <p:spPr bwMode="auto">
          <a:xfrm>
            <a:off x="5214938" y="2500313"/>
            <a:ext cx="3429000" cy="3429000"/>
          </a:xfrm>
          <a:prstGeom prst="rect">
            <a:avLst/>
          </a:prstGeom>
          <a:solidFill>
            <a:schemeClr val="bg2">
              <a:lumMod val="75000"/>
              <a:alpha val="13000"/>
            </a:schemeClr>
          </a:solidFill>
          <a:ln w="12700" cap="flat" cmpd="sng" algn="ctr">
            <a:solidFill>
              <a:srgbClr val="00B0F0"/>
            </a:solidFill>
            <a:prstDash val="solid"/>
            <a:round/>
            <a:headEnd type="none" w="sm" len="sm"/>
            <a:tailEnd type="none" w="sm" len="sm"/>
          </a:ln>
          <a:effectLst/>
        </p:spPr>
        <p:txBody>
          <a:bodyPr/>
          <a:lstStyle/>
          <a:p>
            <a:pPr>
              <a:defRPr/>
            </a:pPr>
            <a:endParaRPr lang="pt-BR">
              <a:latin typeface="Century Gothic" pitchFamily="34" charset="0"/>
            </a:endParaRPr>
          </a:p>
        </p:txBody>
      </p:sp>
      <p:sp>
        <p:nvSpPr>
          <p:cNvPr id="37891" name="Título 3"/>
          <p:cNvSpPr>
            <a:spLocks noGrp="1"/>
          </p:cNvSpPr>
          <p:nvPr>
            <p:ph type="title"/>
          </p:nvPr>
        </p:nvSpPr>
        <p:spPr>
          <a:xfrm>
            <a:off x="642938" y="428625"/>
            <a:ext cx="7772400" cy="1143000"/>
          </a:xfrm>
        </p:spPr>
        <p:txBody>
          <a:bodyPr/>
          <a:lstStyle/>
          <a:p>
            <a:r>
              <a:rPr lang="pt-BR" dirty="0" smtClean="0">
                <a:solidFill>
                  <a:schemeClr val="bg1"/>
                </a:solidFill>
                <a:latin typeface="Century Gothic" pitchFamily="34" charset="0"/>
              </a:rPr>
              <a:t>aumento, A</a:t>
            </a:r>
          </a:p>
        </p:txBody>
      </p:sp>
      <p:sp>
        <p:nvSpPr>
          <p:cNvPr id="5" name="Subtítulo 2"/>
          <p:cNvSpPr txBox="1">
            <a:spLocks/>
          </p:cNvSpPr>
          <p:nvPr/>
        </p:nvSpPr>
        <p:spPr>
          <a:xfrm>
            <a:off x="428625" y="2500313"/>
            <a:ext cx="4286250" cy="3429000"/>
          </a:xfrm>
          <a:prstGeom prst="rect">
            <a:avLst/>
          </a:prstGeom>
          <a:ln>
            <a:solidFill>
              <a:srgbClr val="00B0F0"/>
            </a:solidFill>
          </a:ln>
        </p:spPr>
        <p:txBody>
          <a:bodyPr/>
          <a:lstStyle/>
          <a:p>
            <a:pPr marL="342900" indent="-342900" algn="l">
              <a:spcBef>
                <a:spcPct val="20000"/>
              </a:spcBef>
              <a:buClr>
                <a:schemeClr val="accent6">
                  <a:lumMod val="60000"/>
                  <a:lumOff val="40000"/>
                </a:schemeClr>
              </a:buClr>
              <a:defRPr/>
            </a:pPr>
            <a:r>
              <a:rPr lang="pt-BR" sz="3400" kern="0" dirty="0">
                <a:solidFill>
                  <a:schemeClr val="accent6">
                    <a:lumMod val="20000"/>
                    <a:lumOff val="80000"/>
                  </a:schemeClr>
                </a:solidFill>
                <a:latin typeface="Century Gothic" pitchFamily="34" charset="0"/>
              </a:rPr>
              <a:t>   </a:t>
            </a:r>
            <a:r>
              <a:rPr lang="pt-BR" sz="3400" b="0" kern="0" dirty="0">
                <a:solidFill>
                  <a:srgbClr val="00B0F0"/>
                </a:solidFill>
                <a:latin typeface="Century Gothic" pitchFamily="34" charset="0"/>
              </a:rPr>
              <a:t>Razão (divisão) entre a </a:t>
            </a:r>
            <a:r>
              <a:rPr lang="pt-BR" sz="3400" kern="0" dirty="0">
                <a:solidFill>
                  <a:schemeClr val="accent1"/>
                </a:solidFill>
                <a:latin typeface="Century Gothic" pitchFamily="34" charset="0"/>
              </a:rPr>
              <a:t>distância focal da objetiva </a:t>
            </a:r>
            <a:r>
              <a:rPr lang="pt-BR" sz="3400" b="0" kern="0" dirty="0">
                <a:solidFill>
                  <a:srgbClr val="00B0F0"/>
                </a:solidFill>
                <a:latin typeface="Century Gothic" pitchFamily="34" charset="0"/>
              </a:rPr>
              <a:t>e</a:t>
            </a:r>
            <a:r>
              <a:rPr lang="pt-BR" sz="3400" b="0" kern="0" dirty="0">
                <a:solidFill>
                  <a:schemeClr val="accent6">
                    <a:lumMod val="20000"/>
                    <a:lumOff val="80000"/>
                  </a:schemeClr>
                </a:solidFill>
                <a:latin typeface="Century Gothic" pitchFamily="34" charset="0"/>
              </a:rPr>
              <a:t> </a:t>
            </a:r>
            <a:r>
              <a:rPr lang="pt-BR" sz="3400" kern="0" dirty="0">
                <a:solidFill>
                  <a:srgbClr val="FF0000"/>
                </a:solidFill>
                <a:latin typeface="Century Gothic" pitchFamily="34" charset="0"/>
              </a:rPr>
              <a:t>distância focal da ocular </a:t>
            </a:r>
            <a:r>
              <a:rPr lang="pt-BR" sz="3400" b="0" kern="0" dirty="0">
                <a:solidFill>
                  <a:srgbClr val="00B0F0"/>
                </a:solidFill>
                <a:latin typeface="Century Gothic" pitchFamily="34" charset="0"/>
              </a:rPr>
              <a:t>(lente de olho)</a:t>
            </a:r>
          </a:p>
        </p:txBody>
      </p:sp>
      <p:grpSp>
        <p:nvGrpSpPr>
          <p:cNvPr id="2" name="Grupo 9"/>
          <p:cNvGrpSpPr>
            <a:grpSpLocks/>
          </p:cNvGrpSpPr>
          <p:nvPr/>
        </p:nvGrpSpPr>
        <p:grpSpPr bwMode="auto">
          <a:xfrm>
            <a:off x="5564108" y="2928939"/>
            <a:ext cx="2608292" cy="2420471"/>
            <a:chOff x="5564115" y="2928934"/>
            <a:chExt cx="2608310" cy="2421138"/>
          </a:xfrm>
        </p:grpSpPr>
        <p:sp>
          <p:nvSpPr>
            <p:cNvPr id="37894" name="Retângulo 51"/>
            <p:cNvSpPr>
              <a:spLocks noChangeArrowheads="1"/>
            </p:cNvSpPr>
            <p:nvPr/>
          </p:nvSpPr>
          <p:spPr bwMode="auto">
            <a:xfrm>
              <a:off x="7604864" y="4149412"/>
              <a:ext cx="442753" cy="1200660"/>
            </a:xfrm>
            <a:prstGeom prst="rect">
              <a:avLst/>
            </a:prstGeom>
            <a:noFill/>
            <a:ln w="9525">
              <a:noFill/>
              <a:miter lim="800000"/>
              <a:headEnd/>
              <a:tailEnd/>
            </a:ln>
          </p:spPr>
          <p:txBody>
            <a:bodyPr wrap="none">
              <a:spAutoFit/>
            </a:bodyPr>
            <a:lstStyle/>
            <a:p>
              <a:r>
                <a:rPr lang="pt-BR" sz="7200" dirty="0">
                  <a:solidFill>
                    <a:srgbClr val="FF0000"/>
                  </a:solidFill>
                  <a:latin typeface="Century Gothic" pitchFamily="34" charset="0"/>
                </a:rPr>
                <a:t>f</a:t>
              </a:r>
            </a:p>
          </p:txBody>
        </p:sp>
        <p:sp>
          <p:nvSpPr>
            <p:cNvPr id="37895" name="Retângulo 22"/>
            <p:cNvSpPr>
              <a:spLocks noChangeArrowheads="1"/>
            </p:cNvSpPr>
            <p:nvPr/>
          </p:nvSpPr>
          <p:spPr bwMode="auto">
            <a:xfrm>
              <a:off x="5564115" y="3443117"/>
              <a:ext cx="867551" cy="1200660"/>
            </a:xfrm>
            <a:prstGeom prst="rect">
              <a:avLst/>
            </a:prstGeom>
            <a:noFill/>
            <a:ln w="9525">
              <a:noFill/>
              <a:miter lim="800000"/>
              <a:headEnd/>
              <a:tailEnd/>
            </a:ln>
          </p:spPr>
          <p:txBody>
            <a:bodyPr wrap="none">
              <a:spAutoFit/>
            </a:bodyPr>
            <a:lstStyle/>
            <a:p>
              <a:r>
                <a:rPr lang="pt-BR" sz="7200">
                  <a:solidFill>
                    <a:schemeClr val="bg1"/>
                  </a:solidFill>
                  <a:latin typeface="Century Gothic" pitchFamily="34" charset="0"/>
                </a:rPr>
                <a:t>A</a:t>
              </a:r>
              <a:endParaRPr lang="pt-BR" sz="7200">
                <a:latin typeface="Century Gothic" pitchFamily="34" charset="0"/>
              </a:endParaRPr>
            </a:p>
          </p:txBody>
        </p:sp>
        <p:sp>
          <p:nvSpPr>
            <p:cNvPr id="24" name="Retângulo 23"/>
            <p:cNvSpPr/>
            <p:nvPr/>
          </p:nvSpPr>
          <p:spPr>
            <a:xfrm>
              <a:off x="7527135" y="2928934"/>
              <a:ext cx="627099" cy="1200660"/>
            </a:xfrm>
            <a:prstGeom prst="rect">
              <a:avLst/>
            </a:prstGeom>
          </p:spPr>
          <p:txBody>
            <a:bodyPr wrap="none">
              <a:spAutoFit/>
            </a:bodyPr>
            <a:lstStyle/>
            <a:p>
              <a:pPr>
                <a:defRPr/>
              </a:pPr>
              <a:r>
                <a:rPr lang="pt-BR" sz="7200" dirty="0">
                  <a:solidFill>
                    <a:schemeClr val="accent1"/>
                  </a:solidFill>
                  <a:latin typeface="Century Gothic" pitchFamily="34" charset="0"/>
                </a:rPr>
                <a:t>F</a:t>
              </a:r>
            </a:p>
          </p:txBody>
        </p:sp>
        <p:sp>
          <p:nvSpPr>
            <p:cNvPr id="37897" name="Retângulo 24"/>
            <p:cNvSpPr>
              <a:spLocks noChangeArrowheads="1"/>
            </p:cNvSpPr>
            <p:nvPr/>
          </p:nvSpPr>
          <p:spPr bwMode="auto">
            <a:xfrm>
              <a:off x="7526090" y="3020780"/>
              <a:ext cx="646335" cy="1200660"/>
            </a:xfrm>
            <a:prstGeom prst="rect">
              <a:avLst/>
            </a:prstGeom>
            <a:noFill/>
            <a:ln w="9525">
              <a:noFill/>
              <a:miter lim="800000"/>
              <a:headEnd/>
              <a:tailEnd/>
            </a:ln>
          </p:spPr>
          <p:txBody>
            <a:bodyPr wrap="none">
              <a:spAutoFit/>
            </a:bodyPr>
            <a:lstStyle/>
            <a:p>
              <a:r>
                <a:rPr lang="pt-BR" sz="7200" dirty="0">
                  <a:solidFill>
                    <a:schemeClr val="bg1"/>
                  </a:solidFill>
                  <a:latin typeface="Century Gothic" pitchFamily="34" charset="0"/>
                </a:rPr>
                <a:t>_</a:t>
              </a:r>
            </a:p>
          </p:txBody>
        </p:sp>
        <p:sp>
          <p:nvSpPr>
            <p:cNvPr id="37898" name="Retângulo 25"/>
            <p:cNvSpPr>
              <a:spLocks noChangeArrowheads="1"/>
            </p:cNvSpPr>
            <p:nvPr/>
          </p:nvSpPr>
          <p:spPr bwMode="auto">
            <a:xfrm>
              <a:off x="6483913" y="3443117"/>
              <a:ext cx="739311" cy="1200660"/>
            </a:xfrm>
            <a:prstGeom prst="rect">
              <a:avLst/>
            </a:prstGeom>
            <a:noFill/>
            <a:ln w="9525">
              <a:noFill/>
              <a:miter lim="800000"/>
              <a:headEnd/>
              <a:tailEnd/>
            </a:ln>
          </p:spPr>
          <p:txBody>
            <a:bodyPr wrap="none">
              <a:spAutoFit/>
            </a:bodyPr>
            <a:lstStyle/>
            <a:p>
              <a:r>
                <a:rPr lang="pt-BR" sz="7200">
                  <a:solidFill>
                    <a:schemeClr val="bg1"/>
                  </a:solidFill>
                  <a:latin typeface="Century Gothic" pitchFamily="34" charset="0"/>
                </a:rPr>
                <a:t>=</a:t>
              </a:r>
              <a:endParaRPr lang="pt-BR" sz="7200">
                <a:latin typeface="Century Gothic" pitchFamily="34" charset="0"/>
              </a:endParaRPr>
            </a:p>
          </p:txBody>
        </p:sp>
      </p:gr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5"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Título 3"/>
          <p:cNvSpPr>
            <a:spLocks noGrp="1"/>
          </p:cNvSpPr>
          <p:nvPr>
            <p:ph type="title"/>
          </p:nvPr>
        </p:nvSpPr>
        <p:spPr>
          <a:xfrm>
            <a:off x="642938" y="428625"/>
            <a:ext cx="7772400" cy="1143000"/>
          </a:xfrm>
        </p:spPr>
        <p:txBody>
          <a:bodyPr/>
          <a:lstStyle/>
          <a:p>
            <a:r>
              <a:rPr lang="pt-BR" dirty="0" smtClean="0">
                <a:solidFill>
                  <a:schemeClr val="bg1"/>
                </a:solidFill>
                <a:latin typeface="Century Gothic" pitchFamily="34" charset="0"/>
              </a:rPr>
              <a:t>Aumento máximo útil</a:t>
            </a:r>
          </a:p>
        </p:txBody>
      </p:sp>
      <p:sp>
        <p:nvSpPr>
          <p:cNvPr id="5" name="Subtítulo 2"/>
          <p:cNvSpPr txBox="1">
            <a:spLocks/>
          </p:cNvSpPr>
          <p:nvPr/>
        </p:nvSpPr>
        <p:spPr>
          <a:xfrm>
            <a:off x="428624" y="2500313"/>
            <a:ext cx="7887791" cy="3664992"/>
          </a:xfrm>
          <a:prstGeom prst="rect">
            <a:avLst/>
          </a:prstGeom>
          <a:ln>
            <a:solidFill>
              <a:srgbClr val="00B0F0"/>
            </a:solidFill>
          </a:ln>
        </p:spPr>
        <p:txBody>
          <a:bodyPr/>
          <a:lstStyle/>
          <a:p>
            <a:pPr marL="342900" indent="-342900" algn="l">
              <a:spcBef>
                <a:spcPct val="20000"/>
              </a:spcBef>
              <a:buClr>
                <a:srgbClr val="00B0F0"/>
              </a:buClr>
              <a:buFont typeface="Wingdings" pitchFamily="2" charset="2"/>
              <a:buChar char="v"/>
              <a:defRPr/>
            </a:pPr>
            <a:r>
              <a:rPr lang="pt-BR" sz="3400" b="0" kern="0" dirty="0" smtClean="0">
                <a:solidFill>
                  <a:srgbClr val="00B0F0"/>
                </a:solidFill>
                <a:latin typeface="Century Gothic" pitchFamily="34" charset="0"/>
              </a:rPr>
              <a:t>2x o diâmetro do telescópio em mm</a:t>
            </a:r>
          </a:p>
          <a:p>
            <a:pPr marL="800100" lvl="1" indent="-342900" algn="l">
              <a:spcBef>
                <a:spcPct val="20000"/>
              </a:spcBef>
              <a:buClr>
                <a:srgbClr val="00B0F0"/>
              </a:buClr>
              <a:buFont typeface="Wingdings" pitchFamily="2" charset="2"/>
              <a:buChar char="v"/>
              <a:defRPr/>
            </a:pPr>
            <a:r>
              <a:rPr lang="pt-BR" sz="3400" b="0" kern="0" dirty="0" smtClean="0">
                <a:solidFill>
                  <a:srgbClr val="00B0F0"/>
                </a:solidFill>
                <a:latin typeface="Century Gothic" pitchFamily="34" charset="0"/>
              </a:rPr>
              <a:t>Um telescópio de 60 mm: 120x</a:t>
            </a:r>
          </a:p>
          <a:p>
            <a:pPr marL="800100" lvl="1" indent="-342900" algn="l">
              <a:spcBef>
                <a:spcPct val="20000"/>
              </a:spcBef>
              <a:buClr>
                <a:srgbClr val="00B0F0"/>
              </a:buClr>
              <a:buFont typeface="Wingdings" pitchFamily="2" charset="2"/>
              <a:buChar char="v"/>
              <a:defRPr/>
            </a:pPr>
            <a:r>
              <a:rPr lang="pt-BR" sz="3400" b="0" kern="0" dirty="0" smtClean="0">
                <a:solidFill>
                  <a:srgbClr val="00B0F0"/>
                </a:solidFill>
                <a:latin typeface="Century Gothic" pitchFamily="34" charset="0"/>
              </a:rPr>
              <a:t>Um telescópio de 110 mm: 220x</a:t>
            </a:r>
          </a:p>
          <a:p>
            <a:pPr marL="800100" lvl="1" indent="-342900" algn="l">
              <a:spcBef>
                <a:spcPct val="20000"/>
              </a:spcBef>
              <a:buClr>
                <a:srgbClr val="00B0F0"/>
              </a:buClr>
              <a:buFont typeface="Wingdings" pitchFamily="2" charset="2"/>
              <a:buChar char="v"/>
              <a:defRPr/>
            </a:pPr>
            <a:r>
              <a:rPr lang="pt-BR" sz="3400" b="0" kern="0" dirty="0" smtClean="0">
                <a:solidFill>
                  <a:srgbClr val="00B0F0"/>
                </a:solidFill>
                <a:latin typeface="Century Gothic" pitchFamily="34" charset="0"/>
              </a:rPr>
              <a:t>Um telescópio de 250 mm: 500x</a:t>
            </a:r>
          </a:p>
          <a:p>
            <a:pPr marL="800100" lvl="1" indent="-342900" algn="l">
              <a:spcBef>
                <a:spcPct val="20000"/>
              </a:spcBef>
              <a:buClr>
                <a:srgbClr val="00B0F0"/>
              </a:buClr>
              <a:defRPr/>
            </a:pPr>
            <a:r>
              <a:rPr lang="pt-BR" sz="3400" b="0" kern="0" dirty="0" smtClean="0">
                <a:solidFill>
                  <a:srgbClr val="00B0F0"/>
                </a:solidFill>
                <a:latin typeface="Century Gothic" pitchFamily="34" charset="0"/>
              </a:rPr>
              <a:t>...</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ítulo 3"/>
          <p:cNvSpPr>
            <a:spLocks noGrp="1"/>
          </p:cNvSpPr>
          <p:nvPr>
            <p:ph type="title"/>
          </p:nvPr>
        </p:nvSpPr>
        <p:spPr>
          <a:xfrm>
            <a:off x="642938" y="0"/>
            <a:ext cx="7772400" cy="1143000"/>
          </a:xfrm>
        </p:spPr>
        <p:txBody>
          <a:bodyPr/>
          <a:lstStyle/>
          <a:p>
            <a:r>
              <a:rPr lang="pt-BR" dirty="0" smtClean="0">
                <a:solidFill>
                  <a:schemeClr val="bg1"/>
                </a:solidFill>
                <a:latin typeface="Century Gothic" pitchFamily="34" charset="0"/>
              </a:rPr>
              <a:t>poder separador, P</a:t>
            </a:r>
          </a:p>
        </p:txBody>
      </p:sp>
      <p:sp>
        <p:nvSpPr>
          <p:cNvPr id="5" name="Subtítulo 2"/>
          <p:cNvSpPr txBox="1">
            <a:spLocks/>
          </p:cNvSpPr>
          <p:nvPr/>
        </p:nvSpPr>
        <p:spPr>
          <a:xfrm>
            <a:off x="285750" y="1196752"/>
            <a:ext cx="4286250" cy="5072063"/>
          </a:xfrm>
          <a:prstGeom prst="rect">
            <a:avLst/>
          </a:prstGeom>
          <a:ln>
            <a:solidFill>
              <a:srgbClr val="00B0F0"/>
            </a:solidFill>
          </a:ln>
        </p:spPr>
        <p:txBody>
          <a:bodyPr/>
          <a:lstStyle/>
          <a:p>
            <a:pPr marL="342900" indent="-342900" algn="l">
              <a:spcBef>
                <a:spcPct val="20000"/>
              </a:spcBef>
              <a:buClr>
                <a:schemeClr val="accent6">
                  <a:lumMod val="60000"/>
                  <a:lumOff val="40000"/>
                </a:schemeClr>
              </a:buClr>
              <a:defRPr/>
            </a:pPr>
            <a:r>
              <a:rPr lang="pt-BR" sz="3200" kern="0" dirty="0">
                <a:solidFill>
                  <a:schemeClr val="accent6">
                    <a:lumMod val="20000"/>
                    <a:lumOff val="80000"/>
                  </a:schemeClr>
                </a:solidFill>
                <a:latin typeface="Century Gothic" pitchFamily="34" charset="0"/>
              </a:rPr>
              <a:t>   </a:t>
            </a:r>
            <a:r>
              <a:rPr lang="pt-BR" sz="2800" kern="0" dirty="0">
                <a:solidFill>
                  <a:srgbClr val="00B0F0"/>
                </a:solidFill>
                <a:latin typeface="Century Gothic" pitchFamily="34" charset="0"/>
              </a:rPr>
              <a:t>Mede a capacidade do telescópio de podermos ver a menor separação angular entre dois pontos</a:t>
            </a:r>
          </a:p>
        </p:txBody>
      </p:sp>
      <p:pic>
        <p:nvPicPr>
          <p:cNvPr id="67586" name="Picture 2" descr="C:\Documents and Settings\andre silva\Meus documentos\CONCURSO_CDCC\apresentações\Imagens\telescópios\resolução.gif"/>
          <p:cNvPicPr>
            <a:picLocks noChangeAspect="1" noChangeArrowheads="1"/>
          </p:cNvPicPr>
          <p:nvPr/>
        </p:nvPicPr>
        <p:blipFill>
          <a:blip r:embed="rId2" cstate="print"/>
          <a:srcRect/>
          <a:stretch>
            <a:fillRect/>
          </a:stretch>
        </p:blipFill>
        <p:spPr bwMode="auto">
          <a:xfrm>
            <a:off x="808038" y="4197127"/>
            <a:ext cx="120650" cy="71438"/>
          </a:xfrm>
          <a:prstGeom prst="rect">
            <a:avLst/>
          </a:prstGeom>
          <a:noFill/>
          <a:ln>
            <a:solidFill>
              <a:srgbClr val="00B0F0"/>
            </a:solidFill>
          </a:ln>
        </p:spPr>
      </p:pic>
      <p:pic>
        <p:nvPicPr>
          <p:cNvPr id="27" name="Picture 2" descr="C:\Documents and Settings\andre silva\Meus documentos\CONCURSO_CDCC\apresentações\Imagens\telescópios\resolução.gif"/>
          <p:cNvPicPr>
            <a:picLocks noChangeAspect="1" noChangeArrowheads="1"/>
          </p:cNvPicPr>
          <p:nvPr/>
        </p:nvPicPr>
        <p:blipFill>
          <a:blip r:embed="rId3" cstate="print"/>
          <a:srcRect/>
          <a:stretch>
            <a:fillRect/>
          </a:stretch>
        </p:blipFill>
        <p:spPr bwMode="auto">
          <a:xfrm>
            <a:off x="1714500" y="4125690"/>
            <a:ext cx="2562225" cy="1900237"/>
          </a:xfrm>
          <a:prstGeom prst="rect">
            <a:avLst/>
          </a:prstGeom>
          <a:noFill/>
          <a:ln>
            <a:solidFill>
              <a:srgbClr val="00B0F0"/>
            </a:solidFill>
          </a:ln>
        </p:spPr>
      </p:pic>
      <p:sp>
        <p:nvSpPr>
          <p:cNvPr id="28" name="Retângulo 27"/>
          <p:cNvSpPr/>
          <p:nvPr/>
        </p:nvSpPr>
        <p:spPr bwMode="auto">
          <a:xfrm>
            <a:off x="5000625" y="1196752"/>
            <a:ext cx="3643313" cy="5072063"/>
          </a:xfrm>
          <a:prstGeom prst="rect">
            <a:avLst/>
          </a:prstGeom>
          <a:solidFill>
            <a:schemeClr val="tx1">
              <a:alpha val="13000"/>
            </a:schemeClr>
          </a:solidFill>
          <a:ln w="12700" cap="flat" cmpd="sng" algn="ctr">
            <a:solidFill>
              <a:srgbClr val="00B0F0"/>
            </a:solidFill>
            <a:prstDash val="solid"/>
            <a:round/>
            <a:headEnd type="none" w="sm" len="sm"/>
            <a:tailEnd type="none" w="sm" len="sm"/>
          </a:ln>
          <a:effectLst/>
        </p:spPr>
        <p:txBody>
          <a:bodyPr/>
          <a:lstStyle/>
          <a:p>
            <a:pPr>
              <a:defRPr/>
            </a:pPr>
            <a:endParaRPr lang="pt-BR">
              <a:latin typeface="Century Gothic" pitchFamily="34" charset="0"/>
            </a:endParaRPr>
          </a:p>
        </p:txBody>
      </p:sp>
      <p:sp>
        <p:nvSpPr>
          <p:cNvPr id="38919" name="Retângulo 28"/>
          <p:cNvSpPr>
            <a:spLocks noChangeArrowheads="1"/>
          </p:cNvSpPr>
          <p:nvPr/>
        </p:nvSpPr>
        <p:spPr bwMode="auto">
          <a:xfrm>
            <a:off x="7086600" y="2554065"/>
            <a:ext cx="850900" cy="1200150"/>
          </a:xfrm>
          <a:prstGeom prst="rect">
            <a:avLst/>
          </a:prstGeom>
          <a:noFill/>
          <a:ln w="9525">
            <a:noFill/>
            <a:miter lim="800000"/>
            <a:headEnd/>
            <a:tailEnd/>
          </a:ln>
        </p:spPr>
        <p:txBody>
          <a:bodyPr wrap="none">
            <a:spAutoFit/>
          </a:bodyPr>
          <a:lstStyle/>
          <a:p>
            <a:r>
              <a:rPr lang="pt-BR" sz="7200">
                <a:solidFill>
                  <a:schemeClr val="bg1"/>
                </a:solidFill>
                <a:latin typeface="Century Gothic" pitchFamily="34" charset="0"/>
              </a:rPr>
              <a:t>D</a:t>
            </a:r>
          </a:p>
        </p:txBody>
      </p:sp>
      <p:sp>
        <p:nvSpPr>
          <p:cNvPr id="38920" name="Retângulo 32"/>
          <p:cNvSpPr>
            <a:spLocks noChangeArrowheads="1"/>
          </p:cNvSpPr>
          <p:nvPr/>
        </p:nvSpPr>
        <p:spPr bwMode="auto">
          <a:xfrm>
            <a:off x="5406645" y="1839690"/>
            <a:ext cx="702436" cy="1200329"/>
          </a:xfrm>
          <a:prstGeom prst="rect">
            <a:avLst/>
          </a:prstGeom>
          <a:noFill/>
          <a:ln w="9525">
            <a:noFill/>
            <a:miter lim="800000"/>
            <a:headEnd/>
            <a:tailEnd/>
          </a:ln>
        </p:spPr>
        <p:txBody>
          <a:bodyPr wrap="none">
            <a:spAutoFit/>
          </a:bodyPr>
          <a:lstStyle/>
          <a:p>
            <a:r>
              <a:rPr lang="pt-BR" sz="7200">
                <a:solidFill>
                  <a:schemeClr val="bg1"/>
                </a:solidFill>
                <a:latin typeface="Century Gothic" pitchFamily="34" charset="0"/>
              </a:rPr>
              <a:t>P</a:t>
            </a:r>
            <a:endParaRPr lang="pt-BR" sz="7200">
              <a:latin typeface="Century Gothic" pitchFamily="34" charset="0"/>
            </a:endParaRPr>
          </a:p>
        </p:txBody>
      </p:sp>
      <p:sp>
        <p:nvSpPr>
          <p:cNvPr id="38921" name="Retângulo 34"/>
          <p:cNvSpPr>
            <a:spLocks noChangeArrowheads="1"/>
          </p:cNvSpPr>
          <p:nvPr/>
        </p:nvSpPr>
        <p:spPr bwMode="auto">
          <a:xfrm>
            <a:off x="6572250" y="1339627"/>
            <a:ext cx="1724025" cy="1200150"/>
          </a:xfrm>
          <a:prstGeom prst="rect">
            <a:avLst/>
          </a:prstGeom>
          <a:noFill/>
          <a:ln w="9525">
            <a:noFill/>
            <a:miter lim="800000"/>
            <a:headEnd/>
            <a:tailEnd/>
          </a:ln>
        </p:spPr>
        <p:txBody>
          <a:bodyPr wrap="none">
            <a:spAutoFit/>
          </a:bodyPr>
          <a:lstStyle/>
          <a:p>
            <a:r>
              <a:rPr lang="pt-BR" sz="7200">
                <a:solidFill>
                  <a:schemeClr val="bg1"/>
                </a:solidFill>
                <a:latin typeface="Century Gothic" pitchFamily="34" charset="0"/>
              </a:rPr>
              <a:t>120</a:t>
            </a:r>
          </a:p>
        </p:txBody>
      </p:sp>
      <p:sp>
        <p:nvSpPr>
          <p:cNvPr id="38922" name="Retângulo 35"/>
          <p:cNvSpPr>
            <a:spLocks noChangeArrowheads="1"/>
          </p:cNvSpPr>
          <p:nvPr/>
        </p:nvSpPr>
        <p:spPr bwMode="auto">
          <a:xfrm>
            <a:off x="6940589" y="1482502"/>
            <a:ext cx="1107996" cy="1200329"/>
          </a:xfrm>
          <a:prstGeom prst="rect">
            <a:avLst/>
          </a:prstGeom>
          <a:noFill/>
          <a:ln w="9525">
            <a:noFill/>
            <a:miter lim="800000"/>
            <a:headEnd/>
            <a:tailEnd/>
          </a:ln>
        </p:spPr>
        <p:txBody>
          <a:bodyPr wrap="none">
            <a:spAutoFit/>
          </a:bodyPr>
          <a:lstStyle/>
          <a:p>
            <a:r>
              <a:rPr lang="pt-BR" sz="7200">
                <a:solidFill>
                  <a:schemeClr val="bg1"/>
                </a:solidFill>
                <a:latin typeface="Century Gothic" pitchFamily="34" charset="0"/>
              </a:rPr>
              <a:t>__</a:t>
            </a:r>
            <a:endParaRPr lang="pt-BR" sz="7200">
              <a:latin typeface="Century Gothic" pitchFamily="34" charset="0"/>
            </a:endParaRPr>
          </a:p>
        </p:txBody>
      </p:sp>
      <p:sp>
        <p:nvSpPr>
          <p:cNvPr id="38923" name="Retângulo 38"/>
          <p:cNvSpPr>
            <a:spLocks noChangeArrowheads="1"/>
          </p:cNvSpPr>
          <p:nvPr/>
        </p:nvSpPr>
        <p:spPr bwMode="auto">
          <a:xfrm>
            <a:off x="6140685" y="1925415"/>
            <a:ext cx="739306" cy="1200329"/>
          </a:xfrm>
          <a:prstGeom prst="rect">
            <a:avLst/>
          </a:prstGeom>
          <a:noFill/>
          <a:ln w="9525">
            <a:noFill/>
            <a:miter lim="800000"/>
            <a:headEnd/>
            <a:tailEnd/>
          </a:ln>
        </p:spPr>
        <p:txBody>
          <a:bodyPr wrap="none">
            <a:spAutoFit/>
          </a:bodyPr>
          <a:lstStyle/>
          <a:p>
            <a:r>
              <a:rPr lang="pt-BR" sz="7200">
                <a:solidFill>
                  <a:schemeClr val="bg1"/>
                </a:solidFill>
                <a:latin typeface="Century Gothic" pitchFamily="34" charset="0"/>
              </a:rPr>
              <a:t>=</a:t>
            </a:r>
            <a:endParaRPr lang="pt-BR" sz="7200">
              <a:latin typeface="Century Gothic" pitchFamily="34" charset="0"/>
            </a:endParaRPr>
          </a:p>
        </p:txBody>
      </p:sp>
      <p:sp>
        <p:nvSpPr>
          <p:cNvPr id="40" name="Retângulo 39"/>
          <p:cNvSpPr/>
          <p:nvPr/>
        </p:nvSpPr>
        <p:spPr>
          <a:xfrm>
            <a:off x="5357813" y="4366990"/>
            <a:ext cx="3214687" cy="830262"/>
          </a:xfrm>
          <a:prstGeom prst="rect">
            <a:avLst/>
          </a:prstGeom>
        </p:spPr>
        <p:txBody>
          <a:bodyPr>
            <a:spAutoFit/>
          </a:bodyPr>
          <a:lstStyle/>
          <a:p>
            <a:pPr algn="l">
              <a:defRPr/>
            </a:pPr>
            <a:r>
              <a:rPr lang="pt-BR" sz="2400" b="0" kern="0" dirty="0">
                <a:solidFill>
                  <a:srgbClr val="00B0F0"/>
                </a:solidFill>
                <a:latin typeface="Century Gothic" pitchFamily="34" charset="0"/>
              </a:rPr>
              <a:t>P em segundos de arco (”)</a:t>
            </a:r>
            <a:endParaRPr lang="pt-BR" sz="2400" dirty="0">
              <a:solidFill>
                <a:srgbClr val="00B0F0"/>
              </a:solidFill>
              <a:latin typeface="Century Gothic" pitchFamily="34" charset="0"/>
            </a:endParaRPr>
          </a:p>
        </p:txBody>
      </p:sp>
      <p:sp>
        <p:nvSpPr>
          <p:cNvPr id="41" name="Retângulo 40"/>
          <p:cNvSpPr/>
          <p:nvPr/>
        </p:nvSpPr>
        <p:spPr>
          <a:xfrm>
            <a:off x="5357813" y="5306790"/>
            <a:ext cx="3214687" cy="831850"/>
          </a:xfrm>
          <a:prstGeom prst="rect">
            <a:avLst/>
          </a:prstGeom>
        </p:spPr>
        <p:txBody>
          <a:bodyPr>
            <a:spAutoFit/>
          </a:bodyPr>
          <a:lstStyle/>
          <a:p>
            <a:pPr algn="l">
              <a:defRPr/>
            </a:pPr>
            <a:r>
              <a:rPr lang="pt-BR" sz="2400" b="0" kern="0" dirty="0">
                <a:solidFill>
                  <a:srgbClr val="00B0F0"/>
                </a:solidFill>
                <a:latin typeface="Century Gothic" pitchFamily="34" charset="0"/>
              </a:rPr>
              <a:t>D é o diâmetro em milímetros (mm)</a:t>
            </a:r>
            <a:endParaRPr lang="pt-BR" sz="2400" dirty="0">
              <a:solidFill>
                <a:srgbClr val="00B0F0"/>
              </a:solidFill>
              <a:latin typeface="Century Gothic" pitchFamily="34" charset="0"/>
            </a:endParaRPr>
          </a:p>
        </p:txBody>
      </p:sp>
      <p:sp>
        <p:nvSpPr>
          <p:cNvPr id="43" name="CaixaDeTexto 42"/>
          <p:cNvSpPr txBox="1"/>
          <p:nvPr/>
        </p:nvSpPr>
        <p:spPr>
          <a:xfrm>
            <a:off x="0" y="6581775"/>
            <a:ext cx="6000750" cy="276225"/>
          </a:xfrm>
          <a:prstGeom prst="rect">
            <a:avLst/>
          </a:prstGeom>
          <a:noFill/>
        </p:spPr>
        <p:txBody>
          <a:bodyPr>
            <a:spAutoFit/>
          </a:bodyPr>
          <a:lstStyle/>
          <a:p>
            <a:pPr algn="l">
              <a:defRPr/>
            </a:pPr>
            <a:r>
              <a:rPr lang="pt-BR" sz="1200" dirty="0">
                <a:solidFill>
                  <a:srgbClr val="00B0F0"/>
                </a:solidFill>
                <a:latin typeface="Century Gothic" pitchFamily="34" charset="0"/>
              </a:rPr>
              <a:t>Crédito da imagem: http://www.meade.com</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20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38919"/>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38920"/>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38921"/>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38922"/>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38923"/>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40"/>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8919" grpId="0"/>
      <p:bldP spid="38920" grpId="0"/>
      <p:bldP spid="38921" grpId="0"/>
      <p:bldP spid="38922" grpId="0"/>
      <p:bldP spid="38923" grpId="0"/>
      <p:bldP spid="40" grpId="0"/>
      <p:bldP spid="41"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ítulo 3"/>
          <p:cNvSpPr>
            <a:spLocks noGrp="1"/>
          </p:cNvSpPr>
          <p:nvPr>
            <p:ph type="title"/>
          </p:nvPr>
        </p:nvSpPr>
        <p:spPr>
          <a:xfrm>
            <a:off x="642938" y="0"/>
            <a:ext cx="7772400" cy="1143000"/>
          </a:xfrm>
        </p:spPr>
        <p:txBody>
          <a:bodyPr/>
          <a:lstStyle/>
          <a:p>
            <a:r>
              <a:rPr lang="pt-BR" smtClean="0">
                <a:solidFill>
                  <a:schemeClr val="bg1"/>
                </a:solidFill>
                <a:latin typeface="Century Gothic" pitchFamily="34" charset="0"/>
              </a:rPr>
              <a:t>Magnitude limite, m</a:t>
            </a:r>
            <a:r>
              <a:rPr lang="pt-BR" baseline="-25000" smtClean="0">
                <a:solidFill>
                  <a:schemeClr val="bg1"/>
                </a:solidFill>
                <a:latin typeface="Century Gothic" pitchFamily="34" charset="0"/>
              </a:rPr>
              <a:t>lim</a:t>
            </a:r>
          </a:p>
        </p:txBody>
      </p:sp>
      <p:sp>
        <p:nvSpPr>
          <p:cNvPr id="5" name="Subtítulo 2"/>
          <p:cNvSpPr txBox="1">
            <a:spLocks/>
          </p:cNvSpPr>
          <p:nvPr/>
        </p:nvSpPr>
        <p:spPr>
          <a:xfrm>
            <a:off x="500063" y="1571625"/>
            <a:ext cx="4286250" cy="1857375"/>
          </a:xfrm>
          <a:prstGeom prst="rect">
            <a:avLst/>
          </a:prstGeom>
          <a:solidFill>
            <a:schemeClr val="tx1"/>
          </a:solidFill>
          <a:ln>
            <a:solidFill>
              <a:srgbClr val="00B0F0"/>
            </a:solidFill>
          </a:ln>
        </p:spPr>
        <p:txBody>
          <a:bodyPr/>
          <a:lstStyle/>
          <a:p>
            <a:pPr marL="342900" indent="-342900" algn="l">
              <a:spcBef>
                <a:spcPct val="20000"/>
              </a:spcBef>
              <a:buClr>
                <a:schemeClr val="accent6">
                  <a:lumMod val="60000"/>
                  <a:lumOff val="40000"/>
                </a:schemeClr>
              </a:buClr>
              <a:defRPr/>
            </a:pPr>
            <a:r>
              <a:rPr lang="pt-BR" sz="3200" kern="0" dirty="0">
                <a:solidFill>
                  <a:schemeClr val="accent6">
                    <a:lumMod val="20000"/>
                    <a:lumOff val="80000"/>
                  </a:schemeClr>
                </a:solidFill>
                <a:latin typeface="Century Gothic" pitchFamily="34" charset="0"/>
              </a:rPr>
              <a:t>   </a:t>
            </a:r>
            <a:r>
              <a:rPr lang="pt-BR" sz="2800" b="0" kern="0" dirty="0">
                <a:solidFill>
                  <a:srgbClr val="00B0F0"/>
                </a:solidFill>
                <a:latin typeface="Century Gothic" pitchFamily="34" charset="0"/>
              </a:rPr>
              <a:t>Mede magnitude da estrela de menor brilho que pode ser vista ao telescópio</a:t>
            </a:r>
          </a:p>
        </p:txBody>
      </p:sp>
      <p:sp>
        <p:nvSpPr>
          <p:cNvPr id="28" name="Retângulo 27"/>
          <p:cNvSpPr/>
          <p:nvPr/>
        </p:nvSpPr>
        <p:spPr bwMode="auto">
          <a:xfrm>
            <a:off x="500063" y="3643313"/>
            <a:ext cx="4286250" cy="2071687"/>
          </a:xfrm>
          <a:prstGeom prst="rect">
            <a:avLst/>
          </a:prstGeom>
          <a:solidFill>
            <a:schemeClr val="tx1"/>
          </a:solidFill>
          <a:ln w="12700" cap="flat" cmpd="sng" algn="ctr">
            <a:solidFill>
              <a:srgbClr val="00B0F0"/>
            </a:solidFill>
            <a:prstDash val="solid"/>
            <a:round/>
            <a:headEnd type="none" w="sm" len="sm"/>
            <a:tailEnd type="none" w="sm" len="sm"/>
          </a:ln>
          <a:effectLst/>
        </p:spPr>
        <p:txBody>
          <a:bodyPr/>
          <a:lstStyle/>
          <a:p>
            <a:pPr>
              <a:defRPr/>
            </a:pPr>
            <a:endParaRPr lang="pt-BR">
              <a:latin typeface="Century Gothic" pitchFamily="34" charset="0"/>
            </a:endParaRPr>
          </a:p>
        </p:txBody>
      </p:sp>
      <p:grpSp>
        <p:nvGrpSpPr>
          <p:cNvPr id="2" name="Grupo 13"/>
          <p:cNvGrpSpPr>
            <a:grpSpLocks/>
          </p:cNvGrpSpPr>
          <p:nvPr/>
        </p:nvGrpSpPr>
        <p:grpSpPr bwMode="auto">
          <a:xfrm>
            <a:off x="555587" y="3840163"/>
            <a:ext cx="4245049" cy="731880"/>
            <a:chOff x="5349842" y="2071678"/>
            <a:chExt cx="4244741" cy="731929"/>
          </a:xfrm>
        </p:grpSpPr>
        <p:sp>
          <p:nvSpPr>
            <p:cNvPr id="39945" name="Retângulo 32"/>
            <p:cNvSpPr>
              <a:spLocks noChangeArrowheads="1"/>
            </p:cNvSpPr>
            <p:nvPr/>
          </p:nvSpPr>
          <p:spPr bwMode="auto">
            <a:xfrm>
              <a:off x="5349842" y="2071678"/>
              <a:ext cx="1055021" cy="646374"/>
            </a:xfrm>
            <a:prstGeom prst="rect">
              <a:avLst/>
            </a:prstGeom>
            <a:noFill/>
            <a:ln w="9525">
              <a:noFill/>
              <a:miter lim="800000"/>
              <a:headEnd/>
              <a:tailEnd/>
            </a:ln>
          </p:spPr>
          <p:txBody>
            <a:bodyPr wrap="none">
              <a:spAutoFit/>
            </a:bodyPr>
            <a:lstStyle/>
            <a:p>
              <a:r>
                <a:rPr lang="pt-BR" sz="3600">
                  <a:solidFill>
                    <a:schemeClr val="bg1"/>
                  </a:solidFill>
                  <a:latin typeface="Century Gothic" pitchFamily="34" charset="0"/>
                </a:rPr>
                <a:t>m</a:t>
              </a:r>
              <a:r>
                <a:rPr lang="pt-BR" sz="3600" baseline="-25000">
                  <a:solidFill>
                    <a:schemeClr val="bg1"/>
                  </a:solidFill>
                  <a:latin typeface="Century Gothic" pitchFamily="34" charset="0"/>
                </a:rPr>
                <a:t>lim</a:t>
              </a:r>
              <a:endParaRPr lang="pt-BR" sz="3600">
                <a:latin typeface="Century Gothic" pitchFamily="34" charset="0"/>
              </a:endParaRPr>
            </a:p>
          </p:txBody>
        </p:sp>
        <p:sp>
          <p:nvSpPr>
            <p:cNvPr id="39946" name="Retângulo 34"/>
            <p:cNvSpPr>
              <a:spLocks noChangeArrowheads="1"/>
            </p:cNvSpPr>
            <p:nvPr/>
          </p:nvSpPr>
          <p:spPr bwMode="auto">
            <a:xfrm>
              <a:off x="6675406" y="2139727"/>
              <a:ext cx="2919177" cy="646374"/>
            </a:xfrm>
            <a:prstGeom prst="rect">
              <a:avLst/>
            </a:prstGeom>
            <a:noFill/>
            <a:ln w="9525">
              <a:noFill/>
              <a:miter lim="800000"/>
              <a:headEnd/>
              <a:tailEnd/>
            </a:ln>
          </p:spPr>
          <p:txBody>
            <a:bodyPr wrap="none">
              <a:spAutoFit/>
            </a:bodyPr>
            <a:lstStyle/>
            <a:p>
              <a:r>
                <a:rPr lang="pt-BR" sz="3600" dirty="0">
                  <a:solidFill>
                    <a:schemeClr val="bg1"/>
                  </a:solidFill>
                  <a:latin typeface="Century Gothic" pitchFamily="34" charset="0"/>
                </a:rPr>
                <a:t>7,1 + 5.</a:t>
              </a:r>
              <a:r>
                <a:rPr lang="pt-BR" sz="3600" dirty="0" err="1">
                  <a:solidFill>
                    <a:schemeClr val="bg1"/>
                  </a:solidFill>
                  <a:latin typeface="Century Gothic" pitchFamily="34" charset="0"/>
                </a:rPr>
                <a:t>log</a:t>
              </a:r>
              <a:r>
                <a:rPr lang="pt-BR" sz="3600" dirty="0">
                  <a:solidFill>
                    <a:schemeClr val="bg1"/>
                  </a:solidFill>
                  <a:latin typeface="Century Gothic" pitchFamily="34" charset="0"/>
                </a:rPr>
                <a:t> D</a:t>
              </a:r>
            </a:p>
          </p:txBody>
        </p:sp>
        <p:sp>
          <p:nvSpPr>
            <p:cNvPr id="39947" name="Retângulo 38"/>
            <p:cNvSpPr>
              <a:spLocks noChangeArrowheads="1"/>
            </p:cNvSpPr>
            <p:nvPr/>
          </p:nvSpPr>
          <p:spPr bwMode="auto">
            <a:xfrm>
              <a:off x="6328617" y="2157233"/>
              <a:ext cx="461952" cy="646374"/>
            </a:xfrm>
            <a:prstGeom prst="rect">
              <a:avLst/>
            </a:prstGeom>
            <a:noFill/>
            <a:ln w="9525">
              <a:noFill/>
              <a:miter lim="800000"/>
              <a:headEnd/>
              <a:tailEnd/>
            </a:ln>
          </p:spPr>
          <p:txBody>
            <a:bodyPr wrap="none">
              <a:spAutoFit/>
            </a:bodyPr>
            <a:lstStyle/>
            <a:p>
              <a:r>
                <a:rPr lang="pt-BR" sz="3600">
                  <a:solidFill>
                    <a:schemeClr val="bg1"/>
                  </a:solidFill>
                  <a:latin typeface="Century Gothic" pitchFamily="34" charset="0"/>
                </a:rPr>
                <a:t>=</a:t>
              </a:r>
              <a:endParaRPr lang="pt-BR" sz="3600">
                <a:latin typeface="Century Gothic" pitchFamily="34" charset="0"/>
              </a:endParaRPr>
            </a:p>
          </p:txBody>
        </p:sp>
      </p:grpSp>
      <p:sp>
        <p:nvSpPr>
          <p:cNvPr id="41" name="Retângulo 40"/>
          <p:cNvSpPr/>
          <p:nvPr/>
        </p:nvSpPr>
        <p:spPr>
          <a:xfrm>
            <a:off x="571500" y="4643438"/>
            <a:ext cx="3786188" cy="830262"/>
          </a:xfrm>
          <a:prstGeom prst="rect">
            <a:avLst/>
          </a:prstGeom>
        </p:spPr>
        <p:txBody>
          <a:bodyPr>
            <a:spAutoFit/>
          </a:bodyPr>
          <a:lstStyle/>
          <a:p>
            <a:pPr algn="l">
              <a:defRPr/>
            </a:pPr>
            <a:r>
              <a:rPr lang="pt-BR" sz="2400" b="0" kern="0" dirty="0">
                <a:solidFill>
                  <a:srgbClr val="00B0F0"/>
                </a:solidFill>
                <a:latin typeface="Century Gothic" pitchFamily="34" charset="0"/>
              </a:rPr>
              <a:t>D é o diâmetro em </a:t>
            </a:r>
            <a:r>
              <a:rPr lang="pt-BR" sz="2400" b="0" kern="0" dirty="0" smtClean="0">
                <a:solidFill>
                  <a:srgbClr val="00B0F0"/>
                </a:solidFill>
                <a:latin typeface="Century Gothic" pitchFamily="34" charset="0"/>
              </a:rPr>
              <a:t>centímetros</a:t>
            </a:r>
            <a:endParaRPr lang="pt-BR" sz="2400" dirty="0">
              <a:solidFill>
                <a:srgbClr val="00B0F0"/>
              </a:solidFill>
              <a:latin typeface="Century Gothic" pitchFamily="34" charset="0"/>
            </a:endParaRPr>
          </a:p>
        </p:txBody>
      </p:sp>
      <p:pic>
        <p:nvPicPr>
          <p:cNvPr id="68612" name="Picture 4" descr="C:\Documents and Settings\andre silva\Meus documentos\CONCURSO_CDCC\apresentações\Imagens\telescópios\very_angry_baby_face.jpg"/>
          <p:cNvPicPr>
            <a:picLocks noChangeAspect="1" noChangeArrowheads="1"/>
          </p:cNvPicPr>
          <p:nvPr/>
        </p:nvPicPr>
        <p:blipFill>
          <a:blip r:embed="rId2" cstate="print">
            <a:grayscl/>
          </a:blip>
          <a:srcRect/>
          <a:stretch>
            <a:fillRect/>
          </a:stretch>
        </p:blipFill>
        <p:spPr bwMode="auto">
          <a:xfrm>
            <a:off x="5214938" y="1571625"/>
            <a:ext cx="3225800" cy="4162425"/>
          </a:xfrm>
          <a:prstGeom prst="rect">
            <a:avLst/>
          </a:prstGeom>
          <a:solidFill>
            <a:schemeClr val="tx1"/>
          </a:solidFill>
          <a:ln>
            <a:solidFill>
              <a:srgbClr val="00B0F0"/>
            </a:solidFill>
          </a:ln>
        </p:spPr>
      </p:pic>
      <p:sp>
        <p:nvSpPr>
          <p:cNvPr id="18" name="CaixaDeTexto 17"/>
          <p:cNvSpPr txBox="1"/>
          <p:nvPr/>
        </p:nvSpPr>
        <p:spPr>
          <a:xfrm>
            <a:off x="0" y="6581775"/>
            <a:ext cx="6000750" cy="276225"/>
          </a:xfrm>
          <a:prstGeom prst="rect">
            <a:avLst/>
          </a:prstGeom>
          <a:noFill/>
        </p:spPr>
        <p:txBody>
          <a:bodyPr>
            <a:spAutoFit/>
          </a:bodyPr>
          <a:lstStyle/>
          <a:p>
            <a:pPr algn="l">
              <a:defRPr/>
            </a:pPr>
            <a:r>
              <a:rPr lang="pt-BR" sz="1200" dirty="0">
                <a:solidFill>
                  <a:srgbClr val="00B0F0"/>
                </a:solidFill>
                <a:latin typeface="Century Gothic" pitchFamily="34" charset="0"/>
              </a:rPr>
              <a:t>Crédito da imagem: http://www.webmastertalkforums.com</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8612"/>
                                        </p:tgtEl>
                                        <p:attrNameLst>
                                          <p:attrName>style.visibility</p:attrName>
                                        </p:attrNameLst>
                                      </p:cBhvr>
                                      <p:to>
                                        <p:strVal val="visible"/>
                                      </p:to>
                                    </p:set>
                                    <p:animEffect transition="in" filter="fade">
                                      <p:cBhvr>
                                        <p:cTn id="15" dur="2000"/>
                                        <p:tgtEl>
                                          <p:spTgt spid="686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1"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755576" y="2852936"/>
            <a:ext cx="7772400" cy="1143000"/>
          </a:xfrm>
        </p:spPr>
        <p:txBody>
          <a:bodyPr/>
          <a:lstStyle/>
          <a:p>
            <a:pPr>
              <a:defRPr/>
            </a:pPr>
            <a:r>
              <a:rPr lang="pt-BR" dirty="0" smtClean="0">
                <a:solidFill>
                  <a:schemeClr val="bg1"/>
                </a:solidFill>
                <a:latin typeface="Century Gothic" pitchFamily="34" charset="0"/>
              </a:rPr>
              <a:t>Montagens</a:t>
            </a:r>
          </a:p>
        </p:txBody>
      </p:sp>
    </p:spTree>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ítulo 1"/>
          <p:cNvSpPr>
            <a:spLocks noGrp="1"/>
          </p:cNvSpPr>
          <p:nvPr>
            <p:ph type="title"/>
          </p:nvPr>
        </p:nvSpPr>
        <p:spPr>
          <a:xfrm>
            <a:off x="683568" y="2492896"/>
            <a:ext cx="7772400" cy="1143000"/>
          </a:xfrm>
        </p:spPr>
        <p:txBody>
          <a:bodyPr/>
          <a:lstStyle/>
          <a:p>
            <a:r>
              <a:rPr lang="pt-BR" dirty="0" smtClean="0">
                <a:solidFill>
                  <a:schemeClr val="bg1"/>
                </a:solidFill>
                <a:latin typeface="Century Gothic" pitchFamily="34" charset="0"/>
              </a:rPr>
              <a:t>O ponto cardeal Sul e o Cruzeiro do Sul</a:t>
            </a:r>
          </a:p>
        </p:txBody>
      </p:sp>
    </p:spTree>
  </p:cSld>
  <p:clrMapOvr>
    <a:masterClrMapping/>
  </p:clrMapOvr>
  <p:transition spd="slow">
    <p:fad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ítulo 3"/>
          <p:cNvSpPr>
            <a:spLocks noGrp="1"/>
          </p:cNvSpPr>
          <p:nvPr>
            <p:ph type="title"/>
          </p:nvPr>
        </p:nvSpPr>
        <p:spPr>
          <a:xfrm>
            <a:off x="611560" y="53752"/>
            <a:ext cx="7772400" cy="1143000"/>
          </a:xfrm>
        </p:spPr>
        <p:txBody>
          <a:bodyPr/>
          <a:lstStyle/>
          <a:p>
            <a:pPr>
              <a:defRPr/>
            </a:pPr>
            <a:r>
              <a:rPr lang="pt-BR" dirty="0" smtClean="0">
                <a:solidFill>
                  <a:schemeClr val="accent6">
                    <a:lumMod val="75000"/>
                  </a:schemeClr>
                </a:solidFill>
                <a:latin typeface="Century Gothic" pitchFamily="34" charset="0"/>
              </a:rPr>
              <a:t>Montagens</a:t>
            </a:r>
          </a:p>
        </p:txBody>
      </p:sp>
      <p:pic>
        <p:nvPicPr>
          <p:cNvPr id="1026" name="Picture 2" descr="http://www.oasi.org.uk/Telescopes/CFTOB/Mounts.gif"/>
          <p:cNvPicPr>
            <a:picLocks noChangeAspect="1" noChangeArrowheads="1"/>
          </p:cNvPicPr>
          <p:nvPr/>
        </p:nvPicPr>
        <p:blipFill>
          <a:blip r:embed="rId2" cstate="print"/>
          <a:srcRect/>
          <a:stretch>
            <a:fillRect/>
          </a:stretch>
        </p:blipFill>
        <p:spPr bwMode="auto">
          <a:xfrm>
            <a:off x="0" y="1237257"/>
            <a:ext cx="9144000" cy="5072063"/>
          </a:xfrm>
          <a:prstGeom prst="rect">
            <a:avLst/>
          </a:prstGeom>
          <a:noFill/>
        </p:spPr>
      </p:pic>
      <p:sp>
        <p:nvSpPr>
          <p:cNvPr id="5" name="Retângulo 4"/>
          <p:cNvSpPr/>
          <p:nvPr/>
        </p:nvSpPr>
        <p:spPr>
          <a:xfrm>
            <a:off x="0" y="6505599"/>
            <a:ext cx="7164288" cy="307777"/>
          </a:xfrm>
          <a:prstGeom prst="rect">
            <a:avLst/>
          </a:prstGeom>
        </p:spPr>
        <p:txBody>
          <a:bodyPr wrap="square">
            <a:spAutoFit/>
          </a:bodyPr>
          <a:lstStyle/>
          <a:p>
            <a:pPr algn="l"/>
            <a:r>
              <a:rPr lang="en-US" sz="1400" dirty="0" err="1" smtClean="0">
                <a:solidFill>
                  <a:schemeClr val="accent6">
                    <a:lumMod val="75000"/>
                  </a:schemeClr>
                </a:solidFill>
                <a:latin typeface="Century Gothic" pitchFamily="34" charset="0"/>
              </a:rPr>
              <a:t>Fonte</a:t>
            </a:r>
            <a:r>
              <a:rPr lang="en-US" sz="1400" dirty="0" smtClean="0">
                <a:solidFill>
                  <a:schemeClr val="accent6">
                    <a:lumMod val="75000"/>
                  </a:schemeClr>
                </a:solidFill>
                <a:latin typeface="Century Gothic" pitchFamily="34" charset="0"/>
              </a:rPr>
              <a:t> </a:t>
            </a:r>
            <a:r>
              <a:rPr lang="en-US" sz="1400" dirty="0" err="1" smtClean="0">
                <a:solidFill>
                  <a:schemeClr val="accent6">
                    <a:lumMod val="75000"/>
                  </a:schemeClr>
                </a:solidFill>
                <a:latin typeface="Century Gothic" pitchFamily="34" charset="0"/>
              </a:rPr>
              <a:t>da</a:t>
            </a:r>
            <a:r>
              <a:rPr lang="en-US" sz="1400" dirty="0" smtClean="0">
                <a:solidFill>
                  <a:schemeClr val="accent6">
                    <a:lumMod val="75000"/>
                  </a:schemeClr>
                </a:solidFill>
                <a:latin typeface="Century Gothic" pitchFamily="34" charset="0"/>
              </a:rPr>
              <a:t> </a:t>
            </a:r>
            <a:r>
              <a:rPr lang="en-US" sz="1400" dirty="0" err="1" smtClean="0">
                <a:solidFill>
                  <a:schemeClr val="accent6">
                    <a:lumMod val="75000"/>
                  </a:schemeClr>
                </a:solidFill>
                <a:latin typeface="Century Gothic" pitchFamily="34" charset="0"/>
              </a:rPr>
              <a:t>imagem</a:t>
            </a:r>
            <a:r>
              <a:rPr lang="en-US" sz="1400" dirty="0" smtClean="0">
                <a:solidFill>
                  <a:schemeClr val="accent6">
                    <a:lumMod val="75000"/>
                  </a:schemeClr>
                </a:solidFill>
                <a:latin typeface="Century Gothic" pitchFamily="34" charset="0"/>
              </a:rPr>
              <a:t>: http://www.oasi.org.uk/Telescopes/CFTOB/Mounts.gif</a:t>
            </a:r>
            <a:endParaRPr lang="en-US" sz="1400" dirty="0">
              <a:solidFill>
                <a:schemeClr val="accent6">
                  <a:lumMod val="75000"/>
                </a:schemeClr>
              </a:solidFill>
              <a:latin typeface="Century Gothic" pitchFamily="34" charset="0"/>
            </a:endParaRPr>
          </a:p>
        </p:txBody>
      </p:sp>
      <p:sp>
        <p:nvSpPr>
          <p:cNvPr id="2" name="Retângulo 1"/>
          <p:cNvSpPr/>
          <p:nvPr/>
        </p:nvSpPr>
        <p:spPr bwMode="auto">
          <a:xfrm>
            <a:off x="3995936" y="1237257"/>
            <a:ext cx="4968552" cy="5072063"/>
          </a:xfrm>
          <a:prstGeom prst="rect">
            <a:avLst/>
          </a:prstGeom>
          <a:solidFill>
            <a:schemeClr val="bg1"/>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ítulo 1"/>
          <p:cNvSpPr>
            <a:spLocks noGrp="1"/>
          </p:cNvSpPr>
          <p:nvPr>
            <p:ph type="title"/>
          </p:nvPr>
        </p:nvSpPr>
        <p:spPr>
          <a:xfrm>
            <a:off x="683568" y="2718048"/>
            <a:ext cx="7772400" cy="1143000"/>
          </a:xfrm>
        </p:spPr>
        <p:txBody>
          <a:bodyPr/>
          <a:lstStyle/>
          <a:p>
            <a:r>
              <a:rPr lang="pt-BR" dirty="0" smtClean="0">
                <a:solidFill>
                  <a:srgbClr val="00B0F0"/>
                </a:solidFill>
                <a:latin typeface="Century Gothic" pitchFamily="34" charset="0"/>
              </a:rPr>
              <a:t>O quê observar</a:t>
            </a:r>
          </a:p>
        </p:txBody>
      </p:sp>
    </p:spTree>
  </p:cSld>
  <p:clrMapOvr>
    <a:masterClrMapping/>
  </p:clrMapOvr>
  <p:transition spd="slow">
    <p:fad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ítulo 1"/>
          <p:cNvSpPr>
            <a:spLocks noGrp="1"/>
          </p:cNvSpPr>
          <p:nvPr>
            <p:ph type="title"/>
          </p:nvPr>
        </p:nvSpPr>
        <p:spPr>
          <a:xfrm>
            <a:off x="683568" y="2718048"/>
            <a:ext cx="7772400" cy="1143000"/>
          </a:xfrm>
        </p:spPr>
        <p:txBody>
          <a:bodyPr/>
          <a:lstStyle/>
          <a:p>
            <a:r>
              <a:rPr lang="pt-BR" dirty="0" smtClean="0">
                <a:solidFill>
                  <a:schemeClr val="bg1"/>
                </a:solidFill>
                <a:latin typeface="Century Gothic" pitchFamily="34" charset="0"/>
              </a:rPr>
              <a:t>A Lua</a:t>
            </a:r>
          </a:p>
        </p:txBody>
      </p:sp>
    </p:spTree>
  </p:cSld>
  <p:clrMapOvr>
    <a:masterClrMapping/>
  </p:clrMapOvr>
  <p:transition spd="slow">
    <p:fad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10" name="Picture 2" descr="http://photos.com.br/wp-content/uploads/2014/12/fotos-da-lua-jefferson-allan-9.jpg"/>
          <p:cNvPicPr>
            <a:picLocks noChangeAspect="1" noChangeArrowheads="1"/>
          </p:cNvPicPr>
          <p:nvPr/>
        </p:nvPicPr>
        <p:blipFill>
          <a:blip r:embed="rId2" cstate="print"/>
          <a:srcRect/>
          <a:stretch>
            <a:fillRect/>
          </a:stretch>
        </p:blipFill>
        <p:spPr bwMode="auto">
          <a:xfrm>
            <a:off x="755576" y="1196752"/>
            <a:ext cx="7620000" cy="5076826"/>
          </a:xfrm>
          <a:prstGeom prst="rect">
            <a:avLst/>
          </a:prstGeom>
          <a:noFill/>
        </p:spPr>
      </p:pic>
      <p:sp>
        <p:nvSpPr>
          <p:cNvPr id="20482" name="Título 1"/>
          <p:cNvSpPr>
            <a:spLocks noGrp="1"/>
          </p:cNvSpPr>
          <p:nvPr>
            <p:ph type="title"/>
          </p:nvPr>
        </p:nvSpPr>
        <p:spPr>
          <a:xfrm>
            <a:off x="616024" y="116632"/>
            <a:ext cx="7772400" cy="1143000"/>
          </a:xfrm>
        </p:spPr>
        <p:txBody>
          <a:bodyPr/>
          <a:lstStyle/>
          <a:p>
            <a:r>
              <a:rPr lang="pt-BR" dirty="0" smtClean="0">
                <a:solidFill>
                  <a:schemeClr val="bg1"/>
                </a:solidFill>
                <a:latin typeface="Century Gothic" pitchFamily="34" charset="0"/>
              </a:rPr>
              <a:t>A Lua ao telescópio</a:t>
            </a:r>
          </a:p>
        </p:txBody>
      </p:sp>
      <p:sp>
        <p:nvSpPr>
          <p:cNvPr id="4" name="Rectangle 3"/>
          <p:cNvSpPr>
            <a:spLocks noChangeArrowheads="1"/>
          </p:cNvSpPr>
          <p:nvPr/>
        </p:nvSpPr>
        <p:spPr bwMode="auto">
          <a:xfrm>
            <a:off x="0" y="6536377"/>
            <a:ext cx="9144000" cy="276999"/>
          </a:xfrm>
          <a:prstGeom prst="rect">
            <a:avLst/>
          </a:prstGeom>
          <a:noFill/>
          <a:ln w="9525">
            <a:noFill/>
            <a:miter lim="800000"/>
            <a:headEnd/>
            <a:tailEnd/>
          </a:ln>
        </p:spPr>
        <p:txBody>
          <a:bodyPr wrap="square">
            <a:spAutoFit/>
          </a:bodyPr>
          <a:lstStyle/>
          <a:p>
            <a:pPr algn="l" eaLnBrk="1" hangingPunct="1"/>
            <a:r>
              <a:rPr lang="pt-BR" sz="1200" b="0" dirty="0" smtClean="0">
                <a:solidFill>
                  <a:schemeClr val="bg1">
                    <a:lumMod val="85000"/>
                  </a:schemeClr>
                </a:solidFill>
                <a:latin typeface="Century Gothic" pitchFamily="34" charset="0"/>
              </a:rPr>
              <a:t>Fonte </a:t>
            </a:r>
            <a:r>
              <a:rPr lang="pt-BR" sz="1200" b="0" dirty="0">
                <a:solidFill>
                  <a:schemeClr val="bg1">
                    <a:lumMod val="85000"/>
                  </a:schemeClr>
                </a:solidFill>
                <a:latin typeface="Century Gothic" pitchFamily="34" charset="0"/>
              </a:rPr>
              <a:t>da imagem: </a:t>
            </a:r>
            <a:r>
              <a:rPr lang="pt-BR" sz="1200" b="0" dirty="0" smtClean="0">
                <a:solidFill>
                  <a:schemeClr val="bg1">
                    <a:lumMod val="85000"/>
                  </a:schemeClr>
                </a:solidFill>
                <a:latin typeface="Century Gothic" pitchFamily="34" charset="0"/>
              </a:rPr>
              <a:t>http://photos.com.br/wp-content/uploads/2014/12/fotos-da-lua-jefferson-allan-9.jpg</a:t>
            </a:r>
            <a:endParaRPr lang="pt-BR" sz="1200" b="0" dirty="0">
              <a:solidFill>
                <a:schemeClr val="bg1">
                  <a:lumMod val="85000"/>
                </a:schemeClr>
              </a:solidFill>
              <a:latin typeface="Century Gothic" pitchFamily="34" charset="0"/>
            </a:endParaRPr>
          </a:p>
        </p:txBody>
      </p:sp>
    </p:spTree>
  </p:cSld>
  <p:clrMapOvr>
    <a:masterClrMapping/>
  </p:clrMapOvr>
  <p:transition spd="slow">
    <p:fad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10135"/>
          <a:stretch/>
        </p:blipFill>
        <p:spPr bwMode="auto">
          <a:xfrm>
            <a:off x="-36512" y="-3321"/>
            <a:ext cx="9216000" cy="68454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482" name="Título 1"/>
          <p:cNvSpPr>
            <a:spLocks noGrp="1"/>
          </p:cNvSpPr>
          <p:nvPr>
            <p:ph type="title"/>
          </p:nvPr>
        </p:nvSpPr>
        <p:spPr>
          <a:xfrm>
            <a:off x="616024" y="116632"/>
            <a:ext cx="7772400" cy="1143000"/>
          </a:xfrm>
        </p:spPr>
        <p:txBody>
          <a:bodyPr/>
          <a:lstStyle/>
          <a:p>
            <a:r>
              <a:rPr lang="pt-BR" dirty="0" smtClean="0">
                <a:solidFill>
                  <a:schemeClr val="bg1"/>
                </a:solidFill>
                <a:latin typeface="Century Gothic" pitchFamily="34" charset="0"/>
              </a:rPr>
              <a:t>A Lua ao telescópio</a:t>
            </a:r>
          </a:p>
        </p:txBody>
      </p:sp>
      <p:sp>
        <p:nvSpPr>
          <p:cNvPr id="4" name="Rectangle 3"/>
          <p:cNvSpPr>
            <a:spLocks noChangeArrowheads="1"/>
          </p:cNvSpPr>
          <p:nvPr/>
        </p:nvSpPr>
        <p:spPr bwMode="auto">
          <a:xfrm>
            <a:off x="0" y="6536377"/>
            <a:ext cx="9144000" cy="461665"/>
          </a:xfrm>
          <a:prstGeom prst="rect">
            <a:avLst/>
          </a:prstGeom>
          <a:noFill/>
          <a:ln w="9525">
            <a:noFill/>
            <a:miter lim="800000"/>
            <a:headEnd/>
            <a:tailEnd/>
          </a:ln>
        </p:spPr>
        <p:txBody>
          <a:bodyPr wrap="square">
            <a:spAutoFit/>
          </a:bodyPr>
          <a:lstStyle/>
          <a:p>
            <a:pPr algn="l" eaLnBrk="1" hangingPunct="1"/>
            <a:r>
              <a:rPr lang="pt-BR" sz="1200" b="0" dirty="0" smtClean="0">
                <a:solidFill>
                  <a:schemeClr val="bg1">
                    <a:lumMod val="85000"/>
                  </a:schemeClr>
                </a:solidFill>
                <a:latin typeface="Century Gothic" pitchFamily="34" charset="0"/>
              </a:rPr>
              <a:t> Crédito da imagem: Roland </a:t>
            </a:r>
            <a:r>
              <a:rPr lang="pt-BR" sz="1200" b="0" dirty="0" err="1" smtClean="0">
                <a:solidFill>
                  <a:schemeClr val="bg1">
                    <a:lumMod val="85000"/>
                  </a:schemeClr>
                </a:solidFill>
                <a:latin typeface="Century Gothic" pitchFamily="34" charset="0"/>
              </a:rPr>
              <a:t>Christen,disponível</a:t>
            </a:r>
            <a:r>
              <a:rPr lang="pt-BR" sz="1200" b="0" dirty="0">
                <a:solidFill>
                  <a:schemeClr val="bg1">
                    <a:lumMod val="85000"/>
                  </a:schemeClr>
                </a:solidFill>
                <a:latin typeface="Century Gothic" pitchFamily="34" charset="0"/>
              </a:rPr>
              <a:t> em </a:t>
            </a:r>
            <a:r>
              <a:rPr lang="pt-BR" sz="1200" b="0" dirty="0">
                <a:solidFill>
                  <a:schemeClr val="bg1">
                    <a:lumMod val="85000"/>
                  </a:schemeClr>
                </a:solidFill>
                <a:latin typeface="Century Gothic" pitchFamily="34" charset="0"/>
                <a:hlinkClick r:id="rId4"/>
              </a:rPr>
              <a:t>http://</a:t>
            </a:r>
            <a:r>
              <a:rPr lang="pt-BR" sz="1200" b="0" dirty="0" smtClean="0">
                <a:solidFill>
                  <a:schemeClr val="bg1">
                    <a:lumMod val="85000"/>
                  </a:schemeClr>
                </a:solidFill>
                <a:latin typeface="Century Gothic" pitchFamily="34" charset="0"/>
                <a:hlinkClick r:id="rId4"/>
              </a:rPr>
              <a:t>www.company7.com/library/begin.html</a:t>
            </a:r>
            <a:endParaRPr lang="pt-BR" sz="1200" b="0" dirty="0" smtClean="0">
              <a:solidFill>
                <a:schemeClr val="bg1">
                  <a:lumMod val="85000"/>
                </a:schemeClr>
              </a:solidFill>
              <a:latin typeface="Century Gothic" pitchFamily="34" charset="0"/>
            </a:endParaRPr>
          </a:p>
          <a:p>
            <a:pPr algn="l" eaLnBrk="1" hangingPunct="1"/>
            <a:endParaRPr lang="pt-BR" sz="1200" b="0" dirty="0">
              <a:solidFill>
                <a:schemeClr val="bg1">
                  <a:lumMod val="85000"/>
                </a:schemeClr>
              </a:solidFill>
              <a:latin typeface="Century Gothic" pitchFamily="34" charset="0"/>
            </a:endParaRPr>
          </a:p>
        </p:txBody>
      </p:sp>
    </p:spTree>
  </p:cSld>
  <p:clrMapOvr>
    <a:masterClrMapping/>
  </p:clrMapOvr>
  <p:transition spd="slow">
    <p:fade/>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Oval 2"/>
          <p:cNvSpPr>
            <a:spLocks noChangeArrowheads="1"/>
          </p:cNvSpPr>
          <p:nvPr/>
        </p:nvSpPr>
        <p:spPr bwMode="auto">
          <a:xfrm>
            <a:off x="874713" y="1295400"/>
            <a:ext cx="7467600" cy="4572000"/>
          </a:xfrm>
          <a:prstGeom prst="ellipse">
            <a:avLst/>
          </a:prstGeom>
          <a:noFill/>
          <a:ln w="12700" cap="rnd">
            <a:solidFill>
              <a:schemeClr val="bg1"/>
            </a:solidFill>
            <a:prstDash val="sysDot"/>
            <a:round/>
            <a:headEnd type="none" w="sm" len="sm"/>
            <a:tailEnd type="none" w="sm" len="sm"/>
          </a:ln>
        </p:spPr>
        <p:txBody>
          <a:bodyPr wrap="none" anchor="ctr"/>
          <a:lstStyle/>
          <a:p>
            <a:endParaRPr lang="pt-BR">
              <a:solidFill>
                <a:schemeClr val="accent6">
                  <a:lumMod val="20000"/>
                  <a:lumOff val="80000"/>
                </a:schemeClr>
              </a:solidFill>
              <a:latin typeface="Century Gothic" pitchFamily="34" charset="0"/>
            </a:endParaRPr>
          </a:p>
        </p:txBody>
      </p:sp>
      <p:sp>
        <p:nvSpPr>
          <p:cNvPr id="28675" name="Oval 4"/>
          <p:cNvSpPr>
            <a:spLocks noChangeArrowheads="1"/>
          </p:cNvSpPr>
          <p:nvPr/>
        </p:nvSpPr>
        <p:spPr bwMode="auto">
          <a:xfrm>
            <a:off x="533400" y="3240088"/>
            <a:ext cx="682625" cy="682625"/>
          </a:xfrm>
          <a:prstGeom prst="ellipse">
            <a:avLst/>
          </a:prstGeom>
          <a:solidFill>
            <a:schemeClr val="tx1"/>
          </a:solidFill>
          <a:ln w="31750">
            <a:solidFill>
              <a:schemeClr val="bg1"/>
            </a:solidFill>
            <a:prstDash val="sysDot"/>
            <a:round/>
            <a:headEnd type="none" w="sm" len="sm"/>
            <a:tailEnd type="none" w="sm" len="sm"/>
          </a:ln>
        </p:spPr>
        <p:txBody>
          <a:bodyPr wrap="none" anchor="ctr"/>
          <a:lstStyle/>
          <a:p>
            <a:endParaRPr lang="pt-BR">
              <a:solidFill>
                <a:schemeClr val="accent6">
                  <a:lumMod val="20000"/>
                  <a:lumOff val="80000"/>
                </a:schemeClr>
              </a:solidFill>
              <a:latin typeface="Century Gothic" pitchFamily="34" charset="0"/>
            </a:endParaRPr>
          </a:p>
        </p:txBody>
      </p:sp>
      <p:sp>
        <p:nvSpPr>
          <p:cNvPr id="11269" name="Text Box 5"/>
          <p:cNvSpPr txBox="1">
            <a:spLocks noChangeArrowheads="1"/>
          </p:cNvSpPr>
          <p:nvPr/>
        </p:nvSpPr>
        <p:spPr bwMode="auto">
          <a:xfrm>
            <a:off x="64027" y="3124200"/>
            <a:ext cx="514885" cy="830997"/>
          </a:xfrm>
          <a:prstGeom prst="rect">
            <a:avLst/>
          </a:prstGeom>
          <a:noFill/>
          <a:ln w="12700">
            <a:noFill/>
            <a:miter lim="800000"/>
            <a:headEnd type="none" w="sm" len="sm"/>
            <a:tailEnd type="none" w="sm" len="sm"/>
          </a:ln>
        </p:spPr>
        <p:txBody>
          <a:bodyPr wrap="none">
            <a:spAutoFit/>
          </a:bodyPr>
          <a:lstStyle/>
          <a:p>
            <a:pPr>
              <a:defRPr/>
            </a:pPr>
            <a:r>
              <a:rPr lang="pt-BR" dirty="0">
                <a:solidFill>
                  <a:schemeClr val="bg1">
                    <a:lumMod val="85000"/>
                  </a:schemeClr>
                </a:solidFill>
                <a:latin typeface="Century Gothic" pitchFamily="34" charset="0"/>
              </a:rPr>
              <a:t>Dia</a:t>
            </a:r>
          </a:p>
          <a:p>
            <a:pPr>
              <a:defRPr/>
            </a:pPr>
            <a:r>
              <a:rPr lang="pt-BR" dirty="0">
                <a:solidFill>
                  <a:schemeClr val="bg1">
                    <a:lumMod val="85000"/>
                  </a:schemeClr>
                </a:solidFill>
                <a:latin typeface="Century Gothic" pitchFamily="34" charset="0"/>
              </a:rPr>
              <a:t>1 e</a:t>
            </a:r>
          </a:p>
          <a:p>
            <a:pPr>
              <a:defRPr/>
            </a:pPr>
            <a:r>
              <a:rPr lang="pt-BR" dirty="0">
                <a:solidFill>
                  <a:schemeClr val="bg1">
                    <a:lumMod val="85000"/>
                  </a:schemeClr>
                </a:solidFill>
                <a:latin typeface="Century Gothic" pitchFamily="34" charset="0"/>
              </a:rPr>
              <a:t>29</a:t>
            </a:r>
          </a:p>
        </p:txBody>
      </p:sp>
      <p:sp>
        <p:nvSpPr>
          <p:cNvPr id="28677" name="Text Box 6"/>
          <p:cNvSpPr txBox="1">
            <a:spLocks noChangeArrowheads="1"/>
          </p:cNvSpPr>
          <p:nvPr/>
        </p:nvSpPr>
        <p:spPr bwMode="auto">
          <a:xfrm>
            <a:off x="1259642" y="3302000"/>
            <a:ext cx="720070" cy="584775"/>
          </a:xfrm>
          <a:prstGeom prst="rect">
            <a:avLst/>
          </a:prstGeom>
          <a:noFill/>
          <a:ln w="12700">
            <a:noFill/>
            <a:miter lim="800000"/>
            <a:headEnd type="none" w="sm" len="sm"/>
            <a:tailEnd type="none" w="sm" len="sm"/>
          </a:ln>
        </p:spPr>
        <p:txBody>
          <a:bodyPr wrap="none">
            <a:spAutoFit/>
          </a:bodyPr>
          <a:lstStyle/>
          <a:p>
            <a:r>
              <a:rPr lang="pt-BR" dirty="0">
                <a:solidFill>
                  <a:srgbClr val="FFFF00"/>
                </a:solidFill>
                <a:latin typeface="Century Gothic" pitchFamily="34" charset="0"/>
              </a:rPr>
              <a:t>Lua</a:t>
            </a:r>
          </a:p>
          <a:p>
            <a:r>
              <a:rPr lang="pt-BR" dirty="0">
                <a:solidFill>
                  <a:srgbClr val="FFFF00"/>
                </a:solidFill>
                <a:latin typeface="Century Gothic" pitchFamily="34" charset="0"/>
              </a:rPr>
              <a:t>Nova</a:t>
            </a:r>
          </a:p>
        </p:txBody>
      </p:sp>
      <p:grpSp>
        <p:nvGrpSpPr>
          <p:cNvPr id="2" name="Group 7"/>
          <p:cNvGrpSpPr>
            <a:grpSpLocks/>
          </p:cNvGrpSpPr>
          <p:nvPr/>
        </p:nvGrpSpPr>
        <p:grpSpPr bwMode="auto">
          <a:xfrm>
            <a:off x="1066800" y="2286000"/>
            <a:ext cx="381000" cy="762000"/>
            <a:chOff x="672" y="1440"/>
            <a:chExt cx="240" cy="480"/>
          </a:xfrm>
          <a:solidFill>
            <a:schemeClr val="accent3">
              <a:lumMod val="75000"/>
            </a:schemeClr>
          </a:solidFill>
        </p:grpSpPr>
        <p:sp>
          <p:nvSpPr>
            <p:cNvPr id="11404" name="AutoShape 8"/>
            <p:cNvSpPr>
              <a:spLocks noChangeArrowheads="1"/>
            </p:cNvSpPr>
            <p:nvPr/>
          </p:nvSpPr>
          <p:spPr bwMode="auto">
            <a:xfrm>
              <a:off x="672" y="1440"/>
              <a:ext cx="240" cy="480"/>
            </a:xfrm>
            <a:prstGeom prst="moon">
              <a:avLst>
                <a:gd name="adj" fmla="val 29583"/>
              </a:avLst>
            </a:prstGeom>
            <a:grpFill/>
            <a:ln w="12700">
              <a:solidFill>
                <a:schemeClr val="tx1"/>
              </a:solidFill>
              <a:miter lim="800000"/>
              <a:headEnd type="none" w="sm" len="sm"/>
              <a:tailEnd type="none" w="sm" len="sm"/>
            </a:ln>
          </p:spPr>
          <p:txBody>
            <a:bodyPr wrap="none" anchor="ctr"/>
            <a:lstStyle/>
            <a:p>
              <a:pPr>
                <a:defRPr/>
              </a:pPr>
              <a:endParaRPr lang="pt-BR">
                <a:solidFill>
                  <a:schemeClr val="accent6">
                    <a:lumMod val="20000"/>
                    <a:lumOff val="80000"/>
                  </a:schemeClr>
                </a:solidFill>
                <a:latin typeface="Century Gothic" pitchFamily="34" charset="0"/>
              </a:endParaRPr>
            </a:p>
          </p:txBody>
        </p:sp>
        <p:sp>
          <p:nvSpPr>
            <p:cNvPr id="11405" name="Oval 9"/>
            <p:cNvSpPr>
              <a:spLocks noChangeArrowheads="1"/>
            </p:cNvSpPr>
            <p:nvPr/>
          </p:nvSpPr>
          <p:spPr bwMode="auto">
            <a:xfrm>
              <a:off x="689" y="1652"/>
              <a:ext cx="48" cy="48"/>
            </a:xfrm>
            <a:prstGeom prst="ellipse">
              <a:avLst/>
            </a:prstGeom>
            <a:grpFill/>
            <a:ln w="12700">
              <a:noFill/>
              <a:round/>
              <a:headEnd type="none" w="sm" len="sm"/>
              <a:tailEnd type="none" w="sm" len="sm"/>
            </a:ln>
          </p:spPr>
          <p:txBody>
            <a:bodyPr wrap="none" anchor="ctr"/>
            <a:lstStyle/>
            <a:p>
              <a:pPr>
                <a:defRPr/>
              </a:pPr>
              <a:endParaRPr lang="pt-BR">
                <a:solidFill>
                  <a:schemeClr val="accent6">
                    <a:lumMod val="20000"/>
                    <a:lumOff val="80000"/>
                  </a:schemeClr>
                </a:solidFill>
                <a:latin typeface="Century Gothic" pitchFamily="34" charset="0"/>
              </a:endParaRPr>
            </a:p>
          </p:txBody>
        </p:sp>
      </p:grpSp>
      <p:grpSp>
        <p:nvGrpSpPr>
          <p:cNvPr id="3" name="Group 10"/>
          <p:cNvGrpSpPr>
            <a:grpSpLocks/>
          </p:cNvGrpSpPr>
          <p:nvPr/>
        </p:nvGrpSpPr>
        <p:grpSpPr bwMode="auto">
          <a:xfrm>
            <a:off x="2000232" y="1428736"/>
            <a:ext cx="381000" cy="762000"/>
            <a:chOff x="1392" y="864"/>
            <a:chExt cx="240" cy="480"/>
          </a:xfrm>
          <a:solidFill>
            <a:schemeClr val="accent3">
              <a:lumMod val="75000"/>
            </a:schemeClr>
          </a:solidFill>
        </p:grpSpPr>
        <p:sp>
          <p:nvSpPr>
            <p:cNvPr id="11402" name="AutoShape 11"/>
            <p:cNvSpPr>
              <a:spLocks noChangeArrowheads="1"/>
            </p:cNvSpPr>
            <p:nvPr/>
          </p:nvSpPr>
          <p:spPr bwMode="auto">
            <a:xfrm>
              <a:off x="1392" y="864"/>
              <a:ext cx="240" cy="480"/>
            </a:xfrm>
            <a:prstGeom prst="moon">
              <a:avLst>
                <a:gd name="adj" fmla="val 58333"/>
              </a:avLst>
            </a:prstGeom>
            <a:grpFill/>
            <a:ln w="12700">
              <a:solidFill>
                <a:schemeClr val="tx1"/>
              </a:solidFill>
              <a:miter lim="800000"/>
              <a:headEnd type="none" w="sm" len="sm"/>
              <a:tailEnd type="none" w="sm" len="sm"/>
            </a:ln>
          </p:spPr>
          <p:txBody>
            <a:bodyPr wrap="none" anchor="ctr"/>
            <a:lstStyle/>
            <a:p>
              <a:pPr>
                <a:defRPr/>
              </a:pPr>
              <a:endParaRPr lang="pt-BR">
                <a:solidFill>
                  <a:schemeClr val="accent6">
                    <a:lumMod val="20000"/>
                    <a:lumOff val="80000"/>
                  </a:schemeClr>
                </a:solidFill>
                <a:latin typeface="Century Gothic" pitchFamily="34" charset="0"/>
              </a:endParaRPr>
            </a:p>
          </p:txBody>
        </p:sp>
        <p:sp>
          <p:nvSpPr>
            <p:cNvPr id="11403" name="Oval 12"/>
            <p:cNvSpPr>
              <a:spLocks noChangeArrowheads="1"/>
            </p:cNvSpPr>
            <p:nvPr/>
          </p:nvSpPr>
          <p:spPr bwMode="auto">
            <a:xfrm>
              <a:off x="1407" y="1074"/>
              <a:ext cx="48" cy="48"/>
            </a:xfrm>
            <a:prstGeom prst="ellipse">
              <a:avLst/>
            </a:prstGeom>
            <a:grpFill/>
            <a:ln w="12700">
              <a:noFill/>
              <a:round/>
              <a:headEnd type="none" w="sm" len="sm"/>
              <a:tailEnd type="none" w="sm" len="sm"/>
            </a:ln>
          </p:spPr>
          <p:txBody>
            <a:bodyPr wrap="none" anchor="ctr"/>
            <a:lstStyle/>
            <a:p>
              <a:pPr>
                <a:defRPr/>
              </a:pPr>
              <a:endParaRPr lang="pt-BR">
                <a:solidFill>
                  <a:schemeClr val="accent6">
                    <a:lumMod val="20000"/>
                    <a:lumOff val="80000"/>
                  </a:schemeClr>
                </a:solidFill>
                <a:latin typeface="Century Gothic" pitchFamily="34" charset="0"/>
              </a:endParaRPr>
            </a:p>
          </p:txBody>
        </p:sp>
      </p:grpSp>
      <p:grpSp>
        <p:nvGrpSpPr>
          <p:cNvPr id="4" name="Group 13"/>
          <p:cNvGrpSpPr>
            <a:grpSpLocks/>
          </p:cNvGrpSpPr>
          <p:nvPr/>
        </p:nvGrpSpPr>
        <p:grpSpPr bwMode="auto">
          <a:xfrm>
            <a:off x="3143240" y="1000108"/>
            <a:ext cx="381000" cy="762000"/>
            <a:chOff x="2087" y="624"/>
            <a:chExt cx="240" cy="480"/>
          </a:xfrm>
          <a:solidFill>
            <a:schemeClr val="accent3">
              <a:lumMod val="75000"/>
            </a:schemeClr>
          </a:solidFill>
        </p:grpSpPr>
        <p:sp>
          <p:nvSpPr>
            <p:cNvPr id="11400" name="AutoShape 14"/>
            <p:cNvSpPr>
              <a:spLocks noChangeArrowheads="1"/>
            </p:cNvSpPr>
            <p:nvPr/>
          </p:nvSpPr>
          <p:spPr bwMode="auto">
            <a:xfrm>
              <a:off x="2087" y="624"/>
              <a:ext cx="240" cy="480"/>
            </a:xfrm>
            <a:prstGeom prst="moon">
              <a:avLst>
                <a:gd name="adj" fmla="val 79167"/>
              </a:avLst>
            </a:prstGeom>
            <a:grpFill/>
            <a:ln w="12700">
              <a:solidFill>
                <a:schemeClr val="tx1"/>
              </a:solidFill>
              <a:miter lim="800000"/>
              <a:headEnd type="none" w="sm" len="sm"/>
              <a:tailEnd type="none" w="sm" len="sm"/>
            </a:ln>
          </p:spPr>
          <p:txBody>
            <a:bodyPr wrap="none" anchor="ctr"/>
            <a:lstStyle/>
            <a:p>
              <a:pPr>
                <a:defRPr/>
              </a:pPr>
              <a:endParaRPr lang="pt-BR">
                <a:solidFill>
                  <a:schemeClr val="accent6">
                    <a:lumMod val="20000"/>
                    <a:lumOff val="80000"/>
                  </a:schemeClr>
                </a:solidFill>
                <a:latin typeface="Century Gothic" pitchFamily="34" charset="0"/>
              </a:endParaRPr>
            </a:p>
          </p:txBody>
        </p:sp>
        <p:sp>
          <p:nvSpPr>
            <p:cNvPr id="11401" name="Oval 15"/>
            <p:cNvSpPr>
              <a:spLocks noChangeArrowheads="1"/>
            </p:cNvSpPr>
            <p:nvPr/>
          </p:nvSpPr>
          <p:spPr bwMode="auto">
            <a:xfrm>
              <a:off x="2094" y="854"/>
              <a:ext cx="48" cy="48"/>
            </a:xfrm>
            <a:prstGeom prst="ellipse">
              <a:avLst/>
            </a:prstGeom>
            <a:grpFill/>
            <a:ln w="12700">
              <a:noFill/>
              <a:round/>
              <a:headEnd type="none" w="sm" len="sm"/>
              <a:tailEnd type="none" w="sm" len="sm"/>
            </a:ln>
          </p:spPr>
          <p:txBody>
            <a:bodyPr wrap="none" anchor="ctr"/>
            <a:lstStyle/>
            <a:p>
              <a:pPr>
                <a:defRPr/>
              </a:pPr>
              <a:endParaRPr lang="pt-BR">
                <a:solidFill>
                  <a:schemeClr val="accent6">
                    <a:lumMod val="20000"/>
                    <a:lumOff val="80000"/>
                  </a:schemeClr>
                </a:solidFill>
                <a:latin typeface="Century Gothic" pitchFamily="34" charset="0"/>
              </a:endParaRPr>
            </a:p>
          </p:txBody>
        </p:sp>
      </p:grpSp>
      <p:grpSp>
        <p:nvGrpSpPr>
          <p:cNvPr id="5" name="Group 16"/>
          <p:cNvGrpSpPr>
            <a:grpSpLocks/>
          </p:cNvGrpSpPr>
          <p:nvPr/>
        </p:nvGrpSpPr>
        <p:grpSpPr bwMode="auto">
          <a:xfrm>
            <a:off x="3402006" y="285728"/>
            <a:ext cx="2249489" cy="1924050"/>
            <a:chOff x="2239" y="192"/>
            <a:chExt cx="1417" cy="1212"/>
          </a:xfrm>
          <a:solidFill>
            <a:schemeClr val="accent3">
              <a:lumMod val="75000"/>
            </a:schemeClr>
          </a:solidFill>
        </p:grpSpPr>
        <p:sp>
          <p:nvSpPr>
            <p:cNvPr id="11396" name="Arc 17"/>
            <p:cNvSpPr>
              <a:spLocks/>
            </p:cNvSpPr>
            <p:nvPr/>
          </p:nvSpPr>
          <p:spPr bwMode="auto">
            <a:xfrm flipH="1">
              <a:off x="2786" y="576"/>
              <a:ext cx="237" cy="476"/>
            </a:xfrm>
            <a:custGeom>
              <a:avLst/>
              <a:gdLst>
                <a:gd name="T0" fmla="*/ 0 w 21600"/>
                <a:gd name="T1" fmla="*/ 0 h 43199"/>
                <a:gd name="T2" fmla="*/ 0 w 21600"/>
                <a:gd name="T3" fmla="*/ 0 h 43199"/>
                <a:gd name="T4" fmla="*/ 0 w 21600"/>
                <a:gd name="T5" fmla="*/ 0 h 43199"/>
                <a:gd name="T6" fmla="*/ 0 60000 65536"/>
                <a:gd name="T7" fmla="*/ 0 60000 65536"/>
                <a:gd name="T8" fmla="*/ 0 60000 65536"/>
                <a:gd name="T9" fmla="*/ 0 w 21600"/>
                <a:gd name="T10" fmla="*/ 0 h 43199"/>
                <a:gd name="T11" fmla="*/ 21600 w 21600"/>
                <a:gd name="T12" fmla="*/ 43199 h 43199"/>
              </a:gdLst>
              <a:ahLst/>
              <a:cxnLst>
                <a:cxn ang="T6">
                  <a:pos x="T0" y="T1"/>
                </a:cxn>
                <a:cxn ang="T7">
                  <a:pos x="T2" y="T3"/>
                </a:cxn>
                <a:cxn ang="T8">
                  <a:pos x="T4" y="T5"/>
                </a:cxn>
              </a:cxnLst>
              <a:rect l="T9" t="T10" r="T11" b="T12"/>
              <a:pathLst>
                <a:path w="21600" h="43199" fill="none" extrusionOk="0">
                  <a:moveTo>
                    <a:pt x="-1" y="0"/>
                  </a:moveTo>
                  <a:cubicBezTo>
                    <a:pt x="11929" y="0"/>
                    <a:pt x="21600" y="9670"/>
                    <a:pt x="21600" y="21600"/>
                  </a:cubicBezTo>
                  <a:cubicBezTo>
                    <a:pt x="21600" y="33457"/>
                    <a:pt x="12040" y="43098"/>
                    <a:pt x="183" y="43199"/>
                  </a:cubicBezTo>
                </a:path>
                <a:path w="21600" h="43199" stroke="0" extrusionOk="0">
                  <a:moveTo>
                    <a:pt x="-1" y="0"/>
                  </a:moveTo>
                  <a:cubicBezTo>
                    <a:pt x="11929" y="0"/>
                    <a:pt x="21600" y="9670"/>
                    <a:pt x="21600" y="21600"/>
                  </a:cubicBezTo>
                  <a:cubicBezTo>
                    <a:pt x="21600" y="33457"/>
                    <a:pt x="12040" y="43098"/>
                    <a:pt x="183" y="43199"/>
                  </a:cubicBezTo>
                  <a:lnTo>
                    <a:pt x="0" y="21600"/>
                  </a:lnTo>
                  <a:close/>
                </a:path>
              </a:pathLst>
            </a:custGeom>
            <a:grpFill/>
            <a:ln w="12700">
              <a:solidFill>
                <a:schemeClr val="tx1"/>
              </a:solidFill>
              <a:round/>
              <a:headEnd type="none" w="sm" len="sm"/>
              <a:tailEnd type="none" w="sm" len="sm"/>
            </a:ln>
          </p:spPr>
          <p:txBody>
            <a:bodyPr wrap="none" anchor="ctr"/>
            <a:lstStyle/>
            <a:p>
              <a:pPr>
                <a:defRPr/>
              </a:pPr>
              <a:endParaRPr lang="pt-BR">
                <a:solidFill>
                  <a:schemeClr val="accent6">
                    <a:lumMod val="20000"/>
                    <a:lumOff val="80000"/>
                  </a:schemeClr>
                </a:solidFill>
                <a:latin typeface="Century Gothic" pitchFamily="34" charset="0"/>
              </a:endParaRPr>
            </a:p>
          </p:txBody>
        </p:sp>
        <p:sp>
          <p:nvSpPr>
            <p:cNvPr id="11397" name="Text Box 18"/>
            <p:cNvSpPr txBox="1">
              <a:spLocks noChangeArrowheads="1"/>
            </p:cNvSpPr>
            <p:nvPr/>
          </p:nvSpPr>
          <p:spPr bwMode="auto">
            <a:xfrm>
              <a:off x="2776" y="192"/>
              <a:ext cx="324" cy="368"/>
            </a:xfrm>
            <a:prstGeom prst="rect">
              <a:avLst/>
            </a:prstGeom>
            <a:noFill/>
            <a:ln w="12700">
              <a:noFill/>
              <a:miter lim="800000"/>
              <a:headEnd type="none" w="sm" len="sm"/>
              <a:tailEnd type="none" w="sm" len="sm"/>
            </a:ln>
          </p:spPr>
          <p:txBody>
            <a:bodyPr wrap="none">
              <a:spAutoFit/>
            </a:bodyPr>
            <a:lstStyle/>
            <a:p>
              <a:pPr>
                <a:defRPr/>
              </a:pPr>
              <a:r>
                <a:rPr lang="pt-BR" dirty="0">
                  <a:solidFill>
                    <a:schemeClr val="bg1">
                      <a:lumMod val="85000"/>
                    </a:schemeClr>
                  </a:solidFill>
                  <a:latin typeface="Century Gothic" pitchFamily="34" charset="0"/>
                </a:rPr>
                <a:t>Dia</a:t>
              </a:r>
            </a:p>
            <a:p>
              <a:pPr>
                <a:defRPr/>
              </a:pPr>
              <a:r>
                <a:rPr lang="pt-BR" dirty="0">
                  <a:solidFill>
                    <a:schemeClr val="bg1">
                      <a:lumMod val="85000"/>
                    </a:schemeClr>
                  </a:solidFill>
                  <a:latin typeface="Century Gothic" pitchFamily="34" charset="0"/>
                </a:rPr>
                <a:t>7</a:t>
              </a:r>
            </a:p>
          </p:txBody>
        </p:sp>
        <p:sp>
          <p:nvSpPr>
            <p:cNvPr id="11398" name="Text Box 19"/>
            <p:cNvSpPr txBox="1">
              <a:spLocks noChangeArrowheads="1"/>
            </p:cNvSpPr>
            <p:nvPr/>
          </p:nvSpPr>
          <p:spPr bwMode="auto">
            <a:xfrm>
              <a:off x="2239" y="1036"/>
              <a:ext cx="1417" cy="368"/>
            </a:xfrm>
            <a:prstGeom prst="rect">
              <a:avLst/>
            </a:prstGeom>
            <a:noFill/>
            <a:ln w="12700">
              <a:noFill/>
              <a:miter lim="800000"/>
              <a:headEnd type="none" w="sm" len="sm"/>
              <a:tailEnd type="none" w="sm" len="sm"/>
            </a:ln>
          </p:spPr>
          <p:txBody>
            <a:bodyPr wrap="square">
              <a:spAutoFit/>
            </a:bodyPr>
            <a:lstStyle/>
            <a:p>
              <a:pPr>
                <a:defRPr/>
              </a:pPr>
              <a:r>
                <a:rPr lang="pt-BR" dirty="0">
                  <a:solidFill>
                    <a:srgbClr val="FFFF00"/>
                  </a:solidFill>
                  <a:latin typeface="Century Gothic" pitchFamily="34" charset="0"/>
                </a:rPr>
                <a:t>Lua </a:t>
              </a:r>
              <a:r>
                <a:rPr lang="pt-BR" dirty="0" smtClean="0">
                  <a:solidFill>
                    <a:srgbClr val="FFFF00"/>
                  </a:solidFill>
                  <a:latin typeface="Century Gothic" pitchFamily="34" charset="0"/>
                </a:rPr>
                <a:t>Quarto </a:t>
              </a:r>
              <a:r>
                <a:rPr lang="pt-BR" dirty="0">
                  <a:solidFill>
                    <a:srgbClr val="FFFF00"/>
                  </a:solidFill>
                  <a:latin typeface="Century Gothic" pitchFamily="34" charset="0"/>
                </a:rPr>
                <a:t>Crescente</a:t>
              </a:r>
            </a:p>
          </p:txBody>
        </p:sp>
        <p:sp>
          <p:nvSpPr>
            <p:cNvPr id="11399" name="Oval 20"/>
            <p:cNvSpPr>
              <a:spLocks noChangeArrowheads="1"/>
            </p:cNvSpPr>
            <p:nvPr/>
          </p:nvSpPr>
          <p:spPr bwMode="auto">
            <a:xfrm>
              <a:off x="2804" y="788"/>
              <a:ext cx="48" cy="48"/>
            </a:xfrm>
            <a:prstGeom prst="ellipse">
              <a:avLst/>
            </a:prstGeom>
            <a:grpFill/>
            <a:ln w="12700">
              <a:noFill/>
              <a:round/>
              <a:headEnd type="none" w="sm" len="sm"/>
              <a:tailEnd type="none" w="sm" len="sm"/>
            </a:ln>
          </p:spPr>
          <p:txBody>
            <a:bodyPr wrap="none" anchor="ctr"/>
            <a:lstStyle/>
            <a:p>
              <a:pPr>
                <a:defRPr/>
              </a:pPr>
              <a:endParaRPr lang="pt-BR">
                <a:solidFill>
                  <a:schemeClr val="accent6">
                    <a:lumMod val="20000"/>
                    <a:lumOff val="80000"/>
                  </a:schemeClr>
                </a:solidFill>
                <a:latin typeface="Century Gothic" pitchFamily="34" charset="0"/>
              </a:endParaRPr>
            </a:p>
          </p:txBody>
        </p:sp>
      </p:grpSp>
      <p:grpSp>
        <p:nvGrpSpPr>
          <p:cNvPr id="6" name="Group 21"/>
          <p:cNvGrpSpPr>
            <a:grpSpLocks/>
          </p:cNvGrpSpPr>
          <p:nvPr/>
        </p:nvGrpSpPr>
        <p:grpSpPr bwMode="auto">
          <a:xfrm>
            <a:off x="5572132" y="1000108"/>
            <a:ext cx="452438" cy="755650"/>
            <a:chOff x="3386" y="624"/>
            <a:chExt cx="285" cy="476"/>
          </a:xfrm>
          <a:solidFill>
            <a:schemeClr val="accent3">
              <a:lumMod val="75000"/>
            </a:schemeClr>
          </a:solidFill>
        </p:grpSpPr>
        <p:grpSp>
          <p:nvGrpSpPr>
            <p:cNvPr id="7" name="Group 22"/>
            <p:cNvGrpSpPr>
              <a:grpSpLocks/>
            </p:cNvGrpSpPr>
            <p:nvPr/>
          </p:nvGrpSpPr>
          <p:grpSpPr bwMode="auto">
            <a:xfrm>
              <a:off x="3386" y="624"/>
              <a:ext cx="285" cy="476"/>
              <a:chOff x="3315" y="964"/>
              <a:chExt cx="325" cy="476"/>
            </a:xfrm>
            <a:grpFill/>
          </p:grpSpPr>
          <p:sp>
            <p:nvSpPr>
              <p:cNvPr id="11394" name="Oval 23"/>
              <p:cNvSpPr>
                <a:spLocks noChangeArrowheads="1"/>
              </p:cNvSpPr>
              <p:nvPr/>
            </p:nvSpPr>
            <p:spPr bwMode="auto">
              <a:xfrm>
                <a:off x="3456" y="964"/>
                <a:ext cx="184" cy="470"/>
              </a:xfrm>
              <a:prstGeom prst="ellipse">
                <a:avLst/>
              </a:prstGeom>
              <a:grpFill/>
              <a:ln w="12700">
                <a:solidFill>
                  <a:schemeClr val="tx1"/>
                </a:solidFill>
                <a:round/>
                <a:headEnd type="none" w="sm" len="sm"/>
                <a:tailEnd type="none" w="sm" len="sm"/>
              </a:ln>
            </p:spPr>
            <p:txBody>
              <a:bodyPr wrap="none" anchor="ctr"/>
              <a:lstStyle/>
              <a:p>
                <a:pPr>
                  <a:defRPr/>
                </a:pPr>
                <a:endParaRPr lang="pt-BR">
                  <a:solidFill>
                    <a:schemeClr val="accent6">
                      <a:lumMod val="20000"/>
                      <a:lumOff val="80000"/>
                    </a:schemeClr>
                  </a:solidFill>
                  <a:latin typeface="Century Gothic" pitchFamily="34" charset="0"/>
                </a:endParaRPr>
              </a:p>
            </p:txBody>
          </p:sp>
          <p:sp>
            <p:nvSpPr>
              <p:cNvPr id="11395" name="Arc 24"/>
              <p:cNvSpPr>
                <a:spLocks/>
              </p:cNvSpPr>
              <p:nvPr/>
            </p:nvSpPr>
            <p:spPr bwMode="auto">
              <a:xfrm flipH="1">
                <a:off x="3315" y="964"/>
                <a:ext cx="237" cy="476"/>
              </a:xfrm>
              <a:custGeom>
                <a:avLst/>
                <a:gdLst>
                  <a:gd name="T0" fmla="*/ 0 w 21600"/>
                  <a:gd name="T1" fmla="*/ 0 h 43199"/>
                  <a:gd name="T2" fmla="*/ 0 w 21600"/>
                  <a:gd name="T3" fmla="*/ 0 h 43199"/>
                  <a:gd name="T4" fmla="*/ 0 w 21600"/>
                  <a:gd name="T5" fmla="*/ 0 h 43199"/>
                  <a:gd name="T6" fmla="*/ 0 60000 65536"/>
                  <a:gd name="T7" fmla="*/ 0 60000 65536"/>
                  <a:gd name="T8" fmla="*/ 0 60000 65536"/>
                  <a:gd name="T9" fmla="*/ 0 w 21600"/>
                  <a:gd name="T10" fmla="*/ 0 h 43199"/>
                  <a:gd name="T11" fmla="*/ 21600 w 21600"/>
                  <a:gd name="T12" fmla="*/ 43199 h 43199"/>
                </a:gdLst>
                <a:ahLst/>
                <a:cxnLst>
                  <a:cxn ang="T6">
                    <a:pos x="T0" y="T1"/>
                  </a:cxn>
                  <a:cxn ang="T7">
                    <a:pos x="T2" y="T3"/>
                  </a:cxn>
                  <a:cxn ang="T8">
                    <a:pos x="T4" y="T5"/>
                  </a:cxn>
                </a:cxnLst>
                <a:rect l="T9" t="T10" r="T11" b="T12"/>
                <a:pathLst>
                  <a:path w="21600" h="43199" fill="none" extrusionOk="0">
                    <a:moveTo>
                      <a:pt x="-1" y="0"/>
                    </a:moveTo>
                    <a:cubicBezTo>
                      <a:pt x="11929" y="0"/>
                      <a:pt x="21600" y="9670"/>
                      <a:pt x="21600" y="21600"/>
                    </a:cubicBezTo>
                    <a:cubicBezTo>
                      <a:pt x="21600" y="33457"/>
                      <a:pt x="12040" y="43098"/>
                      <a:pt x="183" y="43199"/>
                    </a:cubicBezTo>
                  </a:path>
                  <a:path w="21600" h="43199" stroke="0" extrusionOk="0">
                    <a:moveTo>
                      <a:pt x="-1" y="0"/>
                    </a:moveTo>
                    <a:cubicBezTo>
                      <a:pt x="11929" y="0"/>
                      <a:pt x="21600" y="9670"/>
                      <a:pt x="21600" y="21600"/>
                    </a:cubicBezTo>
                    <a:cubicBezTo>
                      <a:pt x="21600" y="33457"/>
                      <a:pt x="12040" y="43098"/>
                      <a:pt x="183" y="43199"/>
                    </a:cubicBezTo>
                    <a:lnTo>
                      <a:pt x="0" y="21600"/>
                    </a:lnTo>
                    <a:close/>
                  </a:path>
                </a:pathLst>
              </a:custGeom>
              <a:grpFill/>
              <a:ln w="12700">
                <a:solidFill>
                  <a:schemeClr val="tx1"/>
                </a:solidFill>
                <a:round/>
                <a:headEnd type="none" w="sm" len="sm"/>
                <a:tailEnd type="none" w="sm" len="sm"/>
              </a:ln>
            </p:spPr>
            <p:txBody>
              <a:bodyPr wrap="none" anchor="ctr"/>
              <a:lstStyle/>
              <a:p>
                <a:pPr>
                  <a:defRPr/>
                </a:pPr>
                <a:endParaRPr lang="pt-BR">
                  <a:solidFill>
                    <a:schemeClr val="accent6">
                      <a:lumMod val="20000"/>
                      <a:lumOff val="80000"/>
                    </a:schemeClr>
                  </a:solidFill>
                  <a:latin typeface="Century Gothic" pitchFamily="34" charset="0"/>
                </a:endParaRPr>
              </a:p>
            </p:txBody>
          </p:sp>
        </p:grpSp>
        <p:sp>
          <p:nvSpPr>
            <p:cNvPr id="11393" name="Oval 25"/>
            <p:cNvSpPr>
              <a:spLocks noChangeArrowheads="1"/>
            </p:cNvSpPr>
            <p:nvPr/>
          </p:nvSpPr>
          <p:spPr bwMode="auto">
            <a:xfrm>
              <a:off x="3418" y="844"/>
              <a:ext cx="48" cy="48"/>
            </a:xfrm>
            <a:prstGeom prst="ellipse">
              <a:avLst/>
            </a:prstGeom>
            <a:grpFill/>
            <a:ln w="12700">
              <a:noFill/>
              <a:round/>
              <a:headEnd type="none" w="sm" len="sm"/>
              <a:tailEnd type="none" w="sm" len="sm"/>
            </a:ln>
          </p:spPr>
          <p:txBody>
            <a:bodyPr wrap="none" anchor="ctr"/>
            <a:lstStyle/>
            <a:p>
              <a:pPr>
                <a:defRPr/>
              </a:pPr>
              <a:endParaRPr lang="pt-BR">
                <a:solidFill>
                  <a:schemeClr val="accent6">
                    <a:lumMod val="20000"/>
                    <a:lumOff val="80000"/>
                  </a:schemeClr>
                </a:solidFill>
                <a:latin typeface="Century Gothic" pitchFamily="34" charset="0"/>
              </a:endParaRPr>
            </a:p>
          </p:txBody>
        </p:sp>
      </p:grpSp>
      <p:grpSp>
        <p:nvGrpSpPr>
          <p:cNvPr id="8" name="Group 26"/>
          <p:cNvGrpSpPr>
            <a:grpSpLocks/>
          </p:cNvGrpSpPr>
          <p:nvPr/>
        </p:nvGrpSpPr>
        <p:grpSpPr bwMode="auto">
          <a:xfrm>
            <a:off x="6715125" y="1357313"/>
            <a:ext cx="569913" cy="785813"/>
            <a:chOff x="4230" y="855"/>
            <a:chExt cx="359" cy="495"/>
          </a:xfrm>
          <a:solidFill>
            <a:schemeClr val="accent3">
              <a:lumMod val="75000"/>
            </a:schemeClr>
          </a:solidFill>
        </p:grpSpPr>
        <p:grpSp>
          <p:nvGrpSpPr>
            <p:cNvPr id="9" name="Group 27"/>
            <p:cNvGrpSpPr>
              <a:grpSpLocks/>
            </p:cNvGrpSpPr>
            <p:nvPr/>
          </p:nvGrpSpPr>
          <p:grpSpPr bwMode="auto">
            <a:xfrm>
              <a:off x="4230" y="855"/>
              <a:ext cx="359" cy="495"/>
              <a:chOff x="4001" y="1235"/>
              <a:chExt cx="359" cy="495"/>
            </a:xfrm>
            <a:grpFill/>
          </p:grpSpPr>
          <p:sp>
            <p:nvSpPr>
              <p:cNvPr id="11390" name="Oval 28"/>
              <p:cNvSpPr>
                <a:spLocks noChangeArrowheads="1"/>
              </p:cNvSpPr>
              <p:nvPr/>
            </p:nvSpPr>
            <p:spPr bwMode="auto">
              <a:xfrm>
                <a:off x="4136" y="1235"/>
                <a:ext cx="224" cy="495"/>
              </a:xfrm>
              <a:prstGeom prst="ellipse">
                <a:avLst/>
              </a:prstGeom>
              <a:grpFill/>
              <a:ln w="12700">
                <a:solidFill>
                  <a:schemeClr val="tx1"/>
                </a:solidFill>
                <a:round/>
                <a:headEnd type="none" w="sm" len="sm"/>
                <a:tailEnd type="none" w="sm" len="sm"/>
              </a:ln>
            </p:spPr>
            <p:txBody>
              <a:bodyPr wrap="none" anchor="ctr"/>
              <a:lstStyle/>
              <a:p>
                <a:pPr>
                  <a:defRPr/>
                </a:pPr>
                <a:endParaRPr lang="pt-BR">
                  <a:solidFill>
                    <a:schemeClr val="accent6">
                      <a:lumMod val="20000"/>
                      <a:lumOff val="80000"/>
                    </a:schemeClr>
                  </a:solidFill>
                  <a:latin typeface="Century Gothic" pitchFamily="34" charset="0"/>
                </a:endParaRPr>
              </a:p>
            </p:txBody>
          </p:sp>
          <p:sp>
            <p:nvSpPr>
              <p:cNvPr id="11391" name="Arc 29"/>
              <p:cNvSpPr>
                <a:spLocks/>
              </p:cNvSpPr>
              <p:nvPr/>
            </p:nvSpPr>
            <p:spPr bwMode="auto">
              <a:xfrm flipH="1">
                <a:off x="4001" y="1235"/>
                <a:ext cx="237" cy="495"/>
              </a:xfrm>
              <a:custGeom>
                <a:avLst/>
                <a:gdLst>
                  <a:gd name="T0" fmla="*/ 0 w 21600"/>
                  <a:gd name="T1" fmla="*/ 0 h 43199"/>
                  <a:gd name="T2" fmla="*/ 0 w 21600"/>
                  <a:gd name="T3" fmla="*/ 0 h 43199"/>
                  <a:gd name="T4" fmla="*/ 0 w 21600"/>
                  <a:gd name="T5" fmla="*/ 0 h 43199"/>
                  <a:gd name="T6" fmla="*/ 0 60000 65536"/>
                  <a:gd name="T7" fmla="*/ 0 60000 65536"/>
                  <a:gd name="T8" fmla="*/ 0 60000 65536"/>
                  <a:gd name="T9" fmla="*/ 0 w 21600"/>
                  <a:gd name="T10" fmla="*/ 0 h 43199"/>
                  <a:gd name="T11" fmla="*/ 21600 w 21600"/>
                  <a:gd name="T12" fmla="*/ 43199 h 43199"/>
                </a:gdLst>
                <a:ahLst/>
                <a:cxnLst>
                  <a:cxn ang="T6">
                    <a:pos x="T0" y="T1"/>
                  </a:cxn>
                  <a:cxn ang="T7">
                    <a:pos x="T2" y="T3"/>
                  </a:cxn>
                  <a:cxn ang="T8">
                    <a:pos x="T4" y="T5"/>
                  </a:cxn>
                </a:cxnLst>
                <a:rect l="T9" t="T10" r="T11" b="T12"/>
                <a:pathLst>
                  <a:path w="21600" h="43199" fill="none" extrusionOk="0">
                    <a:moveTo>
                      <a:pt x="-1" y="0"/>
                    </a:moveTo>
                    <a:cubicBezTo>
                      <a:pt x="11929" y="0"/>
                      <a:pt x="21600" y="9670"/>
                      <a:pt x="21600" y="21600"/>
                    </a:cubicBezTo>
                    <a:cubicBezTo>
                      <a:pt x="21600" y="33457"/>
                      <a:pt x="12040" y="43098"/>
                      <a:pt x="183" y="43199"/>
                    </a:cubicBezTo>
                  </a:path>
                  <a:path w="21600" h="43199" stroke="0" extrusionOk="0">
                    <a:moveTo>
                      <a:pt x="-1" y="0"/>
                    </a:moveTo>
                    <a:cubicBezTo>
                      <a:pt x="11929" y="0"/>
                      <a:pt x="21600" y="9670"/>
                      <a:pt x="21600" y="21600"/>
                    </a:cubicBezTo>
                    <a:cubicBezTo>
                      <a:pt x="21600" y="33457"/>
                      <a:pt x="12040" y="43098"/>
                      <a:pt x="183" y="43199"/>
                    </a:cubicBezTo>
                    <a:lnTo>
                      <a:pt x="0" y="21600"/>
                    </a:lnTo>
                    <a:close/>
                  </a:path>
                </a:pathLst>
              </a:custGeom>
              <a:grpFill/>
              <a:ln w="12700">
                <a:solidFill>
                  <a:schemeClr val="tx1"/>
                </a:solidFill>
                <a:round/>
                <a:headEnd type="none" w="sm" len="sm"/>
                <a:tailEnd type="none" w="sm" len="sm"/>
              </a:ln>
            </p:spPr>
            <p:txBody>
              <a:bodyPr wrap="none" anchor="ctr"/>
              <a:lstStyle/>
              <a:p>
                <a:pPr>
                  <a:defRPr/>
                </a:pPr>
                <a:endParaRPr lang="pt-BR">
                  <a:solidFill>
                    <a:schemeClr val="accent6">
                      <a:lumMod val="20000"/>
                      <a:lumOff val="80000"/>
                    </a:schemeClr>
                  </a:solidFill>
                  <a:latin typeface="Century Gothic" pitchFamily="34" charset="0"/>
                </a:endParaRPr>
              </a:p>
            </p:txBody>
          </p:sp>
        </p:grpSp>
        <p:sp>
          <p:nvSpPr>
            <p:cNvPr id="11389" name="Oval 30"/>
            <p:cNvSpPr>
              <a:spLocks noChangeArrowheads="1"/>
            </p:cNvSpPr>
            <p:nvPr/>
          </p:nvSpPr>
          <p:spPr bwMode="auto">
            <a:xfrm>
              <a:off x="4283" y="1070"/>
              <a:ext cx="48" cy="48"/>
            </a:xfrm>
            <a:prstGeom prst="ellipse">
              <a:avLst/>
            </a:prstGeom>
            <a:grpFill/>
            <a:ln w="12700">
              <a:noFill/>
              <a:round/>
              <a:headEnd type="none" w="sm" len="sm"/>
              <a:tailEnd type="none" w="sm" len="sm"/>
            </a:ln>
          </p:spPr>
          <p:txBody>
            <a:bodyPr wrap="none" anchor="ctr"/>
            <a:lstStyle/>
            <a:p>
              <a:pPr>
                <a:defRPr/>
              </a:pPr>
              <a:endParaRPr lang="pt-BR">
                <a:solidFill>
                  <a:schemeClr val="accent6">
                    <a:lumMod val="20000"/>
                    <a:lumOff val="80000"/>
                  </a:schemeClr>
                </a:solidFill>
                <a:latin typeface="Century Gothic" pitchFamily="34" charset="0"/>
              </a:endParaRPr>
            </a:p>
          </p:txBody>
        </p:sp>
      </p:grpSp>
      <p:grpSp>
        <p:nvGrpSpPr>
          <p:cNvPr id="10" name="Group 36"/>
          <p:cNvGrpSpPr>
            <a:grpSpLocks/>
          </p:cNvGrpSpPr>
          <p:nvPr/>
        </p:nvGrpSpPr>
        <p:grpSpPr bwMode="auto">
          <a:xfrm>
            <a:off x="7173918" y="3214690"/>
            <a:ext cx="1944689" cy="744538"/>
            <a:chOff x="4519" y="2025"/>
            <a:chExt cx="1225" cy="469"/>
          </a:xfrm>
          <a:solidFill>
            <a:schemeClr val="accent3">
              <a:lumMod val="75000"/>
            </a:schemeClr>
          </a:solidFill>
        </p:grpSpPr>
        <p:sp>
          <p:nvSpPr>
            <p:cNvPr id="11379" name="Oval 37"/>
            <p:cNvSpPr>
              <a:spLocks noChangeArrowheads="1"/>
            </p:cNvSpPr>
            <p:nvPr/>
          </p:nvSpPr>
          <p:spPr bwMode="auto">
            <a:xfrm>
              <a:off x="4995" y="2025"/>
              <a:ext cx="452" cy="469"/>
            </a:xfrm>
            <a:prstGeom prst="ellipse">
              <a:avLst/>
            </a:prstGeom>
            <a:grpFill/>
            <a:ln w="12700">
              <a:solidFill>
                <a:schemeClr val="tx1"/>
              </a:solidFill>
              <a:round/>
              <a:headEnd type="none" w="sm" len="sm"/>
              <a:tailEnd type="none" w="sm" len="sm"/>
            </a:ln>
          </p:spPr>
          <p:txBody>
            <a:bodyPr wrap="none" anchor="ctr"/>
            <a:lstStyle/>
            <a:p>
              <a:pPr>
                <a:defRPr/>
              </a:pPr>
              <a:endParaRPr lang="pt-BR">
                <a:solidFill>
                  <a:schemeClr val="accent6">
                    <a:lumMod val="20000"/>
                    <a:lumOff val="80000"/>
                  </a:schemeClr>
                </a:solidFill>
                <a:latin typeface="Century Gothic" pitchFamily="34" charset="0"/>
              </a:endParaRPr>
            </a:p>
          </p:txBody>
        </p:sp>
        <p:sp>
          <p:nvSpPr>
            <p:cNvPr id="11380" name="Text Box 38"/>
            <p:cNvSpPr txBox="1">
              <a:spLocks noChangeArrowheads="1"/>
            </p:cNvSpPr>
            <p:nvPr/>
          </p:nvSpPr>
          <p:spPr bwMode="auto">
            <a:xfrm>
              <a:off x="5420" y="2064"/>
              <a:ext cx="324" cy="368"/>
            </a:xfrm>
            <a:prstGeom prst="rect">
              <a:avLst/>
            </a:prstGeom>
            <a:noFill/>
            <a:ln w="12700">
              <a:noFill/>
              <a:miter lim="800000"/>
              <a:headEnd type="none" w="sm" len="sm"/>
              <a:tailEnd type="none" w="sm" len="sm"/>
            </a:ln>
          </p:spPr>
          <p:txBody>
            <a:bodyPr wrap="none">
              <a:spAutoFit/>
            </a:bodyPr>
            <a:lstStyle/>
            <a:p>
              <a:pPr>
                <a:defRPr/>
              </a:pPr>
              <a:r>
                <a:rPr lang="pt-BR" dirty="0">
                  <a:solidFill>
                    <a:schemeClr val="bg1">
                      <a:lumMod val="85000"/>
                    </a:schemeClr>
                  </a:solidFill>
                  <a:latin typeface="Century Gothic" pitchFamily="34" charset="0"/>
                </a:rPr>
                <a:t>Dia</a:t>
              </a:r>
            </a:p>
            <a:p>
              <a:pPr>
                <a:defRPr/>
              </a:pPr>
              <a:r>
                <a:rPr lang="pt-BR" dirty="0">
                  <a:solidFill>
                    <a:schemeClr val="bg1">
                      <a:lumMod val="85000"/>
                    </a:schemeClr>
                  </a:solidFill>
                  <a:latin typeface="Century Gothic" pitchFamily="34" charset="0"/>
                </a:rPr>
                <a:t>14</a:t>
              </a:r>
            </a:p>
          </p:txBody>
        </p:sp>
        <p:sp>
          <p:nvSpPr>
            <p:cNvPr id="11381" name="Text Box 39"/>
            <p:cNvSpPr txBox="1">
              <a:spLocks noChangeArrowheads="1"/>
            </p:cNvSpPr>
            <p:nvPr/>
          </p:nvSpPr>
          <p:spPr bwMode="auto">
            <a:xfrm>
              <a:off x="4519" y="2092"/>
              <a:ext cx="495" cy="368"/>
            </a:xfrm>
            <a:prstGeom prst="rect">
              <a:avLst/>
            </a:prstGeom>
            <a:noFill/>
            <a:ln w="12700">
              <a:noFill/>
              <a:miter lim="800000"/>
              <a:headEnd type="none" w="sm" len="sm"/>
              <a:tailEnd type="none" w="sm" len="sm"/>
            </a:ln>
          </p:spPr>
          <p:txBody>
            <a:bodyPr wrap="none">
              <a:spAutoFit/>
            </a:bodyPr>
            <a:lstStyle/>
            <a:p>
              <a:pPr>
                <a:defRPr/>
              </a:pPr>
              <a:r>
                <a:rPr lang="pt-BR" dirty="0">
                  <a:solidFill>
                    <a:srgbClr val="FFFF00"/>
                  </a:solidFill>
                  <a:latin typeface="Century Gothic" pitchFamily="34" charset="0"/>
                </a:rPr>
                <a:t>Lua</a:t>
              </a:r>
            </a:p>
            <a:p>
              <a:pPr>
                <a:defRPr/>
              </a:pPr>
              <a:r>
                <a:rPr lang="pt-BR" dirty="0">
                  <a:solidFill>
                    <a:srgbClr val="FFFF00"/>
                  </a:solidFill>
                  <a:latin typeface="Century Gothic" pitchFamily="34" charset="0"/>
                </a:rPr>
                <a:t>Cheia</a:t>
              </a:r>
            </a:p>
          </p:txBody>
        </p:sp>
        <p:sp>
          <p:nvSpPr>
            <p:cNvPr id="11382" name="Oval 40"/>
            <p:cNvSpPr>
              <a:spLocks noChangeArrowheads="1"/>
            </p:cNvSpPr>
            <p:nvPr/>
          </p:nvSpPr>
          <p:spPr bwMode="auto">
            <a:xfrm>
              <a:off x="5030" y="2266"/>
              <a:ext cx="48" cy="48"/>
            </a:xfrm>
            <a:prstGeom prst="ellipse">
              <a:avLst/>
            </a:prstGeom>
            <a:grpFill/>
            <a:ln w="12700">
              <a:noFill/>
              <a:round/>
              <a:headEnd type="none" w="sm" len="sm"/>
              <a:tailEnd type="none" w="sm" len="sm"/>
            </a:ln>
          </p:spPr>
          <p:txBody>
            <a:bodyPr wrap="none" anchor="ctr"/>
            <a:lstStyle/>
            <a:p>
              <a:pPr>
                <a:defRPr/>
              </a:pPr>
              <a:endParaRPr lang="pt-BR">
                <a:solidFill>
                  <a:schemeClr val="accent6">
                    <a:lumMod val="20000"/>
                    <a:lumOff val="80000"/>
                  </a:schemeClr>
                </a:solidFill>
                <a:latin typeface="Century Gothic" pitchFamily="34" charset="0"/>
              </a:endParaRPr>
            </a:p>
          </p:txBody>
        </p:sp>
        <p:sp>
          <p:nvSpPr>
            <p:cNvPr id="11383" name="Oval 41"/>
            <p:cNvSpPr>
              <a:spLocks noChangeArrowheads="1"/>
            </p:cNvSpPr>
            <p:nvPr/>
          </p:nvSpPr>
          <p:spPr bwMode="auto">
            <a:xfrm>
              <a:off x="5329" y="2256"/>
              <a:ext cx="48" cy="48"/>
            </a:xfrm>
            <a:prstGeom prst="ellipse">
              <a:avLst/>
            </a:prstGeom>
            <a:grpFill/>
            <a:ln w="12700">
              <a:noFill/>
              <a:round/>
              <a:headEnd type="none" w="sm" len="sm"/>
              <a:tailEnd type="none" w="sm" len="sm"/>
            </a:ln>
          </p:spPr>
          <p:txBody>
            <a:bodyPr wrap="none" anchor="ctr"/>
            <a:lstStyle/>
            <a:p>
              <a:pPr>
                <a:defRPr/>
              </a:pPr>
              <a:endParaRPr lang="pt-BR">
                <a:solidFill>
                  <a:schemeClr val="accent6">
                    <a:lumMod val="20000"/>
                    <a:lumOff val="80000"/>
                  </a:schemeClr>
                </a:solidFill>
                <a:latin typeface="Century Gothic" pitchFamily="34" charset="0"/>
              </a:endParaRPr>
            </a:p>
          </p:txBody>
        </p:sp>
      </p:grpSp>
      <p:grpSp>
        <p:nvGrpSpPr>
          <p:cNvPr id="11" name="Group 57"/>
          <p:cNvGrpSpPr>
            <a:grpSpLocks/>
          </p:cNvGrpSpPr>
          <p:nvPr/>
        </p:nvGrpSpPr>
        <p:grpSpPr bwMode="auto">
          <a:xfrm>
            <a:off x="3800469" y="4638681"/>
            <a:ext cx="1339851" cy="2076450"/>
            <a:chOff x="2397" y="2976"/>
            <a:chExt cx="844" cy="1308"/>
          </a:xfrm>
          <a:solidFill>
            <a:schemeClr val="accent3">
              <a:lumMod val="75000"/>
            </a:schemeClr>
          </a:solidFill>
        </p:grpSpPr>
        <p:sp>
          <p:nvSpPr>
            <p:cNvPr id="11363" name="Arc 58"/>
            <p:cNvSpPr>
              <a:spLocks/>
            </p:cNvSpPr>
            <p:nvPr/>
          </p:nvSpPr>
          <p:spPr bwMode="auto">
            <a:xfrm>
              <a:off x="2786" y="3460"/>
              <a:ext cx="237" cy="476"/>
            </a:xfrm>
            <a:custGeom>
              <a:avLst/>
              <a:gdLst>
                <a:gd name="T0" fmla="*/ 0 w 21600"/>
                <a:gd name="T1" fmla="*/ 0 h 43199"/>
                <a:gd name="T2" fmla="*/ 0 w 21600"/>
                <a:gd name="T3" fmla="*/ 0 h 43199"/>
                <a:gd name="T4" fmla="*/ 0 w 21600"/>
                <a:gd name="T5" fmla="*/ 0 h 43199"/>
                <a:gd name="T6" fmla="*/ 0 60000 65536"/>
                <a:gd name="T7" fmla="*/ 0 60000 65536"/>
                <a:gd name="T8" fmla="*/ 0 60000 65536"/>
                <a:gd name="T9" fmla="*/ 0 w 21600"/>
                <a:gd name="T10" fmla="*/ 0 h 43199"/>
                <a:gd name="T11" fmla="*/ 21600 w 21600"/>
                <a:gd name="T12" fmla="*/ 43199 h 43199"/>
              </a:gdLst>
              <a:ahLst/>
              <a:cxnLst>
                <a:cxn ang="T6">
                  <a:pos x="T0" y="T1"/>
                </a:cxn>
                <a:cxn ang="T7">
                  <a:pos x="T2" y="T3"/>
                </a:cxn>
                <a:cxn ang="T8">
                  <a:pos x="T4" y="T5"/>
                </a:cxn>
              </a:cxnLst>
              <a:rect l="T9" t="T10" r="T11" b="T12"/>
              <a:pathLst>
                <a:path w="21600" h="43199" fill="none" extrusionOk="0">
                  <a:moveTo>
                    <a:pt x="-1" y="0"/>
                  </a:moveTo>
                  <a:cubicBezTo>
                    <a:pt x="11929" y="0"/>
                    <a:pt x="21600" y="9670"/>
                    <a:pt x="21600" y="21600"/>
                  </a:cubicBezTo>
                  <a:cubicBezTo>
                    <a:pt x="21600" y="33457"/>
                    <a:pt x="12040" y="43098"/>
                    <a:pt x="183" y="43199"/>
                  </a:cubicBezTo>
                </a:path>
                <a:path w="21600" h="43199" stroke="0" extrusionOk="0">
                  <a:moveTo>
                    <a:pt x="-1" y="0"/>
                  </a:moveTo>
                  <a:cubicBezTo>
                    <a:pt x="11929" y="0"/>
                    <a:pt x="21600" y="9670"/>
                    <a:pt x="21600" y="21600"/>
                  </a:cubicBezTo>
                  <a:cubicBezTo>
                    <a:pt x="21600" y="33457"/>
                    <a:pt x="12040" y="43098"/>
                    <a:pt x="183" y="43199"/>
                  </a:cubicBezTo>
                  <a:lnTo>
                    <a:pt x="0" y="21600"/>
                  </a:lnTo>
                  <a:close/>
                </a:path>
              </a:pathLst>
            </a:custGeom>
            <a:grpFill/>
            <a:ln w="12700">
              <a:solidFill>
                <a:schemeClr val="tx1"/>
              </a:solidFill>
              <a:round/>
              <a:headEnd type="none" w="sm" len="sm"/>
              <a:tailEnd type="none" w="sm" len="sm"/>
            </a:ln>
          </p:spPr>
          <p:txBody>
            <a:bodyPr wrap="none" anchor="ctr"/>
            <a:lstStyle/>
            <a:p>
              <a:pPr>
                <a:defRPr/>
              </a:pPr>
              <a:endParaRPr lang="pt-BR">
                <a:solidFill>
                  <a:schemeClr val="accent6">
                    <a:lumMod val="20000"/>
                    <a:lumOff val="80000"/>
                  </a:schemeClr>
                </a:solidFill>
                <a:latin typeface="Century Gothic" pitchFamily="34" charset="0"/>
              </a:endParaRPr>
            </a:p>
          </p:txBody>
        </p:sp>
        <p:sp>
          <p:nvSpPr>
            <p:cNvPr id="11364" name="Text Box 59"/>
            <p:cNvSpPr txBox="1">
              <a:spLocks noChangeArrowheads="1"/>
            </p:cNvSpPr>
            <p:nvPr/>
          </p:nvSpPr>
          <p:spPr bwMode="auto">
            <a:xfrm>
              <a:off x="2688" y="3916"/>
              <a:ext cx="340" cy="368"/>
            </a:xfrm>
            <a:prstGeom prst="rect">
              <a:avLst/>
            </a:prstGeom>
            <a:noFill/>
            <a:ln w="12700">
              <a:noFill/>
              <a:miter lim="800000"/>
              <a:headEnd type="none" w="sm" len="sm"/>
              <a:tailEnd type="none" w="sm" len="sm"/>
            </a:ln>
          </p:spPr>
          <p:txBody>
            <a:bodyPr>
              <a:spAutoFit/>
            </a:bodyPr>
            <a:lstStyle/>
            <a:p>
              <a:pPr>
                <a:defRPr/>
              </a:pPr>
              <a:r>
                <a:rPr lang="pt-BR" dirty="0">
                  <a:solidFill>
                    <a:schemeClr val="accent6">
                      <a:lumMod val="20000"/>
                      <a:lumOff val="80000"/>
                    </a:schemeClr>
                  </a:solidFill>
                  <a:latin typeface="Century Gothic" pitchFamily="34" charset="0"/>
                </a:rPr>
                <a:t>Dia</a:t>
              </a:r>
            </a:p>
            <a:p>
              <a:pPr>
                <a:defRPr/>
              </a:pPr>
              <a:r>
                <a:rPr lang="pt-BR" dirty="0">
                  <a:solidFill>
                    <a:schemeClr val="accent6">
                      <a:lumMod val="20000"/>
                      <a:lumOff val="80000"/>
                    </a:schemeClr>
                  </a:solidFill>
                  <a:latin typeface="Century Gothic" pitchFamily="34" charset="0"/>
                </a:rPr>
                <a:t>21</a:t>
              </a:r>
            </a:p>
          </p:txBody>
        </p:sp>
        <p:sp>
          <p:nvSpPr>
            <p:cNvPr id="11365" name="Text Box 60"/>
            <p:cNvSpPr txBox="1">
              <a:spLocks noChangeArrowheads="1"/>
            </p:cNvSpPr>
            <p:nvPr/>
          </p:nvSpPr>
          <p:spPr bwMode="auto">
            <a:xfrm>
              <a:off x="2397" y="2976"/>
              <a:ext cx="844" cy="368"/>
            </a:xfrm>
            <a:prstGeom prst="rect">
              <a:avLst/>
            </a:prstGeom>
            <a:noFill/>
            <a:ln w="12700">
              <a:noFill/>
              <a:miter lim="800000"/>
              <a:headEnd type="none" w="sm" len="sm"/>
              <a:tailEnd type="none" w="sm" len="sm"/>
            </a:ln>
          </p:spPr>
          <p:txBody>
            <a:bodyPr wrap="none">
              <a:spAutoFit/>
            </a:bodyPr>
            <a:lstStyle/>
            <a:p>
              <a:pPr>
                <a:defRPr/>
              </a:pPr>
              <a:r>
                <a:rPr lang="pt-BR" dirty="0" smtClean="0">
                  <a:solidFill>
                    <a:srgbClr val="FFFF00"/>
                  </a:solidFill>
                  <a:latin typeface="Century Gothic" pitchFamily="34" charset="0"/>
                </a:rPr>
                <a:t>Lua Quarto </a:t>
              </a:r>
            </a:p>
            <a:p>
              <a:pPr>
                <a:defRPr/>
              </a:pPr>
              <a:r>
                <a:rPr lang="pt-BR" dirty="0" smtClean="0">
                  <a:solidFill>
                    <a:srgbClr val="FFFF00"/>
                  </a:solidFill>
                  <a:latin typeface="Century Gothic" pitchFamily="34" charset="0"/>
                </a:rPr>
                <a:t>Minguante</a:t>
              </a:r>
              <a:endParaRPr lang="pt-BR" dirty="0">
                <a:solidFill>
                  <a:srgbClr val="FFFF00"/>
                </a:solidFill>
                <a:latin typeface="Century Gothic" pitchFamily="34" charset="0"/>
              </a:endParaRPr>
            </a:p>
          </p:txBody>
        </p:sp>
        <p:sp>
          <p:nvSpPr>
            <p:cNvPr id="11366" name="Oval 61"/>
            <p:cNvSpPr>
              <a:spLocks noChangeArrowheads="1"/>
            </p:cNvSpPr>
            <p:nvPr/>
          </p:nvSpPr>
          <p:spPr bwMode="auto">
            <a:xfrm>
              <a:off x="2926" y="3686"/>
              <a:ext cx="48" cy="48"/>
            </a:xfrm>
            <a:prstGeom prst="ellipse">
              <a:avLst/>
            </a:prstGeom>
            <a:grpFill/>
            <a:ln w="12700">
              <a:noFill/>
              <a:round/>
              <a:headEnd type="none" w="sm" len="sm"/>
              <a:tailEnd type="none" w="sm" len="sm"/>
            </a:ln>
          </p:spPr>
          <p:txBody>
            <a:bodyPr wrap="none" anchor="ctr"/>
            <a:lstStyle/>
            <a:p>
              <a:pPr>
                <a:defRPr/>
              </a:pPr>
              <a:endParaRPr lang="pt-BR">
                <a:solidFill>
                  <a:schemeClr val="accent6">
                    <a:lumMod val="20000"/>
                    <a:lumOff val="80000"/>
                  </a:schemeClr>
                </a:solidFill>
                <a:latin typeface="Century Gothic" pitchFamily="34" charset="0"/>
              </a:endParaRPr>
            </a:p>
          </p:txBody>
        </p:sp>
      </p:grpSp>
      <p:grpSp>
        <p:nvGrpSpPr>
          <p:cNvPr id="12" name="Group 68"/>
          <p:cNvGrpSpPr>
            <a:grpSpLocks/>
          </p:cNvGrpSpPr>
          <p:nvPr/>
        </p:nvGrpSpPr>
        <p:grpSpPr bwMode="auto">
          <a:xfrm>
            <a:off x="1285851" y="4293096"/>
            <a:ext cx="381000" cy="762000"/>
            <a:chOff x="624" y="2688"/>
            <a:chExt cx="240" cy="480"/>
          </a:xfrm>
          <a:solidFill>
            <a:schemeClr val="accent3">
              <a:lumMod val="75000"/>
            </a:schemeClr>
          </a:solidFill>
        </p:grpSpPr>
        <p:sp>
          <p:nvSpPr>
            <p:cNvPr id="11357" name="AutoShape 69"/>
            <p:cNvSpPr>
              <a:spLocks noChangeArrowheads="1"/>
            </p:cNvSpPr>
            <p:nvPr/>
          </p:nvSpPr>
          <p:spPr bwMode="auto">
            <a:xfrm flipH="1">
              <a:off x="624" y="2688"/>
              <a:ext cx="240" cy="480"/>
            </a:xfrm>
            <a:prstGeom prst="moon">
              <a:avLst>
                <a:gd name="adj" fmla="val 29583"/>
              </a:avLst>
            </a:prstGeom>
            <a:grpFill/>
            <a:ln w="12700">
              <a:solidFill>
                <a:schemeClr val="tx1"/>
              </a:solidFill>
              <a:miter lim="800000"/>
              <a:headEnd type="none" w="sm" len="sm"/>
              <a:tailEnd type="none" w="sm" len="sm"/>
            </a:ln>
          </p:spPr>
          <p:txBody>
            <a:bodyPr wrap="none" anchor="ctr"/>
            <a:lstStyle/>
            <a:p>
              <a:pPr>
                <a:defRPr/>
              </a:pPr>
              <a:endParaRPr lang="pt-BR">
                <a:solidFill>
                  <a:schemeClr val="accent6">
                    <a:lumMod val="20000"/>
                    <a:lumOff val="80000"/>
                  </a:schemeClr>
                </a:solidFill>
                <a:latin typeface="Century Gothic" pitchFamily="34" charset="0"/>
              </a:endParaRPr>
            </a:p>
          </p:txBody>
        </p:sp>
        <p:sp>
          <p:nvSpPr>
            <p:cNvPr id="11358" name="Oval 70"/>
            <p:cNvSpPr>
              <a:spLocks noChangeArrowheads="1"/>
            </p:cNvSpPr>
            <p:nvPr/>
          </p:nvSpPr>
          <p:spPr bwMode="auto">
            <a:xfrm>
              <a:off x="803" y="2900"/>
              <a:ext cx="48" cy="48"/>
            </a:xfrm>
            <a:prstGeom prst="ellipse">
              <a:avLst/>
            </a:prstGeom>
            <a:grpFill/>
            <a:ln w="12700">
              <a:noFill/>
              <a:round/>
              <a:headEnd type="none" w="sm" len="sm"/>
              <a:tailEnd type="none" w="sm" len="sm"/>
            </a:ln>
          </p:spPr>
          <p:txBody>
            <a:bodyPr wrap="none" anchor="ctr"/>
            <a:lstStyle/>
            <a:p>
              <a:pPr>
                <a:defRPr/>
              </a:pPr>
              <a:endParaRPr lang="pt-BR">
                <a:solidFill>
                  <a:schemeClr val="accent6">
                    <a:lumMod val="20000"/>
                    <a:lumOff val="80000"/>
                  </a:schemeClr>
                </a:solidFill>
                <a:latin typeface="Century Gothic" pitchFamily="34" charset="0"/>
              </a:endParaRPr>
            </a:p>
          </p:txBody>
        </p:sp>
      </p:grpSp>
      <p:grpSp>
        <p:nvGrpSpPr>
          <p:cNvPr id="13" name="Group 80"/>
          <p:cNvGrpSpPr>
            <a:grpSpLocks/>
          </p:cNvGrpSpPr>
          <p:nvPr/>
        </p:nvGrpSpPr>
        <p:grpSpPr bwMode="auto">
          <a:xfrm>
            <a:off x="3143240" y="5357826"/>
            <a:ext cx="381000" cy="762000"/>
            <a:chOff x="2400" y="3456"/>
            <a:chExt cx="240" cy="480"/>
          </a:xfrm>
          <a:solidFill>
            <a:schemeClr val="accent3">
              <a:lumMod val="75000"/>
            </a:schemeClr>
          </a:solidFill>
        </p:grpSpPr>
        <p:sp>
          <p:nvSpPr>
            <p:cNvPr id="11349" name="AutoShape 81"/>
            <p:cNvSpPr>
              <a:spLocks noChangeArrowheads="1"/>
            </p:cNvSpPr>
            <p:nvPr/>
          </p:nvSpPr>
          <p:spPr bwMode="auto">
            <a:xfrm flipH="1">
              <a:off x="2400" y="3456"/>
              <a:ext cx="240" cy="480"/>
            </a:xfrm>
            <a:prstGeom prst="moon">
              <a:avLst>
                <a:gd name="adj" fmla="val 83333"/>
              </a:avLst>
            </a:prstGeom>
            <a:grpFill/>
            <a:ln w="12700">
              <a:solidFill>
                <a:schemeClr val="tx1"/>
              </a:solidFill>
              <a:miter lim="800000"/>
              <a:headEnd type="none" w="sm" len="sm"/>
              <a:tailEnd type="none" w="sm" len="sm"/>
            </a:ln>
          </p:spPr>
          <p:txBody>
            <a:bodyPr wrap="none" anchor="ctr"/>
            <a:lstStyle/>
            <a:p>
              <a:pPr>
                <a:defRPr/>
              </a:pPr>
              <a:endParaRPr lang="pt-BR">
                <a:solidFill>
                  <a:schemeClr val="accent6">
                    <a:lumMod val="20000"/>
                    <a:lumOff val="80000"/>
                  </a:schemeClr>
                </a:solidFill>
                <a:latin typeface="Century Gothic" pitchFamily="34" charset="0"/>
              </a:endParaRPr>
            </a:p>
          </p:txBody>
        </p:sp>
        <p:sp>
          <p:nvSpPr>
            <p:cNvPr id="11350" name="Oval 82"/>
            <p:cNvSpPr>
              <a:spLocks noChangeArrowheads="1"/>
            </p:cNvSpPr>
            <p:nvPr/>
          </p:nvSpPr>
          <p:spPr bwMode="auto">
            <a:xfrm>
              <a:off x="2526" y="3678"/>
              <a:ext cx="48" cy="48"/>
            </a:xfrm>
            <a:prstGeom prst="ellipse">
              <a:avLst/>
            </a:prstGeom>
            <a:grpFill/>
            <a:ln w="12700">
              <a:noFill/>
              <a:round/>
              <a:headEnd type="none" w="sm" len="sm"/>
              <a:tailEnd type="none" w="sm" len="sm"/>
            </a:ln>
          </p:spPr>
          <p:txBody>
            <a:bodyPr wrap="none" anchor="ctr"/>
            <a:lstStyle/>
            <a:p>
              <a:pPr>
                <a:defRPr/>
              </a:pPr>
              <a:endParaRPr lang="pt-BR">
                <a:solidFill>
                  <a:schemeClr val="accent6">
                    <a:lumMod val="20000"/>
                    <a:lumOff val="80000"/>
                  </a:schemeClr>
                </a:solidFill>
                <a:latin typeface="Century Gothic" pitchFamily="34" charset="0"/>
              </a:endParaRPr>
            </a:p>
          </p:txBody>
        </p:sp>
      </p:grpSp>
      <p:grpSp>
        <p:nvGrpSpPr>
          <p:cNvPr id="14" name="Group 99"/>
          <p:cNvGrpSpPr>
            <a:grpSpLocks/>
          </p:cNvGrpSpPr>
          <p:nvPr/>
        </p:nvGrpSpPr>
        <p:grpSpPr bwMode="auto">
          <a:xfrm>
            <a:off x="7643834" y="2071678"/>
            <a:ext cx="665162" cy="755650"/>
            <a:chOff x="4909" y="1540"/>
            <a:chExt cx="419" cy="476"/>
          </a:xfrm>
          <a:solidFill>
            <a:schemeClr val="accent3">
              <a:lumMod val="75000"/>
            </a:schemeClr>
          </a:solidFill>
        </p:grpSpPr>
        <p:grpSp>
          <p:nvGrpSpPr>
            <p:cNvPr id="15" name="Group 100"/>
            <p:cNvGrpSpPr>
              <a:grpSpLocks/>
            </p:cNvGrpSpPr>
            <p:nvPr/>
          </p:nvGrpSpPr>
          <p:grpSpPr bwMode="auto">
            <a:xfrm>
              <a:off x="4909" y="1540"/>
              <a:ext cx="419" cy="476"/>
              <a:chOff x="4579" y="1636"/>
              <a:chExt cx="419" cy="476"/>
            </a:xfrm>
            <a:grpFill/>
          </p:grpSpPr>
          <p:sp>
            <p:nvSpPr>
              <p:cNvPr id="11335" name="Oval 101"/>
              <p:cNvSpPr>
                <a:spLocks noChangeArrowheads="1"/>
              </p:cNvSpPr>
              <p:nvPr/>
            </p:nvSpPr>
            <p:spPr bwMode="auto">
              <a:xfrm>
                <a:off x="4669" y="1636"/>
                <a:ext cx="329" cy="476"/>
              </a:xfrm>
              <a:prstGeom prst="ellipse">
                <a:avLst/>
              </a:prstGeom>
              <a:grpFill/>
              <a:ln w="12700">
                <a:solidFill>
                  <a:schemeClr val="tx1"/>
                </a:solidFill>
                <a:round/>
                <a:headEnd type="none" w="sm" len="sm"/>
                <a:tailEnd type="none" w="sm" len="sm"/>
              </a:ln>
            </p:spPr>
            <p:txBody>
              <a:bodyPr wrap="none" anchor="ctr"/>
              <a:lstStyle/>
              <a:p>
                <a:pPr>
                  <a:defRPr/>
                </a:pPr>
                <a:endParaRPr lang="pt-BR">
                  <a:solidFill>
                    <a:schemeClr val="accent6">
                      <a:lumMod val="20000"/>
                      <a:lumOff val="80000"/>
                    </a:schemeClr>
                  </a:solidFill>
                  <a:latin typeface="Century Gothic" pitchFamily="34" charset="0"/>
                </a:endParaRPr>
              </a:p>
            </p:txBody>
          </p:sp>
          <p:sp>
            <p:nvSpPr>
              <p:cNvPr id="11336" name="Arc 102"/>
              <p:cNvSpPr>
                <a:spLocks/>
              </p:cNvSpPr>
              <p:nvPr/>
            </p:nvSpPr>
            <p:spPr bwMode="auto">
              <a:xfrm flipH="1">
                <a:off x="4579" y="1636"/>
                <a:ext cx="237" cy="476"/>
              </a:xfrm>
              <a:custGeom>
                <a:avLst/>
                <a:gdLst>
                  <a:gd name="T0" fmla="*/ 0 w 21600"/>
                  <a:gd name="T1" fmla="*/ 0 h 43199"/>
                  <a:gd name="T2" fmla="*/ 0 w 21600"/>
                  <a:gd name="T3" fmla="*/ 0 h 43199"/>
                  <a:gd name="T4" fmla="*/ 0 w 21600"/>
                  <a:gd name="T5" fmla="*/ 0 h 43199"/>
                  <a:gd name="T6" fmla="*/ 0 60000 65536"/>
                  <a:gd name="T7" fmla="*/ 0 60000 65536"/>
                  <a:gd name="T8" fmla="*/ 0 60000 65536"/>
                  <a:gd name="T9" fmla="*/ 0 w 21600"/>
                  <a:gd name="T10" fmla="*/ 0 h 43199"/>
                  <a:gd name="T11" fmla="*/ 21600 w 21600"/>
                  <a:gd name="T12" fmla="*/ 43199 h 43199"/>
                </a:gdLst>
                <a:ahLst/>
                <a:cxnLst>
                  <a:cxn ang="T6">
                    <a:pos x="T0" y="T1"/>
                  </a:cxn>
                  <a:cxn ang="T7">
                    <a:pos x="T2" y="T3"/>
                  </a:cxn>
                  <a:cxn ang="T8">
                    <a:pos x="T4" y="T5"/>
                  </a:cxn>
                </a:cxnLst>
                <a:rect l="T9" t="T10" r="T11" b="T12"/>
                <a:pathLst>
                  <a:path w="21600" h="43199" fill="none" extrusionOk="0">
                    <a:moveTo>
                      <a:pt x="-1" y="0"/>
                    </a:moveTo>
                    <a:cubicBezTo>
                      <a:pt x="11929" y="0"/>
                      <a:pt x="21600" y="9670"/>
                      <a:pt x="21600" y="21600"/>
                    </a:cubicBezTo>
                    <a:cubicBezTo>
                      <a:pt x="21600" y="33457"/>
                      <a:pt x="12040" y="43098"/>
                      <a:pt x="183" y="43199"/>
                    </a:cubicBezTo>
                  </a:path>
                  <a:path w="21600" h="43199" stroke="0" extrusionOk="0">
                    <a:moveTo>
                      <a:pt x="-1" y="0"/>
                    </a:moveTo>
                    <a:cubicBezTo>
                      <a:pt x="11929" y="0"/>
                      <a:pt x="21600" y="9670"/>
                      <a:pt x="21600" y="21600"/>
                    </a:cubicBezTo>
                    <a:cubicBezTo>
                      <a:pt x="21600" y="33457"/>
                      <a:pt x="12040" y="43098"/>
                      <a:pt x="183" y="43199"/>
                    </a:cubicBezTo>
                    <a:lnTo>
                      <a:pt x="0" y="21600"/>
                    </a:lnTo>
                    <a:close/>
                  </a:path>
                </a:pathLst>
              </a:custGeom>
              <a:grpFill/>
              <a:ln w="12700">
                <a:solidFill>
                  <a:schemeClr val="tx1"/>
                </a:solidFill>
                <a:round/>
                <a:headEnd type="none" w="sm" len="sm"/>
                <a:tailEnd type="none" w="sm" len="sm"/>
              </a:ln>
            </p:spPr>
            <p:txBody>
              <a:bodyPr wrap="none" anchor="ctr"/>
              <a:lstStyle/>
              <a:p>
                <a:pPr>
                  <a:defRPr/>
                </a:pPr>
                <a:endParaRPr lang="pt-BR">
                  <a:solidFill>
                    <a:schemeClr val="accent6">
                      <a:lumMod val="20000"/>
                      <a:lumOff val="80000"/>
                    </a:schemeClr>
                  </a:solidFill>
                  <a:latin typeface="Century Gothic" pitchFamily="34" charset="0"/>
                </a:endParaRPr>
              </a:p>
            </p:txBody>
          </p:sp>
        </p:grpSp>
        <p:sp>
          <p:nvSpPr>
            <p:cNvPr id="11334" name="Oval 103"/>
            <p:cNvSpPr>
              <a:spLocks noChangeArrowheads="1"/>
            </p:cNvSpPr>
            <p:nvPr/>
          </p:nvSpPr>
          <p:spPr bwMode="auto">
            <a:xfrm>
              <a:off x="4926" y="1770"/>
              <a:ext cx="48" cy="48"/>
            </a:xfrm>
            <a:prstGeom prst="ellipse">
              <a:avLst/>
            </a:prstGeom>
            <a:grpFill/>
            <a:ln w="12700">
              <a:noFill/>
              <a:round/>
              <a:headEnd type="none" w="sm" len="sm"/>
              <a:tailEnd type="none" w="sm" len="sm"/>
            </a:ln>
          </p:spPr>
          <p:txBody>
            <a:bodyPr wrap="none" anchor="ctr"/>
            <a:lstStyle/>
            <a:p>
              <a:pPr>
                <a:defRPr/>
              </a:pPr>
              <a:endParaRPr lang="pt-BR">
                <a:solidFill>
                  <a:schemeClr val="accent6">
                    <a:lumMod val="20000"/>
                    <a:lumOff val="80000"/>
                  </a:schemeClr>
                </a:solidFill>
                <a:latin typeface="Century Gothic" pitchFamily="34" charset="0"/>
              </a:endParaRPr>
            </a:p>
          </p:txBody>
        </p:sp>
      </p:grpSp>
      <p:sp>
        <p:nvSpPr>
          <p:cNvPr id="11298" name="Text Box 119"/>
          <p:cNvSpPr txBox="1">
            <a:spLocks noChangeArrowheads="1"/>
          </p:cNvSpPr>
          <p:nvPr/>
        </p:nvSpPr>
        <p:spPr bwMode="auto">
          <a:xfrm>
            <a:off x="251520" y="44624"/>
            <a:ext cx="2016224" cy="830997"/>
          </a:xfrm>
          <a:prstGeom prst="rect">
            <a:avLst/>
          </a:prstGeom>
          <a:noFill/>
          <a:ln w="12700">
            <a:noFill/>
            <a:miter lim="800000"/>
            <a:headEnd type="none" w="sm" len="sm"/>
            <a:tailEnd type="none" w="sm" len="sm"/>
          </a:ln>
        </p:spPr>
        <p:txBody>
          <a:bodyPr wrap="square">
            <a:spAutoFit/>
          </a:bodyPr>
          <a:lstStyle/>
          <a:p>
            <a:pPr algn="l">
              <a:defRPr/>
            </a:pPr>
            <a:r>
              <a:rPr lang="pt-BR" sz="4800" dirty="0" smtClean="0">
                <a:solidFill>
                  <a:schemeClr val="bg1"/>
                </a:solidFill>
                <a:latin typeface="Century Gothic" pitchFamily="34" charset="0"/>
              </a:rPr>
              <a:t>Fases</a:t>
            </a:r>
            <a:endParaRPr lang="pt-BR" sz="4800" dirty="0">
              <a:solidFill>
                <a:schemeClr val="bg1"/>
              </a:solidFill>
              <a:latin typeface="Century Gothic" pitchFamily="34" charset="0"/>
            </a:endParaRPr>
          </a:p>
        </p:txBody>
      </p:sp>
      <p:sp>
        <p:nvSpPr>
          <p:cNvPr id="11300" name="Text Box 141"/>
          <p:cNvSpPr txBox="1">
            <a:spLocks noChangeArrowheads="1"/>
          </p:cNvSpPr>
          <p:nvPr/>
        </p:nvSpPr>
        <p:spPr bwMode="auto">
          <a:xfrm>
            <a:off x="0" y="6453336"/>
            <a:ext cx="5436097" cy="461665"/>
          </a:xfrm>
          <a:prstGeom prst="rect">
            <a:avLst/>
          </a:prstGeom>
          <a:noFill/>
          <a:ln w="9525">
            <a:noFill/>
            <a:miter lim="800000"/>
            <a:headEnd/>
            <a:tailEnd/>
          </a:ln>
        </p:spPr>
        <p:txBody>
          <a:bodyPr wrap="square">
            <a:spAutoFit/>
          </a:bodyPr>
          <a:lstStyle/>
          <a:p>
            <a:pPr algn="l">
              <a:defRPr/>
            </a:pPr>
            <a:r>
              <a:rPr lang="pt-BR" sz="1200" dirty="0">
                <a:solidFill>
                  <a:schemeClr val="bg1">
                    <a:lumMod val="85000"/>
                  </a:schemeClr>
                </a:solidFill>
                <a:latin typeface="Century Gothic" pitchFamily="34" charset="0"/>
              </a:rPr>
              <a:t>Crédito da imagem</a:t>
            </a:r>
            <a:r>
              <a:rPr lang="pt-BR" sz="1200" dirty="0" smtClean="0">
                <a:solidFill>
                  <a:schemeClr val="bg1">
                    <a:lumMod val="85000"/>
                  </a:schemeClr>
                </a:solidFill>
                <a:latin typeface="Century Gothic" pitchFamily="34" charset="0"/>
              </a:rPr>
              <a:t>: Prof</a:t>
            </a:r>
            <a:r>
              <a:rPr lang="pt-BR" sz="1200" dirty="0">
                <a:solidFill>
                  <a:schemeClr val="bg1">
                    <a:lumMod val="85000"/>
                  </a:schemeClr>
                </a:solidFill>
                <a:latin typeface="Century Gothic" pitchFamily="34" charset="0"/>
              </a:rPr>
              <a:t>. Roberto </a:t>
            </a:r>
            <a:endParaRPr lang="pt-BR" sz="1200" dirty="0" smtClean="0">
              <a:solidFill>
                <a:schemeClr val="bg1">
                  <a:lumMod val="85000"/>
                </a:schemeClr>
              </a:solidFill>
              <a:latin typeface="Century Gothic" pitchFamily="34" charset="0"/>
            </a:endParaRPr>
          </a:p>
          <a:p>
            <a:pPr algn="l">
              <a:defRPr/>
            </a:pPr>
            <a:r>
              <a:rPr lang="pt-BR" sz="1200" dirty="0" err="1" smtClean="0">
                <a:solidFill>
                  <a:schemeClr val="bg1">
                    <a:lumMod val="85000"/>
                  </a:schemeClr>
                </a:solidFill>
                <a:latin typeface="Century Gothic" pitchFamily="34" charset="0"/>
              </a:rPr>
              <a:t>Boczko</a:t>
            </a:r>
            <a:r>
              <a:rPr lang="pt-BR" sz="1200" dirty="0" smtClean="0">
                <a:solidFill>
                  <a:schemeClr val="bg1">
                    <a:lumMod val="85000"/>
                  </a:schemeClr>
                </a:solidFill>
                <a:latin typeface="Century Gothic" pitchFamily="34" charset="0"/>
              </a:rPr>
              <a:t>, com  adaptações</a:t>
            </a:r>
            <a:endParaRPr lang="pt-BR" sz="1200" dirty="0">
              <a:solidFill>
                <a:schemeClr val="bg1">
                  <a:lumMod val="85000"/>
                </a:schemeClr>
              </a:solidFill>
              <a:latin typeface="Century Gothic" pitchFamily="34" charset="0"/>
            </a:endParaRPr>
          </a:p>
        </p:txBody>
      </p:sp>
      <p:grpSp>
        <p:nvGrpSpPr>
          <p:cNvPr id="16" name="Group 99"/>
          <p:cNvGrpSpPr>
            <a:grpSpLocks/>
          </p:cNvGrpSpPr>
          <p:nvPr/>
        </p:nvGrpSpPr>
        <p:grpSpPr bwMode="auto">
          <a:xfrm rot="10800000">
            <a:off x="7643834" y="4286256"/>
            <a:ext cx="665162" cy="755650"/>
            <a:chOff x="4909" y="1540"/>
            <a:chExt cx="419" cy="476"/>
          </a:xfrm>
          <a:solidFill>
            <a:schemeClr val="accent3">
              <a:lumMod val="75000"/>
            </a:schemeClr>
          </a:solidFill>
        </p:grpSpPr>
        <p:grpSp>
          <p:nvGrpSpPr>
            <p:cNvPr id="17" name="Group 100"/>
            <p:cNvGrpSpPr>
              <a:grpSpLocks/>
            </p:cNvGrpSpPr>
            <p:nvPr/>
          </p:nvGrpSpPr>
          <p:grpSpPr bwMode="auto">
            <a:xfrm>
              <a:off x="4909" y="1540"/>
              <a:ext cx="419" cy="476"/>
              <a:chOff x="4579" y="1636"/>
              <a:chExt cx="419" cy="476"/>
            </a:xfrm>
            <a:grpFill/>
          </p:grpSpPr>
          <p:sp>
            <p:nvSpPr>
              <p:cNvPr id="77" name="Oval 101"/>
              <p:cNvSpPr>
                <a:spLocks noChangeArrowheads="1"/>
              </p:cNvSpPr>
              <p:nvPr/>
            </p:nvSpPr>
            <p:spPr bwMode="auto">
              <a:xfrm>
                <a:off x="4669" y="1636"/>
                <a:ext cx="329" cy="476"/>
              </a:xfrm>
              <a:prstGeom prst="ellipse">
                <a:avLst/>
              </a:prstGeom>
              <a:grpFill/>
              <a:ln w="12700">
                <a:solidFill>
                  <a:schemeClr val="tx1"/>
                </a:solidFill>
                <a:round/>
                <a:headEnd type="none" w="sm" len="sm"/>
                <a:tailEnd type="none" w="sm" len="sm"/>
              </a:ln>
            </p:spPr>
            <p:txBody>
              <a:bodyPr wrap="none" anchor="ctr"/>
              <a:lstStyle/>
              <a:p>
                <a:pPr>
                  <a:defRPr/>
                </a:pPr>
                <a:endParaRPr lang="pt-BR">
                  <a:solidFill>
                    <a:schemeClr val="accent6">
                      <a:lumMod val="20000"/>
                      <a:lumOff val="80000"/>
                    </a:schemeClr>
                  </a:solidFill>
                  <a:latin typeface="Century Gothic" pitchFamily="34" charset="0"/>
                </a:endParaRPr>
              </a:p>
            </p:txBody>
          </p:sp>
          <p:sp>
            <p:nvSpPr>
              <p:cNvPr id="78" name="Arc 102"/>
              <p:cNvSpPr>
                <a:spLocks/>
              </p:cNvSpPr>
              <p:nvPr/>
            </p:nvSpPr>
            <p:spPr bwMode="auto">
              <a:xfrm flipH="1">
                <a:off x="4579" y="1636"/>
                <a:ext cx="237" cy="476"/>
              </a:xfrm>
              <a:custGeom>
                <a:avLst/>
                <a:gdLst>
                  <a:gd name="T0" fmla="*/ 0 w 21600"/>
                  <a:gd name="T1" fmla="*/ 0 h 43199"/>
                  <a:gd name="T2" fmla="*/ 0 w 21600"/>
                  <a:gd name="T3" fmla="*/ 0 h 43199"/>
                  <a:gd name="T4" fmla="*/ 0 w 21600"/>
                  <a:gd name="T5" fmla="*/ 0 h 43199"/>
                  <a:gd name="T6" fmla="*/ 0 60000 65536"/>
                  <a:gd name="T7" fmla="*/ 0 60000 65536"/>
                  <a:gd name="T8" fmla="*/ 0 60000 65536"/>
                  <a:gd name="T9" fmla="*/ 0 w 21600"/>
                  <a:gd name="T10" fmla="*/ 0 h 43199"/>
                  <a:gd name="T11" fmla="*/ 21600 w 21600"/>
                  <a:gd name="T12" fmla="*/ 43199 h 43199"/>
                </a:gdLst>
                <a:ahLst/>
                <a:cxnLst>
                  <a:cxn ang="T6">
                    <a:pos x="T0" y="T1"/>
                  </a:cxn>
                  <a:cxn ang="T7">
                    <a:pos x="T2" y="T3"/>
                  </a:cxn>
                  <a:cxn ang="T8">
                    <a:pos x="T4" y="T5"/>
                  </a:cxn>
                </a:cxnLst>
                <a:rect l="T9" t="T10" r="T11" b="T12"/>
                <a:pathLst>
                  <a:path w="21600" h="43199" fill="none" extrusionOk="0">
                    <a:moveTo>
                      <a:pt x="-1" y="0"/>
                    </a:moveTo>
                    <a:cubicBezTo>
                      <a:pt x="11929" y="0"/>
                      <a:pt x="21600" y="9670"/>
                      <a:pt x="21600" y="21600"/>
                    </a:cubicBezTo>
                    <a:cubicBezTo>
                      <a:pt x="21600" y="33457"/>
                      <a:pt x="12040" y="43098"/>
                      <a:pt x="183" y="43199"/>
                    </a:cubicBezTo>
                  </a:path>
                  <a:path w="21600" h="43199" stroke="0" extrusionOk="0">
                    <a:moveTo>
                      <a:pt x="-1" y="0"/>
                    </a:moveTo>
                    <a:cubicBezTo>
                      <a:pt x="11929" y="0"/>
                      <a:pt x="21600" y="9670"/>
                      <a:pt x="21600" y="21600"/>
                    </a:cubicBezTo>
                    <a:cubicBezTo>
                      <a:pt x="21600" y="33457"/>
                      <a:pt x="12040" y="43098"/>
                      <a:pt x="183" y="43199"/>
                    </a:cubicBezTo>
                    <a:lnTo>
                      <a:pt x="0" y="21600"/>
                    </a:lnTo>
                    <a:close/>
                  </a:path>
                </a:pathLst>
              </a:custGeom>
              <a:grpFill/>
              <a:ln w="12700">
                <a:solidFill>
                  <a:schemeClr val="tx1"/>
                </a:solidFill>
                <a:round/>
                <a:headEnd type="none" w="sm" len="sm"/>
                <a:tailEnd type="none" w="sm" len="sm"/>
              </a:ln>
            </p:spPr>
            <p:txBody>
              <a:bodyPr wrap="none" anchor="ctr"/>
              <a:lstStyle/>
              <a:p>
                <a:pPr>
                  <a:defRPr/>
                </a:pPr>
                <a:endParaRPr lang="pt-BR">
                  <a:solidFill>
                    <a:schemeClr val="accent6">
                      <a:lumMod val="20000"/>
                      <a:lumOff val="80000"/>
                    </a:schemeClr>
                  </a:solidFill>
                  <a:latin typeface="Century Gothic" pitchFamily="34" charset="0"/>
                </a:endParaRPr>
              </a:p>
            </p:txBody>
          </p:sp>
        </p:grpSp>
        <p:sp>
          <p:nvSpPr>
            <p:cNvPr id="76" name="Oval 103"/>
            <p:cNvSpPr>
              <a:spLocks noChangeArrowheads="1"/>
            </p:cNvSpPr>
            <p:nvPr/>
          </p:nvSpPr>
          <p:spPr bwMode="auto">
            <a:xfrm>
              <a:off x="4926" y="1770"/>
              <a:ext cx="48" cy="48"/>
            </a:xfrm>
            <a:prstGeom prst="ellipse">
              <a:avLst/>
            </a:prstGeom>
            <a:grpFill/>
            <a:ln w="12700">
              <a:noFill/>
              <a:round/>
              <a:headEnd type="none" w="sm" len="sm"/>
              <a:tailEnd type="none" w="sm" len="sm"/>
            </a:ln>
          </p:spPr>
          <p:txBody>
            <a:bodyPr wrap="none" anchor="ctr"/>
            <a:lstStyle/>
            <a:p>
              <a:pPr>
                <a:defRPr/>
              </a:pPr>
              <a:endParaRPr lang="pt-BR">
                <a:solidFill>
                  <a:schemeClr val="accent6">
                    <a:lumMod val="20000"/>
                    <a:lumOff val="80000"/>
                  </a:schemeClr>
                </a:solidFill>
                <a:latin typeface="Century Gothic" pitchFamily="34" charset="0"/>
              </a:endParaRPr>
            </a:p>
          </p:txBody>
        </p:sp>
      </p:grpSp>
      <p:grpSp>
        <p:nvGrpSpPr>
          <p:cNvPr id="18" name="Group 26"/>
          <p:cNvGrpSpPr>
            <a:grpSpLocks/>
          </p:cNvGrpSpPr>
          <p:nvPr/>
        </p:nvGrpSpPr>
        <p:grpSpPr bwMode="auto">
          <a:xfrm rot="10800000">
            <a:off x="6715140" y="4929198"/>
            <a:ext cx="569913" cy="785813"/>
            <a:chOff x="4230" y="855"/>
            <a:chExt cx="359" cy="495"/>
          </a:xfrm>
          <a:solidFill>
            <a:schemeClr val="accent3">
              <a:lumMod val="75000"/>
            </a:schemeClr>
          </a:solidFill>
        </p:grpSpPr>
        <p:grpSp>
          <p:nvGrpSpPr>
            <p:cNvPr id="19" name="Group 27"/>
            <p:cNvGrpSpPr>
              <a:grpSpLocks/>
            </p:cNvGrpSpPr>
            <p:nvPr/>
          </p:nvGrpSpPr>
          <p:grpSpPr bwMode="auto">
            <a:xfrm>
              <a:off x="4230" y="855"/>
              <a:ext cx="359" cy="495"/>
              <a:chOff x="4001" y="1235"/>
              <a:chExt cx="359" cy="495"/>
            </a:xfrm>
            <a:grpFill/>
          </p:grpSpPr>
          <p:sp>
            <p:nvSpPr>
              <p:cNvPr id="82" name="Oval 28"/>
              <p:cNvSpPr>
                <a:spLocks noChangeArrowheads="1"/>
              </p:cNvSpPr>
              <p:nvPr/>
            </p:nvSpPr>
            <p:spPr bwMode="auto">
              <a:xfrm>
                <a:off x="4136" y="1235"/>
                <a:ext cx="224" cy="495"/>
              </a:xfrm>
              <a:prstGeom prst="ellipse">
                <a:avLst/>
              </a:prstGeom>
              <a:grpFill/>
              <a:ln w="12700">
                <a:solidFill>
                  <a:schemeClr val="tx1"/>
                </a:solidFill>
                <a:round/>
                <a:headEnd type="none" w="sm" len="sm"/>
                <a:tailEnd type="none" w="sm" len="sm"/>
              </a:ln>
            </p:spPr>
            <p:txBody>
              <a:bodyPr wrap="none" anchor="ctr"/>
              <a:lstStyle/>
              <a:p>
                <a:pPr>
                  <a:defRPr/>
                </a:pPr>
                <a:endParaRPr lang="pt-BR">
                  <a:solidFill>
                    <a:schemeClr val="accent6">
                      <a:lumMod val="20000"/>
                      <a:lumOff val="80000"/>
                    </a:schemeClr>
                  </a:solidFill>
                  <a:latin typeface="Century Gothic" pitchFamily="34" charset="0"/>
                </a:endParaRPr>
              </a:p>
            </p:txBody>
          </p:sp>
          <p:sp>
            <p:nvSpPr>
              <p:cNvPr id="83" name="Arc 29"/>
              <p:cNvSpPr>
                <a:spLocks/>
              </p:cNvSpPr>
              <p:nvPr/>
            </p:nvSpPr>
            <p:spPr bwMode="auto">
              <a:xfrm flipH="1">
                <a:off x="4001" y="1235"/>
                <a:ext cx="237" cy="495"/>
              </a:xfrm>
              <a:custGeom>
                <a:avLst/>
                <a:gdLst>
                  <a:gd name="T0" fmla="*/ 0 w 21600"/>
                  <a:gd name="T1" fmla="*/ 0 h 43199"/>
                  <a:gd name="T2" fmla="*/ 0 w 21600"/>
                  <a:gd name="T3" fmla="*/ 0 h 43199"/>
                  <a:gd name="T4" fmla="*/ 0 w 21600"/>
                  <a:gd name="T5" fmla="*/ 0 h 43199"/>
                  <a:gd name="T6" fmla="*/ 0 60000 65536"/>
                  <a:gd name="T7" fmla="*/ 0 60000 65536"/>
                  <a:gd name="T8" fmla="*/ 0 60000 65536"/>
                  <a:gd name="T9" fmla="*/ 0 w 21600"/>
                  <a:gd name="T10" fmla="*/ 0 h 43199"/>
                  <a:gd name="T11" fmla="*/ 21600 w 21600"/>
                  <a:gd name="T12" fmla="*/ 43199 h 43199"/>
                </a:gdLst>
                <a:ahLst/>
                <a:cxnLst>
                  <a:cxn ang="T6">
                    <a:pos x="T0" y="T1"/>
                  </a:cxn>
                  <a:cxn ang="T7">
                    <a:pos x="T2" y="T3"/>
                  </a:cxn>
                  <a:cxn ang="T8">
                    <a:pos x="T4" y="T5"/>
                  </a:cxn>
                </a:cxnLst>
                <a:rect l="T9" t="T10" r="T11" b="T12"/>
                <a:pathLst>
                  <a:path w="21600" h="43199" fill="none" extrusionOk="0">
                    <a:moveTo>
                      <a:pt x="-1" y="0"/>
                    </a:moveTo>
                    <a:cubicBezTo>
                      <a:pt x="11929" y="0"/>
                      <a:pt x="21600" y="9670"/>
                      <a:pt x="21600" y="21600"/>
                    </a:cubicBezTo>
                    <a:cubicBezTo>
                      <a:pt x="21600" y="33457"/>
                      <a:pt x="12040" y="43098"/>
                      <a:pt x="183" y="43199"/>
                    </a:cubicBezTo>
                  </a:path>
                  <a:path w="21600" h="43199" stroke="0" extrusionOk="0">
                    <a:moveTo>
                      <a:pt x="-1" y="0"/>
                    </a:moveTo>
                    <a:cubicBezTo>
                      <a:pt x="11929" y="0"/>
                      <a:pt x="21600" y="9670"/>
                      <a:pt x="21600" y="21600"/>
                    </a:cubicBezTo>
                    <a:cubicBezTo>
                      <a:pt x="21600" y="33457"/>
                      <a:pt x="12040" y="43098"/>
                      <a:pt x="183" y="43199"/>
                    </a:cubicBezTo>
                    <a:lnTo>
                      <a:pt x="0" y="21600"/>
                    </a:lnTo>
                    <a:close/>
                  </a:path>
                </a:pathLst>
              </a:custGeom>
              <a:grpFill/>
              <a:ln w="12700">
                <a:solidFill>
                  <a:schemeClr val="tx1"/>
                </a:solidFill>
                <a:round/>
                <a:headEnd type="none" w="sm" len="sm"/>
                <a:tailEnd type="none" w="sm" len="sm"/>
              </a:ln>
            </p:spPr>
            <p:txBody>
              <a:bodyPr wrap="none" anchor="ctr"/>
              <a:lstStyle/>
              <a:p>
                <a:pPr>
                  <a:defRPr/>
                </a:pPr>
                <a:endParaRPr lang="pt-BR">
                  <a:solidFill>
                    <a:schemeClr val="accent6">
                      <a:lumMod val="20000"/>
                      <a:lumOff val="80000"/>
                    </a:schemeClr>
                  </a:solidFill>
                  <a:latin typeface="Century Gothic" pitchFamily="34" charset="0"/>
                </a:endParaRPr>
              </a:p>
            </p:txBody>
          </p:sp>
        </p:grpSp>
        <p:sp>
          <p:nvSpPr>
            <p:cNvPr id="81" name="Oval 30"/>
            <p:cNvSpPr>
              <a:spLocks noChangeArrowheads="1"/>
            </p:cNvSpPr>
            <p:nvPr/>
          </p:nvSpPr>
          <p:spPr bwMode="auto">
            <a:xfrm>
              <a:off x="4303" y="1070"/>
              <a:ext cx="48" cy="48"/>
            </a:xfrm>
            <a:prstGeom prst="ellipse">
              <a:avLst/>
            </a:prstGeom>
            <a:grpFill/>
            <a:ln w="12700">
              <a:noFill/>
              <a:round/>
              <a:headEnd type="none" w="sm" len="sm"/>
              <a:tailEnd type="none" w="sm" len="sm"/>
            </a:ln>
          </p:spPr>
          <p:txBody>
            <a:bodyPr wrap="none" anchor="ctr"/>
            <a:lstStyle/>
            <a:p>
              <a:pPr>
                <a:defRPr/>
              </a:pPr>
              <a:endParaRPr lang="pt-BR">
                <a:solidFill>
                  <a:schemeClr val="accent6">
                    <a:lumMod val="20000"/>
                    <a:lumOff val="80000"/>
                  </a:schemeClr>
                </a:solidFill>
                <a:latin typeface="Century Gothic" pitchFamily="34" charset="0"/>
              </a:endParaRPr>
            </a:p>
          </p:txBody>
        </p:sp>
      </p:grpSp>
      <p:grpSp>
        <p:nvGrpSpPr>
          <p:cNvPr id="20" name="Group 21"/>
          <p:cNvGrpSpPr>
            <a:grpSpLocks/>
          </p:cNvGrpSpPr>
          <p:nvPr/>
        </p:nvGrpSpPr>
        <p:grpSpPr bwMode="auto">
          <a:xfrm rot="10800000">
            <a:off x="5572132" y="5357826"/>
            <a:ext cx="452438" cy="755650"/>
            <a:chOff x="3386" y="624"/>
            <a:chExt cx="285" cy="476"/>
          </a:xfrm>
          <a:solidFill>
            <a:schemeClr val="accent3">
              <a:lumMod val="75000"/>
            </a:schemeClr>
          </a:solidFill>
        </p:grpSpPr>
        <p:grpSp>
          <p:nvGrpSpPr>
            <p:cNvPr id="21" name="Group 22"/>
            <p:cNvGrpSpPr>
              <a:grpSpLocks/>
            </p:cNvGrpSpPr>
            <p:nvPr/>
          </p:nvGrpSpPr>
          <p:grpSpPr bwMode="auto">
            <a:xfrm>
              <a:off x="3376" y="624"/>
              <a:ext cx="284" cy="476"/>
              <a:chOff x="3315" y="964"/>
              <a:chExt cx="325" cy="476"/>
            </a:xfrm>
            <a:grpFill/>
          </p:grpSpPr>
          <p:sp>
            <p:nvSpPr>
              <p:cNvPr id="87" name="Oval 23"/>
              <p:cNvSpPr>
                <a:spLocks noChangeArrowheads="1"/>
              </p:cNvSpPr>
              <p:nvPr/>
            </p:nvSpPr>
            <p:spPr bwMode="auto">
              <a:xfrm>
                <a:off x="3456" y="964"/>
                <a:ext cx="184" cy="470"/>
              </a:xfrm>
              <a:prstGeom prst="ellipse">
                <a:avLst/>
              </a:prstGeom>
              <a:grpFill/>
              <a:ln w="12700">
                <a:solidFill>
                  <a:schemeClr val="tx1"/>
                </a:solidFill>
                <a:round/>
                <a:headEnd type="none" w="sm" len="sm"/>
                <a:tailEnd type="none" w="sm" len="sm"/>
              </a:ln>
            </p:spPr>
            <p:txBody>
              <a:bodyPr wrap="none" anchor="ctr"/>
              <a:lstStyle/>
              <a:p>
                <a:pPr>
                  <a:defRPr/>
                </a:pPr>
                <a:endParaRPr lang="pt-BR">
                  <a:solidFill>
                    <a:schemeClr val="accent6">
                      <a:lumMod val="20000"/>
                      <a:lumOff val="80000"/>
                    </a:schemeClr>
                  </a:solidFill>
                  <a:latin typeface="Century Gothic" pitchFamily="34" charset="0"/>
                </a:endParaRPr>
              </a:p>
            </p:txBody>
          </p:sp>
          <p:sp>
            <p:nvSpPr>
              <p:cNvPr id="88" name="Arc 24"/>
              <p:cNvSpPr>
                <a:spLocks/>
              </p:cNvSpPr>
              <p:nvPr/>
            </p:nvSpPr>
            <p:spPr bwMode="auto">
              <a:xfrm flipH="1">
                <a:off x="3315" y="964"/>
                <a:ext cx="237" cy="476"/>
              </a:xfrm>
              <a:custGeom>
                <a:avLst/>
                <a:gdLst>
                  <a:gd name="T0" fmla="*/ 0 w 21600"/>
                  <a:gd name="T1" fmla="*/ 0 h 43199"/>
                  <a:gd name="T2" fmla="*/ 0 w 21600"/>
                  <a:gd name="T3" fmla="*/ 0 h 43199"/>
                  <a:gd name="T4" fmla="*/ 0 w 21600"/>
                  <a:gd name="T5" fmla="*/ 0 h 43199"/>
                  <a:gd name="T6" fmla="*/ 0 60000 65536"/>
                  <a:gd name="T7" fmla="*/ 0 60000 65536"/>
                  <a:gd name="T8" fmla="*/ 0 60000 65536"/>
                  <a:gd name="T9" fmla="*/ 0 w 21600"/>
                  <a:gd name="T10" fmla="*/ 0 h 43199"/>
                  <a:gd name="T11" fmla="*/ 21600 w 21600"/>
                  <a:gd name="T12" fmla="*/ 43199 h 43199"/>
                </a:gdLst>
                <a:ahLst/>
                <a:cxnLst>
                  <a:cxn ang="T6">
                    <a:pos x="T0" y="T1"/>
                  </a:cxn>
                  <a:cxn ang="T7">
                    <a:pos x="T2" y="T3"/>
                  </a:cxn>
                  <a:cxn ang="T8">
                    <a:pos x="T4" y="T5"/>
                  </a:cxn>
                </a:cxnLst>
                <a:rect l="T9" t="T10" r="T11" b="T12"/>
                <a:pathLst>
                  <a:path w="21600" h="43199" fill="none" extrusionOk="0">
                    <a:moveTo>
                      <a:pt x="-1" y="0"/>
                    </a:moveTo>
                    <a:cubicBezTo>
                      <a:pt x="11929" y="0"/>
                      <a:pt x="21600" y="9670"/>
                      <a:pt x="21600" y="21600"/>
                    </a:cubicBezTo>
                    <a:cubicBezTo>
                      <a:pt x="21600" y="33457"/>
                      <a:pt x="12040" y="43098"/>
                      <a:pt x="183" y="43199"/>
                    </a:cubicBezTo>
                  </a:path>
                  <a:path w="21600" h="43199" stroke="0" extrusionOk="0">
                    <a:moveTo>
                      <a:pt x="-1" y="0"/>
                    </a:moveTo>
                    <a:cubicBezTo>
                      <a:pt x="11929" y="0"/>
                      <a:pt x="21600" y="9670"/>
                      <a:pt x="21600" y="21600"/>
                    </a:cubicBezTo>
                    <a:cubicBezTo>
                      <a:pt x="21600" y="33457"/>
                      <a:pt x="12040" y="43098"/>
                      <a:pt x="183" y="43199"/>
                    </a:cubicBezTo>
                    <a:lnTo>
                      <a:pt x="0" y="21600"/>
                    </a:lnTo>
                    <a:close/>
                  </a:path>
                </a:pathLst>
              </a:custGeom>
              <a:grpFill/>
              <a:ln w="12700">
                <a:solidFill>
                  <a:schemeClr val="tx1"/>
                </a:solidFill>
                <a:round/>
                <a:headEnd type="none" w="sm" len="sm"/>
                <a:tailEnd type="none" w="sm" len="sm"/>
              </a:ln>
            </p:spPr>
            <p:txBody>
              <a:bodyPr wrap="none" anchor="ctr"/>
              <a:lstStyle/>
              <a:p>
                <a:pPr>
                  <a:defRPr/>
                </a:pPr>
                <a:endParaRPr lang="pt-BR">
                  <a:solidFill>
                    <a:schemeClr val="accent6">
                      <a:lumMod val="20000"/>
                      <a:lumOff val="80000"/>
                    </a:schemeClr>
                  </a:solidFill>
                  <a:latin typeface="Century Gothic" pitchFamily="34" charset="0"/>
                </a:endParaRPr>
              </a:p>
            </p:txBody>
          </p:sp>
        </p:grpSp>
        <p:sp>
          <p:nvSpPr>
            <p:cNvPr id="86" name="Oval 25"/>
            <p:cNvSpPr>
              <a:spLocks noChangeArrowheads="1"/>
            </p:cNvSpPr>
            <p:nvPr/>
          </p:nvSpPr>
          <p:spPr bwMode="auto">
            <a:xfrm>
              <a:off x="3418" y="844"/>
              <a:ext cx="48" cy="48"/>
            </a:xfrm>
            <a:prstGeom prst="ellipse">
              <a:avLst/>
            </a:prstGeom>
            <a:grpFill/>
            <a:ln w="12700">
              <a:noFill/>
              <a:round/>
              <a:headEnd type="none" w="sm" len="sm"/>
              <a:tailEnd type="none" w="sm" len="sm"/>
            </a:ln>
          </p:spPr>
          <p:txBody>
            <a:bodyPr wrap="none" anchor="ctr"/>
            <a:lstStyle/>
            <a:p>
              <a:pPr>
                <a:defRPr/>
              </a:pPr>
              <a:endParaRPr lang="pt-BR">
                <a:solidFill>
                  <a:schemeClr val="accent6">
                    <a:lumMod val="20000"/>
                    <a:lumOff val="80000"/>
                  </a:schemeClr>
                </a:solidFill>
                <a:latin typeface="Century Gothic" pitchFamily="34" charset="0"/>
              </a:endParaRPr>
            </a:p>
          </p:txBody>
        </p:sp>
      </p:grpSp>
      <p:grpSp>
        <p:nvGrpSpPr>
          <p:cNvPr id="22" name="Group 10"/>
          <p:cNvGrpSpPr>
            <a:grpSpLocks/>
          </p:cNvGrpSpPr>
          <p:nvPr/>
        </p:nvGrpSpPr>
        <p:grpSpPr bwMode="auto">
          <a:xfrm rot="11038625">
            <a:off x="2169074" y="5012930"/>
            <a:ext cx="381000" cy="762000"/>
            <a:chOff x="1392" y="864"/>
            <a:chExt cx="240" cy="480"/>
          </a:xfrm>
          <a:solidFill>
            <a:schemeClr val="accent3">
              <a:lumMod val="75000"/>
            </a:schemeClr>
          </a:solidFill>
        </p:grpSpPr>
        <p:sp>
          <p:nvSpPr>
            <p:cNvPr id="90" name="AutoShape 11"/>
            <p:cNvSpPr>
              <a:spLocks noChangeArrowheads="1"/>
            </p:cNvSpPr>
            <p:nvPr/>
          </p:nvSpPr>
          <p:spPr bwMode="auto">
            <a:xfrm>
              <a:off x="1392" y="864"/>
              <a:ext cx="240" cy="480"/>
            </a:xfrm>
            <a:prstGeom prst="moon">
              <a:avLst>
                <a:gd name="adj" fmla="val 58333"/>
              </a:avLst>
            </a:prstGeom>
            <a:grpFill/>
            <a:ln w="12700">
              <a:solidFill>
                <a:schemeClr val="tx1"/>
              </a:solidFill>
              <a:miter lim="800000"/>
              <a:headEnd type="none" w="sm" len="sm"/>
              <a:tailEnd type="none" w="sm" len="sm"/>
            </a:ln>
          </p:spPr>
          <p:txBody>
            <a:bodyPr wrap="none" anchor="ctr"/>
            <a:lstStyle/>
            <a:p>
              <a:pPr>
                <a:defRPr/>
              </a:pPr>
              <a:endParaRPr lang="pt-BR">
                <a:solidFill>
                  <a:schemeClr val="accent6">
                    <a:lumMod val="20000"/>
                    <a:lumOff val="80000"/>
                  </a:schemeClr>
                </a:solidFill>
                <a:latin typeface="Century Gothic" pitchFamily="34" charset="0"/>
              </a:endParaRPr>
            </a:p>
          </p:txBody>
        </p:sp>
        <p:sp>
          <p:nvSpPr>
            <p:cNvPr id="91" name="Oval 12"/>
            <p:cNvSpPr>
              <a:spLocks noChangeArrowheads="1"/>
            </p:cNvSpPr>
            <p:nvPr/>
          </p:nvSpPr>
          <p:spPr bwMode="auto">
            <a:xfrm>
              <a:off x="1407" y="1074"/>
              <a:ext cx="48" cy="48"/>
            </a:xfrm>
            <a:prstGeom prst="ellipse">
              <a:avLst/>
            </a:prstGeom>
            <a:grpFill/>
            <a:ln w="12700">
              <a:noFill/>
              <a:round/>
              <a:headEnd type="none" w="sm" len="sm"/>
              <a:tailEnd type="none" w="sm" len="sm"/>
            </a:ln>
          </p:spPr>
          <p:txBody>
            <a:bodyPr wrap="none" anchor="ctr"/>
            <a:lstStyle/>
            <a:p>
              <a:pPr>
                <a:defRPr/>
              </a:pPr>
              <a:endParaRPr lang="pt-BR">
                <a:solidFill>
                  <a:schemeClr val="accent6">
                    <a:lumMod val="20000"/>
                    <a:lumOff val="80000"/>
                  </a:schemeClr>
                </a:solidFill>
                <a:latin typeface="Century Gothic" pitchFamily="34" charset="0"/>
              </a:endParaRPr>
            </a:p>
          </p:txBody>
        </p:sp>
      </p:grpSp>
      <p:sp>
        <p:nvSpPr>
          <p:cNvPr id="72" name="Arco 71"/>
          <p:cNvSpPr/>
          <p:nvPr/>
        </p:nvSpPr>
        <p:spPr bwMode="auto">
          <a:xfrm>
            <a:off x="2143125" y="2204864"/>
            <a:ext cx="5000625" cy="1652761"/>
          </a:xfrm>
          <a:prstGeom prst="arc">
            <a:avLst>
              <a:gd name="adj1" fmla="val 10868265"/>
              <a:gd name="adj2" fmla="val 32267"/>
            </a:avLst>
          </a:prstGeom>
          <a:noFill/>
          <a:ln w="25400" cap="flat" cmpd="sng" algn="ctr">
            <a:solidFill>
              <a:schemeClr val="bg1">
                <a:lumMod val="95000"/>
              </a:schemeClr>
            </a:solidFill>
            <a:prstDash val="solid"/>
            <a:round/>
            <a:headEnd type="none" w="sm" len="sm"/>
            <a:tailEnd type="stealth" w="lg" len="lg"/>
          </a:ln>
          <a:effectLst/>
        </p:spPr>
        <p:txBody>
          <a:bodyPr/>
          <a:lstStyle/>
          <a:p>
            <a:pPr>
              <a:defRPr/>
            </a:pPr>
            <a:endParaRPr lang="pt-BR" dirty="0">
              <a:solidFill>
                <a:schemeClr val="bg1">
                  <a:lumMod val="85000"/>
                </a:schemeClr>
              </a:solidFill>
              <a:latin typeface="Century Gothic" pitchFamily="34" charset="0"/>
            </a:endParaRPr>
          </a:p>
        </p:txBody>
      </p:sp>
      <p:sp>
        <p:nvSpPr>
          <p:cNvPr id="73" name="Arco 72"/>
          <p:cNvSpPr/>
          <p:nvPr/>
        </p:nvSpPr>
        <p:spPr bwMode="auto">
          <a:xfrm rot="10800000">
            <a:off x="2143124" y="3000374"/>
            <a:ext cx="5000625" cy="1652761"/>
          </a:xfrm>
          <a:prstGeom prst="arc">
            <a:avLst>
              <a:gd name="adj1" fmla="val 10868265"/>
              <a:gd name="adj2" fmla="val 32267"/>
            </a:avLst>
          </a:prstGeom>
          <a:noFill/>
          <a:ln w="25400" cap="flat" cmpd="sng" algn="ctr">
            <a:solidFill>
              <a:schemeClr val="bg1">
                <a:lumMod val="95000"/>
              </a:schemeClr>
            </a:solidFill>
            <a:prstDash val="solid"/>
            <a:round/>
            <a:headEnd type="none" w="sm" len="sm"/>
            <a:tailEnd type="stealth" w="lg" len="lg"/>
          </a:ln>
          <a:effectLst/>
        </p:spPr>
        <p:txBody>
          <a:bodyPr/>
          <a:lstStyle/>
          <a:p>
            <a:pPr>
              <a:defRPr/>
            </a:pPr>
            <a:endParaRPr lang="pt-BR" dirty="0">
              <a:solidFill>
                <a:schemeClr val="bg1">
                  <a:lumMod val="85000"/>
                </a:schemeClr>
              </a:solidFill>
              <a:latin typeface="Century Gothic" pitchFamily="34" charset="0"/>
            </a:endParaRPr>
          </a:p>
        </p:txBody>
      </p:sp>
      <p:sp>
        <p:nvSpPr>
          <p:cNvPr id="75" name="Text Box 119"/>
          <p:cNvSpPr txBox="1">
            <a:spLocks noChangeArrowheads="1"/>
          </p:cNvSpPr>
          <p:nvPr/>
        </p:nvSpPr>
        <p:spPr bwMode="auto">
          <a:xfrm>
            <a:off x="4000500" y="2286000"/>
            <a:ext cx="1285875" cy="338138"/>
          </a:xfrm>
          <a:prstGeom prst="rect">
            <a:avLst/>
          </a:prstGeom>
          <a:noFill/>
          <a:ln w="12700">
            <a:noFill/>
            <a:miter lim="800000"/>
            <a:headEnd type="none" w="sm" len="sm"/>
            <a:tailEnd type="none" w="sm" len="sm"/>
          </a:ln>
        </p:spPr>
        <p:txBody>
          <a:bodyPr>
            <a:spAutoFit/>
          </a:bodyPr>
          <a:lstStyle/>
          <a:p>
            <a:pPr algn="l">
              <a:defRPr/>
            </a:pPr>
            <a:r>
              <a:rPr lang="pt-BR" dirty="0">
                <a:solidFill>
                  <a:schemeClr val="bg1">
                    <a:lumMod val="85000"/>
                  </a:schemeClr>
                </a:solidFill>
                <a:latin typeface="Century Gothic" pitchFamily="34" charset="0"/>
              </a:rPr>
              <a:t>crescentes</a:t>
            </a:r>
          </a:p>
        </p:txBody>
      </p:sp>
      <p:sp>
        <p:nvSpPr>
          <p:cNvPr id="79" name="Text Box 119"/>
          <p:cNvSpPr txBox="1">
            <a:spLocks noChangeArrowheads="1"/>
          </p:cNvSpPr>
          <p:nvPr/>
        </p:nvSpPr>
        <p:spPr bwMode="auto">
          <a:xfrm>
            <a:off x="4000500" y="4143375"/>
            <a:ext cx="1428750" cy="338138"/>
          </a:xfrm>
          <a:prstGeom prst="rect">
            <a:avLst/>
          </a:prstGeom>
          <a:noFill/>
          <a:ln w="12700">
            <a:noFill/>
            <a:miter lim="800000"/>
            <a:headEnd type="none" w="sm" len="sm"/>
            <a:tailEnd type="none" w="sm" len="sm"/>
          </a:ln>
        </p:spPr>
        <p:txBody>
          <a:bodyPr>
            <a:spAutoFit/>
          </a:bodyPr>
          <a:lstStyle/>
          <a:p>
            <a:pPr algn="l">
              <a:defRPr/>
            </a:pPr>
            <a:r>
              <a:rPr lang="pt-BR" dirty="0">
                <a:solidFill>
                  <a:schemeClr val="bg1">
                    <a:lumMod val="85000"/>
                  </a:schemeClr>
                </a:solidFill>
                <a:latin typeface="Century Gothic" pitchFamily="34" charset="0"/>
              </a:rPr>
              <a:t>minguantes</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childTnLst>
                                </p:cTn>
                              </p:par>
                            </p:childTnLst>
                          </p:cTn>
                        </p:par>
                        <p:par>
                          <p:cTn id="20" fill="hold">
                            <p:stCondLst>
                              <p:cond delay="4000"/>
                            </p:stCondLst>
                            <p:childTnLst>
                              <p:par>
                                <p:cTn id="21" presetID="10" presetClass="entr" presetSubtype="0"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1000"/>
                                        <p:tgtEl>
                                          <p:spTgt spid="6"/>
                                        </p:tgtEl>
                                      </p:cBhvr>
                                    </p:animEffect>
                                  </p:childTnLst>
                                </p:cTn>
                              </p:par>
                            </p:childTnLst>
                          </p:cTn>
                        </p:par>
                        <p:par>
                          <p:cTn id="24" fill="hold">
                            <p:stCondLst>
                              <p:cond delay="5000"/>
                            </p:stCondLst>
                            <p:childTnLst>
                              <p:par>
                                <p:cTn id="25" presetID="10" presetClass="entr" presetSubtype="0" fill="hold"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childTnLst>
                                </p:cTn>
                              </p:par>
                            </p:childTnLst>
                          </p:cTn>
                        </p:par>
                        <p:par>
                          <p:cTn id="28" fill="hold">
                            <p:stCondLst>
                              <p:cond delay="6000"/>
                            </p:stCondLst>
                            <p:childTnLst>
                              <p:par>
                                <p:cTn id="29" presetID="10" presetClass="entr" presetSubtype="0"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1000"/>
                                        <p:tgtEl>
                                          <p:spTgt spid="14"/>
                                        </p:tgtEl>
                                      </p:cBhvr>
                                    </p:animEffect>
                                  </p:childTnLst>
                                </p:cTn>
                              </p:par>
                            </p:childTnLst>
                          </p:cTn>
                        </p:par>
                        <p:par>
                          <p:cTn id="32" fill="hold">
                            <p:stCondLst>
                              <p:cond delay="7000"/>
                            </p:stCondLst>
                            <p:childTnLst>
                              <p:par>
                                <p:cTn id="33" presetID="10" presetClass="entr" presetSubtype="0" fill="hold" grpId="0" nodeType="afterEffect">
                                  <p:stCondLst>
                                    <p:cond delay="0"/>
                                  </p:stCondLst>
                                  <p:childTnLst>
                                    <p:set>
                                      <p:cBhvr>
                                        <p:cTn id="34" dur="1" fill="hold">
                                          <p:stCondLst>
                                            <p:cond delay="0"/>
                                          </p:stCondLst>
                                        </p:cTn>
                                        <p:tgtEl>
                                          <p:spTgt spid="75"/>
                                        </p:tgtEl>
                                        <p:attrNameLst>
                                          <p:attrName>style.visibility</p:attrName>
                                        </p:attrNameLst>
                                      </p:cBhvr>
                                      <p:to>
                                        <p:strVal val="visible"/>
                                      </p:to>
                                    </p:set>
                                    <p:animEffect transition="in" filter="fade">
                                      <p:cBhvr>
                                        <p:cTn id="35" dur="2000"/>
                                        <p:tgtEl>
                                          <p:spTgt spid="75"/>
                                        </p:tgtEl>
                                      </p:cBhvr>
                                    </p:animEffect>
                                  </p:childTnLst>
                                </p:cTn>
                              </p:par>
                            </p:childTnLst>
                          </p:cTn>
                        </p:par>
                        <p:par>
                          <p:cTn id="36" fill="hold">
                            <p:stCondLst>
                              <p:cond delay="9000"/>
                            </p:stCondLst>
                            <p:childTnLst>
                              <p:par>
                                <p:cTn id="37" presetID="10" presetClass="entr" presetSubtype="0" fill="hold" nodeType="afterEffect">
                                  <p:stCondLst>
                                    <p:cond delay="0"/>
                                  </p:stCondLst>
                                  <p:childTnLst>
                                    <p:set>
                                      <p:cBhvr>
                                        <p:cTn id="38" dur="1" fill="hold">
                                          <p:stCondLst>
                                            <p:cond delay="0"/>
                                          </p:stCondLst>
                                        </p:cTn>
                                        <p:tgtEl>
                                          <p:spTgt spid="72"/>
                                        </p:tgtEl>
                                        <p:attrNameLst>
                                          <p:attrName>style.visibility</p:attrName>
                                        </p:attrNameLst>
                                      </p:cBhvr>
                                      <p:to>
                                        <p:strVal val="visible"/>
                                      </p:to>
                                    </p:set>
                                    <p:animEffect transition="in" filter="fade">
                                      <p:cBhvr>
                                        <p:cTn id="39" dur="1000"/>
                                        <p:tgtEl>
                                          <p:spTgt spid="72"/>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fade">
                                      <p:cBhvr>
                                        <p:cTn id="44" dur="1000"/>
                                        <p:tgtEl>
                                          <p:spTgt spid="10"/>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fade">
                                      <p:cBhvr>
                                        <p:cTn id="49" dur="1000"/>
                                        <p:tgtEl>
                                          <p:spTgt spid="16"/>
                                        </p:tgtEl>
                                      </p:cBhvr>
                                    </p:animEffect>
                                  </p:childTnLst>
                                </p:cTn>
                              </p:par>
                            </p:childTnLst>
                          </p:cTn>
                        </p:par>
                        <p:par>
                          <p:cTn id="50" fill="hold">
                            <p:stCondLst>
                              <p:cond delay="1000"/>
                            </p:stCondLst>
                            <p:childTnLst>
                              <p:par>
                                <p:cTn id="51" presetID="10" presetClass="entr" presetSubtype="0" fill="hold" nodeType="after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fade">
                                      <p:cBhvr>
                                        <p:cTn id="53" dur="1000"/>
                                        <p:tgtEl>
                                          <p:spTgt spid="18"/>
                                        </p:tgtEl>
                                      </p:cBhvr>
                                    </p:animEffect>
                                  </p:childTnLst>
                                </p:cTn>
                              </p:par>
                            </p:childTnLst>
                          </p:cTn>
                        </p:par>
                        <p:par>
                          <p:cTn id="54" fill="hold">
                            <p:stCondLst>
                              <p:cond delay="2000"/>
                            </p:stCondLst>
                            <p:childTnLst>
                              <p:par>
                                <p:cTn id="55" presetID="10" presetClass="entr" presetSubtype="0" fill="hold" nodeType="after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fade">
                                      <p:cBhvr>
                                        <p:cTn id="57" dur="1000"/>
                                        <p:tgtEl>
                                          <p:spTgt spid="20"/>
                                        </p:tgtEl>
                                      </p:cBhvr>
                                    </p:animEffect>
                                  </p:childTnLst>
                                </p:cTn>
                              </p:par>
                            </p:childTnLst>
                          </p:cTn>
                        </p:par>
                        <p:par>
                          <p:cTn id="58" fill="hold">
                            <p:stCondLst>
                              <p:cond delay="3000"/>
                            </p:stCondLst>
                            <p:childTnLst>
                              <p:par>
                                <p:cTn id="59" presetID="10" presetClass="entr" presetSubtype="0"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fade">
                                      <p:cBhvr>
                                        <p:cTn id="61" dur="1000"/>
                                        <p:tgtEl>
                                          <p:spTgt spid="11"/>
                                        </p:tgtEl>
                                      </p:cBhvr>
                                    </p:animEffect>
                                  </p:childTnLst>
                                </p:cTn>
                              </p:par>
                            </p:childTnLst>
                          </p:cTn>
                        </p:par>
                        <p:par>
                          <p:cTn id="62" fill="hold">
                            <p:stCondLst>
                              <p:cond delay="4000"/>
                            </p:stCondLst>
                            <p:childTnLst>
                              <p:par>
                                <p:cTn id="63" presetID="10" presetClass="entr" presetSubtype="0"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Effect transition="in" filter="fade">
                                      <p:cBhvr>
                                        <p:cTn id="65" dur="1000"/>
                                        <p:tgtEl>
                                          <p:spTgt spid="13"/>
                                        </p:tgtEl>
                                      </p:cBhvr>
                                    </p:animEffect>
                                  </p:childTnLst>
                                </p:cTn>
                              </p:par>
                            </p:childTnLst>
                          </p:cTn>
                        </p:par>
                        <p:par>
                          <p:cTn id="66" fill="hold">
                            <p:stCondLst>
                              <p:cond delay="5000"/>
                            </p:stCondLst>
                            <p:childTnLst>
                              <p:par>
                                <p:cTn id="67" presetID="10" presetClass="entr" presetSubtype="0" fill="hold" nodeType="after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fade">
                                      <p:cBhvr>
                                        <p:cTn id="69" dur="1000"/>
                                        <p:tgtEl>
                                          <p:spTgt spid="22"/>
                                        </p:tgtEl>
                                      </p:cBhvr>
                                    </p:animEffect>
                                  </p:childTnLst>
                                </p:cTn>
                              </p:par>
                            </p:childTnLst>
                          </p:cTn>
                        </p:par>
                        <p:par>
                          <p:cTn id="70" fill="hold">
                            <p:stCondLst>
                              <p:cond delay="6000"/>
                            </p:stCondLst>
                            <p:childTnLst>
                              <p:par>
                                <p:cTn id="71" presetID="10" presetClass="entr" presetSubtype="0" fill="hold" nodeType="afterEffect">
                                  <p:stCondLst>
                                    <p:cond delay="0"/>
                                  </p:stCondLst>
                                  <p:childTnLst>
                                    <p:set>
                                      <p:cBhvr>
                                        <p:cTn id="72" dur="1" fill="hold">
                                          <p:stCondLst>
                                            <p:cond delay="0"/>
                                          </p:stCondLst>
                                        </p:cTn>
                                        <p:tgtEl>
                                          <p:spTgt spid="12"/>
                                        </p:tgtEl>
                                        <p:attrNameLst>
                                          <p:attrName>style.visibility</p:attrName>
                                        </p:attrNameLst>
                                      </p:cBhvr>
                                      <p:to>
                                        <p:strVal val="visible"/>
                                      </p:to>
                                    </p:set>
                                    <p:animEffect transition="in" filter="fade">
                                      <p:cBhvr>
                                        <p:cTn id="73" dur="1000"/>
                                        <p:tgtEl>
                                          <p:spTgt spid="12"/>
                                        </p:tgtEl>
                                      </p:cBhvr>
                                    </p:animEffect>
                                  </p:childTnLst>
                                </p:cTn>
                              </p:par>
                            </p:childTnLst>
                          </p:cTn>
                        </p:par>
                        <p:par>
                          <p:cTn id="74" fill="hold">
                            <p:stCondLst>
                              <p:cond delay="8000"/>
                            </p:stCondLst>
                            <p:childTnLst>
                              <p:par>
                                <p:cTn id="75" presetID="10" presetClass="entr" presetSubtype="0" fill="hold" nodeType="afterEffect">
                                  <p:stCondLst>
                                    <p:cond delay="0"/>
                                  </p:stCondLst>
                                  <p:childTnLst>
                                    <p:set>
                                      <p:cBhvr>
                                        <p:cTn id="76" dur="1" fill="hold">
                                          <p:stCondLst>
                                            <p:cond delay="0"/>
                                          </p:stCondLst>
                                        </p:cTn>
                                        <p:tgtEl>
                                          <p:spTgt spid="73"/>
                                        </p:tgtEl>
                                        <p:attrNameLst>
                                          <p:attrName>style.visibility</p:attrName>
                                        </p:attrNameLst>
                                      </p:cBhvr>
                                      <p:to>
                                        <p:strVal val="visible"/>
                                      </p:to>
                                    </p:set>
                                    <p:animEffect transition="in" filter="fade">
                                      <p:cBhvr>
                                        <p:cTn id="77" dur="1000"/>
                                        <p:tgtEl>
                                          <p:spTgt spid="73"/>
                                        </p:tgtEl>
                                      </p:cBhvr>
                                    </p:animEffect>
                                  </p:childTnLst>
                                </p:cTn>
                              </p:par>
                            </p:childTnLst>
                          </p:cTn>
                        </p:par>
                        <p:par>
                          <p:cTn id="78" fill="hold">
                            <p:stCondLst>
                              <p:cond delay="9000"/>
                            </p:stCondLst>
                            <p:childTnLst>
                              <p:par>
                                <p:cTn id="79" presetID="10" presetClass="entr" presetSubtype="0" fill="hold" grpId="0" nodeType="afterEffect">
                                  <p:stCondLst>
                                    <p:cond delay="0"/>
                                  </p:stCondLst>
                                  <p:childTnLst>
                                    <p:set>
                                      <p:cBhvr>
                                        <p:cTn id="80" dur="1" fill="hold">
                                          <p:stCondLst>
                                            <p:cond delay="0"/>
                                          </p:stCondLst>
                                        </p:cTn>
                                        <p:tgtEl>
                                          <p:spTgt spid="79"/>
                                        </p:tgtEl>
                                        <p:attrNameLst>
                                          <p:attrName>style.visibility</p:attrName>
                                        </p:attrNameLst>
                                      </p:cBhvr>
                                      <p:to>
                                        <p:strVal val="visible"/>
                                      </p:to>
                                    </p:set>
                                    <p:animEffect transition="in" filter="fade">
                                      <p:cBhvr>
                                        <p:cTn id="81" dur="10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9"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ítulo 1"/>
          <p:cNvSpPr>
            <a:spLocks noGrp="1"/>
          </p:cNvSpPr>
          <p:nvPr>
            <p:ph type="title"/>
          </p:nvPr>
        </p:nvSpPr>
        <p:spPr>
          <a:xfrm>
            <a:off x="683568" y="2718048"/>
            <a:ext cx="7772400" cy="1143000"/>
          </a:xfrm>
        </p:spPr>
        <p:txBody>
          <a:bodyPr/>
          <a:lstStyle/>
          <a:p>
            <a:r>
              <a:rPr lang="pt-BR" dirty="0" smtClean="0">
                <a:solidFill>
                  <a:schemeClr val="bg1"/>
                </a:solidFill>
                <a:latin typeface="Century Gothic" pitchFamily="34" charset="0"/>
              </a:rPr>
              <a:t>Planetas</a:t>
            </a:r>
          </a:p>
        </p:txBody>
      </p:sp>
    </p:spTree>
  </p:cSld>
  <p:clrMapOvr>
    <a:masterClrMapping/>
  </p:clrMapOvr>
  <p:transition spd="slow">
    <p:fade/>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ANDRE\Documents\OBSERVATÓRIO\Eventos_no_Observatório\Semana Marciana\imagens\retrogrademars2010_tezel_annotated_big.jpg"/>
          <p:cNvPicPr>
            <a:picLocks noChangeAspect="1" noChangeArrowheads="1"/>
          </p:cNvPicPr>
          <p:nvPr/>
        </p:nvPicPr>
        <p:blipFill>
          <a:blip r:embed="rId3" cstate="print">
            <a:lum contrast="40000"/>
          </a:blip>
          <a:srcRect/>
          <a:stretch>
            <a:fillRect/>
          </a:stretch>
        </p:blipFill>
        <p:spPr bwMode="auto">
          <a:xfrm>
            <a:off x="107504" y="940816"/>
            <a:ext cx="8875776" cy="5917184"/>
          </a:xfrm>
          <a:prstGeom prst="rect">
            <a:avLst/>
          </a:prstGeom>
          <a:noFill/>
        </p:spPr>
      </p:pic>
      <p:sp>
        <p:nvSpPr>
          <p:cNvPr id="5" name="Título 3"/>
          <p:cNvSpPr>
            <a:spLocks noGrp="1"/>
          </p:cNvSpPr>
          <p:nvPr>
            <p:ph type="title"/>
          </p:nvPr>
        </p:nvSpPr>
        <p:spPr>
          <a:xfrm>
            <a:off x="0" y="-99392"/>
            <a:ext cx="9144000" cy="1800200"/>
          </a:xfrm>
        </p:spPr>
        <p:txBody>
          <a:bodyPr>
            <a:normAutofit/>
          </a:bodyPr>
          <a:lstStyle/>
          <a:p>
            <a:r>
              <a:rPr lang="pt-BR" dirty="0" smtClean="0">
                <a:solidFill>
                  <a:schemeClr val="bg1"/>
                </a:solidFill>
                <a:latin typeface="Century Gothic" pitchFamily="34" charset="0"/>
              </a:rPr>
              <a:t>Movimento planetário</a:t>
            </a:r>
            <a:br>
              <a:rPr lang="pt-BR" dirty="0" smtClean="0">
                <a:solidFill>
                  <a:schemeClr val="bg1"/>
                </a:solidFill>
                <a:latin typeface="Century Gothic" pitchFamily="34" charset="0"/>
              </a:rPr>
            </a:br>
            <a:r>
              <a:rPr lang="pt-BR" sz="2400" dirty="0" smtClean="0">
                <a:solidFill>
                  <a:schemeClr val="bg1"/>
                </a:solidFill>
                <a:latin typeface="Century Gothic" pitchFamily="34" charset="0"/>
              </a:rPr>
              <a:t>Exemplo: Marte na oposição de 2009/2010</a:t>
            </a:r>
            <a:endParaRPr lang="pt-BR" sz="2400" dirty="0">
              <a:solidFill>
                <a:schemeClr val="bg1"/>
              </a:solidFill>
              <a:latin typeface="Century Gothic" pitchFamily="34" charset="0"/>
            </a:endParaRPr>
          </a:p>
        </p:txBody>
      </p:sp>
      <p:cxnSp>
        <p:nvCxnSpPr>
          <p:cNvPr id="8" name="Conector de seta reta 7"/>
          <p:cNvCxnSpPr>
            <a:cxnSpLocks noChangeAspect="1"/>
          </p:cNvCxnSpPr>
          <p:nvPr/>
        </p:nvCxnSpPr>
        <p:spPr>
          <a:xfrm flipH="1">
            <a:off x="8100392" y="3861048"/>
            <a:ext cx="410444" cy="82089"/>
          </a:xfrm>
          <a:prstGeom prst="straightConnector1">
            <a:avLst/>
          </a:prstGeom>
          <a:ln w="50800">
            <a:solidFill>
              <a:srgbClr val="00FF00"/>
            </a:solidFill>
            <a:tailEnd type="arrow"/>
          </a:ln>
        </p:spPr>
        <p:style>
          <a:lnRef idx="1">
            <a:schemeClr val="accent1"/>
          </a:lnRef>
          <a:fillRef idx="0">
            <a:schemeClr val="accent1"/>
          </a:fillRef>
          <a:effectRef idx="0">
            <a:schemeClr val="accent1"/>
          </a:effectRef>
          <a:fontRef idx="minor">
            <a:schemeClr val="tx1"/>
          </a:fontRef>
        </p:style>
      </p:cxnSp>
      <p:cxnSp>
        <p:nvCxnSpPr>
          <p:cNvPr id="19" name="Conector de seta reta 18"/>
          <p:cNvCxnSpPr>
            <a:cxnSpLocks noChangeAspect="1"/>
          </p:cNvCxnSpPr>
          <p:nvPr/>
        </p:nvCxnSpPr>
        <p:spPr>
          <a:xfrm flipH="1">
            <a:off x="6516216" y="3645024"/>
            <a:ext cx="432047" cy="86411"/>
          </a:xfrm>
          <a:prstGeom prst="straightConnector1">
            <a:avLst/>
          </a:prstGeom>
          <a:ln w="50800">
            <a:solidFill>
              <a:srgbClr val="00FF00"/>
            </a:solidFill>
            <a:tailEnd type="arrow"/>
          </a:ln>
        </p:spPr>
        <p:style>
          <a:lnRef idx="1">
            <a:schemeClr val="accent1"/>
          </a:lnRef>
          <a:fillRef idx="0">
            <a:schemeClr val="accent1"/>
          </a:fillRef>
          <a:effectRef idx="0">
            <a:schemeClr val="accent1"/>
          </a:effectRef>
          <a:fontRef idx="minor">
            <a:schemeClr val="tx1"/>
          </a:fontRef>
        </p:style>
      </p:cxnSp>
      <p:cxnSp>
        <p:nvCxnSpPr>
          <p:cNvPr id="41" name="Conector de seta reta 40"/>
          <p:cNvCxnSpPr>
            <a:cxnSpLocks noChangeAspect="1"/>
          </p:cNvCxnSpPr>
          <p:nvPr/>
        </p:nvCxnSpPr>
        <p:spPr>
          <a:xfrm flipH="1">
            <a:off x="2771800" y="4653136"/>
            <a:ext cx="410444" cy="82089"/>
          </a:xfrm>
          <a:prstGeom prst="straightConnector1">
            <a:avLst/>
          </a:prstGeom>
          <a:ln w="50800">
            <a:solidFill>
              <a:srgbClr val="FF0000"/>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45" name="Seta para a esquerda 4"/>
          <p:cNvSpPr>
            <a:spLocks noChangeArrowheads="1"/>
          </p:cNvSpPr>
          <p:nvPr/>
        </p:nvSpPr>
        <p:spPr bwMode="auto">
          <a:xfrm>
            <a:off x="263501" y="1556792"/>
            <a:ext cx="2508299" cy="1214438"/>
          </a:xfrm>
          <a:prstGeom prst="leftArrow">
            <a:avLst>
              <a:gd name="adj1" fmla="val 69642"/>
              <a:gd name="adj2" fmla="val 50001"/>
            </a:avLst>
          </a:prstGeom>
          <a:noFill/>
          <a:ln w="25400" algn="ctr">
            <a:solidFill>
              <a:schemeClr val="accent2">
                <a:lumMod val="40000"/>
                <a:lumOff val="60000"/>
              </a:schemeClr>
            </a:solidFill>
            <a:round/>
            <a:headEnd type="none" w="sm" len="sm"/>
            <a:tailEnd type="none" w="sm" len="sm"/>
          </a:ln>
        </p:spPr>
        <p:txBody>
          <a:bodyPr/>
          <a:lstStyle/>
          <a:p>
            <a:endParaRPr lang="pt-BR">
              <a:solidFill>
                <a:srgbClr val="FFC000"/>
              </a:solidFill>
              <a:latin typeface="Century Gothic" pitchFamily="34" charset="0"/>
            </a:endParaRPr>
          </a:p>
        </p:txBody>
      </p:sp>
      <p:sp>
        <p:nvSpPr>
          <p:cNvPr id="46" name="Seta para a esquerda 5"/>
          <p:cNvSpPr>
            <a:spLocks noChangeArrowheads="1"/>
          </p:cNvSpPr>
          <p:nvPr/>
        </p:nvSpPr>
        <p:spPr bwMode="auto">
          <a:xfrm rot="10800000">
            <a:off x="6156176" y="4734271"/>
            <a:ext cx="2520280" cy="1143000"/>
          </a:xfrm>
          <a:prstGeom prst="leftArrow">
            <a:avLst>
              <a:gd name="adj1" fmla="val 69478"/>
              <a:gd name="adj2" fmla="val 50003"/>
            </a:avLst>
          </a:prstGeom>
          <a:noFill/>
          <a:ln w="25400" algn="ctr">
            <a:solidFill>
              <a:schemeClr val="accent2">
                <a:lumMod val="40000"/>
                <a:lumOff val="60000"/>
              </a:schemeClr>
            </a:solidFill>
            <a:round/>
            <a:headEnd type="none" w="sm" len="sm"/>
            <a:tailEnd type="none" w="sm" len="sm"/>
          </a:ln>
        </p:spPr>
        <p:txBody>
          <a:bodyPr/>
          <a:lstStyle/>
          <a:p>
            <a:endParaRPr lang="pt-BR">
              <a:solidFill>
                <a:srgbClr val="FFC000"/>
              </a:solidFill>
              <a:latin typeface="Century Gothic" pitchFamily="34" charset="0"/>
            </a:endParaRPr>
          </a:p>
        </p:txBody>
      </p:sp>
      <p:sp>
        <p:nvSpPr>
          <p:cNvPr id="47" name="Text Box 141"/>
          <p:cNvSpPr txBox="1">
            <a:spLocks noChangeArrowheads="1"/>
          </p:cNvSpPr>
          <p:nvPr/>
        </p:nvSpPr>
        <p:spPr bwMode="auto">
          <a:xfrm>
            <a:off x="6228184" y="4941168"/>
            <a:ext cx="1944216" cy="707886"/>
          </a:xfrm>
          <a:prstGeom prst="rect">
            <a:avLst/>
          </a:prstGeom>
          <a:noFill/>
          <a:ln w="9525">
            <a:noFill/>
            <a:miter lim="800000"/>
            <a:headEnd/>
            <a:tailEnd/>
          </a:ln>
        </p:spPr>
        <p:txBody>
          <a:bodyPr wrap="square">
            <a:spAutoFit/>
          </a:bodyPr>
          <a:lstStyle/>
          <a:p>
            <a:pPr algn="l">
              <a:defRPr/>
            </a:pPr>
            <a:r>
              <a:rPr lang="pt-BR" sz="2000" dirty="0" smtClean="0">
                <a:solidFill>
                  <a:srgbClr val="00B0F0"/>
                </a:solidFill>
                <a:latin typeface="Century Gothic" pitchFamily="34" charset="0"/>
              </a:rPr>
              <a:t>Lado Oeste</a:t>
            </a:r>
          </a:p>
          <a:p>
            <a:pPr algn="l">
              <a:defRPr/>
            </a:pPr>
            <a:r>
              <a:rPr lang="pt-BR" sz="2000" dirty="0" smtClean="0">
                <a:solidFill>
                  <a:srgbClr val="00B0F0"/>
                </a:solidFill>
                <a:latin typeface="Century Gothic" pitchFamily="34" charset="0"/>
              </a:rPr>
              <a:t>(Sol poente)</a:t>
            </a:r>
            <a:endParaRPr lang="pt-BR" sz="2000" dirty="0">
              <a:solidFill>
                <a:srgbClr val="00B0F0"/>
              </a:solidFill>
              <a:latin typeface="Century Gothic" pitchFamily="34" charset="0"/>
            </a:endParaRPr>
          </a:p>
        </p:txBody>
      </p:sp>
      <p:sp>
        <p:nvSpPr>
          <p:cNvPr id="49" name="Text Box 141"/>
          <p:cNvSpPr txBox="1">
            <a:spLocks noChangeArrowheads="1"/>
          </p:cNvSpPr>
          <p:nvPr/>
        </p:nvSpPr>
        <p:spPr bwMode="auto">
          <a:xfrm>
            <a:off x="827584" y="1772816"/>
            <a:ext cx="2088232" cy="707886"/>
          </a:xfrm>
          <a:prstGeom prst="rect">
            <a:avLst/>
          </a:prstGeom>
          <a:noFill/>
          <a:ln w="9525">
            <a:noFill/>
            <a:miter lim="800000"/>
            <a:headEnd/>
            <a:tailEnd/>
          </a:ln>
        </p:spPr>
        <p:txBody>
          <a:bodyPr wrap="square">
            <a:spAutoFit/>
          </a:bodyPr>
          <a:lstStyle/>
          <a:p>
            <a:pPr algn="l">
              <a:defRPr/>
            </a:pPr>
            <a:r>
              <a:rPr lang="pt-BR" sz="2000" dirty="0" smtClean="0">
                <a:solidFill>
                  <a:srgbClr val="00B0F0"/>
                </a:solidFill>
                <a:latin typeface="Century Gothic" pitchFamily="34" charset="0"/>
              </a:rPr>
              <a:t>Lado Leste</a:t>
            </a:r>
          </a:p>
          <a:p>
            <a:pPr algn="l">
              <a:defRPr/>
            </a:pPr>
            <a:r>
              <a:rPr lang="pt-BR" sz="2000" dirty="0" smtClean="0">
                <a:solidFill>
                  <a:srgbClr val="00B0F0"/>
                </a:solidFill>
                <a:latin typeface="Century Gothic" pitchFamily="34" charset="0"/>
              </a:rPr>
              <a:t>(Sol nascente)</a:t>
            </a:r>
            <a:endParaRPr lang="pt-BR" sz="2000" dirty="0">
              <a:solidFill>
                <a:srgbClr val="00B0F0"/>
              </a:solidFill>
              <a:latin typeface="Century Gothic" pitchFamily="34" charset="0"/>
            </a:endParaRPr>
          </a:p>
        </p:txBody>
      </p:sp>
      <p:sp>
        <p:nvSpPr>
          <p:cNvPr id="12" name="Text Box 141"/>
          <p:cNvSpPr txBox="1">
            <a:spLocks noChangeArrowheads="1"/>
          </p:cNvSpPr>
          <p:nvPr/>
        </p:nvSpPr>
        <p:spPr bwMode="auto">
          <a:xfrm>
            <a:off x="35496" y="6581001"/>
            <a:ext cx="4824536" cy="461665"/>
          </a:xfrm>
          <a:prstGeom prst="rect">
            <a:avLst/>
          </a:prstGeom>
          <a:noFill/>
          <a:ln w="9525">
            <a:noFill/>
            <a:miter lim="800000"/>
            <a:headEnd/>
            <a:tailEnd/>
          </a:ln>
        </p:spPr>
        <p:txBody>
          <a:bodyPr wrap="square">
            <a:spAutoFit/>
          </a:bodyPr>
          <a:lstStyle/>
          <a:p>
            <a:pPr algn="l">
              <a:defRPr/>
            </a:pPr>
            <a:r>
              <a:rPr lang="pt-BR" sz="1200" dirty="0">
                <a:solidFill>
                  <a:srgbClr val="FFC000"/>
                </a:solidFill>
                <a:latin typeface="Century Gothic" pitchFamily="34" charset="0"/>
              </a:rPr>
              <a:t>Crédito da imagem</a:t>
            </a:r>
            <a:r>
              <a:rPr lang="pt-BR" sz="1200" dirty="0" smtClean="0">
                <a:solidFill>
                  <a:srgbClr val="FFC000"/>
                </a:solidFill>
                <a:latin typeface="Century Gothic" pitchFamily="34" charset="0"/>
              </a:rPr>
              <a:t>: </a:t>
            </a:r>
            <a:r>
              <a:rPr lang="pt-BR" sz="1200" dirty="0" err="1" smtClean="0">
                <a:solidFill>
                  <a:srgbClr val="FFC000"/>
                </a:solidFill>
                <a:latin typeface="Century Gothic" pitchFamily="34" charset="0"/>
              </a:rPr>
              <a:t>Tunç</a:t>
            </a:r>
            <a:r>
              <a:rPr lang="pt-BR" sz="1200" dirty="0" smtClean="0">
                <a:solidFill>
                  <a:srgbClr val="FFC000"/>
                </a:solidFill>
                <a:latin typeface="Century Gothic" pitchFamily="34" charset="0"/>
              </a:rPr>
              <a:t> </a:t>
            </a:r>
            <a:r>
              <a:rPr lang="pt-BR" sz="1200" dirty="0" err="1" smtClean="0">
                <a:solidFill>
                  <a:srgbClr val="FFC000"/>
                </a:solidFill>
                <a:latin typeface="Century Gothic" pitchFamily="34" charset="0"/>
              </a:rPr>
              <a:t>Tezel</a:t>
            </a:r>
            <a:endParaRPr lang="pt-BR" sz="1200" dirty="0" smtClean="0">
              <a:solidFill>
                <a:srgbClr val="FFC000"/>
              </a:solidFill>
              <a:latin typeface="Century Gothic" pitchFamily="34" charset="0"/>
            </a:endParaRPr>
          </a:p>
          <a:p>
            <a:pPr algn="l">
              <a:defRPr/>
            </a:pPr>
            <a:endParaRPr lang="pt-BR" sz="1200" dirty="0">
              <a:solidFill>
                <a:srgbClr val="FFC000"/>
              </a:solidFill>
              <a:latin typeface="Century Gothic" pitchFamily="34" charset="0"/>
            </a:endParaRPr>
          </a:p>
        </p:txBody>
      </p:sp>
      <p:sp>
        <p:nvSpPr>
          <p:cNvPr id="13" name="CaixaDeTexto 12"/>
          <p:cNvSpPr txBox="1"/>
          <p:nvPr/>
        </p:nvSpPr>
        <p:spPr>
          <a:xfrm>
            <a:off x="1691680" y="3789040"/>
            <a:ext cx="1944216" cy="338554"/>
          </a:xfrm>
          <a:prstGeom prst="rect">
            <a:avLst/>
          </a:prstGeom>
          <a:noFill/>
        </p:spPr>
        <p:txBody>
          <a:bodyPr wrap="square" rtlCol="0">
            <a:spAutoFit/>
          </a:bodyPr>
          <a:lstStyle/>
          <a:p>
            <a:r>
              <a:rPr lang="pt-BR" dirty="0" smtClean="0">
                <a:solidFill>
                  <a:schemeClr val="bg1"/>
                </a:solidFill>
                <a:latin typeface="Century Gothic" pitchFamily="34" charset="0"/>
              </a:rPr>
              <a:t>22 dez 09</a:t>
            </a:r>
            <a:endParaRPr lang="pt-BR" dirty="0">
              <a:solidFill>
                <a:schemeClr val="bg1"/>
              </a:solidFill>
              <a:latin typeface="Century Gothic" pitchFamily="34" charset="0"/>
            </a:endParaRPr>
          </a:p>
        </p:txBody>
      </p:sp>
      <p:cxnSp>
        <p:nvCxnSpPr>
          <p:cNvPr id="15" name="Conector de seta reta 14"/>
          <p:cNvCxnSpPr>
            <a:stCxn id="13" idx="2"/>
          </p:cNvCxnSpPr>
          <p:nvPr/>
        </p:nvCxnSpPr>
        <p:spPr bwMode="auto">
          <a:xfrm>
            <a:off x="2663788" y="4127594"/>
            <a:ext cx="108012" cy="597550"/>
          </a:xfrm>
          <a:prstGeom prst="straightConnector1">
            <a:avLst/>
          </a:prstGeom>
          <a:solidFill>
            <a:schemeClr val="accent1"/>
          </a:solidFill>
          <a:ln w="38100" cap="flat" cmpd="sng" algn="ctr">
            <a:solidFill>
              <a:schemeClr val="bg1"/>
            </a:solidFill>
            <a:prstDash val="solid"/>
            <a:round/>
            <a:headEnd type="none" w="sm" len="sm"/>
            <a:tailEnd type="arrow"/>
          </a:ln>
          <a:effectLst/>
        </p:spPr>
      </p:cxnSp>
      <p:sp>
        <p:nvSpPr>
          <p:cNvPr id="16" name="CaixaDeTexto 15"/>
          <p:cNvSpPr txBox="1"/>
          <p:nvPr/>
        </p:nvSpPr>
        <p:spPr>
          <a:xfrm>
            <a:off x="5868144" y="2708920"/>
            <a:ext cx="1944216" cy="338554"/>
          </a:xfrm>
          <a:prstGeom prst="rect">
            <a:avLst/>
          </a:prstGeom>
          <a:noFill/>
        </p:spPr>
        <p:txBody>
          <a:bodyPr wrap="square" rtlCol="0">
            <a:spAutoFit/>
          </a:bodyPr>
          <a:lstStyle/>
          <a:p>
            <a:r>
              <a:rPr lang="pt-BR" dirty="0" smtClean="0">
                <a:solidFill>
                  <a:schemeClr val="bg1"/>
                </a:solidFill>
                <a:latin typeface="Century Gothic" pitchFamily="34" charset="0"/>
              </a:rPr>
              <a:t>07 mar 10</a:t>
            </a:r>
            <a:endParaRPr lang="pt-BR" dirty="0">
              <a:solidFill>
                <a:schemeClr val="bg1"/>
              </a:solidFill>
              <a:latin typeface="Century Gothic" pitchFamily="34" charset="0"/>
            </a:endParaRPr>
          </a:p>
        </p:txBody>
      </p:sp>
      <p:cxnSp>
        <p:nvCxnSpPr>
          <p:cNvPr id="17" name="Conector de seta reta 16"/>
          <p:cNvCxnSpPr>
            <a:stCxn id="16" idx="2"/>
          </p:cNvCxnSpPr>
          <p:nvPr/>
        </p:nvCxnSpPr>
        <p:spPr bwMode="auto">
          <a:xfrm>
            <a:off x="6840252" y="3047474"/>
            <a:ext cx="108012" cy="597550"/>
          </a:xfrm>
          <a:prstGeom prst="straightConnector1">
            <a:avLst/>
          </a:prstGeom>
          <a:solidFill>
            <a:schemeClr val="accent1"/>
          </a:solidFill>
          <a:ln w="38100" cap="flat" cmpd="sng" algn="ctr">
            <a:solidFill>
              <a:schemeClr val="bg1"/>
            </a:solidFill>
            <a:prstDash val="solid"/>
            <a:round/>
            <a:headEnd type="none" w="sm" len="sm"/>
            <a:tailEnd type="arrow"/>
          </a:ln>
          <a:effectLst/>
        </p:spPr>
      </p:cxnSp>
      <p:sp>
        <p:nvSpPr>
          <p:cNvPr id="18" name="CaixaDeTexto 17"/>
          <p:cNvSpPr txBox="1"/>
          <p:nvPr/>
        </p:nvSpPr>
        <p:spPr>
          <a:xfrm>
            <a:off x="7236296" y="1916832"/>
            <a:ext cx="1944216" cy="338554"/>
          </a:xfrm>
          <a:prstGeom prst="rect">
            <a:avLst/>
          </a:prstGeom>
          <a:noFill/>
        </p:spPr>
        <p:txBody>
          <a:bodyPr wrap="square" rtlCol="0">
            <a:spAutoFit/>
          </a:bodyPr>
          <a:lstStyle/>
          <a:p>
            <a:r>
              <a:rPr lang="pt-BR" dirty="0" smtClean="0">
                <a:solidFill>
                  <a:schemeClr val="bg1"/>
                </a:solidFill>
                <a:latin typeface="Century Gothic" pitchFamily="34" charset="0"/>
              </a:rPr>
              <a:t>02 out 09</a:t>
            </a:r>
            <a:endParaRPr lang="pt-BR" dirty="0">
              <a:solidFill>
                <a:schemeClr val="bg1"/>
              </a:solidFill>
              <a:latin typeface="Century Gothic" pitchFamily="34" charset="0"/>
            </a:endParaRPr>
          </a:p>
        </p:txBody>
      </p:sp>
      <p:cxnSp>
        <p:nvCxnSpPr>
          <p:cNvPr id="20" name="Conector de seta reta 19"/>
          <p:cNvCxnSpPr>
            <a:stCxn id="18" idx="2"/>
          </p:cNvCxnSpPr>
          <p:nvPr/>
        </p:nvCxnSpPr>
        <p:spPr bwMode="auto">
          <a:xfrm>
            <a:off x="8208404" y="2255386"/>
            <a:ext cx="684076" cy="1461646"/>
          </a:xfrm>
          <a:prstGeom prst="straightConnector1">
            <a:avLst/>
          </a:prstGeom>
          <a:solidFill>
            <a:schemeClr val="accent1"/>
          </a:solidFill>
          <a:ln w="38100" cap="flat" cmpd="sng" algn="ctr">
            <a:solidFill>
              <a:schemeClr val="bg1"/>
            </a:solidFill>
            <a:prstDash val="solid"/>
            <a:round/>
            <a:headEnd type="none" w="sm" len="sm"/>
            <a:tailEnd type="arrow"/>
          </a:ln>
          <a:effectLst/>
        </p:spPr>
      </p:cxnSp>
      <p:sp>
        <p:nvSpPr>
          <p:cNvPr id="22" name="CaixaDeTexto 21"/>
          <p:cNvSpPr txBox="1"/>
          <p:nvPr/>
        </p:nvSpPr>
        <p:spPr>
          <a:xfrm>
            <a:off x="179512" y="2852936"/>
            <a:ext cx="1764704" cy="338554"/>
          </a:xfrm>
          <a:prstGeom prst="rect">
            <a:avLst/>
          </a:prstGeom>
          <a:noFill/>
        </p:spPr>
        <p:txBody>
          <a:bodyPr wrap="square" rtlCol="0">
            <a:spAutoFit/>
          </a:bodyPr>
          <a:lstStyle/>
          <a:p>
            <a:r>
              <a:rPr lang="pt-BR" dirty="0" smtClean="0">
                <a:solidFill>
                  <a:schemeClr val="bg1"/>
                </a:solidFill>
                <a:latin typeface="Century Gothic" pitchFamily="34" charset="0"/>
              </a:rPr>
              <a:t>05 jun 10</a:t>
            </a:r>
            <a:endParaRPr lang="pt-BR" dirty="0">
              <a:solidFill>
                <a:schemeClr val="bg1"/>
              </a:solidFill>
              <a:latin typeface="Century Gothic" pitchFamily="34" charset="0"/>
            </a:endParaRPr>
          </a:p>
        </p:txBody>
      </p:sp>
      <p:cxnSp>
        <p:nvCxnSpPr>
          <p:cNvPr id="23" name="Conector de seta reta 22"/>
          <p:cNvCxnSpPr>
            <a:stCxn id="22" idx="2"/>
          </p:cNvCxnSpPr>
          <p:nvPr/>
        </p:nvCxnSpPr>
        <p:spPr bwMode="auto">
          <a:xfrm flipH="1">
            <a:off x="755576" y="3191490"/>
            <a:ext cx="306288" cy="2469758"/>
          </a:xfrm>
          <a:prstGeom prst="straightConnector1">
            <a:avLst/>
          </a:prstGeom>
          <a:solidFill>
            <a:schemeClr val="accent1"/>
          </a:solidFill>
          <a:ln w="38100" cap="flat" cmpd="sng" algn="ctr">
            <a:solidFill>
              <a:schemeClr val="bg1"/>
            </a:solidFill>
            <a:prstDash val="solid"/>
            <a:round/>
            <a:headEnd type="none" w="sm" len="sm"/>
            <a:tailEnd type="arrow"/>
          </a:ln>
          <a:effectLst/>
        </p:spPr>
      </p:cxn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2000"/>
                                        <p:tgtEl>
                                          <p:spTgt spid="2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2000"/>
                                        <p:tgtEl>
                                          <p:spTgt spid="18"/>
                                        </p:tgtEl>
                                      </p:cBhvr>
                                    </p:animEffect>
                                  </p:childTnLst>
                                </p:cTn>
                              </p:par>
                            </p:childTnLst>
                          </p:cTn>
                        </p:par>
                        <p:par>
                          <p:cTn id="14" fill="hold">
                            <p:stCondLst>
                              <p:cond delay="2000"/>
                            </p:stCondLst>
                            <p:childTnLst>
                              <p:par>
                                <p:cTn id="15" presetID="0" presetClass="path" presetSubtype="0" repeatCount="indefinite" accel="50000" decel="50000" fill="hold" nodeType="afterEffect">
                                  <p:stCondLst>
                                    <p:cond delay="0"/>
                                  </p:stCondLst>
                                  <p:childTnLst>
                                    <p:animMotion origin="layout" path="M 0.02778 -0.0088 C -0.05642 0.01597 -0.14062 0.04097 -0.21111 0.05972 C -0.2816 0.07847 -0.34045 0.0919 -0.39514 0.10324 C -0.44983 0.11458 -0.50608 0.12292 -0.53958 0.12732 C -0.57309 0.13171 -0.58489 0.12986 -0.59583 0.12917 C -0.60677 0.12847 -0.60625 0.12593 -0.60555 0.12361 " pathEditMode="relative" ptsTypes="aaaaaA">
                                      <p:cBhvr>
                                        <p:cTn id="16" dur="2000" fill="hold"/>
                                        <p:tgtEl>
                                          <p:spTgt spid="8"/>
                                        </p:tgtEl>
                                        <p:attrNameLst>
                                          <p:attrName>ppt_x</p:attrName>
                                          <p:attrName>ppt_y</p:attrName>
                                        </p:attrNameLst>
                                      </p:cBhvr>
                                    </p:animMotion>
                                  </p:childTnLst>
                                </p:cTn>
                              </p:par>
                            </p:childTnLst>
                          </p:cTn>
                        </p:par>
                        <p:par>
                          <p:cTn id="17" fill="hold">
                            <p:stCondLst>
                              <p:cond delay="4000"/>
                            </p:stCondLst>
                            <p:childTnLst>
                              <p:par>
                                <p:cTn id="18" presetID="1" presetClass="exit" presetSubtype="0" fill="hold" nodeType="afterEffect">
                                  <p:stCondLst>
                                    <p:cond delay="0"/>
                                  </p:stCondLst>
                                  <p:childTnLst>
                                    <p:set>
                                      <p:cBhvr>
                                        <p:cTn id="19" dur="1" fill="hold">
                                          <p:stCondLst>
                                            <p:cond delay="0"/>
                                          </p:stCondLst>
                                        </p:cTn>
                                        <p:tgtEl>
                                          <p:spTgt spid="8"/>
                                        </p:tgtEl>
                                        <p:attrNameLst>
                                          <p:attrName>style.visibility</p:attrName>
                                        </p:attrNameLst>
                                      </p:cBhvr>
                                      <p:to>
                                        <p:strVal val="hidden"/>
                                      </p:to>
                                    </p:set>
                                  </p:childTnLst>
                                </p:cTn>
                              </p:par>
                            </p:childTnLst>
                          </p:cTn>
                        </p:par>
                        <p:par>
                          <p:cTn id="20" fill="hold">
                            <p:stCondLst>
                              <p:cond delay="4000"/>
                            </p:stCondLst>
                            <p:childTnLst>
                              <p:par>
                                <p:cTn id="21" presetID="10" presetClass="entr" presetSubtype="0" fill="hold" nodeType="after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fade">
                                      <p:cBhvr>
                                        <p:cTn id="23" dur="2000"/>
                                        <p:tgtEl>
                                          <p:spTgt spid="41"/>
                                        </p:tgtEl>
                                      </p:cBhvr>
                                    </p:animEffect>
                                  </p:childTnLst>
                                </p:cTn>
                              </p:par>
                              <p:par>
                                <p:cTn id="24" presetID="10" presetClass="entr" presetSubtype="0" fill="hold"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2000"/>
                                        <p:tgtEl>
                                          <p:spTgt spid="15"/>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2000"/>
                                        <p:tgtEl>
                                          <p:spTgt spid="13"/>
                                        </p:tgtEl>
                                      </p:cBhvr>
                                    </p:animEffect>
                                  </p:childTnLst>
                                </p:cTn>
                              </p:par>
                            </p:childTnLst>
                          </p:cTn>
                        </p:par>
                        <p:par>
                          <p:cTn id="30" fill="hold">
                            <p:stCondLst>
                              <p:cond delay="6000"/>
                            </p:stCondLst>
                            <p:childTnLst>
                              <p:par>
                                <p:cTn id="31" presetID="0" presetClass="path" presetSubtype="0" repeatCount="indefinite" accel="50000" decel="50000" fill="hold" nodeType="afterEffect">
                                  <p:stCondLst>
                                    <p:cond delay="0"/>
                                  </p:stCondLst>
                                  <p:childTnLst>
                                    <p:animMotion origin="layout" path="M -3.61111E-6 3.7037E-6 C -0.00173 -0.00324 -0.00329 -0.00649 0.01111 -0.01574 C 0.02552 -0.025 0.03889 -0.03565 0.08611 -0.05556 C 0.13334 -0.07547 0.23334 -0.1169 0.29514 -0.13519 C 0.35695 -0.15348 0.40695 -0.15926 0.45695 -0.16482 " pathEditMode="relative" rAng="0" ptsTypes="aaaaA">
                                      <p:cBhvr>
                                        <p:cTn id="32" dur="2000" fill="hold"/>
                                        <p:tgtEl>
                                          <p:spTgt spid="41"/>
                                        </p:tgtEl>
                                        <p:attrNameLst>
                                          <p:attrName>ppt_x</p:attrName>
                                          <p:attrName>ppt_y</p:attrName>
                                        </p:attrNameLst>
                                      </p:cBhvr>
                                      <p:rCtr x="22700" y="-8200"/>
                                    </p:animMotion>
                                  </p:childTnLst>
                                </p:cTn>
                              </p:par>
                            </p:childTnLst>
                          </p:cTn>
                        </p:par>
                        <p:par>
                          <p:cTn id="33" fill="hold">
                            <p:stCondLst>
                              <p:cond delay="8000"/>
                            </p:stCondLst>
                            <p:childTnLst>
                              <p:par>
                                <p:cTn id="34" presetID="1" presetClass="exit" presetSubtype="0" fill="hold" nodeType="afterEffect">
                                  <p:stCondLst>
                                    <p:cond delay="0"/>
                                  </p:stCondLst>
                                  <p:childTnLst>
                                    <p:set>
                                      <p:cBhvr>
                                        <p:cTn id="35" dur="1" fill="hold">
                                          <p:stCondLst>
                                            <p:cond delay="0"/>
                                          </p:stCondLst>
                                        </p:cTn>
                                        <p:tgtEl>
                                          <p:spTgt spid="41"/>
                                        </p:tgtEl>
                                        <p:attrNameLst>
                                          <p:attrName>style.visibility</p:attrName>
                                        </p:attrNameLst>
                                      </p:cBhvr>
                                      <p:to>
                                        <p:strVal val="hidden"/>
                                      </p:to>
                                    </p:set>
                                  </p:childTnLst>
                                </p:cTn>
                              </p:par>
                              <p:par>
                                <p:cTn id="36" presetID="10" presetClass="entr" presetSubtype="0" fill="hold" grpId="0" nodeType="with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fade">
                                      <p:cBhvr>
                                        <p:cTn id="38" dur="2000"/>
                                        <p:tgtEl>
                                          <p:spTgt spid="16"/>
                                        </p:tgtEl>
                                      </p:cBhvr>
                                    </p:animEffect>
                                  </p:childTnLst>
                                </p:cTn>
                              </p:par>
                              <p:par>
                                <p:cTn id="39" presetID="10" presetClass="entr" presetSubtype="0" fill="hold" nodeType="with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2000"/>
                                        <p:tgtEl>
                                          <p:spTgt spid="17"/>
                                        </p:tgtEl>
                                      </p:cBhvr>
                                    </p:animEffect>
                                  </p:childTnLst>
                                </p:cTn>
                              </p:par>
                            </p:childTnLst>
                          </p:cTn>
                        </p:par>
                        <p:par>
                          <p:cTn id="42" fill="hold">
                            <p:stCondLst>
                              <p:cond delay="10000"/>
                            </p:stCondLst>
                            <p:childTnLst>
                              <p:par>
                                <p:cTn id="43" presetID="10" presetClass="entr" presetSubtype="0" fill="hold"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2000"/>
                                        <p:tgtEl>
                                          <p:spTgt spid="19"/>
                                        </p:tgtEl>
                                      </p:cBhvr>
                                    </p:animEffect>
                                  </p:childTnLst>
                                </p:cTn>
                              </p:par>
                            </p:childTnLst>
                          </p:cTn>
                        </p:par>
                        <p:par>
                          <p:cTn id="46" fill="hold">
                            <p:stCondLst>
                              <p:cond delay="12000"/>
                            </p:stCondLst>
                            <p:childTnLst>
                              <p:par>
                                <p:cTn id="47" presetID="0" presetClass="path" presetSubtype="0" accel="50000" decel="50000" fill="hold" nodeType="afterEffect">
                                  <p:stCondLst>
                                    <p:cond delay="0"/>
                                  </p:stCondLst>
                                  <p:childTnLst>
                                    <p:animMotion origin="layout" path="M 0.04619 -0.01806 C 0.05035 -0.01852 0.05469 -0.01875 0.04202 -0.00972 C 0.02935 -0.0007 0.03976 0.00347 -0.02951 0.03565 C -0.09878 0.06782 -0.2618 0.13796 -0.37326 0.18287 C -0.48472 0.22778 -0.64426 0.28472 -0.69826 0.30509 " pathEditMode="relative" ptsTypes="aaaaA">
                                      <p:cBhvr>
                                        <p:cTn id="48" dur="2000" fill="hold"/>
                                        <p:tgtEl>
                                          <p:spTgt spid="19"/>
                                        </p:tgtEl>
                                        <p:attrNameLst>
                                          <p:attrName>ppt_x</p:attrName>
                                          <p:attrName>ppt_y</p:attrName>
                                        </p:attrNameLst>
                                      </p:cBhvr>
                                    </p:animMotion>
                                  </p:childTnLst>
                                </p:cTn>
                              </p:par>
                              <p:par>
                                <p:cTn id="49" presetID="10" presetClass="entr" presetSubtype="0" fill="hold" nodeType="with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fade">
                                      <p:cBhvr>
                                        <p:cTn id="51" dur="2000"/>
                                        <p:tgtEl>
                                          <p:spTgt spid="23"/>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2000"/>
                                        <p:tgtEl>
                                          <p:spTgt spid="22"/>
                                        </p:tgtEl>
                                      </p:cBhvr>
                                    </p:animEffect>
                                  </p:childTnLst>
                                </p:cTn>
                              </p:par>
                            </p:childTnLst>
                          </p:cTn>
                        </p:par>
                        <p:par>
                          <p:cTn id="55" fill="hold">
                            <p:stCondLst>
                              <p:cond delay="14000"/>
                            </p:stCondLst>
                            <p:childTnLst>
                              <p:par>
                                <p:cTn id="56" presetID="10"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6" grpId="0"/>
      <p:bldP spid="18" grpId="0"/>
      <p:bldP spid="22"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ítulo 3"/>
          <p:cNvSpPr>
            <a:spLocks noGrp="1"/>
          </p:cNvSpPr>
          <p:nvPr>
            <p:ph type="title"/>
          </p:nvPr>
        </p:nvSpPr>
        <p:spPr>
          <a:xfrm>
            <a:off x="714375" y="836712"/>
            <a:ext cx="7772400" cy="1143000"/>
          </a:xfrm>
        </p:spPr>
        <p:txBody>
          <a:bodyPr>
            <a:normAutofit fontScale="90000"/>
          </a:bodyPr>
          <a:lstStyle/>
          <a:p>
            <a:r>
              <a:rPr lang="pt-BR" dirty="0" smtClean="0">
                <a:solidFill>
                  <a:schemeClr val="bg1"/>
                </a:solidFill>
                <a:latin typeface="Century Gothic" pitchFamily="34" charset="0"/>
              </a:rPr>
              <a:t>Movimento retrógrado de um planeta e laçada</a:t>
            </a:r>
          </a:p>
        </p:txBody>
      </p:sp>
      <p:sp>
        <p:nvSpPr>
          <p:cNvPr id="4" name="Text Box 141"/>
          <p:cNvSpPr txBox="1">
            <a:spLocks noChangeArrowheads="1"/>
          </p:cNvSpPr>
          <p:nvPr/>
        </p:nvSpPr>
        <p:spPr bwMode="auto">
          <a:xfrm>
            <a:off x="0" y="6580188"/>
            <a:ext cx="3500438" cy="277812"/>
          </a:xfrm>
          <a:prstGeom prst="rect">
            <a:avLst/>
          </a:prstGeom>
          <a:noFill/>
          <a:ln w="9525">
            <a:noFill/>
            <a:miter lim="800000"/>
            <a:headEnd/>
            <a:tailEnd/>
          </a:ln>
        </p:spPr>
        <p:txBody>
          <a:bodyPr>
            <a:spAutoFit/>
          </a:bodyPr>
          <a:lstStyle/>
          <a:p>
            <a:pPr algn="l">
              <a:defRPr/>
            </a:pPr>
            <a:r>
              <a:rPr lang="pt-BR" sz="1200" dirty="0">
                <a:solidFill>
                  <a:srgbClr val="FFC000"/>
                </a:solidFill>
                <a:latin typeface="Century Gothic" pitchFamily="34" charset="0"/>
              </a:rPr>
              <a:t>Crédito: http://astro.unl.edu</a:t>
            </a:r>
          </a:p>
        </p:txBody>
      </p:sp>
      <p:pic>
        <p:nvPicPr>
          <p:cNvPr id="1026" name="Picture 2">
            <a:hlinkClick r:id="rId2" action="ppaction://hlinkfile"/>
          </p:cNvPr>
          <p:cNvPicPr>
            <a:picLocks noChangeAspect="1" noChangeArrowheads="1"/>
          </p:cNvPicPr>
          <p:nvPr/>
        </p:nvPicPr>
        <p:blipFill>
          <a:blip r:embed="rId3" cstate="print"/>
          <a:srcRect l="1552" b="1559"/>
          <a:stretch>
            <a:fillRect/>
          </a:stretch>
        </p:blipFill>
        <p:spPr bwMode="auto">
          <a:xfrm>
            <a:off x="3275856" y="2852936"/>
            <a:ext cx="2530539" cy="2520000"/>
          </a:xfrm>
          <a:prstGeom prst="rect">
            <a:avLst/>
          </a:prstGeom>
          <a:noFill/>
          <a:ln w="25400">
            <a:solidFill>
              <a:srgbClr val="00B0F0"/>
            </a:solidFill>
            <a:miter lim="800000"/>
            <a:headEnd/>
            <a:tailEnd/>
          </a:ln>
        </p:spPr>
      </p:pic>
    </p:spTree>
  </p:cSld>
  <p:clrMapOvr>
    <a:masterClrMapping/>
  </p:clrMapOvr>
  <p:transition spd="slow">
    <p:fade/>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ítulo 1"/>
          <p:cNvSpPr>
            <a:spLocks noGrp="1"/>
          </p:cNvSpPr>
          <p:nvPr>
            <p:ph type="title"/>
          </p:nvPr>
        </p:nvSpPr>
        <p:spPr>
          <a:xfrm>
            <a:off x="683568" y="2718048"/>
            <a:ext cx="7772400" cy="1143000"/>
          </a:xfrm>
        </p:spPr>
        <p:txBody>
          <a:bodyPr/>
          <a:lstStyle/>
          <a:p>
            <a:r>
              <a:rPr lang="pt-BR" dirty="0" smtClean="0">
                <a:solidFill>
                  <a:schemeClr val="bg1"/>
                </a:solidFill>
                <a:latin typeface="Century Gothic" pitchFamily="34" charset="0"/>
              </a:rPr>
              <a:t>Visibilidade </a:t>
            </a:r>
            <a:br>
              <a:rPr lang="pt-BR" dirty="0" smtClean="0">
                <a:solidFill>
                  <a:schemeClr val="bg1"/>
                </a:solidFill>
                <a:latin typeface="Century Gothic" pitchFamily="34" charset="0"/>
              </a:rPr>
            </a:br>
            <a:r>
              <a:rPr lang="pt-BR" dirty="0" smtClean="0">
                <a:solidFill>
                  <a:schemeClr val="bg1"/>
                </a:solidFill>
                <a:latin typeface="Century Gothic" pitchFamily="34" charset="0"/>
              </a:rPr>
              <a:t>dos planetas</a:t>
            </a:r>
          </a:p>
        </p:txBody>
      </p:sp>
    </p:spTree>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7" name="Picture 2"/>
          <p:cNvPicPr>
            <a:picLocks noChangeAspect="1" noChangeArrowheads="1"/>
          </p:cNvPicPr>
          <p:nvPr/>
        </p:nvPicPr>
        <p:blipFill>
          <a:blip r:embed="rId2" cstate="print"/>
          <a:srcRect/>
          <a:stretch>
            <a:fillRect/>
          </a:stretch>
        </p:blipFill>
        <p:spPr bwMode="auto">
          <a:xfrm>
            <a:off x="1214438" y="1196752"/>
            <a:ext cx="6667500" cy="5400675"/>
          </a:xfrm>
          <a:prstGeom prst="rect">
            <a:avLst/>
          </a:prstGeom>
          <a:noFill/>
          <a:ln w="12700">
            <a:noFill/>
            <a:miter lim="800000"/>
            <a:headEnd type="none" w="sm" len="sm"/>
            <a:tailEnd type="none" w="sm" len="sm"/>
          </a:ln>
        </p:spPr>
      </p:pic>
      <p:cxnSp>
        <p:nvCxnSpPr>
          <p:cNvPr id="6" name="Conector reto 5"/>
          <p:cNvCxnSpPr/>
          <p:nvPr/>
        </p:nvCxnSpPr>
        <p:spPr bwMode="auto">
          <a:xfrm flipH="1">
            <a:off x="4523152" y="2132856"/>
            <a:ext cx="2569128" cy="1287476"/>
          </a:xfrm>
          <a:prstGeom prst="line">
            <a:avLst/>
          </a:prstGeom>
          <a:solidFill>
            <a:schemeClr val="accent1"/>
          </a:solidFill>
          <a:ln w="25400" cap="flat" cmpd="sng" algn="ctr">
            <a:solidFill>
              <a:srgbClr val="00B0F0"/>
            </a:solidFill>
            <a:prstDash val="dash"/>
            <a:round/>
            <a:headEnd type="none" w="sm" len="sm"/>
            <a:tailEnd type="arrow" w="lg" len="lg"/>
          </a:ln>
          <a:effectLst/>
        </p:spPr>
      </p:cxnSp>
      <p:cxnSp>
        <p:nvCxnSpPr>
          <p:cNvPr id="14" name="Conector reto 13"/>
          <p:cNvCxnSpPr/>
          <p:nvPr/>
        </p:nvCxnSpPr>
        <p:spPr bwMode="auto">
          <a:xfrm rot="5400000" flipH="1" flipV="1">
            <a:off x="3232334" y="4714875"/>
            <a:ext cx="2571750" cy="3175"/>
          </a:xfrm>
          <a:prstGeom prst="line">
            <a:avLst/>
          </a:prstGeom>
          <a:solidFill>
            <a:schemeClr val="accent1"/>
          </a:solidFill>
          <a:ln w="25400" cap="flat" cmpd="sng" algn="ctr">
            <a:solidFill>
              <a:srgbClr val="00B0F0"/>
            </a:solidFill>
            <a:prstDash val="dash"/>
            <a:round/>
            <a:headEnd type="arrow" w="sm" len="sm"/>
            <a:tailEnd type="none" w="sm" len="sm"/>
          </a:ln>
          <a:effectLst/>
        </p:spPr>
      </p:cxnSp>
      <p:sp>
        <p:nvSpPr>
          <p:cNvPr id="24" name="Chave esquerda 23"/>
          <p:cNvSpPr>
            <a:spLocks/>
          </p:cNvSpPr>
          <p:nvPr/>
        </p:nvSpPr>
        <p:spPr bwMode="auto">
          <a:xfrm rot="3546723">
            <a:off x="6966744" y="1342232"/>
            <a:ext cx="495300" cy="703262"/>
          </a:xfrm>
          <a:prstGeom prst="leftBrace">
            <a:avLst>
              <a:gd name="adj1" fmla="val 34517"/>
              <a:gd name="adj2" fmla="val 48620"/>
            </a:avLst>
          </a:prstGeom>
          <a:noFill/>
          <a:ln w="25400" algn="ctr">
            <a:solidFill>
              <a:schemeClr val="bg1"/>
            </a:solidFill>
            <a:round/>
            <a:headEnd type="none" w="sm" len="sm"/>
            <a:tailEnd type="none" w="sm" len="sm"/>
          </a:ln>
        </p:spPr>
        <p:txBody>
          <a:bodyPr/>
          <a:lstStyle/>
          <a:p>
            <a:endParaRPr lang="pt-BR">
              <a:latin typeface="Century Gothic" pitchFamily="34" charset="0"/>
            </a:endParaRPr>
          </a:p>
        </p:txBody>
      </p:sp>
      <p:sp>
        <p:nvSpPr>
          <p:cNvPr id="25" name="Chave esquerda 24"/>
          <p:cNvSpPr>
            <a:spLocks/>
          </p:cNvSpPr>
          <p:nvPr/>
        </p:nvSpPr>
        <p:spPr bwMode="auto">
          <a:xfrm rot="-6924691">
            <a:off x="5709556" y="1678914"/>
            <a:ext cx="466725" cy="2865868"/>
          </a:xfrm>
          <a:prstGeom prst="leftBrace">
            <a:avLst>
              <a:gd name="adj1" fmla="val 34531"/>
              <a:gd name="adj2" fmla="val 48620"/>
            </a:avLst>
          </a:prstGeom>
          <a:noFill/>
          <a:ln w="25400" algn="ctr">
            <a:solidFill>
              <a:schemeClr val="bg1"/>
            </a:solidFill>
            <a:round/>
            <a:headEnd type="none" w="sm" len="sm"/>
            <a:tailEnd type="none" w="sm" len="sm"/>
          </a:ln>
        </p:spPr>
        <p:txBody>
          <a:bodyPr/>
          <a:lstStyle/>
          <a:p>
            <a:endParaRPr lang="pt-BR">
              <a:latin typeface="Century Gothic" pitchFamily="34" charset="0"/>
            </a:endParaRPr>
          </a:p>
        </p:txBody>
      </p:sp>
      <p:sp>
        <p:nvSpPr>
          <p:cNvPr id="27" name="Elipse 26"/>
          <p:cNvSpPr>
            <a:spLocks noChangeArrowheads="1"/>
          </p:cNvSpPr>
          <p:nvPr/>
        </p:nvSpPr>
        <p:spPr bwMode="auto">
          <a:xfrm>
            <a:off x="4375333" y="3286125"/>
            <a:ext cx="285750" cy="285750"/>
          </a:xfrm>
          <a:prstGeom prst="ellipse">
            <a:avLst/>
          </a:prstGeom>
          <a:noFill/>
          <a:ln w="25400" algn="ctr">
            <a:solidFill>
              <a:schemeClr val="bg1"/>
            </a:solidFill>
            <a:round/>
            <a:headEnd type="none" w="sm" len="sm"/>
            <a:tailEnd type="none" w="sm" len="sm"/>
          </a:ln>
        </p:spPr>
        <p:txBody>
          <a:bodyPr/>
          <a:lstStyle/>
          <a:p>
            <a:endParaRPr lang="pt-BR">
              <a:latin typeface="Century Gothic" pitchFamily="34" charset="0"/>
            </a:endParaRPr>
          </a:p>
        </p:txBody>
      </p:sp>
      <p:sp>
        <p:nvSpPr>
          <p:cNvPr id="28" name="CaixaDeTexto 27"/>
          <p:cNvSpPr txBox="1">
            <a:spLocks noChangeArrowheads="1"/>
          </p:cNvSpPr>
          <p:nvPr/>
        </p:nvSpPr>
        <p:spPr bwMode="auto">
          <a:xfrm>
            <a:off x="3286125" y="2786063"/>
            <a:ext cx="2000250" cy="338137"/>
          </a:xfrm>
          <a:prstGeom prst="rect">
            <a:avLst/>
          </a:prstGeom>
          <a:noFill/>
          <a:ln w="9525">
            <a:noFill/>
            <a:miter lim="800000"/>
            <a:headEnd/>
            <a:tailEnd/>
          </a:ln>
        </p:spPr>
        <p:txBody>
          <a:bodyPr>
            <a:spAutoFit/>
          </a:bodyPr>
          <a:lstStyle/>
          <a:p>
            <a:r>
              <a:rPr lang="pt-BR">
                <a:solidFill>
                  <a:schemeClr val="bg1"/>
                </a:solidFill>
                <a:latin typeface="Century Gothic" pitchFamily="34" charset="0"/>
              </a:rPr>
              <a:t>Polo celeste Sul</a:t>
            </a:r>
          </a:p>
        </p:txBody>
      </p:sp>
      <p:sp>
        <p:nvSpPr>
          <p:cNvPr id="29" name="CaixaDeTexto 28"/>
          <p:cNvSpPr txBox="1">
            <a:spLocks noChangeArrowheads="1"/>
          </p:cNvSpPr>
          <p:nvPr/>
        </p:nvSpPr>
        <p:spPr bwMode="auto">
          <a:xfrm>
            <a:off x="5429250" y="3429000"/>
            <a:ext cx="1643063" cy="584775"/>
          </a:xfrm>
          <a:prstGeom prst="rect">
            <a:avLst/>
          </a:prstGeom>
          <a:noFill/>
          <a:ln w="9525">
            <a:noFill/>
            <a:miter lim="800000"/>
            <a:headEnd/>
            <a:tailEnd/>
          </a:ln>
        </p:spPr>
        <p:txBody>
          <a:bodyPr>
            <a:spAutoFit/>
          </a:bodyPr>
          <a:lstStyle/>
          <a:p>
            <a:r>
              <a:rPr lang="pt-BR">
                <a:solidFill>
                  <a:schemeClr val="bg1"/>
                </a:solidFill>
                <a:latin typeface="Century Gothic" pitchFamily="34" charset="0"/>
              </a:rPr>
              <a:t>4 vezes e meia</a:t>
            </a:r>
          </a:p>
        </p:txBody>
      </p:sp>
      <p:sp>
        <p:nvSpPr>
          <p:cNvPr id="30" name="Elipse 29"/>
          <p:cNvSpPr>
            <a:spLocks noChangeArrowheads="1"/>
          </p:cNvSpPr>
          <p:nvPr/>
        </p:nvSpPr>
        <p:spPr bwMode="auto">
          <a:xfrm>
            <a:off x="4286250" y="6072188"/>
            <a:ext cx="428625" cy="428625"/>
          </a:xfrm>
          <a:prstGeom prst="ellipse">
            <a:avLst/>
          </a:prstGeom>
          <a:noFill/>
          <a:ln w="25400" algn="ctr">
            <a:solidFill>
              <a:schemeClr val="bg1"/>
            </a:solidFill>
            <a:round/>
            <a:headEnd type="none" w="sm" len="sm"/>
            <a:tailEnd type="none" w="sm" len="sm"/>
          </a:ln>
        </p:spPr>
        <p:txBody>
          <a:bodyPr/>
          <a:lstStyle/>
          <a:p>
            <a:endParaRPr lang="pt-BR">
              <a:latin typeface="Century Gothic" pitchFamily="34" charset="0"/>
            </a:endParaRPr>
          </a:p>
        </p:txBody>
      </p:sp>
      <p:sp>
        <p:nvSpPr>
          <p:cNvPr id="31" name="CaixaDeTexto 30"/>
          <p:cNvSpPr txBox="1">
            <a:spLocks noChangeArrowheads="1"/>
          </p:cNvSpPr>
          <p:nvPr/>
        </p:nvSpPr>
        <p:spPr bwMode="auto">
          <a:xfrm>
            <a:off x="4786313" y="6143625"/>
            <a:ext cx="2000250" cy="338138"/>
          </a:xfrm>
          <a:prstGeom prst="rect">
            <a:avLst/>
          </a:prstGeom>
          <a:noFill/>
          <a:ln w="9525">
            <a:noFill/>
            <a:miter lim="800000"/>
            <a:headEnd/>
            <a:tailEnd/>
          </a:ln>
        </p:spPr>
        <p:txBody>
          <a:bodyPr>
            <a:spAutoFit/>
          </a:bodyPr>
          <a:lstStyle/>
          <a:p>
            <a:r>
              <a:rPr lang="pt-BR">
                <a:solidFill>
                  <a:schemeClr val="bg1"/>
                </a:solidFill>
                <a:latin typeface="Century Gothic" pitchFamily="34" charset="0"/>
              </a:rPr>
              <a:t>Ponto Cardeal Sul</a:t>
            </a:r>
          </a:p>
        </p:txBody>
      </p:sp>
      <p:cxnSp>
        <p:nvCxnSpPr>
          <p:cNvPr id="32" name="Conector reto 31"/>
          <p:cNvCxnSpPr/>
          <p:nvPr/>
        </p:nvCxnSpPr>
        <p:spPr bwMode="auto">
          <a:xfrm rot="10800000" flipV="1">
            <a:off x="7215188" y="1857375"/>
            <a:ext cx="357187" cy="214313"/>
          </a:xfrm>
          <a:prstGeom prst="line">
            <a:avLst/>
          </a:prstGeom>
          <a:solidFill>
            <a:schemeClr val="accent1"/>
          </a:solidFill>
          <a:ln w="25400" cap="flat" cmpd="sng" algn="ctr">
            <a:solidFill>
              <a:srgbClr val="00B0F0"/>
            </a:solidFill>
            <a:prstDash val="solid"/>
            <a:round/>
            <a:headEnd type="none" w="sm" len="sm"/>
            <a:tailEnd type="none" w="sm" len="sm"/>
          </a:ln>
          <a:effectLst/>
        </p:spPr>
      </p:cxnSp>
      <p:cxnSp>
        <p:nvCxnSpPr>
          <p:cNvPr id="34" name="Conector reto 33"/>
          <p:cNvCxnSpPr/>
          <p:nvPr/>
        </p:nvCxnSpPr>
        <p:spPr bwMode="auto">
          <a:xfrm rot="16200000" flipH="1">
            <a:off x="7358063" y="1785938"/>
            <a:ext cx="214312" cy="214312"/>
          </a:xfrm>
          <a:prstGeom prst="line">
            <a:avLst/>
          </a:prstGeom>
          <a:solidFill>
            <a:schemeClr val="accent1"/>
          </a:solidFill>
          <a:ln w="25400" cap="flat" cmpd="sng" algn="ctr">
            <a:solidFill>
              <a:srgbClr val="00B0F0"/>
            </a:solidFill>
            <a:prstDash val="solid"/>
            <a:round/>
            <a:headEnd type="none" w="sm" len="sm"/>
            <a:tailEnd type="none" w="sm" len="sm"/>
          </a:ln>
          <a:effectLst/>
        </p:spPr>
      </p:cxnSp>
      <p:sp>
        <p:nvSpPr>
          <p:cNvPr id="55" name="CaixaDeTexto 54"/>
          <p:cNvSpPr txBox="1"/>
          <p:nvPr/>
        </p:nvSpPr>
        <p:spPr>
          <a:xfrm>
            <a:off x="0" y="6581775"/>
            <a:ext cx="6000750" cy="276225"/>
          </a:xfrm>
          <a:prstGeom prst="rect">
            <a:avLst/>
          </a:prstGeom>
          <a:noFill/>
        </p:spPr>
        <p:txBody>
          <a:bodyPr>
            <a:spAutoFit/>
          </a:bodyPr>
          <a:lstStyle/>
          <a:p>
            <a:pPr>
              <a:defRPr/>
            </a:pPr>
            <a:r>
              <a:rPr lang="pt-BR" sz="1200" dirty="0">
                <a:solidFill>
                  <a:srgbClr val="00B0F0"/>
                </a:solidFill>
                <a:latin typeface="Century Gothic" pitchFamily="34" charset="0"/>
              </a:rPr>
              <a:t>Crédito da imagem: software </a:t>
            </a:r>
            <a:r>
              <a:rPr lang="pt-BR" sz="1200" dirty="0" err="1">
                <a:solidFill>
                  <a:srgbClr val="00B0F0"/>
                </a:solidFill>
                <a:latin typeface="Century Gothic" pitchFamily="34" charset="0"/>
              </a:rPr>
              <a:t>stellarium</a:t>
            </a:r>
            <a:r>
              <a:rPr lang="pt-BR" sz="1200" dirty="0">
                <a:solidFill>
                  <a:srgbClr val="00B0F0"/>
                </a:solidFill>
                <a:latin typeface="Century Gothic" pitchFamily="34" charset="0"/>
              </a:rPr>
              <a:t>, disponível em </a:t>
            </a:r>
            <a:r>
              <a:rPr lang="pt-BR" sz="1200" dirty="0" smtClean="0">
                <a:solidFill>
                  <a:srgbClr val="00B0F0"/>
                </a:solidFill>
                <a:latin typeface="Century Gothic" pitchFamily="34" charset="0"/>
              </a:rPr>
              <a:t>www.stellarium.org</a:t>
            </a:r>
            <a:endParaRPr lang="pt-BR" sz="1200" dirty="0">
              <a:solidFill>
                <a:srgbClr val="00B0F0"/>
              </a:solidFill>
              <a:latin typeface="Century Gothic" pitchFamily="34" charset="0"/>
            </a:endParaRPr>
          </a:p>
        </p:txBody>
      </p:sp>
      <p:sp>
        <p:nvSpPr>
          <p:cNvPr id="21506" name="Título 1"/>
          <p:cNvSpPr>
            <a:spLocks noGrp="1"/>
          </p:cNvSpPr>
          <p:nvPr>
            <p:ph type="title"/>
          </p:nvPr>
        </p:nvSpPr>
        <p:spPr>
          <a:xfrm>
            <a:off x="714375" y="125760"/>
            <a:ext cx="7772400" cy="1143000"/>
          </a:xfrm>
        </p:spPr>
        <p:txBody>
          <a:bodyPr/>
          <a:lstStyle/>
          <a:p>
            <a:r>
              <a:rPr lang="pt-BR" dirty="0" smtClean="0">
                <a:solidFill>
                  <a:schemeClr val="bg1"/>
                </a:solidFill>
                <a:latin typeface="Century Gothic" pitchFamily="34" charset="0"/>
              </a:rPr>
              <a:t>Cruzeiro do Sul e o Ponto Cardeal Sul</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2000"/>
                                        <p:tgtEl>
                                          <p:spTgt spid="32"/>
                                        </p:tgtEl>
                                      </p:cBhvr>
                                    </p:animEffect>
                                  </p:childTnLst>
                                </p:cTn>
                              </p:par>
                              <p:par>
                                <p:cTn id="8" presetID="10" presetClass="entr" presetSubtype="0" fill="hold"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fade">
                                      <p:cBhvr>
                                        <p:cTn id="10" dur="2000"/>
                                        <p:tgtEl>
                                          <p:spTgt spid="3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2000"/>
                                        <p:tgtEl>
                                          <p:spTgt spid="2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2"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right)">
                                      <p:cBhvr>
                                        <p:cTn id="20" dur="20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fade">
                                      <p:cBhvr>
                                        <p:cTn id="25" dur="2000"/>
                                        <p:tgtEl>
                                          <p:spTgt spid="29"/>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fade">
                                      <p:cBhvr>
                                        <p:cTn id="28" dur="2000"/>
                                        <p:tgtEl>
                                          <p:spTgt spid="25"/>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27"/>
                                        </p:tgtEl>
                                        <p:attrNameLst>
                                          <p:attrName>style.visibility</p:attrName>
                                        </p:attrNameLst>
                                      </p:cBhvr>
                                      <p:to>
                                        <p:strVal val="visible"/>
                                      </p:to>
                                    </p:set>
                                    <p:animEffect transition="in" filter="fade">
                                      <p:cBhvr>
                                        <p:cTn id="33" dur="2000"/>
                                        <p:tgtEl>
                                          <p:spTgt spid="27"/>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fade">
                                      <p:cBhvr>
                                        <p:cTn id="36" dur="2000"/>
                                        <p:tgtEl>
                                          <p:spTgt spid="28"/>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1" fill="hold" nodeType="click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2000"/>
                                        <p:tgtEl>
                                          <p:spTgt spid="14"/>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30"/>
                                        </p:tgtEl>
                                        <p:attrNameLst>
                                          <p:attrName>style.visibility</p:attrName>
                                        </p:attrNameLst>
                                      </p:cBhvr>
                                      <p:to>
                                        <p:strVal val="visible"/>
                                      </p:to>
                                    </p:set>
                                    <p:animEffect transition="in" filter="fade">
                                      <p:cBhvr>
                                        <p:cTn id="46" dur="2000"/>
                                        <p:tgtEl>
                                          <p:spTgt spid="30"/>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31"/>
                                        </p:tgtEl>
                                        <p:attrNameLst>
                                          <p:attrName>style.visibility</p:attrName>
                                        </p:attrNameLst>
                                      </p:cBhvr>
                                      <p:to>
                                        <p:strVal val="visible"/>
                                      </p:to>
                                    </p:set>
                                    <p:animEffect transition="in" filter="fade">
                                      <p:cBhvr>
                                        <p:cTn id="49" dur="2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7" grpId="0" animBg="1"/>
      <p:bldP spid="28" grpId="0"/>
      <p:bldP spid="29" grpId="0"/>
      <p:bldP spid="30" grpId="0" animBg="1"/>
      <p:bldP spid="31"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395536" y="476672"/>
            <a:ext cx="8424936" cy="5904656"/>
          </a:xfrm>
          <a:ln>
            <a:noFill/>
          </a:ln>
        </p:spPr>
        <p:txBody>
          <a:bodyPr>
            <a:normAutofit/>
          </a:bodyPr>
          <a:lstStyle/>
          <a:p>
            <a:pPr algn="just">
              <a:lnSpc>
                <a:spcPct val="120000"/>
              </a:lnSpc>
            </a:pPr>
            <a:r>
              <a:rPr lang="pt-BR" dirty="0" smtClean="0">
                <a:solidFill>
                  <a:schemeClr val="bg1"/>
                </a:solidFill>
                <a:latin typeface="Century Gothic" pitchFamily="34" charset="0"/>
              </a:rPr>
              <a:t>Configurações planetárias</a:t>
            </a:r>
            <a:r>
              <a:rPr lang="pt-BR" b="0" dirty="0" smtClean="0">
                <a:solidFill>
                  <a:srgbClr val="FFC000"/>
                </a:solidFill>
                <a:latin typeface="Century Gothic" pitchFamily="34" charset="0"/>
              </a:rPr>
              <a:t> são posições especiais do sistema </a:t>
            </a:r>
            <a:r>
              <a:rPr lang="pt-BR" dirty="0" smtClean="0">
                <a:solidFill>
                  <a:srgbClr val="FFFF00"/>
                </a:solidFill>
                <a:latin typeface="Century Gothic" pitchFamily="34" charset="0"/>
              </a:rPr>
              <a:t>Sol</a:t>
            </a:r>
            <a:r>
              <a:rPr lang="pt-BR" b="0" dirty="0" smtClean="0">
                <a:solidFill>
                  <a:srgbClr val="FFC000"/>
                </a:solidFill>
                <a:latin typeface="Century Gothic" pitchFamily="34" charset="0"/>
              </a:rPr>
              <a:t>,</a:t>
            </a:r>
            <a:r>
              <a:rPr lang="pt-BR" b="0" dirty="0" smtClean="0">
                <a:solidFill>
                  <a:schemeClr val="accent2">
                    <a:lumMod val="40000"/>
                    <a:lumOff val="60000"/>
                  </a:schemeClr>
                </a:solidFill>
                <a:latin typeface="Century Gothic" pitchFamily="34" charset="0"/>
              </a:rPr>
              <a:t> </a:t>
            </a:r>
            <a:r>
              <a:rPr lang="pt-BR" dirty="0" smtClean="0">
                <a:solidFill>
                  <a:srgbClr val="53D2FF"/>
                </a:solidFill>
                <a:latin typeface="Century Gothic" pitchFamily="34" charset="0"/>
              </a:rPr>
              <a:t>Terra</a:t>
            </a:r>
            <a:r>
              <a:rPr lang="pt-BR" b="0" dirty="0" smtClean="0">
                <a:solidFill>
                  <a:schemeClr val="accent2">
                    <a:lumMod val="40000"/>
                    <a:lumOff val="60000"/>
                  </a:schemeClr>
                </a:solidFill>
                <a:latin typeface="Century Gothic" pitchFamily="34" charset="0"/>
              </a:rPr>
              <a:t> </a:t>
            </a:r>
            <a:r>
              <a:rPr lang="pt-BR" b="0" dirty="0" smtClean="0">
                <a:solidFill>
                  <a:srgbClr val="FFC000"/>
                </a:solidFill>
                <a:latin typeface="Century Gothic" pitchFamily="34" charset="0"/>
              </a:rPr>
              <a:t>e</a:t>
            </a:r>
            <a:r>
              <a:rPr lang="pt-BR" b="0" dirty="0" smtClean="0">
                <a:solidFill>
                  <a:schemeClr val="accent2">
                    <a:lumMod val="40000"/>
                    <a:lumOff val="60000"/>
                  </a:schemeClr>
                </a:solidFill>
                <a:latin typeface="Century Gothic" pitchFamily="34" charset="0"/>
              </a:rPr>
              <a:t> </a:t>
            </a:r>
            <a:r>
              <a:rPr lang="pt-BR" dirty="0" smtClean="0">
                <a:solidFill>
                  <a:srgbClr val="00FF00"/>
                </a:solidFill>
                <a:latin typeface="Century Gothic" pitchFamily="34" charset="0"/>
              </a:rPr>
              <a:t>planeta</a:t>
            </a:r>
            <a:r>
              <a:rPr lang="pt-BR" b="0" dirty="0" smtClean="0">
                <a:solidFill>
                  <a:srgbClr val="FFC000"/>
                </a:solidFill>
                <a:latin typeface="Century Gothic" pitchFamily="34" charset="0"/>
              </a:rPr>
              <a:t>;</a:t>
            </a:r>
            <a:r>
              <a:rPr lang="pt-BR" b="0" dirty="0" smtClean="0">
                <a:solidFill>
                  <a:srgbClr val="00FF00"/>
                </a:solidFill>
                <a:latin typeface="Century Gothic" pitchFamily="34" charset="0"/>
              </a:rPr>
              <a:t> </a:t>
            </a:r>
            <a:r>
              <a:rPr lang="pt-BR" b="0" dirty="0" smtClean="0">
                <a:solidFill>
                  <a:srgbClr val="FFC000"/>
                </a:solidFill>
                <a:latin typeface="Century Gothic" pitchFamily="34" charset="0"/>
              </a:rPr>
              <a:t>os planetas podem ser:</a:t>
            </a:r>
          </a:p>
          <a:p>
            <a:pPr algn="just">
              <a:lnSpc>
                <a:spcPct val="120000"/>
              </a:lnSpc>
            </a:pPr>
            <a:endParaRPr lang="pt-BR" b="0" dirty="0" smtClean="0">
              <a:solidFill>
                <a:srgbClr val="FFC000"/>
              </a:solidFill>
              <a:latin typeface="Century Gothic" pitchFamily="34" charset="0"/>
            </a:endParaRPr>
          </a:p>
          <a:p>
            <a:pPr marL="1887538" lvl="1" indent="-273050" algn="just">
              <a:lnSpc>
                <a:spcPct val="120000"/>
              </a:lnSpc>
            </a:pPr>
            <a:r>
              <a:rPr lang="pt-BR" b="0" dirty="0" smtClean="0">
                <a:solidFill>
                  <a:srgbClr val="FFC000"/>
                </a:solidFill>
                <a:latin typeface="Century Gothic" pitchFamily="34" charset="0"/>
              </a:rPr>
              <a:t>  </a:t>
            </a:r>
            <a:r>
              <a:rPr lang="pt-BR" dirty="0" smtClean="0">
                <a:solidFill>
                  <a:srgbClr val="FFC000"/>
                </a:solidFill>
                <a:latin typeface="Century Gothic" pitchFamily="34" charset="0"/>
              </a:rPr>
              <a:t>Inferiores</a:t>
            </a:r>
            <a:r>
              <a:rPr lang="pt-BR" b="0" dirty="0" smtClean="0">
                <a:solidFill>
                  <a:srgbClr val="FFC000"/>
                </a:solidFill>
                <a:latin typeface="Century Gothic" pitchFamily="34" charset="0"/>
              </a:rPr>
              <a:t> (órbitas internas à da Terra)</a:t>
            </a:r>
          </a:p>
          <a:p>
            <a:pPr marL="1887538" lvl="1" indent="-273050" algn="just">
              <a:lnSpc>
                <a:spcPct val="120000"/>
              </a:lnSpc>
            </a:pPr>
            <a:endParaRPr lang="pt-BR" b="0" dirty="0" smtClean="0">
              <a:solidFill>
                <a:schemeClr val="accent2">
                  <a:lumMod val="40000"/>
                  <a:lumOff val="60000"/>
                </a:schemeClr>
              </a:solidFill>
              <a:latin typeface="Century Gothic" pitchFamily="34" charset="0"/>
            </a:endParaRPr>
          </a:p>
          <a:p>
            <a:pPr marL="1887538" lvl="1" indent="-273050" algn="just">
              <a:lnSpc>
                <a:spcPct val="120000"/>
              </a:lnSpc>
            </a:pPr>
            <a:endParaRPr lang="pt-BR" b="0" dirty="0" smtClean="0">
              <a:solidFill>
                <a:schemeClr val="accent2">
                  <a:lumMod val="40000"/>
                  <a:lumOff val="60000"/>
                </a:schemeClr>
              </a:solidFill>
              <a:latin typeface="Century Gothic" pitchFamily="34" charset="0"/>
            </a:endParaRPr>
          </a:p>
          <a:p>
            <a:pPr marL="1887538" lvl="1" indent="-273050" algn="just">
              <a:lnSpc>
                <a:spcPct val="120000"/>
              </a:lnSpc>
            </a:pPr>
            <a:r>
              <a:rPr lang="pt-BR" b="0" dirty="0" smtClean="0">
                <a:solidFill>
                  <a:schemeClr val="accent2">
                    <a:lumMod val="40000"/>
                    <a:lumOff val="60000"/>
                  </a:schemeClr>
                </a:solidFill>
                <a:latin typeface="Century Gothic" pitchFamily="34" charset="0"/>
              </a:rPr>
              <a:t>  </a:t>
            </a:r>
            <a:r>
              <a:rPr lang="pt-BR" dirty="0" smtClean="0">
                <a:solidFill>
                  <a:srgbClr val="FFC000"/>
                </a:solidFill>
                <a:effectLst>
                  <a:outerShdw blurRad="50800" dist="38100" dir="16200000" rotWithShape="0">
                    <a:prstClr val="black">
                      <a:alpha val="84000"/>
                    </a:prstClr>
                  </a:outerShdw>
                </a:effectLst>
                <a:latin typeface="Century Gothic" pitchFamily="34" charset="0"/>
              </a:rPr>
              <a:t>Superiores</a:t>
            </a:r>
            <a:r>
              <a:rPr lang="pt-BR" b="0" dirty="0" smtClean="0">
                <a:solidFill>
                  <a:srgbClr val="FFC000"/>
                </a:solidFill>
                <a:effectLst>
                  <a:outerShdw blurRad="50800" dist="38100" dir="16200000" rotWithShape="0">
                    <a:prstClr val="black">
                      <a:alpha val="84000"/>
                    </a:prstClr>
                  </a:outerShdw>
                </a:effectLst>
                <a:latin typeface="Century Gothic" pitchFamily="34" charset="0"/>
              </a:rPr>
              <a:t> (órbitas externas à da Terra)</a:t>
            </a:r>
            <a:endParaRPr lang="pt-BR" b="0" dirty="0">
              <a:solidFill>
                <a:srgbClr val="FFC000"/>
              </a:solidFill>
              <a:effectLst>
                <a:outerShdw blurRad="50800" dist="38100" dir="16200000" rotWithShape="0">
                  <a:prstClr val="black">
                    <a:alpha val="84000"/>
                  </a:prstClr>
                </a:outerShdw>
              </a:effectLst>
              <a:latin typeface="Century Gothic" pitchFamily="34" charset="0"/>
            </a:endParaRPr>
          </a:p>
        </p:txBody>
      </p:sp>
      <p:sp>
        <p:nvSpPr>
          <p:cNvPr id="22" name="Elipse 21"/>
          <p:cNvSpPr>
            <a:spLocks/>
          </p:cNvSpPr>
          <p:nvPr/>
        </p:nvSpPr>
        <p:spPr>
          <a:xfrm>
            <a:off x="395696" y="2637072"/>
            <a:ext cx="1440000" cy="1440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3" name="Elipse 22"/>
          <p:cNvSpPr>
            <a:spLocks/>
          </p:cNvSpPr>
          <p:nvPr/>
        </p:nvSpPr>
        <p:spPr>
          <a:xfrm>
            <a:off x="719664" y="2925105"/>
            <a:ext cx="828000" cy="8280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4" name="Elipse 23"/>
          <p:cNvSpPr/>
          <p:nvPr/>
        </p:nvSpPr>
        <p:spPr>
          <a:xfrm>
            <a:off x="1043608" y="3213136"/>
            <a:ext cx="216024" cy="216024"/>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5" name="Elipse 24"/>
          <p:cNvSpPr>
            <a:spLocks noChangeAspect="1"/>
          </p:cNvSpPr>
          <p:nvPr/>
        </p:nvSpPr>
        <p:spPr>
          <a:xfrm>
            <a:off x="1448292" y="3199455"/>
            <a:ext cx="157698" cy="157698"/>
          </a:xfrm>
          <a:prstGeom prst="ellipse">
            <a:avLst/>
          </a:prstGeom>
          <a:solidFill>
            <a:srgbClr val="00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6" name="Elipse 25"/>
          <p:cNvSpPr>
            <a:spLocks noChangeAspect="1"/>
          </p:cNvSpPr>
          <p:nvPr/>
        </p:nvSpPr>
        <p:spPr>
          <a:xfrm>
            <a:off x="1750006" y="3213137"/>
            <a:ext cx="157698" cy="157698"/>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7" name="Elipse 26"/>
          <p:cNvSpPr>
            <a:spLocks noChangeAspect="1"/>
          </p:cNvSpPr>
          <p:nvPr/>
        </p:nvSpPr>
        <p:spPr>
          <a:xfrm>
            <a:off x="395536" y="4581288"/>
            <a:ext cx="1440000" cy="14400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8" name="Elipse 27"/>
          <p:cNvSpPr>
            <a:spLocks noChangeAspect="1"/>
          </p:cNvSpPr>
          <p:nvPr/>
        </p:nvSpPr>
        <p:spPr>
          <a:xfrm>
            <a:off x="719664" y="4869321"/>
            <a:ext cx="828000" cy="828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9" name="Elipse 28"/>
          <p:cNvSpPr>
            <a:spLocks noChangeAspect="1"/>
          </p:cNvSpPr>
          <p:nvPr/>
        </p:nvSpPr>
        <p:spPr>
          <a:xfrm>
            <a:off x="1043608" y="5157353"/>
            <a:ext cx="216024" cy="216024"/>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0" name="Elipse 29"/>
          <p:cNvSpPr>
            <a:spLocks noChangeAspect="1"/>
          </p:cNvSpPr>
          <p:nvPr/>
        </p:nvSpPr>
        <p:spPr>
          <a:xfrm>
            <a:off x="1461814" y="5143671"/>
            <a:ext cx="157698" cy="157698"/>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1" name="Elipse 30"/>
          <p:cNvSpPr>
            <a:spLocks noChangeAspect="1"/>
          </p:cNvSpPr>
          <p:nvPr/>
        </p:nvSpPr>
        <p:spPr>
          <a:xfrm>
            <a:off x="1763528" y="5157353"/>
            <a:ext cx="157698" cy="157698"/>
          </a:xfrm>
          <a:prstGeom prst="ellipse">
            <a:avLst/>
          </a:prstGeom>
          <a:solidFill>
            <a:srgbClr val="00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4" name="Elipse 13"/>
          <p:cNvSpPr>
            <a:spLocks noChangeAspect="1"/>
          </p:cNvSpPr>
          <p:nvPr/>
        </p:nvSpPr>
        <p:spPr>
          <a:xfrm>
            <a:off x="971600" y="3141128"/>
            <a:ext cx="360040" cy="360040"/>
          </a:xfrm>
          <a:prstGeom prst="ellipse">
            <a:avLst/>
          </a:prstGeom>
          <a:gradFill flip="none" rotWithShape="1">
            <a:gsLst>
              <a:gs pos="16000">
                <a:srgbClr val="FFFF00"/>
              </a:gs>
              <a:gs pos="100000">
                <a:schemeClr val="tx1">
                  <a:alpha val="16000"/>
                </a:schemeClr>
              </a:gs>
              <a:gs pos="100000">
                <a:schemeClr val="tx1"/>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5" name="Elipse 14"/>
          <p:cNvSpPr>
            <a:spLocks noChangeAspect="1"/>
          </p:cNvSpPr>
          <p:nvPr/>
        </p:nvSpPr>
        <p:spPr>
          <a:xfrm>
            <a:off x="971600" y="5085184"/>
            <a:ext cx="360040" cy="360040"/>
          </a:xfrm>
          <a:prstGeom prst="ellipse">
            <a:avLst/>
          </a:prstGeom>
          <a:gradFill flip="none" rotWithShape="1">
            <a:gsLst>
              <a:gs pos="16000">
                <a:srgbClr val="FFFF00"/>
              </a:gs>
              <a:gs pos="100000">
                <a:schemeClr val="tx1">
                  <a:alpha val="16000"/>
                </a:schemeClr>
              </a:gs>
              <a:gs pos="100000">
                <a:schemeClr val="tx1"/>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7" name="Text Box 141"/>
          <p:cNvSpPr txBox="1">
            <a:spLocks noChangeArrowheads="1"/>
          </p:cNvSpPr>
          <p:nvPr/>
        </p:nvSpPr>
        <p:spPr bwMode="auto">
          <a:xfrm>
            <a:off x="35496" y="6453336"/>
            <a:ext cx="4824536" cy="276999"/>
          </a:xfrm>
          <a:prstGeom prst="rect">
            <a:avLst/>
          </a:prstGeom>
          <a:noFill/>
          <a:ln w="9525">
            <a:noFill/>
            <a:miter lim="800000"/>
            <a:headEnd/>
            <a:tailEnd/>
          </a:ln>
        </p:spPr>
        <p:txBody>
          <a:bodyPr wrap="square">
            <a:spAutoFit/>
          </a:bodyPr>
          <a:lstStyle/>
          <a:p>
            <a:pPr algn="l">
              <a:defRPr/>
            </a:pPr>
            <a:r>
              <a:rPr lang="pt-BR" sz="1200" dirty="0">
                <a:solidFill>
                  <a:srgbClr val="FFC000"/>
                </a:solidFill>
                <a:latin typeface="Century Gothic" pitchFamily="34" charset="0"/>
              </a:rPr>
              <a:t>Crédito da imagem</a:t>
            </a:r>
            <a:r>
              <a:rPr lang="pt-BR" sz="1200" dirty="0" smtClean="0">
                <a:solidFill>
                  <a:srgbClr val="FFC000"/>
                </a:solidFill>
                <a:latin typeface="Century Gothic" pitchFamily="34" charset="0"/>
              </a:rPr>
              <a:t>: André Luiz da Silva/CDA/CDCC</a:t>
            </a:r>
            <a:endParaRPr lang="pt-BR" sz="1200" dirty="0">
              <a:solidFill>
                <a:srgbClr val="FFC000"/>
              </a:solidFill>
              <a:latin typeface="Century Gothic" pitchFamily="34"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par>
                          <p:cTn id="13" fill="hold">
                            <p:stCondLst>
                              <p:cond delay="2000"/>
                            </p:stCondLst>
                            <p:childTnLst>
                              <p:par>
                                <p:cTn id="14" presetID="10" presetClass="entr" presetSubtype="0"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fade">
                                      <p:cBhvr>
                                        <p:cTn id="16" dur="2000"/>
                                        <p:tgtEl>
                                          <p:spTgt spid="2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2000"/>
                                        <p:tgtEl>
                                          <p:spTgt spid="2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2000"/>
                                        <p:tgtEl>
                                          <p:spTgt spid="24"/>
                                        </p:tgtEl>
                                      </p:cBhvr>
                                    </p:animEffect>
                                  </p:childTnLst>
                                </p:cTn>
                              </p:par>
                              <p:par>
                                <p:cTn id="23" presetID="10" presetClass="entr" presetSubtype="0" fill="hold" grpId="1" nodeType="with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2000"/>
                                        <p:tgtEl>
                                          <p:spTgt spid="25"/>
                                        </p:tgtEl>
                                      </p:cBhvr>
                                    </p:animEffect>
                                  </p:childTnLst>
                                </p:cTn>
                              </p:par>
                              <p:par>
                                <p:cTn id="26" presetID="10" presetClass="entr" presetSubtype="0" fill="hold" grpId="1" nodeType="with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2000"/>
                                        <p:tgtEl>
                                          <p:spTgt spid="26"/>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2000"/>
                                        <p:tgtEl>
                                          <p:spTgt spid="14"/>
                                        </p:tgtEl>
                                      </p:cBhvr>
                                    </p:animEffect>
                                  </p:childTnLst>
                                </p:cTn>
                              </p:par>
                              <p:par>
                                <p:cTn id="32" presetID="1" presetClass="path" presetSubtype="0" repeatCount="indefinite" fill="hold" grpId="0" nodeType="withEffect">
                                  <p:stCondLst>
                                    <p:cond delay="0"/>
                                  </p:stCondLst>
                                  <p:childTnLst>
                                    <p:animMotion origin="layout" path="M 0.00382 -0.0007 C 0.0073 0.03333 -0.01111 0.06643 -0.03698 0.07037 C -0.06267 0.07523 -0.08593 0.05162 -0.08958 0.01736 C -0.09323 -0.01597 -0.07604 -0.04653 -0.05 -0.05162 C -0.02465 -0.05648 0.00018 -0.03472 0.00382 -0.0007 Z " pathEditMode="relative" rAng="4912194" ptsTypes="fffff">
                                      <p:cBhvr>
                                        <p:cTn id="33" dur="3000" spd="-100000" fill="hold"/>
                                        <p:tgtEl>
                                          <p:spTgt spid="25"/>
                                        </p:tgtEl>
                                        <p:attrNameLst>
                                          <p:attrName>ppt_x</p:attrName>
                                          <p:attrName>ppt_y</p:attrName>
                                        </p:attrNameLst>
                                      </p:cBhvr>
                                      <p:rCtr x="-4700" y="1000"/>
                                    </p:animMotion>
                                  </p:childTnLst>
                                </p:cTn>
                              </p:par>
                              <p:par>
                                <p:cTn id="34" presetID="1" presetClass="path" presetSubtype="0" repeatCount="indefinite" fill="hold" grpId="0" nodeType="withEffect">
                                  <p:stCondLst>
                                    <p:cond delay="0"/>
                                  </p:stCondLst>
                                  <p:childTnLst>
                                    <p:animMotion origin="layout" path="M 0.00174 -0.00949 C 0.00903 0.0507 -0.02344 0.11134 -0.06736 0.11551 C -0.11059 0.125 -0.15017 0.08287 -0.1566 0.02315 C -0.1625 -0.03565 -0.13437 -0.08935 -0.09045 -0.09791 C -0.04809 -0.10602 -0.00538 -0.06759 0.00174 -0.00949 Z " pathEditMode="relative" rAng="0" ptsTypes="fffff">
                                      <p:cBhvr>
                                        <p:cTn id="35" dur="5000" spd="-100000" fill="hold"/>
                                        <p:tgtEl>
                                          <p:spTgt spid="26"/>
                                        </p:tgtEl>
                                        <p:attrNameLst>
                                          <p:attrName>ppt_x</p:attrName>
                                          <p:attrName>ppt_y</p:attrName>
                                        </p:attrNameLst>
                                      </p:cBhvr>
                                      <p:rCtr x="-7800" y="1900"/>
                                    </p:animMotion>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
                                            <p:txEl>
                                              <p:pRg st="5" end="5"/>
                                            </p:txEl>
                                          </p:spTgt>
                                        </p:tgtEl>
                                        <p:attrNameLst>
                                          <p:attrName>style.visibility</p:attrName>
                                        </p:attrNameLst>
                                      </p:cBhvr>
                                      <p:to>
                                        <p:strVal val="visible"/>
                                      </p:to>
                                    </p:set>
                                    <p:animEffect transition="in" filter="fade">
                                      <p:cBhvr>
                                        <p:cTn id="40" dur="2000"/>
                                        <p:tgtEl>
                                          <p:spTgt spid="3">
                                            <p:txEl>
                                              <p:pRg st="5" end="5"/>
                                            </p:txEl>
                                          </p:spTgt>
                                        </p:tgtEl>
                                      </p:cBhvr>
                                    </p:animEffect>
                                  </p:childTnLst>
                                </p:cTn>
                              </p:par>
                            </p:childTnLst>
                          </p:cTn>
                        </p:par>
                        <p:par>
                          <p:cTn id="41" fill="hold">
                            <p:stCondLst>
                              <p:cond delay="2000"/>
                            </p:stCondLst>
                            <p:childTnLst>
                              <p:par>
                                <p:cTn id="42" presetID="10" presetClass="entr" presetSubtype="0" fill="hold" grpId="0" nodeType="afterEffect">
                                  <p:stCondLst>
                                    <p:cond delay="0"/>
                                  </p:stCondLst>
                                  <p:childTnLst>
                                    <p:set>
                                      <p:cBhvr>
                                        <p:cTn id="43" dur="1" fill="hold">
                                          <p:stCondLst>
                                            <p:cond delay="0"/>
                                          </p:stCondLst>
                                        </p:cTn>
                                        <p:tgtEl>
                                          <p:spTgt spid="27"/>
                                        </p:tgtEl>
                                        <p:attrNameLst>
                                          <p:attrName>style.visibility</p:attrName>
                                        </p:attrNameLst>
                                      </p:cBhvr>
                                      <p:to>
                                        <p:strVal val="visible"/>
                                      </p:to>
                                    </p:set>
                                    <p:animEffect transition="in" filter="fade">
                                      <p:cBhvr>
                                        <p:cTn id="44" dur="2000"/>
                                        <p:tgtEl>
                                          <p:spTgt spid="27"/>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2000"/>
                                        <p:tgtEl>
                                          <p:spTgt spid="28"/>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29"/>
                                        </p:tgtEl>
                                        <p:attrNameLst>
                                          <p:attrName>style.visibility</p:attrName>
                                        </p:attrNameLst>
                                      </p:cBhvr>
                                      <p:to>
                                        <p:strVal val="visible"/>
                                      </p:to>
                                    </p:set>
                                    <p:animEffect transition="in" filter="fade">
                                      <p:cBhvr>
                                        <p:cTn id="50" dur="2000"/>
                                        <p:tgtEl>
                                          <p:spTgt spid="29"/>
                                        </p:tgtEl>
                                      </p:cBhvr>
                                    </p:animEffect>
                                  </p:childTnLst>
                                </p:cTn>
                              </p:par>
                              <p:par>
                                <p:cTn id="51" presetID="10" presetClass="entr" presetSubtype="0" fill="hold" grpId="1" nodeType="withEffect">
                                  <p:stCondLst>
                                    <p:cond delay="0"/>
                                  </p:stCondLst>
                                  <p:childTnLst>
                                    <p:set>
                                      <p:cBhvr>
                                        <p:cTn id="52" dur="1" fill="hold">
                                          <p:stCondLst>
                                            <p:cond delay="0"/>
                                          </p:stCondLst>
                                        </p:cTn>
                                        <p:tgtEl>
                                          <p:spTgt spid="30"/>
                                        </p:tgtEl>
                                        <p:attrNameLst>
                                          <p:attrName>style.visibility</p:attrName>
                                        </p:attrNameLst>
                                      </p:cBhvr>
                                      <p:to>
                                        <p:strVal val="visible"/>
                                      </p:to>
                                    </p:set>
                                    <p:animEffect transition="in" filter="fade">
                                      <p:cBhvr>
                                        <p:cTn id="53" dur="2000"/>
                                        <p:tgtEl>
                                          <p:spTgt spid="30"/>
                                        </p:tgtEl>
                                      </p:cBhvr>
                                    </p:animEffect>
                                  </p:childTnLst>
                                </p:cTn>
                              </p:par>
                              <p:par>
                                <p:cTn id="54" presetID="10" presetClass="entr" presetSubtype="0" fill="hold" grpId="1" nodeType="withEffect">
                                  <p:stCondLst>
                                    <p:cond delay="0"/>
                                  </p:stCondLst>
                                  <p:childTnLst>
                                    <p:set>
                                      <p:cBhvr>
                                        <p:cTn id="55" dur="1" fill="hold">
                                          <p:stCondLst>
                                            <p:cond delay="0"/>
                                          </p:stCondLst>
                                        </p:cTn>
                                        <p:tgtEl>
                                          <p:spTgt spid="31"/>
                                        </p:tgtEl>
                                        <p:attrNameLst>
                                          <p:attrName>style.visibility</p:attrName>
                                        </p:attrNameLst>
                                      </p:cBhvr>
                                      <p:to>
                                        <p:strVal val="visible"/>
                                      </p:to>
                                    </p:set>
                                    <p:animEffect transition="in" filter="fade">
                                      <p:cBhvr>
                                        <p:cTn id="56" dur="2000"/>
                                        <p:tgtEl>
                                          <p:spTgt spid="31"/>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2000"/>
                                        <p:tgtEl>
                                          <p:spTgt spid="15"/>
                                        </p:tgtEl>
                                      </p:cBhvr>
                                    </p:animEffect>
                                  </p:childTnLst>
                                </p:cTn>
                              </p:par>
                              <p:par>
                                <p:cTn id="60" presetID="1" presetClass="path" presetSubtype="0" repeatCount="indefinite" fill="hold" grpId="0" nodeType="withEffect">
                                  <p:stCondLst>
                                    <p:cond delay="0"/>
                                  </p:stCondLst>
                                  <p:childTnLst>
                                    <p:animMotion origin="layout" path="M 0.00226 -0.00139 C 0.00573 0.03264 -0.01267 0.06574 -0.03854 0.06967 C -0.06423 0.07453 -0.0875 0.05092 -0.09114 0.01666 C -0.09479 -0.01667 -0.0776 -0.04723 -0.05156 -0.05232 C -0.02621 -0.05718 -0.00139 -0.03542 0.00226 -0.00139 Z " pathEditMode="relative" rAng="4912194" ptsTypes="fffff">
                                      <p:cBhvr>
                                        <p:cTn id="61" dur="5000" spd="-100000" fill="hold"/>
                                        <p:tgtEl>
                                          <p:spTgt spid="30"/>
                                        </p:tgtEl>
                                        <p:attrNameLst>
                                          <p:attrName>ppt_x</p:attrName>
                                          <p:attrName>ppt_y</p:attrName>
                                        </p:attrNameLst>
                                      </p:cBhvr>
                                      <p:rCtr x="-4700" y="1000"/>
                                    </p:animMotion>
                                  </p:childTnLst>
                                </p:cTn>
                              </p:par>
                              <p:par>
                                <p:cTn id="62" presetID="1" presetClass="path" presetSubtype="0" repeatCount="indefinite" fill="hold" grpId="0" nodeType="withEffect">
                                  <p:stCondLst>
                                    <p:cond delay="0"/>
                                  </p:stCondLst>
                                  <p:childTnLst>
                                    <p:animMotion origin="layout" path="M 0.00017 -0.00741 C 0.00746 0.05278 -0.025 0.11342 -0.06892 0.11759 C -0.11215 0.12708 -0.15174 0.08495 -0.15816 0.02523 C -0.16406 -0.03357 -0.13594 -0.08727 -0.09201 -0.09583 C -0.04965 -0.10394 -0.00695 -0.06551 0.00017 -0.00741 Z " pathEditMode="relative" rAng="0" ptsTypes="fffff">
                                      <p:cBhvr>
                                        <p:cTn id="63" dur="10000" spd="-100000" fill="hold"/>
                                        <p:tgtEl>
                                          <p:spTgt spid="31"/>
                                        </p:tgtEl>
                                        <p:attrNameLst>
                                          <p:attrName>ppt_x</p:attrName>
                                          <p:attrName>ppt_y</p:attrName>
                                        </p:attrNameLst>
                                      </p:cBhvr>
                                      <p:rCtr x="-7800" y="1900"/>
                                    </p:animMotion>
                                  </p:childTnLst>
                                </p:cTn>
                              </p:par>
                            </p:childTnLst>
                          </p:cTn>
                        </p:par>
                        <p:par>
                          <p:cTn id="64" fill="hold">
                            <p:stCondLst>
                              <p:cond delay="12000"/>
                            </p:stCondLst>
                            <p:childTnLst>
                              <p:par>
                                <p:cTn id="65" presetID="10" presetClass="entr" presetSubtype="0" fill="hold" grpId="0" nodeType="afterEffect">
                                  <p:stCondLst>
                                    <p:cond delay="0"/>
                                  </p:stCondLst>
                                  <p:childTnLst>
                                    <p:set>
                                      <p:cBhvr>
                                        <p:cTn id="66" dur="1" fill="hold">
                                          <p:stCondLst>
                                            <p:cond delay="0"/>
                                          </p:stCondLst>
                                        </p:cTn>
                                        <p:tgtEl>
                                          <p:spTgt spid="17"/>
                                        </p:tgtEl>
                                        <p:attrNameLst>
                                          <p:attrName>style.visibility</p:attrName>
                                        </p:attrNameLst>
                                      </p:cBhvr>
                                      <p:to>
                                        <p:strVal val="visible"/>
                                      </p:to>
                                    </p:set>
                                    <p:animEffect transition="in" filter="fade">
                                      <p:cBhvr>
                                        <p:cTn id="67"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25" grpId="0" animBg="1"/>
      <p:bldP spid="25" grpId="1" animBg="1"/>
      <p:bldP spid="26" grpId="0" animBg="1"/>
      <p:bldP spid="26" grpId="1" animBg="1"/>
      <p:bldP spid="27" grpId="0" animBg="1"/>
      <p:bldP spid="28" grpId="0" animBg="1"/>
      <p:bldP spid="29" grpId="0" animBg="1"/>
      <p:bldP spid="30" grpId="0" animBg="1"/>
      <p:bldP spid="30" grpId="1" animBg="1"/>
      <p:bldP spid="31" grpId="0" animBg="1"/>
      <p:bldP spid="31" grpId="1" animBg="1"/>
      <p:bldP spid="14" grpId="0" animBg="1"/>
      <p:bldP spid="15" grpId="0" animBg="1"/>
      <p:bldP spid="17"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Conector reto 11"/>
          <p:cNvCxnSpPr/>
          <p:nvPr/>
        </p:nvCxnSpPr>
        <p:spPr>
          <a:xfrm flipV="1">
            <a:off x="4716016" y="2924944"/>
            <a:ext cx="1944216" cy="1224136"/>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 name="Título 1"/>
          <p:cNvSpPr>
            <a:spLocks noGrp="1"/>
          </p:cNvSpPr>
          <p:nvPr>
            <p:ph type="ctrTitle"/>
          </p:nvPr>
        </p:nvSpPr>
        <p:spPr>
          <a:xfrm>
            <a:off x="323528" y="188640"/>
            <a:ext cx="8424936" cy="1470025"/>
          </a:xfrm>
        </p:spPr>
        <p:txBody>
          <a:bodyPr>
            <a:normAutofit/>
          </a:bodyPr>
          <a:lstStyle/>
          <a:p>
            <a:r>
              <a:rPr lang="pt-BR" dirty="0" smtClean="0">
                <a:solidFill>
                  <a:schemeClr val="bg1"/>
                </a:solidFill>
                <a:latin typeface="Century Gothic" pitchFamily="34" charset="0"/>
              </a:rPr>
              <a:t>Oposição </a:t>
            </a:r>
            <a:br>
              <a:rPr lang="pt-BR" dirty="0" smtClean="0">
                <a:solidFill>
                  <a:schemeClr val="bg1"/>
                </a:solidFill>
                <a:latin typeface="Century Gothic" pitchFamily="34" charset="0"/>
              </a:rPr>
            </a:br>
            <a:r>
              <a:rPr lang="pt-BR" sz="3200" dirty="0" smtClean="0">
                <a:solidFill>
                  <a:schemeClr val="bg1"/>
                </a:solidFill>
                <a:latin typeface="Century Gothic" pitchFamily="34" charset="0"/>
              </a:rPr>
              <a:t>(planetas superiores)</a:t>
            </a:r>
            <a:endParaRPr lang="pt-BR" sz="3200" dirty="0">
              <a:solidFill>
                <a:schemeClr val="bg1"/>
              </a:solidFill>
              <a:latin typeface="Century Gothic" pitchFamily="34" charset="0"/>
            </a:endParaRPr>
          </a:p>
        </p:txBody>
      </p:sp>
      <p:sp>
        <p:nvSpPr>
          <p:cNvPr id="5" name="Elipse 4"/>
          <p:cNvSpPr>
            <a:spLocks noChangeAspect="1"/>
          </p:cNvSpPr>
          <p:nvPr/>
        </p:nvSpPr>
        <p:spPr>
          <a:xfrm>
            <a:off x="2339752" y="1844824"/>
            <a:ext cx="4680520" cy="4680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Elipse 5"/>
          <p:cNvSpPr>
            <a:spLocks noChangeAspect="1"/>
          </p:cNvSpPr>
          <p:nvPr/>
        </p:nvSpPr>
        <p:spPr>
          <a:xfrm>
            <a:off x="3380169" y="2838633"/>
            <a:ext cx="2691299" cy="269129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Elipse 7"/>
          <p:cNvSpPr>
            <a:spLocks noChangeAspect="1"/>
          </p:cNvSpPr>
          <p:nvPr/>
        </p:nvSpPr>
        <p:spPr>
          <a:xfrm>
            <a:off x="5576344" y="3190809"/>
            <a:ext cx="512575" cy="51257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Elipse 8"/>
          <p:cNvSpPr>
            <a:spLocks noChangeAspect="1"/>
          </p:cNvSpPr>
          <p:nvPr/>
        </p:nvSpPr>
        <p:spPr>
          <a:xfrm rot="8065015">
            <a:off x="6401384" y="2679736"/>
            <a:ext cx="512575" cy="512575"/>
          </a:xfrm>
          <a:prstGeom prst="ellipse">
            <a:avLst/>
          </a:prstGeom>
          <a:solidFill>
            <a:srgbClr val="00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nvGrpSpPr>
          <p:cNvPr id="3" name="Grupo 10"/>
          <p:cNvGrpSpPr>
            <a:grpSpLocks noChangeAspect="1"/>
          </p:cNvGrpSpPr>
          <p:nvPr/>
        </p:nvGrpSpPr>
        <p:grpSpPr>
          <a:xfrm>
            <a:off x="3984378" y="3411810"/>
            <a:ext cx="1447733" cy="1433283"/>
            <a:chOff x="4230514" y="2138607"/>
            <a:chExt cx="4721895" cy="4674769"/>
          </a:xfrm>
        </p:grpSpPr>
        <p:sp>
          <p:nvSpPr>
            <p:cNvPr id="13" name="Elipse 12"/>
            <p:cNvSpPr/>
            <p:nvPr/>
          </p:nvSpPr>
          <p:spPr bwMode="auto">
            <a:xfrm>
              <a:off x="4230514" y="2138607"/>
              <a:ext cx="4721895" cy="4674769"/>
            </a:xfrm>
            <a:prstGeom prst="ellipse">
              <a:avLst/>
            </a:prstGeom>
            <a:gradFill>
              <a:gsLst>
                <a:gs pos="7000">
                  <a:schemeClr val="bg1"/>
                </a:gs>
                <a:gs pos="32000">
                  <a:srgbClr val="FFC000"/>
                </a:gs>
                <a:gs pos="100000">
                  <a:schemeClr val="tx1">
                    <a:alpha val="23000"/>
                  </a:schemeClr>
                </a:gs>
              </a:gsLst>
              <a:path path="shape">
                <a:fillToRect l="50000" t="50000" r="50000" b="50000"/>
              </a:path>
            </a:gra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14" name="Oval 3"/>
            <p:cNvSpPr>
              <a:spLocks noChangeArrowheads="1"/>
            </p:cNvSpPr>
            <p:nvPr/>
          </p:nvSpPr>
          <p:spPr bwMode="auto">
            <a:xfrm>
              <a:off x="5279230" y="3226845"/>
              <a:ext cx="2677146" cy="2650427"/>
            </a:xfrm>
            <a:prstGeom prst="ellipse">
              <a:avLst/>
            </a:prstGeom>
            <a:gradFill flip="none" rotWithShape="1">
              <a:gsLst>
                <a:gs pos="85000">
                  <a:srgbClr val="FFC000"/>
                </a:gs>
                <a:gs pos="12000">
                  <a:schemeClr val="bg1"/>
                </a:gs>
                <a:gs pos="100000">
                  <a:srgbClr val="4D0808">
                    <a:alpha val="17000"/>
                  </a:srgbClr>
                </a:gs>
              </a:gsLst>
              <a:path path="shape">
                <a:fillToRect l="50000" t="50000" r="50000" b="50000"/>
              </a:path>
              <a:tileRect/>
            </a:gradFill>
            <a:ln w="57150">
              <a:noFill/>
              <a:prstDash val="solid"/>
              <a:round/>
              <a:headEnd/>
              <a:tailEnd/>
            </a:ln>
          </p:spPr>
          <p:txBody>
            <a:bodyPr wrap="none" anchor="ctr"/>
            <a:lstStyle/>
            <a:p>
              <a:pPr>
                <a:defRPr/>
              </a:pPr>
              <a:endParaRPr lang="pt-BR"/>
            </a:p>
          </p:txBody>
        </p:sp>
      </p:grpSp>
      <p:sp>
        <p:nvSpPr>
          <p:cNvPr id="11" name="Retângulo 8"/>
          <p:cNvSpPr>
            <a:spLocks noChangeArrowheads="1"/>
          </p:cNvSpPr>
          <p:nvPr/>
        </p:nvSpPr>
        <p:spPr bwMode="auto">
          <a:xfrm>
            <a:off x="4283968" y="4644425"/>
            <a:ext cx="936104" cy="584775"/>
          </a:xfrm>
          <a:prstGeom prst="rect">
            <a:avLst/>
          </a:prstGeom>
          <a:noFill/>
          <a:ln w="9525">
            <a:noFill/>
            <a:miter lim="800000"/>
            <a:headEnd/>
            <a:tailEnd/>
          </a:ln>
        </p:spPr>
        <p:txBody>
          <a:bodyPr wrap="square">
            <a:spAutoFit/>
          </a:bodyPr>
          <a:lstStyle/>
          <a:p>
            <a:r>
              <a:rPr lang="pt-BR" sz="3200" dirty="0" smtClean="0">
                <a:solidFill>
                  <a:srgbClr val="FFC000"/>
                </a:solidFill>
                <a:latin typeface="Century Gothic" pitchFamily="34" charset="0"/>
              </a:rPr>
              <a:t>Sol</a:t>
            </a:r>
            <a:endParaRPr lang="pt-BR" sz="3200" dirty="0">
              <a:solidFill>
                <a:srgbClr val="FFC000"/>
              </a:solidFill>
              <a:latin typeface="Century Gothic" pitchFamily="34" charset="0"/>
            </a:endParaRPr>
          </a:p>
        </p:txBody>
      </p:sp>
      <p:sp>
        <p:nvSpPr>
          <p:cNvPr id="15" name="Retângulo 8"/>
          <p:cNvSpPr>
            <a:spLocks noChangeArrowheads="1"/>
          </p:cNvSpPr>
          <p:nvPr/>
        </p:nvSpPr>
        <p:spPr bwMode="auto">
          <a:xfrm>
            <a:off x="5652120" y="3636313"/>
            <a:ext cx="1296144" cy="584775"/>
          </a:xfrm>
          <a:prstGeom prst="rect">
            <a:avLst/>
          </a:prstGeom>
          <a:noFill/>
          <a:ln w="9525">
            <a:noFill/>
            <a:miter lim="800000"/>
            <a:headEnd/>
            <a:tailEnd/>
          </a:ln>
        </p:spPr>
        <p:txBody>
          <a:bodyPr wrap="square">
            <a:spAutoFit/>
          </a:bodyPr>
          <a:lstStyle/>
          <a:p>
            <a:r>
              <a:rPr lang="pt-BR" sz="3200" dirty="0" smtClean="0">
                <a:solidFill>
                  <a:srgbClr val="00B0F0"/>
                </a:solidFill>
                <a:latin typeface="Century Gothic" pitchFamily="34" charset="0"/>
              </a:rPr>
              <a:t>Terra</a:t>
            </a:r>
            <a:endParaRPr lang="pt-BR" sz="3200" dirty="0">
              <a:solidFill>
                <a:srgbClr val="00B0F0"/>
              </a:solidFill>
              <a:latin typeface="Century Gothic" pitchFamily="34" charset="0"/>
            </a:endParaRPr>
          </a:p>
        </p:txBody>
      </p:sp>
      <p:sp>
        <p:nvSpPr>
          <p:cNvPr id="16" name="Retângulo 8"/>
          <p:cNvSpPr>
            <a:spLocks noChangeArrowheads="1"/>
          </p:cNvSpPr>
          <p:nvPr/>
        </p:nvSpPr>
        <p:spPr bwMode="auto">
          <a:xfrm>
            <a:off x="6876256" y="2628201"/>
            <a:ext cx="1872208" cy="584775"/>
          </a:xfrm>
          <a:prstGeom prst="rect">
            <a:avLst/>
          </a:prstGeom>
          <a:noFill/>
          <a:ln w="9525">
            <a:noFill/>
            <a:miter lim="800000"/>
            <a:headEnd/>
            <a:tailEnd/>
          </a:ln>
        </p:spPr>
        <p:txBody>
          <a:bodyPr wrap="square">
            <a:spAutoFit/>
          </a:bodyPr>
          <a:lstStyle/>
          <a:p>
            <a:r>
              <a:rPr lang="pt-BR" sz="3200" dirty="0" smtClean="0">
                <a:solidFill>
                  <a:srgbClr val="00FF00"/>
                </a:solidFill>
                <a:latin typeface="Century Gothic" pitchFamily="34" charset="0"/>
              </a:rPr>
              <a:t>Planeta</a:t>
            </a:r>
            <a:endParaRPr lang="pt-BR" sz="3200" dirty="0">
              <a:solidFill>
                <a:srgbClr val="00FF00"/>
              </a:solidFill>
              <a:latin typeface="Century Gothic" pitchFamily="34" charset="0"/>
            </a:endParaRPr>
          </a:p>
        </p:txBody>
      </p:sp>
      <p:cxnSp>
        <p:nvCxnSpPr>
          <p:cNvPr id="17" name="Conector de seta reta 16"/>
          <p:cNvCxnSpPr/>
          <p:nvPr/>
        </p:nvCxnSpPr>
        <p:spPr bwMode="auto">
          <a:xfrm flipH="1">
            <a:off x="4703478" y="3472092"/>
            <a:ext cx="1099838" cy="677807"/>
          </a:xfrm>
          <a:prstGeom prst="straightConnector1">
            <a:avLst/>
          </a:prstGeom>
          <a:solidFill>
            <a:schemeClr val="accent1"/>
          </a:solidFill>
          <a:ln w="63500" cap="flat" cmpd="sng" algn="ctr">
            <a:solidFill>
              <a:srgbClr val="FFFF00"/>
            </a:solidFill>
            <a:prstDash val="solid"/>
            <a:round/>
            <a:headEnd type="none" w="sm" len="sm"/>
            <a:tailEnd type="arrow"/>
          </a:ln>
          <a:effectLst/>
        </p:spPr>
      </p:cxnSp>
      <p:sp>
        <p:nvSpPr>
          <p:cNvPr id="18" name="Arco 17"/>
          <p:cNvSpPr/>
          <p:nvPr/>
        </p:nvSpPr>
        <p:spPr bwMode="auto">
          <a:xfrm rot="19720724">
            <a:off x="5361197" y="2942397"/>
            <a:ext cx="901247" cy="929762"/>
          </a:xfrm>
          <a:prstGeom prst="arc">
            <a:avLst>
              <a:gd name="adj1" fmla="val 11005257"/>
              <a:gd name="adj2" fmla="val 21433180"/>
            </a:avLst>
          </a:prstGeom>
          <a:noFill/>
          <a:ln w="63500" cap="flat" cmpd="sng" algn="ctr">
            <a:solidFill>
              <a:srgbClr val="FFFF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cxnSp>
        <p:nvCxnSpPr>
          <p:cNvPr id="19" name="Conector de seta reta 18"/>
          <p:cNvCxnSpPr/>
          <p:nvPr/>
        </p:nvCxnSpPr>
        <p:spPr bwMode="auto">
          <a:xfrm flipV="1">
            <a:off x="5868144" y="2906257"/>
            <a:ext cx="858771" cy="522743"/>
          </a:xfrm>
          <a:prstGeom prst="straightConnector1">
            <a:avLst/>
          </a:prstGeom>
          <a:solidFill>
            <a:schemeClr val="accent1"/>
          </a:solidFill>
          <a:ln w="63500" cap="flat" cmpd="sng" algn="ctr">
            <a:solidFill>
              <a:srgbClr val="FFFF00"/>
            </a:solidFill>
            <a:prstDash val="solid"/>
            <a:round/>
            <a:headEnd type="none" w="sm" len="sm"/>
            <a:tailEnd type="arrow"/>
          </a:ln>
          <a:effectLst/>
        </p:spPr>
      </p:cxnSp>
      <p:sp>
        <p:nvSpPr>
          <p:cNvPr id="28" name="Retângulo 8"/>
          <p:cNvSpPr>
            <a:spLocks noChangeArrowheads="1"/>
          </p:cNvSpPr>
          <p:nvPr/>
        </p:nvSpPr>
        <p:spPr bwMode="auto">
          <a:xfrm>
            <a:off x="1763688" y="2196153"/>
            <a:ext cx="3816424" cy="584775"/>
          </a:xfrm>
          <a:prstGeom prst="rect">
            <a:avLst/>
          </a:prstGeom>
          <a:noFill/>
          <a:ln w="9525">
            <a:noFill/>
            <a:miter lim="800000"/>
            <a:headEnd/>
            <a:tailEnd/>
          </a:ln>
        </p:spPr>
        <p:txBody>
          <a:bodyPr wrap="square">
            <a:spAutoFit/>
          </a:bodyPr>
          <a:lstStyle/>
          <a:p>
            <a:r>
              <a:rPr lang="pt-BR" sz="3200" dirty="0" smtClean="0">
                <a:solidFill>
                  <a:srgbClr val="FFFF00"/>
                </a:solidFill>
                <a:latin typeface="Century Gothic" pitchFamily="34" charset="0"/>
              </a:rPr>
              <a:t>Elongação = 180°</a:t>
            </a:r>
            <a:endParaRPr lang="pt-BR" sz="3200" dirty="0">
              <a:solidFill>
                <a:srgbClr val="FFFF00"/>
              </a:solidFill>
              <a:latin typeface="Century Gothic" pitchFamily="34" charset="0"/>
            </a:endParaRPr>
          </a:p>
        </p:txBody>
      </p:sp>
      <p:sp>
        <p:nvSpPr>
          <p:cNvPr id="20" name="Triângulo isósceles 19"/>
          <p:cNvSpPr/>
          <p:nvPr/>
        </p:nvSpPr>
        <p:spPr bwMode="auto">
          <a:xfrm rot="10457348">
            <a:off x="2257412" y="4221088"/>
            <a:ext cx="216024" cy="432048"/>
          </a:xfrm>
          <a:prstGeom prst="triangle">
            <a:avLst/>
          </a:prstGeom>
          <a:solidFill>
            <a:schemeClr val="bg1"/>
          </a:solidFill>
          <a:ln w="12700" cap="flat" cmpd="sng" algn="ctr">
            <a:solidFill>
              <a:schemeClr val="bg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21" name="Triângulo isósceles 20"/>
          <p:cNvSpPr/>
          <p:nvPr/>
        </p:nvSpPr>
        <p:spPr bwMode="auto">
          <a:xfrm rot="10486454">
            <a:off x="3324785" y="4142949"/>
            <a:ext cx="154538" cy="356400"/>
          </a:xfrm>
          <a:prstGeom prst="triangle">
            <a:avLst/>
          </a:prstGeom>
          <a:solidFill>
            <a:srgbClr val="FF0000"/>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22" name="Text Box 141"/>
          <p:cNvSpPr txBox="1">
            <a:spLocks noChangeArrowheads="1"/>
          </p:cNvSpPr>
          <p:nvPr/>
        </p:nvSpPr>
        <p:spPr bwMode="auto">
          <a:xfrm>
            <a:off x="35496" y="6581001"/>
            <a:ext cx="4824536" cy="276999"/>
          </a:xfrm>
          <a:prstGeom prst="rect">
            <a:avLst/>
          </a:prstGeom>
          <a:noFill/>
          <a:ln w="9525">
            <a:noFill/>
            <a:miter lim="800000"/>
            <a:headEnd/>
            <a:tailEnd/>
          </a:ln>
        </p:spPr>
        <p:txBody>
          <a:bodyPr wrap="square">
            <a:spAutoFit/>
          </a:bodyPr>
          <a:lstStyle/>
          <a:p>
            <a:pPr algn="l">
              <a:defRPr/>
            </a:pPr>
            <a:r>
              <a:rPr lang="pt-BR" sz="1200" dirty="0">
                <a:solidFill>
                  <a:srgbClr val="FFC000"/>
                </a:solidFill>
                <a:latin typeface="Century Gothic" pitchFamily="34" charset="0"/>
              </a:rPr>
              <a:t>Crédito da imagem</a:t>
            </a:r>
            <a:r>
              <a:rPr lang="pt-BR" sz="1200" dirty="0" smtClean="0">
                <a:solidFill>
                  <a:srgbClr val="FFC000"/>
                </a:solidFill>
                <a:latin typeface="Century Gothic" pitchFamily="34" charset="0"/>
              </a:rPr>
              <a:t>: André Luiz da Silva/CDA/CDCC</a:t>
            </a:r>
            <a:endParaRPr lang="pt-BR" sz="1200" dirty="0">
              <a:solidFill>
                <a:srgbClr val="FFC000"/>
              </a:solidFill>
              <a:latin typeface="Century Gothic" pitchFamily="34"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000"/>
                                        <p:tgtEl>
                                          <p:spTgt spid="11"/>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2000"/>
                                        <p:tgtEl>
                                          <p:spTgt spid="15"/>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20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2" fill="hold"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wipe(right)">
                                      <p:cBhvr>
                                        <p:cTn id="20" dur="1000"/>
                                        <p:tgtEl>
                                          <p:spTgt spid="17"/>
                                        </p:tgtEl>
                                      </p:cBhvr>
                                    </p:animEffect>
                                  </p:childTnLst>
                                </p:cTn>
                              </p:par>
                            </p:childTnLst>
                          </p:cTn>
                        </p:par>
                        <p:par>
                          <p:cTn id="21" fill="hold">
                            <p:stCondLst>
                              <p:cond delay="1000"/>
                            </p:stCondLst>
                            <p:childTnLst>
                              <p:par>
                                <p:cTn id="22" presetID="22" presetClass="entr" presetSubtype="8"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wipe(left)">
                                      <p:cBhvr>
                                        <p:cTn id="24" dur="1000"/>
                                        <p:tgtEl>
                                          <p:spTgt spid="19"/>
                                        </p:tgtEl>
                                      </p:cBhvr>
                                    </p:animEffect>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wipe(left)">
                                      <p:cBhvr>
                                        <p:cTn id="28" dur="500"/>
                                        <p:tgtEl>
                                          <p:spTgt spid="18"/>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fade">
                                      <p:cBhvr>
                                        <p:cTn id="31" dur="2000"/>
                                        <p:tgtEl>
                                          <p:spTgt spid="28"/>
                                        </p:tgtEl>
                                      </p:cBhvr>
                                    </p:animEffect>
                                  </p:childTnLst>
                                </p:cTn>
                              </p:par>
                            </p:childTnLst>
                          </p:cTn>
                        </p:par>
                        <p:par>
                          <p:cTn id="32" fill="hold">
                            <p:stCondLst>
                              <p:cond delay="4000"/>
                            </p:stCondLst>
                            <p:childTnLst>
                              <p:par>
                                <p:cTn id="33" presetID="10" presetClass="entr" presetSubtype="0"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fade">
                                      <p:cBhvr>
                                        <p:cTn id="35"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5" grpId="0"/>
      <p:bldP spid="16" grpId="0"/>
      <p:bldP spid="18" grpId="0" animBg="1"/>
      <p:bldP spid="28" grpId="0"/>
      <p:bldP spid="22"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44624"/>
            <a:ext cx="7772400" cy="1470025"/>
          </a:xfrm>
        </p:spPr>
        <p:txBody>
          <a:bodyPr>
            <a:normAutofit/>
          </a:bodyPr>
          <a:lstStyle/>
          <a:p>
            <a:r>
              <a:rPr lang="pt-BR" dirty="0" smtClean="0">
                <a:solidFill>
                  <a:schemeClr val="bg1"/>
                </a:solidFill>
                <a:latin typeface="Century Gothic" pitchFamily="34" charset="0"/>
              </a:rPr>
              <a:t>Máximas elongações </a:t>
            </a:r>
            <a:r>
              <a:rPr lang="pt-BR" sz="3200" dirty="0" smtClean="0">
                <a:solidFill>
                  <a:schemeClr val="bg1"/>
                </a:solidFill>
                <a:latin typeface="Century Gothic" pitchFamily="34" charset="0"/>
              </a:rPr>
              <a:t>(planetas inferiores)</a:t>
            </a:r>
            <a:endParaRPr lang="pt-BR" sz="3200" dirty="0">
              <a:solidFill>
                <a:schemeClr val="bg1"/>
              </a:solidFill>
              <a:latin typeface="Century Gothic" pitchFamily="34" charset="0"/>
            </a:endParaRPr>
          </a:p>
        </p:txBody>
      </p:sp>
      <p:sp>
        <p:nvSpPr>
          <p:cNvPr id="5" name="Elipse 4"/>
          <p:cNvSpPr>
            <a:spLocks noChangeAspect="1"/>
          </p:cNvSpPr>
          <p:nvPr/>
        </p:nvSpPr>
        <p:spPr>
          <a:xfrm>
            <a:off x="2339752" y="1844824"/>
            <a:ext cx="4680520" cy="468052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Elipse 5"/>
          <p:cNvSpPr>
            <a:spLocks noChangeAspect="1"/>
          </p:cNvSpPr>
          <p:nvPr/>
        </p:nvSpPr>
        <p:spPr>
          <a:xfrm>
            <a:off x="3392869" y="2825933"/>
            <a:ext cx="2691299" cy="2691299"/>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Elipse 8"/>
          <p:cNvSpPr>
            <a:spLocks noChangeAspect="1"/>
          </p:cNvSpPr>
          <p:nvPr/>
        </p:nvSpPr>
        <p:spPr>
          <a:xfrm rot="8065015">
            <a:off x="6372200" y="2708920"/>
            <a:ext cx="512575" cy="51257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nvGrpSpPr>
          <p:cNvPr id="3" name="Grupo 10"/>
          <p:cNvGrpSpPr>
            <a:grpSpLocks noChangeAspect="1"/>
          </p:cNvGrpSpPr>
          <p:nvPr/>
        </p:nvGrpSpPr>
        <p:grpSpPr>
          <a:xfrm>
            <a:off x="4008128" y="3423685"/>
            <a:ext cx="1447733" cy="1433283"/>
            <a:chOff x="4230514" y="2138607"/>
            <a:chExt cx="4721895" cy="4674769"/>
          </a:xfrm>
        </p:grpSpPr>
        <p:sp>
          <p:nvSpPr>
            <p:cNvPr id="13" name="Elipse 12"/>
            <p:cNvSpPr/>
            <p:nvPr/>
          </p:nvSpPr>
          <p:spPr bwMode="auto">
            <a:xfrm>
              <a:off x="4230514" y="2138607"/>
              <a:ext cx="4721895" cy="4674769"/>
            </a:xfrm>
            <a:prstGeom prst="ellipse">
              <a:avLst/>
            </a:prstGeom>
            <a:gradFill>
              <a:gsLst>
                <a:gs pos="7000">
                  <a:schemeClr val="bg1"/>
                </a:gs>
                <a:gs pos="32000">
                  <a:srgbClr val="FFC000"/>
                </a:gs>
                <a:gs pos="100000">
                  <a:schemeClr val="tx1">
                    <a:alpha val="23000"/>
                  </a:schemeClr>
                </a:gs>
              </a:gsLst>
              <a:path path="shape">
                <a:fillToRect l="50000" t="50000" r="50000" b="50000"/>
              </a:path>
            </a:gra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14" name="Oval 3"/>
            <p:cNvSpPr>
              <a:spLocks noChangeArrowheads="1"/>
            </p:cNvSpPr>
            <p:nvPr/>
          </p:nvSpPr>
          <p:spPr bwMode="auto">
            <a:xfrm>
              <a:off x="5279230" y="3226845"/>
              <a:ext cx="2677146" cy="2650427"/>
            </a:xfrm>
            <a:prstGeom prst="ellipse">
              <a:avLst/>
            </a:prstGeom>
            <a:gradFill flip="none" rotWithShape="1">
              <a:gsLst>
                <a:gs pos="85000">
                  <a:srgbClr val="FFC000"/>
                </a:gs>
                <a:gs pos="12000">
                  <a:schemeClr val="bg1"/>
                </a:gs>
                <a:gs pos="100000">
                  <a:srgbClr val="4D0808">
                    <a:alpha val="17000"/>
                  </a:srgbClr>
                </a:gs>
              </a:gsLst>
              <a:path path="shape">
                <a:fillToRect l="50000" t="50000" r="50000" b="50000"/>
              </a:path>
              <a:tileRect/>
            </a:gradFill>
            <a:ln w="57150">
              <a:noFill/>
              <a:prstDash val="solid"/>
              <a:round/>
              <a:headEnd/>
              <a:tailEnd/>
            </a:ln>
          </p:spPr>
          <p:txBody>
            <a:bodyPr wrap="none" anchor="ctr"/>
            <a:lstStyle/>
            <a:p>
              <a:pPr>
                <a:defRPr/>
              </a:pPr>
              <a:endParaRPr lang="pt-BR"/>
            </a:p>
          </p:txBody>
        </p:sp>
      </p:grpSp>
      <p:sp>
        <p:nvSpPr>
          <p:cNvPr id="28" name="Retângulo 8"/>
          <p:cNvSpPr>
            <a:spLocks noChangeArrowheads="1"/>
          </p:cNvSpPr>
          <p:nvPr/>
        </p:nvSpPr>
        <p:spPr bwMode="auto">
          <a:xfrm>
            <a:off x="1331640" y="1916832"/>
            <a:ext cx="6120680" cy="584775"/>
          </a:xfrm>
          <a:prstGeom prst="rect">
            <a:avLst/>
          </a:prstGeom>
          <a:noFill/>
          <a:ln w="9525">
            <a:noFill/>
            <a:miter lim="800000"/>
            <a:headEnd/>
            <a:tailEnd/>
          </a:ln>
        </p:spPr>
        <p:txBody>
          <a:bodyPr wrap="square">
            <a:spAutoFit/>
          </a:bodyPr>
          <a:lstStyle/>
          <a:p>
            <a:r>
              <a:rPr lang="pt-BR" sz="3200" dirty="0" smtClean="0">
                <a:solidFill>
                  <a:schemeClr val="bg1"/>
                </a:solidFill>
                <a:latin typeface="Century Gothic" pitchFamily="34" charset="0"/>
              </a:rPr>
              <a:t>Máxima elongação oeste</a:t>
            </a:r>
            <a:endParaRPr lang="pt-BR" sz="3200" dirty="0">
              <a:solidFill>
                <a:schemeClr val="bg1"/>
              </a:solidFill>
              <a:latin typeface="Century Gothic" pitchFamily="34" charset="0"/>
            </a:endParaRPr>
          </a:p>
        </p:txBody>
      </p:sp>
      <p:sp>
        <p:nvSpPr>
          <p:cNvPr id="29" name="Retângulo 8"/>
          <p:cNvSpPr>
            <a:spLocks noChangeArrowheads="1"/>
          </p:cNvSpPr>
          <p:nvPr/>
        </p:nvSpPr>
        <p:spPr bwMode="auto">
          <a:xfrm>
            <a:off x="2987824" y="4932457"/>
            <a:ext cx="6120680" cy="584775"/>
          </a:xfrm>
          <a:prstGeom prst="rect">
            <a:avLst/>
          </a:prstGeom>
          <a:noFill/>
          <a:ln w="9525">
            <a:noFill/>
            <a:miter lim="800000"/>
            <a:headEnd/>
            <a:tailEnd/>
          </a:ln>
        </p:spPr>
        <p:txBody>
          <a:bodyPr wrap="square">
            <a:spAutoFit/>
          </a:bodyPr>
          <a:lstStyle/>
          <a:p>
            <a:r>
              <a:rPr lang="pt-BR" sz="3200" dirty="0" smtClean="0">
                <a:solidFill>
                  <a:schemeClr val="bg1"/>
                </a:solidFill>
                <a:latin typeface="Century Gothic" pitchFamily="34" charset="0"/>
              </a:rPr>
              <a:t>Máxima elongação leste</a:t>
            </a:r>
            <a:endParaRPr lang="pt-BR" sz="3200" dirty="0">
              <a:solidFill>
                <a:schemeClr val="bg1"/>
              </a:solidFill>
              <a:latin typeface="Century Gothic" pitchFamily="34" charset="0"/>
            </a:endParaRPr>
          </a:p>
        </p:txBody>
      </p:sp>
      <p:sp>
        <p:nvSpPr>
          <p:cNvPr id="27" name="Elipse 26"/>
          <p:cNvSpPr>
            <a:spLocks noChangeAspect="1"/>
          </p:cNvSpPr>
          <p:nvPr/>
        </p:nvSpPr>
        <p:spPr>
          <a:xfrm>
            <a:off x="4499992" y="2564904"/>
            <a:ext cx="512575" cy="512575"/>
          </a:xfrm>
          <a:prstGeom prst="ellipse">
            <a:avLst/>
          </a:prstGeom>
          <a:solidFill>
            <a:srgbClr val="00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solidFill>
                <a:srgbClr val="00FF00"/>
              </a:solidFill>
            </a:endParaRPr>
          </a:p>
        </p:txBody>
      </p:sp>
      <p:sp>
        <p:nvSpPr>
          <p:cNvPr id="8" name="Elipse 7"/>
          <p:cNvSpPr>
            <a:spLocks noChangeAspect="1"/>
          </p:cNvSpPr>
          <p:nvPr/>
        </p:nvSpPr>
        <p:spPr>
          <a:xfrm>
            <a:off x="5727184" y="4365104"/>
            <a:ext cx="512575" cy="512575"/>
          </a:xfrm>
          <a:prstGeom prst="ellipse">
            <a:avLst/>
          </a:prstGeom>
          <a:solidFill>
            <a:srgbClr val="00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9" name="Retângulo 8"/>
          <p:cNvSpPr>
            <a:spLocks noChangeArrowheads="1"/>
          </p:cNvSpPr>
          <p:nvPr/>
        </p:nvSpPr>
        <p:spPr bwMode="auto">
          <a:xfrm>
            <a:off x="3491880" y="3852337"/>
            <a:ext cx="936104" cy="584775"/>
          </a:xfrm>
          <a:prstGeom prst="rect">
            <a:avLst/>
          </a:prstGeom>
          <a:noFill/>
          <a:ln w="9525">
            <a:noFill/>
            <a:miter lim="800000"/>
            <a:headEnd/>
            <a:tailEnd/>
          </a:ln>
        </p:spPr>
        <p:txBody>
          <a:bodyPr wrap="square">
            <a:spAutoFit/>
          </a:bodyPr>
          <a:lstStyle/>
          <a:p>
            <a:r>
              <a:rPr lang="pt-BR" sz="3200" dirty="0" smtClean="0">
                <a:solidFill>
                  <a:srgbClr val="FFC000"/>
                </a:solidFill>
                <a:latin typeface="Century Gothic" pitchFamily="34" charset="0"/>
              </a:rPr>
              <a:t>Sol</a:t>
            </a:r>
            <a:endParaRPr lang="pt-BR" sz="3200" dirty="0">
              <a:solidFill>
                <a:srgbClr val="FFC000"/>
              </a:solidFill>
              <a:latin typeface="Century Gothic" pitchFamily="34" charset="0"/>
            </a:endParaRPr>
          </a:p>
        </p:txBody>
      </p:sp>
      <p:sp>
        <p:nvSpPr>
          <p:cNvPr id="40" name="Retângulo 8"/>
          <p:cNvSpPr>
            <a:spLocks noChangeArrowheads="1"/>
          </p:cNvSpPr>
          <p:nvPr/>
        </p:nvSpPr>
        <p:spPr bwMode="auto">
          <a:xfrm>
            <a:off x="6876256" y="2636912"/>
            <a:ext cx="1296144" cy="584775"/>
          </a:xfrm>
          <a:prstGeom prst="rect">
            <a:avLst/>
          </a:prstGeom>
          <a:noFill/>
          <a:ln w="9525">
            <a:noFill/>
            <a:miter lim="800000"/>
            <a:headEnd/>
            <a:tailEnd/>
          </a:ln>
        </p:spPr>
        <p:txBody>
          <a:bodyPr wrap="square">
            <a:spAutoFit/>
          </a:bodyPr>
          <a:lstStyle/>
          <a:p>
            <a:r>
              <a:rPr lang="pt-BR" sz="3200" dirty="0" smtClean="0">
                <a:solidFill>
                  <a:srgbClr val="00B0F0"/>
                </a:solidFill>
                <a:latin typeface="Century Gothic" pitchFamily="34" charset="0"/>
              </a:rPr>
              <a:t>Terra</a:t>
            </a:r>
            <a:endParaRPr lang="pt-BR" sz="3200" dirty="0">
              <a:solidFill>
                <a:srgbClr val="00B0F0"/>
              </a:solidFill>
              <a:latin typeface="Century Gothic" pitchFamily="34" charset="0"/>
            </a:endParaRPr>
          </a:p>
        </p:txBody>
      </p:sp>
      <p:sp>
        <p:nvSpPr>
          <p:cNvPr id="41" name="Retângulo 8"/>
          <p:cNvSpPr>
            <a:spLocks noChangeArrowheads="1"/>
          </p:cNvSpPr>
          <p:nvPr/>
        </p:nvSpPr>
        <p:spPr bwMode="auto">
          <a:xfrm>
            <a:off x="6228184" y="4293096"/>
            <a:ext cx="1872208" cy="584775"/>
          </a:xfrm>
          <a:prstGeom prst="rect">
            <a:avLst/>
          </a:prstGeom>
          <a:noFill/>
          <a:ln w="9525">
            <a:noFill/>
            <a:miter lim="800000"/>
            <a:headEnd/>
            <a:tailEnd/>
          </a:ln>
        </p:spPr>
        <p:txBody>
          <a:bodyPr wrap="square">
            <a:spAutoFit/>
          </a:bodyPr>
          <a:lstStyle/>
          <a:p>
            <a:r>
              <a:rPr lang="pt-BR" sz="3200" dirty="0" smtClean="0">
                <a:solidFill>
                  <a:srgbClr val="00FF00"/>
                </a:solidFill>
                <a:latin typeface="Century Gothic" pitchFamily="34" charset="0"/>
              </a:rPr>
              <a:t>Planeta</a:t>
            </a:r>
            <a:endParaRPr lang="pt-BR" sz="3200" dirty="0">
              <a:solidFill>
                <a:srgbClr val="00FF00"/>
              </a:solidFill>
              <a:latin typeface="Century Gothic" pitchFamily="34" charset="0"/>
            </a:endParaRPr>
          </a:p>
        </p:txBody>
      </p:sp>
      <p:sp>
        <p:nvSpPr>
          <p:cNvPr id="42" name="Retângulo 8"/>
          <p:cNvSpPr>
            <a:spLocks noChangeArrowheads="1"/>
          </p:cNvSpPr>
          <p:nvPr/>
        </p:nvSpPr>
        <p:spPr bwMode="auto">
          <a:xfrm>
            <a:off x="2699792" y="2852936"/>
            <a:ext cx="1872208" cy="584775"/>
          </a:xfrm>
          <a:prstGeom prst="rect">
            <a:avLst/>
          </a:prstGeom>
          <a:noFill/>
          <a:ln w="9525">
            <a:noFill/>
            <a:miter lim="800000"/>
            <a:headEnd/>
            <a:tailEnd/>
          </a:ln>
        </p:spPr>
        <p:txBody>
          <a:bodyPr wrap="square">
            <a:spAutoFit/>
          </a:bodyPr>
          <a:lstStyle/>
          <a:p>
            <a:r>
              <a:rPr lang="pt-BR" sz="3200" dirty="0" smtClean="0">
                <a:solidFill>
                  <a:srgbClr val="00FF00"/>
                </a:solidFill>
                <a:latin typeface="Century Gothic" pitchFamily="34" charset="0"/>
              </a:rPr>
              <a:t>Planeta</a:t>
            </a:r>
            <a:endParaRPr lang="pt-BR" sz="3200" dirty="0">
              <a:solidFill>
                <a:srgbClr val="00FF00"/>
              </a:solidFill>
              <a:latin typeface="Century Gothic" pitchFamily="34" charset="0"/>
            </a:endParaRPr>
          </a:p>
        </p:txBody>
      </p:sp>
      <p:sp>
        <p:nvSpPr>
          <p:cNvPr id="23" name="Triângulo isósceles 22"/>
          <p:cNvSpPr/>
          <p:nvPr/>
        </p:nvSpPr>
        <p:spPr bwMode="auto">
          <a:xfrm rot="10457348">
            <a:off x="2257412" y="4221088"/>
            <a:ext cx="216024" cy="432048"/>
          </a:xfrm>
          <a:prstGeom prst="triangle">
            <a:avLst/>
          </a:prstGeom>
          <a:solidFill>
            <a:srgbClr val="FF0000"/>
          </a:solid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cxnSp>
        <p:nvCxnSpPr>
          <p:cNvPr id="25" name="Conector de seta reta 24"/>
          <p:cNvCxnSpPr/>
          <p:nvPr/>
        </p:nvCxnSpPr>
        <p:spPr bwMode="auto">
          <a:xfrm flipH="1">
            <a:off x="4737348" y="2957286"/>
            <a:ext cx="1892052" cy="1191794"/>
          </a:xfrm>
          <a:prstGeom prst="straightConnector1">
            <a:avLst/>
          </a:prstGeom>
          <a:solidFill>
            <a:schemeClr val="accent1"/>
          </a:solidFill>
          <a:ln w="63500" cap="flat" cmpd="sng" algn="ctr">
            <a:solidFill>
              <a:srgbClr val="FFFF00"/>
            </a:solidFill>
            <a:prstDash val="solid"/>
            <a:round/>
            <a:headEnd type="none" w="sm" len="sm"/>
            <a:tailEnd type="arrow"/>
          </a:ln>
          <a:effectLst/>
        </p:spPr>
      </p:cxnSp>
      <p:sp>
        <p:nvSpPr>
          <p:cNvPr id="26" name="Arco 25"/>
          <p:cNvSpPr/>
          <p:nvPr/>
        </p:nvSpPr>
        <p:spPr bwMode="auto">
          <a:xfrm rot="15382871">
            <a:off x="5669180" y="2628383"/>
            <a:ext cx="901247" cy="956384"/>
          </a:xfrm>
          <a:prstGeom prst="arc">
            <a:avLst>
              <a:gd name="adj1" fmla="val 14339439"/>
              <a:gd name="adj2" fmla="val 18368813"/>
            </a:avLst>
          </a:prstGeom>
          <a:noFill/>
          <a:ln w="63500" cap="flat" cmpd="sng" algn="ctr">
            <a:solidFill>
              <a:srgbClr val="FFFF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cxnSp>
        <p:nvCxnSpPr>
          <p:cNvPr id="32" name="Conector de seta reta 31"/>
          <p:cNvCxnSpPr/>
          <p:nvPr/>
        </p:nvCxnSpPr>
        <p:spPr bwMode="auto">
          <a:xfrm flipH="1" flipV="1">
            <a:off x="4728120" y="2817543"/>
            <a:ext cx="1901280" cy="147000"/>
          </a:xfrm>
          <a:prstGeom prst="straightConnector1">
            <a:avLst/>
          </a:prstGeom>
          <a:solidFill>
            <a:schemeClr val="accent1"/>
          </a:solidFill>
          <a:ln w="63500" cap="flat" cmpd="sng" algn="ctr">
            <a:solidFill>
              <a:srgbClr val="FFFF00"/>
            </a:solidFill>
            <a:prstDash val="solid"/>
            <a:round/>
            <a:headEnd type="none" w="sm" len="sm"/>
            <a:tailEnd type="arrow"/>
          </a:ln>
          <a:effectLst/>
        </p:spPr>
      </p:cxnSp>
      <p:cxnSp>
        <p:nvCxnSpPr>
          <p:cNvPr id="47" name="Conector de seta reta 46"/>
          <p:cNvCxnSpPr/>
          <p:nvPr/>
        </p:nvCxnSpPr>
        <p:spPr bwMode="auto">
          <a:xfrm flipH="1">
            <a:off x="5994401" y="2968171"/>
            <a:ext cx="642256" cy="1663096"/>
          </a:xfrm>
          <a:prstGeom prst="straightConnector1">
            <a:avLst/>
          </a:prstGeom>
          <a:solidFill>
            <a:schemeClr val="accent1"/>
          </a:solidFill>
          <a:ln w="63500" cap="flat" cmpd="sng" algn="ctr">
            <a:solidFill>
              <a:srgbClr val="FFFF00"/>
            </a:solidFill>
            <a:prstDash val="solid"/>
            <a:round/>
            <a:headEnd type="none" w="sm" len="sm"/>
            <a:tailEnd type="arrow"/>
          </a:ln>
          <a:effectLst/>
        </p:spPr>
      </p:cxnSp>
      <p:sp>
        <p:nvSpPr>
          <p:cNvPr id="50" name="Arco 49"/>
          <p:cNvSpPr/>
          <p:nvPr/>
        </p:nvSpPr>
        <p:spPr bwMode="auto">
          <a:xfrm rot="12962267">
            <a:off x="5817274" y="2875732"/>
            <a:ext cx="901247" cy="935154"/>
          </a:xfrm>
          <a:prstGeom prst="arc">
            <a:avLst>
              <a:gd name="adj1" fmla="val 14121799"/>
              <a:gd name="adj2" fmla="val 18168665"/>
            </a:avLst>
          </a:prstGeom>
          <a:noFill/>
          <a:ln w="63500" cap="flat" cmpd="sng" algn="ctr">
            <a:solidFill>
              <a:srgbClr val="FFFF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24" name="Triângulo isósceles 23"/>
          <p:cNvSpPr/>
          <p:nvPr/>
        </p:nvSpPr>
        <p:spPr bwMode="auto">
          <a:xfrm rot="10486454">
            <a:off x="3337485" y="4142949"/>
            <a:ext cx="154538" cy="356400"/>
          </a:xfrm>
          <a:prstGeom prst="triangle">
            <a:avLst/>
          </a:prstGeom>
          <a:solidFill>
            <a:schemeClr val="bg1"/>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30" name="Text Box 141"/>
          <p:cNvSpPr txBox="1">
            <a:spLocks noChangeArrowheads="1"/>
          </p:cNvSpPr>
          <p:nvPr/>
        </p:nvSpPr>
        <p:spPr bwMode="auto">
          <a:xfrm>
            <a:off x="35496" y="6581001"/>
            <a:ext cx="4824536" cy="276999"/>
          </a:xfrm>
          <a:prstGeom prst="rect">
            <a:avLst/>
          </a:prstGeom>
          <a:noFill/>
          <a:ln w="9525">
            <a:noFill/>
            <a:miter lim="800000"/>
            <a:headEnd/>
            <a:tailEnd/>
          </a:ln>
        </p:spPr>
        <p:txBody>
          <a:bodyPr wrap="square">
            <a:spAutoFit/>
          </a:bodyPr>
          <a:lstStyle/>
          <a:p>
            <a:pPr algn="l">
              <a:defRPr/>
            </a:pPr>
            <a:r>
              <a:rPr lang="pt-BR" sz="1200" dirty="0">
                <a:solidFill>
                  <a:srgbClr val="FFC000"/>
                </a:solidFill>
                <a:latin typeface="Century Gothic" pitchFamily="34" charset="0"/>
              </a:rPr>
              <a:t>Crédito da imagem</a:t>
            </a:r>
            <a:r>
              <a:rPr lang="pt-BR" sz="1200" dirty="0" smtClean="0">
                <a:solidFill>
                  <a:srgbClr val="FFC000"/>
                </a:solidFill>
                <a:latin typeface="Century Gothic" pitchFamily="34" charset="0"/>
              </a:rPr>
              <a:t>: André Luiz da Silva/CDA/CDCC</a:t>
            </a:r>
            <a:endParaRPr lang="pt-BR" sz="1200" dirty="0">
              <a:solidFill>
                <a:srgbClr val="FFC000"/>
              </a:solidFill>
              <a:latin typeface="Century Gothic" pitchFamily="34"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2000"/>
                                        <p:tgtEl>
                                          <p:spTgt spid="2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fade">
                                      <p:cBhvr>
                                        <p:cTn id="10" dur="2000"/>
                                        <p:tgtEl>
                                          <p:spTgt spid="42"/>
                                        </p:tgtEl>
                                      </p:cBhvr>
                                    </p:animEffect>
                                  </p:childTnLst>
                                </p:cTn>
                              </p:par>
                            </p:childTnLst>
                          </p:cTn>
                        </p:par>
                        <p:par>
                          <p:cTn id="11" fill="hold">
                            <p:stCondLst>
                              <p:cond delay="2000"/>
                            </p:stCondLst>
                            <p:childTnLst>
                              <p:par>
                                <p:cTn id="12" presetID="22" presetClass="entr" presetSubtype="2" fill="hold"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wipe(right)">
                                      <p:cBhvr>
                                        <p:cTn id="14" dur="1000"/>
                                        <p:tgtEl>
                                          <p:spTgt spid="32"/>
                                        </p:tgtEl>
                                      </p:cBhvr>
                                    </p:animEffect>
                                  </p:childTnLst>
                                </p:cTn>
                              </p:par>
                            </p:childTnLst>
                          </p:cTn>
                        </p:par>
                        <p:par>
                          <p:cTn id="15" fill="hold">
                            <p:stCondLst>
                              <p:cond delay="3000"/>
                            </p:stCondLst>
                            <p:childTnLst>
                              <p:par>
                                <p:cTn id="16" presetID="22" presetClass="entr" presetSubtype="2" fill="hold" nodeType="after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wipe(right)">
                                      <p:cBhvr>
                                        <p:cTn id="18" dur="1000"/>
                                        <p:tgtEl>
                                          <p:spTgt spid="25"/>
                                        </p:tgtEl>
                                      </p:cBhvr>
                                    </p:animEffect>
                                  </p:childTnLst>
                                </p:cTn>
                              </p:par>
                            </p:childTnLst>
                          </p:cTn>
                        </p:par>
                        <p:par>
                          <p:cTn id="19" fill="hold">
                            <p:stCondLst>
                              <p:cond delay="4000"/>
                            </p:stCondLst>
                            <p:childTnLst>
                              <p:par>
                                <p:cTn id="20" presetID="22" presetClass="entr" presetSubtype="8" fill="hold" grpId="0" nodeType="after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wipe(left)">
                                      <p:cBhvr>
                                        <p:cTn id="22" dur="1000"/>
                                        <p:tgtEl>
                                          <p:spTgt spid="26"/>
                                        </p:tgtEl>
                                      </p:cBhvr>
                                    </p:animEffect>
                                  </p:childTnLst>
                                </p:cTn>
                              </p:par>
                            </p:childTnLst>
                          </p:cTn>
                        </p:par>
                        <p:par>
                          <p:cTn id="23" fill="hold">
                            <p:stCondLst>
                              <p:cond delay="5000"/>
                            </p:stCondLst>
                            <p:childTnLst>
                              <p:par>
                                <p:cTn id="24" presetID="10"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2000"/>
                                        <p:tgtEl>
                                          <p:spTgt spid="28"/>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grpId="1" nodeType="clickEffect">
                                  <p:stCondLst>
                                    <p:cond delay="0"/>
                                  </p:stCondLst>
                                  <p:childTnLst>
                                    <p:animEffect transition="out" filter="fade">
                                      <p:cBhvr>
                                        <p:cTn id="30" dur="2000"/>
                                        <p:tgtEl>
                                          <p:spTgt spid="28"/>
                                        </p:tgtEl>
                                      </p:cBhvr>
                                    </p:animEffect>
                                    <p:set>
                                      <p:cBhvr>
                                        <p:cTn id="31" dur="1" fill="hold">
                                          <p:stCondLst>
                                            <p:cond delay="1999"/>
                                          </p:stCondLst>
                                        </p:cTn>
                                        <p:tgtEl>
                                          <p:spTgt spid="28"/>
                                        </p:tgtEl>
                                        <p:attrNameLst>
                                          <p:attrName>style.visibility</p:attrName>
                                        </p:attrNameLst>
                                      </p:cBhvr>
                                      <p:to>
                                        <p:strVal val="hidden"/>
                                      </p:to>
                                    </p:set>
                                  </p:childTnLst>
                                </p:cTn>
                              </p:par>
                              <p:par>
                                <p:cTn id="32" presetID="10" presetClass="exit" presetSubtype="0" fill="hold" grpId="1" nodeType="withEffect">
                                  <p:stCondLst>
                                    <p:cond delay="2000"/>
                                  </p:stCondLst>
                                  <p:childTnLst>
                                    <p:animEffect transition="out" filter="fade">
                                      <p:cBhvr>
                                        <p:cTn id="33" dur="2000"/>
                                        <p:tgtEl>
                                          <p:spTgt spid="27"/>
                                        </p:tgtEl>
                                      </p:cBhvr>
                                    </p:animEffect>
                                    <p:set>
                                      <p:cBhvr>
                                        <p:cTn id="34" dur="1" fill="hold">
                                          <p:stCondLst>
                                            <p:cond delay="1999"/>
                                          </p:stCondLst>
                                        </p:cTn>
                                        <p:tgtEl>
                                          <p:spTgt spid="27"/>
                                        </p:tgtEl>
                                        <p:attrNameLst>
                                          <p:attrName>style.visibility</p:attrName>
                                        </p:attrNameLst>
                                      </p:cBhvr>
                                      <p:to>
                                        <p:strVal val="hidden"/>
                                      </p:to>
                                    </p:set>
                                  </p:childTnLst>
                                </p:cTn>
                              </p:par>
                              <p:par>
                                <p:cTn id="35" presetID="10" presetClass="exit" presetSubtype="0" fill="hold" grpId="1" nodeType="withEffect">
                                  <p:stCondLst>
                                    <p:cond delay="2000"/>
                                  </p:stCondLst>
                                  <p:childTnLst>
                                    <p:animEffect transition="out" filter="fade">
                                      <p:cBhvr>
                                        <p:cTn id="36" dur="2000"/>
                                        <p:tgtEl>
                                          <p:spTgt spid="42"/>
                                        </p:tgtEl>
                                      </p:cBhvr>
                                    </p:animEffect>
                                    <p:set>
                                      <p:cBhvr>
                                        <p:cTn id="37" dur="1" fill="hold">
                                          <p:stCondLst>
                                            <p:cond delay="1999"/>
                                          </p:stCondLst>
                                        </p:cTn>
                                        <p:tgtEl>
                                          <p:spTgt spid="42"/>
                                        </p:tgtEl>
                                        <p:attrNameLst>
                                          <p:attrName>style.visibility</p:attrName>
                                        </p:attrNameLst>
                                      </p:cBhvr>
                                      <p:to>
                                        <p:strVal val="hidden"/>
                                      </p:to>
                                    </p:set>
                                  </p:childTnLst>
                                </p:cTn>
                              </p:par>
                              <p:par>
                                <p:cTn id="38" presetID="10" presetClass="exit" presetSubtype="0" fill="hold" grpId="2" nodeType="withEffect">
                                  <p:stCondLst>
                                    <p:cond delay="2000"/>
                                  </p:stCondLst>
                                  <p:childTnLst>
                                    <p:animEffect transition="out" filter="fade">
                                      <p:cBhvr>
                                        <p:cTn id="39" dur="2000"/>
                                        <p:tgtEl>
                                          <p:spTgt spid="27"/>
                                        </p:tgtEl>
                                      </p:cBhvr>
                                    </p:animEffect>
                                    <p:set>
                                      <p:cBhvr>
                                        <p:cTn id="40" dur="1" fill="hold">
                                          <p:stCondLst>
                                            <p:cond delay="1999"/>
                                          </p:stCondLst>
                                        </p:cTn>
                                        <p:tgtEl>
                                          <p:spTgt spid="27"/>
                                        </p:tgtEl>
                                        <p:attrNameLst>
                                          <p:attrName>style.visibility</p:attrName>
                                        </p:attrNameLst>
                                      </p:cBhvr>
                                      <p:to>
                                        <p:strVal val="hidden"/>
                                      </p:to>
                                    </p:set>
                                  </p:childTnLst>
                                </p:cTn>
                              </p:par>
                              <p:par>
                                <p:cTn id="41" presetID="10" presetClass="exit" presetSubtype="0" fill="hold" nodeType="withEffect">
                                  <p:stCondLst>
                                    <p:cond delay="2000"/>
                                  </p:stCondLst>
                                  <p:childTnLst>
                                    <p:animEffect transition="out" filter="fade">
                                      <p:cBhvr>
                                        <p:cTn id="42" dur="2000"/>
                                        <p:tgtEl>
                                          <p:spTgt spid="32"/>
                                        </p:tgtEl>
                                      </p:cBhvr>
                                    </p:animEffect>
                                    <p:set>
                                      <p:cBhvr>
                                        <p:cTn id="43" dur="1" fill="hold">
                                          <p:stCondLst>
                                            <p:cond delay="1999"/>
                                          </p:stCondLst>
                                        </p:cTn>
                                        <p:tgtEl>
                                          <p:spTgt spid="32"/>
                                        </p:tgtEl>
                                        <p:attrNameLst>
                                          <p:attrName>style.visibility</p:attrName>
                                        </p:attrNameLst>
                                      </p:cBhvr>
                                      <p:to>
                                        <p:strVal val="hidden"/>
                                      </p:to>
                                    </p:set>
                                  </p:childTnLst>
                                </p:cTn>
                              </p:par>
                              <p:par>
                                <p:cTn id="44" presetID="10" presetClass="exit" presetSubtype="0" fill="hold" grpId="1" nodeType="withEffect">
                                  <p:stCondLst>
                                    <p:cond delay="2000"/>
                                  </p:stCondLst>
                                  <p:childTnLst>
                                    <p:animEffect transition="out" filter="fade">
                                      <p:cBhvr>
                                        <p:cTn id="45" dur="2000"/>
                                        <p:tgtEl>
                                          <p:spTgt spid="26"/>
                                        </p:tgtEl>
                                      </p:cBhvr>
                                    </p:animEffect>
                                    <p:set>
                                      <p:cBhvr>
                                        <p:cTn id="46" dur="1" fill="hold">
                                          <p:stCondLst>
                                            <p:cond delay="1999"/>
                                          </p:stCondLst>
                                        </p:cTn>
                                        <p:tgtEl>
                                          <p:spTgt spid="26"/>
                                        </p:tgtEl>
                                        <p:attrNameLst>
                                          <p:attrName>style.visibility</p:attrName>
                                        </p:attrNameLst>
                                      </p:cBhvr>
                                      <p:to>
                                        <p:strVal val="hidden"/>
                                      </p:to>
                                    </p:set>
                                  </p:childTnLst>
                                </p:cTn>
                              </p:par>
                              <p:par>
                                <p:cTn id="47" presetID="10" presetClass="exit" presetSubtype="0" fill="hold" nodeType="withEffect">
                                  <p:stCondLst>
                                    <p:cond delay="2000"/>
                                  </p:stCondLst>
                                  <p:childTnLst>
                                    <p:animEffect transition="out" filter="fade">
                                      <p:cBhvr>
                                        <p:cTn id="48" dur="2000"/>
                                        <p:tgtEl>
                                          <p:spTgt spid="25"/>
                                        </p:tgtEl>
                                      </p:cBhvr>
                                    </p:animEffect>
                                    <p:set>
                                      <p:cBhvr>
                                        <p:cTn id="49" dur="1" fill="hold">
                                          <p:stCondLst>
                                            <p:cond delay="1999"/>
                                          </p:stCondLst>
                                        </p:cTn>
                                        <p:tgtEl>
                                          <p:spTgt spid="25"/>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8"/>
                                        </p:tgtEl>
                                        <p:attrNameLst>
                                          <p:attrName>style.visibility</p:attrName>
                                        </p:attrNameLst>
                                      </p:cBhvr>
                                      <p:to>
                                        <p:strVal val="visible"/>
                                      </p:to>
                                    </p:set>
                                    <p:animEffect transition="in" filter="fade">
                                      <p:cBhvr>
                                        <p:cTn id="54" dur="2000"/>
                                        <p:tgtEl>
                                          <p:spTgt spid="8"/>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41"/>
                                        </p:tgtEl>
                                        <p:attrNameLst>
                                          <p:attrName>style.visibility</p:attrName>
                                        </p:attrNameLst>
                                      </p:cBhvr>
                                      <p:to>
                                        <p:strVal val="visible"/>
                                      </p:to>
                                    </p:set>
                                    <p:animEffect transition="in" filter="fade">
                                      <p:cBhvr>
                                        <p:cTn id="57" dur="2000"/>
                                        <p:tgtEl>
                                          <p:spTgt spid="41"/>
                                        </p:tgtEl>
                                      </p:cBhvr>
                                    </p:animEffect>
                                  </p:childTnLst>
                                </p:cTn>
                              </p:par>
                            </p:childTnLst>
                          </p:cTn>
                        </p:par>
                        <p:par>
                          <p:cTn id="58" fill="hold">
                            <p:stCondLst>
                              <p:cond delay="2000"/>
                            </p:stCondLst>
                            <p:childTnLst>
                              <p:par>
                                <p:cTn id="59" presetID="22" presetClass="entr" presetSubtype="2" fill="hold" nodeType="after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wipe(right)">
                                      <p:cBhvr>
                                        <p:cTn id="61" dur="1000"/>
                                        <p:tgtEl>
                                          <p:spTgt spid="25"/>
                                        </p:tgtEl>
                                      </p:cBhvr>
                                    </p:animEffect>
                                  </p:childTnLst>
                                </p:cTn>
                              </p:par>
                            </p:childTnLst>
                          </p:cTn>
                        </p:par>
                        <p:par>
                          <p:cTn id="62" fill="hold">
                            <p:stCondLst>
                              <p:cond delay="3000"/>
                            </p:stCondLst>
                            <p:childTnLst>
                              <p:par>
                                <p:cTn id="63" presetID="22" presetClass="entr" presetSubtype="2" fill="hold" nodeType="afterEffect">
                                  <p:stCondLst>
                                    <p:cond delay="0"/>
                                  </p:stCondLst>
                                  <p:childTnLst>
                                    <p:set>
                                      <p:cBhvr>
                                        <p:cTn id="64" dur="1" fill="hold">
                                          <p:stCondLst>
                                            <p:cond delay="0"/>
                                          </p:stCondLst>
                                        </p:cTn>
                                        <p:tgtEl>
                                          <p:spTgt spid="47"/>
                                        </p:tgtEl>
                                        <p:attrNameLst>
                                          <p:attrName>style.visibility</p:attrName>
                                        </p:attrNameLst>
                                      </p:cBhvr>
                                      <p:to>
                                        <p:strVal val="visible"/>
                                      </p:to>
                                    </p:set>
                                    <p:animEffect transition="in" filter="wipe(right)">
                                      <p:cBhvr>
                                        <p:cTn id="65" dur="1000"/>
                                        <p:tgtEl>
                                          <p:spTgt spid="47"/>
                                        </p:tgtEl>
                                      </p:cBhvr>
                                    </p:animEffect>
                                  </p:childTnLst>
                                </p:cTn>
                              </p:par>
                            </p:childTnLst>
                          </p:cTn>
                        </p:par>
                        <p:par>
                          <p:cTn id="66" fill="hold">
                            <p:stCondLst>
                              <p:cond delay="4000"/>
                            </p:stCondLst>
                            <p:childTnLst>
                              <p:par>
                                <p:cTn id="67" presetID="22" presetClass="entr" presetSubtype="8" fill="hold" grpId="0" nodeType="afterEffect">
                                  <p:stCondLst>
                                    <p:cond delay="0"/>
                                  </p:stCondLst>
                                  <p:childTnLst>
                                    <p:set>
                                      <p:cBhvr>
                                        <p:cTn id="68" dur="1" fill="hold">
                                          <p:stCondLst>
                                            <p:cond delay="0"/>
                                          </p:stCondLst>
                                        </p:cTn>
                                        <p:tgtEl>
                                          <p:spTgt spid="50"/>
                                        </p:tgtEl>
                                        <p:attrNameLst>
                                          <p:attrName>style.visibility</p:attrName>
                                        </p:attrNameLst>
                                      </p:cBhvr>
                                      <p:to>
                                        <p:strVal val="visible"/>
                                      </p:to>
                                    </p:set>
                                    <p:animEffect transition="in" filter="wipe(left)">
                                      <p:cBhvr>
                                        <p:cTn id="69" dur="1000"/>
                                        <p:tgtEl>
                                          <p:spTgt spid="50"/>
                                        </p:tgtEl>
                                      </p:cBhvr>
                                    </p:animEffect>
                                  </p:childTnLst>
                                </p:cTn>
                              </p:par>
                            </p:childTnLst>
                          </p:cTn>
                        </p:par>
                        <p:par>
                          <p:cTn id="70" fill="hold">
                            <p:stCondLst>
                              <p:cond delay="5000"/>
                            </p:stCondLst>
                            <p:childTnLst>
                              <p:par>
                                <p:cTn id="71" presetID="10" presetClass="entr" presetSubtype="0"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2000"/>
                                        <p:tgtEl>
                                          <p:spTgt spid="29"/>
                                        </p:tgtEl>
                                      </p:cBhvr>
                                    </p:animEffect>
                                  </p:childTnLst>
                                </p:cTn>
                              </p:par>
                            </p:childTnLst>
                          </p:cTn>
                        </p:par>
                        <p:par>
                          <p:cTn id="74" fill="hold">
                            <p:stCondLst>
                              <p:cond delay="7000"/>
                            </p:stCondLst>
                            <p:childTnLst>
                              <p:par>
                                <p:cTn id="75" presetID="10" presetClass="entr" presetSubtype="0"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Effect transition="in" filter="fade">
                                      <p:cBhvr>
                                        <p:cTn id="77" dur="2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8" grpId="1"/>
      <p:bldP spid="29" grpId="0"/>
      <p:bldP spid="27" grpId="0" animBg="1"/>
      <p:bldP spid="27" grpId="1" animBg="1"/>
      <p:bldP spid="27" grpId="2" animBg="1"/>
      <p:bldP spid="8" grpId="0" animBg="1"/>
      <p:bldP spid="41" grpId="0"/>
      <p:bldP spid="42" grpId="0"/>
      <p:bldP spid="42" grpId="1"/>
      <p:bldP spid="26" grpId="0" animBg="1"/>
      <p:bldP spid="26" grpId="1" animBg="1"/>
      <p:bldP spid="50" grpId="0" animBg="1"/>
      <p:bldP spid="30"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Line 38"/>
          <p:cNvSpPr>
            <a:spLocks noChangeShapeType="1"/>
          </p:cNvSpPr>
          <p:nvPr/>
        </p:nvSpPr>
        <p:spPr bwMode="auto">
          <a:xfrm>
            <a:off x="2743200" y="4419600"/>
            <a:ext cx="5757863" cy="46038"/>
          </a:xfrm>
          <a:prstGeom prst="line">
            <a:avLst/>
          </a:prstGeom>
          <a:noFill/>
          <a:ln w="12700">
            <a:solidFill>
              <a:schemeClr val="tx1"/>
            </a:solidFill>
            <a:round/>
            <a:headEnd type="none" w="sm" len="sm"/>
            <a:tailEnd type="none" w="sm" len="sm"/>
          </a:ln>
        </p:spPr>
        <p:txBody>
          <a:bodyPr/>
          <a:lstStyle/>
          <a:p>
            <a:endParaRPr lang="pt-BR">
              <a:solidFill>
                <a:schemeClr val="bg1">
                  <a:lumMod val="95000"/>
                </a:schemeClr>
              </a:solidFill>
              <a:latin typeface="Century Gothic" pitchFamily="34" charset="0"/>
            </a:endParaRPr>
          </a:p>
        </p:txBody>
      </p:sp>
      <p:sp>
        <p:nvSpPr>
          <p:cNvPr id="7" name="Text Box 141"/>
          <p:cNvSpPr txBox="1">
            <a:spLocks noChangeArrowheads="1"/>
          </p:cNvSpPr>
          <p:nvPr/>
        </p:nvSpPr>
        <p:spPr bwMode="auto">
          <a:xfrm>
            <a:off x="0" y="6536377"/>
            <a:ext cx="9144000" cy="276999"/>
          </a:xfrm>
          <a:prstGeom prst="rect">
            <a:avLst/>
          </a:prstGeom>
          <a:noFill/>
          <a:ln w="9525">
            <a:noFill/>
            <a:miter lim="800000"/>
            <a:headEnd/>
            <a:tailEnd/>
          </a:ln>
        </p:spPr>
        <p:txBody>
          <a:bodyPr wrap="square">
            <a:spAutoFit/>
          </a:bodyPr>
          <a:lstStyle/>
          <a:p>
            <a:pPr algn="l">
              <a:defRPr/>
            </a:pPr>
            <a:r>
              <a:rPr lang="pt-BR" sz="1200" dirty="0">
                <a:solidFill>
                  <a:schemeClr val="bg1">
                    <a:lumMod val="95000"/>
                  </a:schemeClr>
                </a:solidFill>
                <a:latin typeface="Century Gothic" pitchFamily="34" charset="0"/>
              </a:rPr>
              <a:t>Crédito </a:t>
            </a:r>
            <a:r>
              <a:rPr lang="pt-BR" sz="1200" dirty="0" smtClean="0">
                <a:solidFill>
                  <a:schemeClr val="bg1">
                    <a:lumMod val="95000"/>
                  </a:schemeClr>
                </a:solidFill>
                <a:latin typeface="Century Gothic" pitchFamily="34" charset="0"/>
              </a:rPr>
              <a:t>das imagens: vide comentários deste slide.</a:t>
            </a:r>
            <a:endParaRPr lang="pt-BR" sz="1200" dirty="0">
              <a:solidFill>
                <a:schemeClr val="bg1">
                  <a:lumMod val="95000"/>
                </a:schemeClr>
              </a:solidFill>
              <a:latin typeface="Century Gothic" pitchFamily="34" charset="0"/>
            </a:endParaRPr>
          </a:p>
        </p:txBody>
      </p:sp>
      <p:sp>
        <p:nvSpPr>
          <p:cNvPr id="29699" name="Rectangle 2"/>
          <p:cNvSpPr>
            <a:spLocks noGrp="1" noChangeArrowheads="1"/>
          </p:cNvSpPr>
          <p:nvPr>
            <p:ph type="title"/>
          </p:nvPr>
        </p:nvSpPr>
        <p:spPr>
          <a:xfrm>
            <a:off x="178246" y="-27384"/>
            <a:ext cx="8858250" cy="1143000"/>
          </a:xfrm>
        </p:spPr>
        <p:txBody>
          <a:bodyPr/>
          <a:lstStyle/>
          <a:p>
            <a:r>
              <a:rPr lang="pt-BR" dirty="0" smtClean="0">
                <a:solidFill>
                  <a:schemeClr val="bg1">
                    <a:lumMod val="95000"/>
                  </a:schemeClr>
                </a:solidFill>
                <a:latin typeface="Century Gothic" pitchFamily="34" charset="0"/>
              </a:rPr>
              <a:t>Planetas ao telescópio</a:t>
            </a:r>
          </a:p>
        </p:txBody>
      </p:sp>
      <p:sp>
        <p:nvSpPr>
          <p:cNvPr id="2" name="AutoShape 2" descr="http://scienceblogs.com/universe/files/2012/12/Jupiter-moons.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052" name="Picture 4" descr="http://scienceblogs.com/universe/files/2012/12/Jupiter-moons.jpg"/>
          <p:cNvPicPr>
            <a:picLocks noChangeAspect="1" noChangeArrowheads="1"/>
          </p:cNvPicPr>
          <p:nvPr/>
        </p:nvPicPr>
        <p:blipFill>
          <a:blip r:embed="rId3" cstate="print"/>
          <a:srcRect l="9609" t="26767" r="7047" b="26767"/>
          <a:stretch>
            <a:fillRect/>
          </a:stretch>
        </p:blipFill>
        <p:spPr bwMode="auto">
          <a:xfrm>
            <a:off x="323528" y="1124744"/>
            <a:ext cx="8419050" cy="2808312"/>
          </a:xfrm>
          <a:prstGeom prst="rect">
            <a:avLst/>
          </a:prstGeom>
          <a:noFill/>
          <a:ln w="25400">
            <a:solidFill>
              <a:srgbClr val="00B0F0"/>
            </a:solidFill>
          </a:ln>
        </p:spPr>
      </p:pic>
      <p:pic>
        <p:nvPicPr>
          <p:cNvPr id="2054" name="Picture 6" descr="http://www.skyandtelescope.com/wp-content/uploads/2016-03-08_56df18a71235a_Saturno.jpg"/>
          <p:cNvPicPr>
            <a:picLocks noChangeAspect="1" noChangeArrowheads="1"/>
          </p:cNvPicPr>
          <p:nvPr/>
        </p:nvPicPr>
        <p:blipFill>
          <a:blip r:embed="rId4" cstate="print"/>
          <a:srcRect/>
          <a:stretch>
            <a:fillRect/>
          </a:stretch>
        </p:blipFill>
        <p:spPr bwMode="auto">
          <a:xfrm>
            <a:off x="5470748" y="2708920"/>
            <a:ext cx="3277716" cy="2458288"/>
          </a:xfrm>
          <a:prstGeom prst="rect">
            <a:avLst/>
          </a:prstGeom>
          <a:noFill/>
          <a:ln w="25400">
            <a:solidFill>
              <a:srgbClr val="00B0F0"/>
            </a:solidFill>
          </a:ln>
        </p:spPr>
      </p:pic>
      <p:pic>
        <p:nvPicPr>
          <p:cNvPr id="2058" name="Picture 10" descr="http://astronomer.wpengine.netdna-cdn.com/wp-content/uploads/2012/02/Mars_Peach.jpg"/>
          <p:cNvPicPr>
            <a:picLocks noChangeAspect="1" noChangeArrowheads="1"/>
          </p:cNvPicPr>
          <p:nvPr/>
        </p:nvPicPr>
        <p:blipFill>
          <a:blip r:embed="rId5" cstate="print"/>
          <a:srcRect/>
          <a:stretch>
            <a:fillRect/>
          </a:stretch>
        </p:blipFill>
        <p:spPr bwMode="auto">
          <a:xfrm>
            <a:off x="323528" y="5674749"/>
            <a:ext cx="720080" cy="562563"/>
          </a:xfrm>
          <a:prstGeom prst="rect">
            <a:avLst/>
          </a:prstGeom>
          <a:noFill/>
          <a:ln w="25400">
            <a:solidFill>
              <a:srgbClr val="00B0F0"/>
            </a:solidFill>
          </a:ln>
        </p:spPr>
      </p:pic>
      <p:pic>
        <p:nvPicPr>
          <p:cNvPr id="2060" name="Picture 12" descr="Venus on May 31, 2012"/>
          <p:cNvPicPr>
            <a:picLocks noChangeAspect="1" noChangeArrowheads="1"/>
          </p:cNvPicPr>
          <p:nvPr/>
        </p:nvPicPr>
        <p:blipFill>
          <a:blip r:embed="rId6" cstate="print">
            <a:lum bright="-12000" contrast="45000"/>
          </a:blip>
          <a:srcRect/>
          <a:stretch>
            <a:fillRect/>
          </a:stretch>
        </p:blipFill>
        <p:spPr bwMode="auto">
          <a:xfrm>
            <a:off x="1979712" y="3942135"/>
            <a:ext cx="2160240" cy="1647105"/>
          </a:xfrm>
          <a:prstGeom prst="rect">
            <a:avLst/>
          </a:prstGeom>
          <a:noFill/>
          <a:ln w="25400">
            <a:solidFill>
              <a:srgbClr val="00B0F0"/>
            </a:solidFill>
          </a:ln>
        </p:spPr>
      </p:pic>
      <p:sp>
        <p:nvSpPr>
          <p:cNvPr id="12" name="CaixaDeTexto 11"/>
          <p:cNvSpPr txBox="1"/>
          <p:nvPr/>
        </p:nvSpPr>
        <p:spPr>
          <a:xfrm>
            <a:off x="323528" y="1124744"/>
            <a:ext cx="2232248" cy="646331"/>
          </a:xfrm>
          <a:prstGeom prst="rect">
            <a:avLst/>
          </a:prstGeom>
          <a:noFill/>
        </p:spPr>
        <p:txBody>
          <a:bodyPr wrap="square" rtlCol="0">
            <a:spAutoFit/>
          </a:bodyPr>
          <a:lstStyle/>
          <a:p>
            <a:pPr algn="l"/>
            <a:r>
              <a:rPr lang="pt-BR" sz="3600" dirty="0" smtClean="0">
                <a:solidFill>
                  <a:srgbClr val="00B0F0"/>
                </a:solidFill>
                <a:latin typeface="Century Gothic" pitchFamily="34" charset="0"/>
              </a:rPr>
              <a:t>Júpiter</a:t>
            </a:r>
            <a:endParaRPr lang="en-US" sz="3600" dirty="0">
              <a:solidFill>
                <a:srgbClr val="00B0F0"/>
              </a:solidFill>
              <a:latin typeface="Century Gothic" pitchFamily="34" charset="0"/>
            </a:endParaRPr>
          </a:p>
        </p:txBody>
      </p:sp>
      <p:sp>
        <p:nvSpPr>
          <p:cNvPr id="13" name="CaixaDeTexto 12"/>
          <p:cNvSpPr txBox="1"/>
          <p:nvPr/>
        </p:nvSpPr>
        <p:spPr>
          <a:xfrm>
            <a:off x="5508104" y="2708920"/>
            <a:ext cx="2232248" cy="646331"/>
          </a:xfrm>
          <a:prstGeom prst="rect">
            <a:avLst/>
          </a:prstGeom>
          <a:noFill/>
        </p:spPr>
        <p:txBody>
          <a:bodyPr wrap="square" rtlCol="0">
            <a:spAutoFit/>
          </a:bodyPr>
          <a:lstStyle/>
          <a:p>
            <a:pPr algn="l"/>
            <a:r>
              <a:rPr lang="pt-BR" sz="3600" dirty="0" smtClean="0">
                <a:solidFill>
                  <a:srgbClr val="00B0F0"/>
                </a:solidFill>
                <a:latin typeface="Century Gothic" pitchFamily="34" charset="0"/>
              </a:rPr>
              <a:t>Saturno</a:t>
            </a:r>
            <a:endParaRPr lang="en-US" sz="3600" dirty="0">
              <a:solidFill>
                <a:srgbClr val="00B0F0"/>
              </a:solidFill>
              <a:latin typeface="Century Gothic" pitchFamily="34" charset="0"/>
            </a:endParaRPr>
          </a:p>
        </p:txBody>
      </p:sp>
      <p:sp>
        <p:nvSpPr>
          <p:cNvPr id="14" name="CaixaDeTexto 13"/>
          <p:cNvSpPr txBox="1"/>
          <p:nvPr/>
        </p:nvSpPr>
        <p:spPr>
          <a:xfrm>
            <a:off x="1979712" y="4941168"/>
            <a:ext cx="2232248" cy="646331"/>
          </a:xfrm>
          <a:prstGeom prst="rect">
            <a:avLst/>
          </a:prstGeom>
          <a:noFill/>
        </p:spPr>
        <p:txBody>
          <a:bodyPr wrap="square" rtlCol="0">
            <a:spAutoFit/>
          </a:bodyPr>
          <a:lstStyle/>
          <a:p>
            <a:pPr algn="l"/>
            <a:r>
              <a:rPr lang="pt-BR" sz="3600" dirty="0" smtClean="0">
                <a:solidFill>
                  <a:srgbClr val="00B0F0"/>
                </a:solidFill>
                <a:latin typeface="Century Gothic" pitchFamily="34" charset="0"/>
              </a:rPr>
              <a:t>Vênus</a:t>
            </a:r>
            <a:endParaRPr lang="en-US" sz="3600" dirty="0">
              <a:solidFill>
                <a:srgbClr val="00B0F0"/>
              </a:solidFill>
              <a:latin typeface="Century Gothic" pitchFamily="34" charset="0"/>
            </a:endParaRPr>
          </a:p>
        </p:txBody>
      </p:sp>
      <p:sp>
        <p:nvSpPr>
          <p:cNvPr id="15" name="CaixaDeTexto 14"/>
          <p:cNvSpPr txBox="1"/>
          <p:nvPr/>
        </p:nvSpPr>
        <p:spPr>
          <a:xfrm>
            <a:off x="251520" y="4941168"/>
            <a:ext cx="2232248" cy="646331"/>
          </a:xfrm>
          <a:prstGeom prst="rect">
            <a:avLst/>
          </a:prstGeom>
          <a:noFill/>
        </p:spPr>
        <p:txBody>
          <a:bodyPr wrap="square" rtlCol="0">
            <a:spAutoFit/>
          </a:bodyPr>
          <a:lstStyle/>
          <a:p>
            <a:pPr algn="l"/>
            <a:r>
              <a:rPr lang="pt-BR" sz="3600" dirty="0" smtClean="0">
                <a:solidFill>
                  <a:srgbClr val="00B0F0"/>
                </a:solidFill>
                <a:latin typeface="Century Gothic" pitchFamily="34" charset="0"/>
              </a:rPr>
              <a:t>Marte</a:t>
            </a:r>
            <a:endParaRPr lang="en-US" sz="3600" dirty="0">
              <a:solidFill>
                <a:srgbClr val="00B0F0"/>
              </a:solidFill>
              <a:latin typeface="Century Gothic" pitchFamily="34"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2000"/>
                                        <p:tgtEl>
                                          <p:spTgt spid="12"/>
                                        </p:tgtEl>
                                      </p:cBhvr>
                                    </p:animEffect>
                                  </p:childTnLst>
                                </p:cTn>
                              </p:par>
                              <p:par>
                                <p:cTn id="8" presetID="10" presetClass="entr" presetSubtype="0" fill="hold" nodeType="withEffect">
                                  <p:stCondLst>
                                    <p:cond delay="0"/>
                                  </p:stCondLst>
                                  <p:childTnLst>
                                    <p:set>
                                      <p:cBhvr>
                                        <p:cTn id="9" dur="1" fill="hold">
                                          <p:stCondLst>
                                            <p:cond delay="0"/>
                                          </p:stCondLst>
                                        </p:cTn>
                                        <p:tgtEl>
                                          <p:spTgt spid="2052"/>
                                        </p:tgtEl>
                                        <p:attrNameLst>
                                          <p:attrName>style.visibility</p:attrName>
                                        </p:attrNameLst>
                                      </p:cBhvr>
                                      <p:to>
                                        <p:strVal val="visible"/>
                                      </p:to>
                                    </p:set>
                                    <p:animEffect transition="in" filter="fade">
                                      <p:cBhvr>
                                        <p:cTn id="10" dur="2000"/>
                                        <p:tgtEl>
                                          <p:spTgt spid="205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054"/>
                                        </p:tgtEl>
                                        <p:attrNameLst>
                                          <p:attrName>style.visibility</p:attrName>
                                        </p:attrNameLst>
                                      </p:cBhvr>
                                      <p:to>
                                        <p:strVal val="visible"/>
                                      </p:to>
                                    </p:set>
                                    <p:animEffect transition="in" filter="fade">
                                      <p:cBhvr>
                                        <p:cTn id="15" dur="2000"/>
                                        <p:tgtEl>
                                          <p:spTgt spid="205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20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060"/>
                                        </p:tgtEl>
                                        <p:attrNameLst>
                                          <p:attrName>style.visibility</p:attrName>
                                        </p:attrNameLst>
                                      </p:cBhvr>
                                      <p:to>
                                        <p:strVal val="visible"/>
                                      </p:to>
                                    </p:set>
                                    <p:animEffect transition="in" filter="fade">
                                      <p:cBhvr>
                                        <p:cTn id="23" dur="2000"/>
                                        <p:tgtEl>
                                          <p:spTgt spid="2060"/>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2000"/>
                                        <p:tgtEl>
                                          <p:spTgt spid="14"/>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058"/>
                                        </p:tgtEl>
                                        <p:attrNameLst>
                                          <p:attrName>style.visibility</p:attrName>
                                        </p:attrNameLst>
                                      </p:cBhvr>
                                      <p:to>
                                        <p:strVal val="visible"/>
                                      </p:to>
                                    </p:set>
                                    <p:animEffect transition="in" filter="fade">
                                      <p:cBhvr>
                                        <p:cTn id="31" dur="2000"/>
                                        <p:tgtEl>
                                          <p:spTgt spid="2058"/>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ítulo 1"/>
          <p:cNvSpPr>
            <a:spLocks noGrp="1"/>
          </p:cNvSpPr>
          <p:nvPr>
            <p:ph type="title"/>
          </p:nvPr>
        </p:nvSpPr>
        <p:spPr>
          <a:xfrm>
            <a:off x="683568" y="2718048"/>
            <a:ext cx="7772400" cy="1143000"/>
          </a:xfrm>
        </p:spPr>
        <p:txBody>
          <a:bodyPr/>
          <a:lstStyle/>
          <a:p>
            <a:r>
              <a:rPr lang="pt-BR" dirty="0" smtClean="0">
                <a:solidFill>
                  <a:schemeClr val="bg1"/>
                </a:solidFill>
                <a:latin typeface="Century Gothic" pitchFamily="34" charset="0"/>
              </a:rPr>
              <a:t>Objetos de Céu Profundo (</a:t>
            </a:r>
            <a:r>
              <a:rPr lang="pt-BR" i="1" dirty="0" err="1" smtClean="0">
                <a:solidFill>
                  <a:schemeClr val="bg1"/>
                </a:solidFill>
                <a:latin typeface="Century Gothic" pitchFamily="34" charset="0"/>
              </a:rPr>
              <a:t>Deep-Sky</a:t>
            </a:r>
            <a:r>
              <a:rPr lang="pt-BR" i="1" dirty="0" smtClean="0">
                <a:solidFill>
                  <a:schemeClr val="bg1"/>
                </a:solidFill>
                <a:latin typeface="Century Gothic" pitchFamily="34" charset="0"/>
              </a:rPr>
              <a:t> </a:t>
            </a:r>
            <a:r>
              <a:rPr lang="pt-BR" i="1" dirty="0" err="1" smtClean="0">
                <a:solidFill>
                  <a:schemeClr val="bg1"/>
                </a:solidFill>
                <a:latin typeface="Century Gothic" pitchFamily="34" charset="0"/>
              </a:rPr>
              <a:t>Objects</a:t>
            </a:r>
            <a:r>
              <a:rPr lang="pt-BR" dirty="0" smtClean="0">
                <a:solidFill>
                  <a:schemeClr val="bg1"/>
                </a:solidFill>
                <a:latin typeface="Century Gothic" pitchFamily="34" charset="0"/>
              </a:rPr>
              <a:t>)</a:t>
            </a:r>
          </a:p>
        </p:txBody>
      </p:sp>
    </p:spTree>
  </p:cSld>
  <p:clrMapOvr>
    <a:masterClrMapping/>
  </p:clrMapOvr>
  <p:transition spd="slow">
    <p:fade/>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CDA\Documents\Andre\1-MINICURSO-OC-23dez16\M42-M43-De-Laet.png"/>
          <p:cNvPicPr>
            <a:picLocks noChangeAspect="1" noChangeArrowheads="1"/>
          </p:cNvPicPr>
          <p:nvPr/>
        </p:nvPicPr>
        <p:blipFill>
          <a:blip r:embed="rId2" cstate="print">
            <a:lum contrast="10000"/>
          </a:blip>
          <a:srcRect l="34641" t="27713" r="34641" b="27083"/>
          <a:stretch>
            <a:fillRect/>
          </a:stretch>
        </p:blipFill>
        <p:spPr bwMode="auto">
          <a:xfrm>
            <a:off x="5088612" y="2060848"/>
            <a:ext cx="2896503" cy="4262440"/>
          </a:xfrm>
          <a:prstGeom prst="rect">
            <a:avLst/>
          </a:prstGeom>
          <a:noFill/>
        </p:spPr>
      </p:pic>
      <p:sp>
        <p:nvSpPr>
          <p:cNvPr id="5" name="Título 1"/>
          <p:cNvSpPr txBox="1">
            <a:spLocks/>
          </p:cNvSpPr>
          <p:nvPr/>
        </p:nvSpPr>
        <p:spPr bwMode="auto">
          <a:xfrm>
            <a:off x="683568" y="44624"/>
            <a:ext cx="7772400"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pt-BR" sz="4400" kern="0" noProof="0" dirty="0" smtClean="0">
                <a:solidFill>
                  <a:schemeClr val="bg1"/>
                </a:solidFill>
                <a:latin typeface="Century Gothic" pitchFamily="34" charset="0"/>
                <a:ea typeface="+mj-ea"/>
                <a:cs typeface="+mj-cs"/>
              </a:rPr>
              <a:t>Observação visual</a:t>
            </a:r>
            <a:endParaRPr kumimoji="0" lang="pt-BR" sz="4400" b="1" i="0" u="none" strike="noStrike" kern="0" cap="none" spc="0" normalizeH="0" baseline="0" noProof="0" dirty="0" smtClean="0">
              <a:ln>
                <a:noFill/>
              </a:ln>
              <a:solidFill>
                <a:schemeClr val="bg1"/>
              </a:solidFill>
              <a:effectLst/>
              <a:uLnTx/>
              <a:uFillTx/>
              <a:latin typeface="Century Gothic" pitchFamily="34" charset="0"/>
              <a:ea typeface="+mj-ea"/>
              <a:cs typeface="+mj-cs"/>
            </a:endParaRPr>
          </a:p>
        </p:txBody>
      </p:sp>
      <p:sp>
        <p:nvSpPr>
          <p:cNvPr id="4" name="Retângulo 3"/>
          <p:cNvSpPr/>
          <p:nvPr/>
        </p:nvSpPr>
        <p:spPr>
          <a:xfrm>
            <a:off x="-36512" y="6536377"/>
            <a:ext cx="9196748" cy="276999"/>
          </a:xfrm>
          <a:prstGeom prst="rect">
            <a:avLst/>
          </a:prstGeom>
        </p:spPr>
        <p:txBody>
          <a:bodyPr wrap="none">
            <a:spAutoFit/>
          </a:bodyPr>
          <a:lstStyle/>
          <a:p>
            <a:r>
              <a:rPr lang="pt-BR" sz="1200" dirty="0" smtClean="0">
                <a:solidFill>
                  <a:srgbClr val="00B0F0"/>
                </a:solidFill>
                <a:latin typeface="Century Gothic" pitchFamily="34" charset="0"/>
              </a:rPr>
              <a:t>Crédito das imagens: à esquerda: Joel </a:t>
            </a:r>
            <a:r>
              <a:rPr lang="pt-BR" sz="1200" dirty="0" err="1" smtClean="0">
                <a:solidFill>
                  <a:srgbClr val="00B0F0"/>
                </a:solidFill>
                <a:latin typeface="Century Gothic" pitchFamily="34" charset="0"/>
              </a:rPr>
              <a:t>Tonyan</a:t>
            </a:r>
            <a:r>
              <a:rPr lang="pt-BR" sz="1200" dirty="0" smtClean="0">
                <a:solidFill>
                  <a:srgbClr val="00B0F0"/>
                </a:solidFill>
                <a:latin typeface="Century Gothic" pitchFamily="34" charset="0"/>
              </a:rPr>
              <a:t>/Sky &amp; Telescope; à direita: De </a:t>
            </a:r>
            <a:r>
              <a:rPr lang="pt-BR" sz="1200" dirty="0" err="1" smtClean="0">
                <a:solidFill>
                  <a:srgbClr val="00B0F0"/>
                </a:solidFill>
                <a:latin typeface="Century Gothic" pitchFamily="34" charset="0"/>
              </a:rPr>
              <a:t>Laet</a:t>
            </a:r>
            <a:r>
              <a:rPr lang="pt-BR" sz="1200" dirty="0" smtClean="0">
                <a:solidFill>
                  <a:srgbClr val="00B0F0"/>
                </a:solidFill>
                <a:latin typeface="Century Gothic" pitchFamily="34" charset="0"/>
              </a:rPr>
              <a:t>, Rony. </a:t>
            </a:r>
            <a:r>
              <a:rPr lang="pt-BR" sz="1200" dirty="0" err="1" smtClean="0">
                <a:solidFill>
                  <a:srgbClr val="00B0F0"/>
                </a:solidFill>
                <a:latin typeface="Century Gothic" pitchFamily="34" charset="0"/>
              </a:rPr>
              <a:t>The</a:t>
            </a:r>
            <a:r>
              <a:rPr lang="pt-BR" sz="1200" dirty="0" smtClean="0">
                <a:solidFill>
                  <a:srgbClr val="00B0F0"/>
                </a:solidFill>
                <a:latin typeface="Century Gothic" pitchFamily="34" charset="0"/>
              </a:rPr>
              <a:t> casual </a:t>
            </a:r>
            <a:r>
              <a:rPr lang="pt-BR" sz="1200" dirty="0" err="1" smtClean="0">
                <a:solidFill>
                  <a:srgbClr val="00B0F0"/>
                </a:solidFill>
                <a:latin typeface="Century Gothic" pitchFamily="34" charset="0"/>
              </a:rPr>
              <a:t>sky</a:t>
            </a:r>
            <a:r>
              <a:rPr lang="pt-BR" sz="1200" dirty="0" smtClean="0">
                <a:solidFill>
                  <a:srgbClr val="00B0F0"/>
                </a:solidFill>
                <a:latin typeface="Century Gothic" pitchFamily="34" charset="0"/>
              </a:rPr>
              <a:t> </a:t>
            </a:r>
            <a:r>
              <a:rPr lang="pt-BR" sz="1200" dirty="0" err="1" smtClean="0">
                <a:solidFill>
                  <a:srgbClr val="00B0F0"/>
                </a:solidFill>
                <a:latin typeface="Century Gothic" pitchFamily="34" charset="0"/>
              </a:rPr>
              <a:t>observer`</a:t>
            </a:r>
            <a:r>
              <a:rPr lang="pt-BR" sz="1200" dirty="0" smtClean="0">
                <a:solidFill>
                  <a:srgbClr val="00B0F0"/>
                </a:solidFill>
                <a:latin typeface="Century Gothic" pitchFamily="34" charset="0"/>
              </a:rPr>
              <a:t>s </a:t>
            </a:r>
            <a:r>
              <a:rPr lang="pt-BR" sz="1200" dirty="0" err="1" smtClean="0">
                <a:solidFill>
                  <a:srgbClr val="00B0F0"/>
                </a:solidFill>
                <a:latin typeface="Century Gothic" pitchFamily="34" charset="0"/>
              </a:rPr>
              <a:t>guide</a:t>
            </a:r>
            <a:endParaRPr lang="pt-BR" sz="1200" dirty="0">
              <a:solidFill>
                <a:srgbClr val="00B0F0"/>
              </a:solidFill>
            </a:endParaRPr>
          </a:p>
        </p:txBody>
      </p:sp>
      <p:sp>
        <p:nvSpPr>
          <p:cNvPr id="7" name="CaixaDeTexto 6"/>
          <p:cNvSpPr txBox="1"/>
          <p:nvPr/>
        </p:nvSpPr>
        <p:spPr>
          <a:xfrm>
            <a:off x="1187624" y="1124744"/>
            <a:ext cx="2952328" cy="646331"/>
          </a:xfrm>
          <a:prstGeom prst="rect">
            <a:avLst/>
          </a:prstGeom>
          <a:noFill/>
        </p:spPr>
        <p:txBody>
          <a:bodyPr wrap="square" rtlCol="0">
            <a:spAutoFit/>
          </a:bodyPr>
          <a:lstStyle/>
          <a:p>
            <a:pPr algn="l"/>
            <a:r>
              <a:rPr lang="pt-BR" sz="3600" dirty="0" smtClean="0">
                <a:solidFill>
                  <a:srgbClr val="00B0F0"/>
                </a:solidFill>
                <a:latin typeface="Century Gothic" pitchFamily="34" charset="0"/>
              </a:rPr>
              <a:t>expectativa</a:t>
            </a:r>
            <a:endParaRPr lang="en-US" sz="3600" dirty="0">
              <a:solidFill>
                <a:srgbClr val="00B0F0"/>
              </a:solidFill>
              <a:latin typeface="Century Gothic" pitchFamily="34" charset="0"/>
            </a:endParaRPr>
          </a:p>
        </p:txBody>
      </p:sp>
      <p:sp>
        <p:nvSpPr>
          <p:cNvPr id="8" name="CaixaDeTexto 7"/>
          <p:cNvSpPr txBox="1"/>
          <p:nvPr/>
        </p:nvSpPr>
        <p:spPr>
          <a:xfrm>
            <a:off x="5220072" y="1124744"/>
            <a:ext cx="2952328" cy="646331"/>
          </a:xfrm>
          <a:prstGeom prst="rect">
            <a:avLst/>
          </a:prstGeom>
          <a:noFill/>
        </p:spPr>
        <p:txBody>
          <a:bodyPr wrap="square" rtlCol="0">
            <a:spAutoFit/>
          </a:bodyPr>
          <a:lstStyle/>
          <a:p>
            <a:pPr algn="l"/>
            <a:r>
              <a:rPr lang="pt-BR" sz="3600" dirty="0" smtClean="0">
                <a:solidFill>
                  <a:srgbClr val="00B0F0"/>
                </a:solidFill>
                <a:latin typeface="Century Gothic" pitchFamily="34" charset="0"/>
              </a:rPr>
              <a:t>realidade</a:t>
            </a:r>
            <a:endParaRPr lang="en-US" sz="3600" dirty="0">
              <a:solidFill>
                <a:srgbClr val="00B0F0"/>
              </a:solidFill>
              <a:latin typeface="Century Gothic" pitchFamily="34" charset="0"/>
            </a:endParaRPr>
          </a:p>
        </p:txBody>
      </p:sp>
      <p:pic>
        <p:nvPicPr>
          <p:cNvPr id="1027" name="Picture 3" descr="C:\Users\CDA\Documents\Andre\1-MINICURSO-OC-23dez16\orion-nebula.jpg"/>
          <p:cNvPicPr>
            <a:picLocks noChangeAspect="1" noChangeArrowheads="1"/>
          </p:cNvPicPr>
          <p:nvPr/>
        </p:nvPicPr>
        <p:blipFill>
          <a:blip r:embed="rId3" cstate="print"/>
          <a:srcRect/>
          <a:stretch>
            <a:fillRect/>
          </a:stretch>
        </p:blipFill>
        <p:spPr bwMode="auto">
          <a:xfrm>
            <a:off x="1259952" y="1989320"/>
            <a:ext cx="2880000" cy="4320000"/>
          </a:xfrm>
          <a:prstGeom prst="rect">
            <a:avLst/>
          </a:prstGeom>
          <a:noFill/>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par>
                          <p:cTn id="8" fill="hold">
                            <p:stCondLst>
                              <p:cond delay="2000"/>
                            </p:stCondLst>
                            <p:childTnLst>
                              <p:par>
                                <p:cTn id="9" presetID="1" presetClass="entr" presetSubtype="0" fill="hold" nodeType="afterEffect">
                                  <p:stCondLst>
                                    <p:cond delay="0"/>
                                  </p:stCondLst>
                                  <p:childTnLst>
                                    <p:set>
                                      <p:cBhvr>
                                        <p:cTn id="10" dur="1" fill="hold">
                                          <p:stCondLst>
                                            <p:cond delay="0"/>
                                          </p:stCondLst>
                                        </p:cTn>
                                        <p:tgtEl>
                                          <p:spTgt spid="10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2000"/>
                                        <p:tgtEl>
                                          <p:spTgt spid="8"/>
                                        </p:tgtEl>
                                      </p:cBhvr>
                                    </p:animEffect>
                                  </p:childTnLst>
                                </p:cTn>
                              </p:par>
                            </p:childTnLst>
                          </p:cTn>
                        </p:par>
                        <p:par>
                          <p:cTn id="16" fill="hold">
                            <p:stCondLst>
                              <p:cond delay="2000"/>
                            </p:stCondLst>
                            <p:childTnLst>
                              <p:par>
                                <p:cTn id="17" presetID="1" presetClass="entr" presetSubtype="0" fill="hold" nodeType="afterEffect">
                                  <p:stCondLst>
                                    <p:cond delay="0"/>
                                  </p:stCondLst>
                                  <p:childTnLst>
                                    <p:set>
                                      <p:cBhvr>
                                        <p:cTn id="18"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upload.wikimedia.org/wikipedia/commons/5/5b/Stellarium_icon.png"/>
          <p:cNvPicPr>
            <a:picLocks noChangeAspect="1" noChangeArrowheads="1"/>
          </p:cNvPicPr>
          <p:nvPr/>
        </p:nvPicPr>
        <p:blipFill>
          <a:blip r:embed="rId2" cstate="print"/>
          <a:srcRect/>
          <a:stretch>
            <a:fillRect/>
          </a:stretch>
        </p:blipFill>
        <p:spPr bwMode="auto">
          <a:xfrm>
            <a:off x="3563888" y="2276872"/>
            <a:ext cx="2144291" cy="2144292"/>
          </a:xfrm>
          <a:prstGeom prst="rect">
            <a:avLst/>
          </a:prstGeom>
          <a:noFill/>
        </p:spPr>
      </p:pic>
      <p:sp>
        <p:nvSpPr>
          <p:cNvPr id="5" name="Título 1"/>
          <p:cNvSpPr txBox="1">
            <a:spLocks/>
          </p:cNvSpPr>
          <p:nvPr/>
        </p:nvSpPr>
        <p:spPr bwMode="auto">
          <a:xfrm>
            <a:off x="683568" y="692696"/>
            <a:ext cx="7772400"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pt-BR" sz="4400" kern="0" dirty="0" smtClean="0">
                <a:solidFill>
                  <a:schemeClr val="bg1"/>
                </a:solidFill>
                <a:latin typeface="Century Gothic" pitchFamily="34" charset="0"/>
                <a:ea typeface="+mj-ea"/>
                <a:cs typeface="+mj-cs"/>
              </a:rPr>
              <a:t>O </a:t>
            </a:r>
            <a:r>
              <a:rPr lang="pt-BR" sz="4400" kern="0" dirty="0" err="1" smtClean="0">
                <a:solidFill>
                  <a:schemeClr val="bg1"/>
                </a:solidFill>
                <a:latin typeface="Century Gothic" pitchFamily="34" charset="0"/>
                <a:ea typeface="+mj-ea"/>
                <a:cs typeface="+mj-cs"/>
              </a:rPr>
              <a:t>Stellarium</a:t>
            </a:r>
            <a:endParaRPr kumimoji="0" lang="pt-BR" sz="4400" b="1" i="0" u="none" strike="noStrike" kern="0" cap="none" spc="0" normalizeH="0" baseline="0" noProof="0" dirty="0" smtClean="0">
              <a:ln>
                <a:noFill/>
              </a:ln>
              <a:solidFill>
                <a:schemeClr val="bg1"/>
              </a:solidFill>
              <a:effectLst/>
              <a:uLnTx/>
              <a:uFillTx/>
              <a:latin typeface="Century Gothic" pitchFamily="34" charset="0"/>
              <a:ea typeface="+mj-ea"/>
              <a:cs typeface="+mj-cs"/>
            </a:endParaRPr>
          </a:p>
        </p:txBody>
      </p:sp>
      <p:sp>
        <p:nvSpPr>
          <p:cNvPr id="4" name="Retângulo 3"/>
          <p:cNvSpPr/>
          <p:nvPr/>
        </p:nvSpPr>
        <p:spPr>
          <a:xfrm>
            <a:off x="-22440" y="6519446"/>
            <a:ext cx="4150495" cy="338554"/>
          </a:xfrm>
          <a:prstGeom prst="rect">
            <a:avLst/>
          </a:prstGeom>
        </p:spPr>
        <p:txBody>
          <a:bodyPr wrap="none">
            <a:spAutoFit/>
          </a:bodyPr>
          <a:lstStyle/>
          <a:p>
            <a:r>
              <a:rPr lang="pt-BR" dirty="0" smtClean="0">
                <a:solidFill>
                  <a:srgbClr val="00B0F0"/>
                </a:solidFill>
                <a:latin typeface="Century Gothic" pitchFamily="34" charset="0"/>
              </a:rPr>
              <a:t>Crédito da imagem: www.stellarium.org</a:t>
            </a:r>
            <a:endParaRPr lang="pt-BR" dirty="0"/>
          </a:p>
        </p:txBody>
      </p:sp>
      <p:sp>
        <p:nvSpPr>
          <p:cNvPr id="6" name="Retângulo 5"/>
          <p:cNvSpPr/>
          <p:nvPr/>
        </p:nvSpPr>
        <p:spPr>
          <a:xfrm>
            <a:off x="395536" y="5059050"/>
            <a:ext cx="8352928" cy="2308324"/>
          </a:xfrm>
          <a:prstGeom prst="rect">
            <a:avLst/>
          </a:prstGeom>
        </p:spPr>
        <p:txBody>
          <a:bodyPr wrap="square">
            <a:spAutoFit/>
          </a:bodyPr>
          <a:lstStyle/>
          <a:p>
            <a:r>
              <a:rPr lang="pt-BR" sz="3600" b="0" dirty="0" smtClean="0">
                <a:solidFill>
                  <a:srgbClr val="00B0F0"/>
                </a:solidFill>
                <a:latin typeface="Century Gothic" pitchFamily="34" charset="0"/>
              </a:rPr>
              <a:t>Acesse para download gratuito: </a:t>
            </a:r>
          </a:p>
          <a:p>
            <a:r>
              <a:rPr lang="pt-BR" sz="3600" b="0" dirty="0" smtClean="0">
                <a:solidFill>
                  <a:srgbClr val="00B0F0"/>
                </a:solidFill>
                <a:latin typeface="Century Gothic" pitchFamily="34" charset="0"/>
                <a:hlinkClick r:id="rId3"/>
              </a:rPr>
              <a:t>http://www.stellarium.org</a:t>
            </a:r>
            <a:endParaRPr lang="pt-BR" sz="3600" b="0" dirty="0" smtClean="0">
              <a:solidFill>
                <a:srgbClr val="00B0F0"/>
              </a:solidFill>
              <a:latin typeface="Century Gothic" pitchFamily="34" charset="0"/>
            </a:endParaRPr>
          </a:p>
          <a:p>
            <a:endParaRPr lang="pt-BR" sz="3600" b="0" dirty="0" smtClean="0">
              <a:solidFill>
                <a:srgbClr val="FFC000"/>
              </a:solidFill>
              <a:effectLst>
                <a:outerShdw blurRad="38100" dist="38100" dir="2700000" algn="tl">
                  <a:srgbClr val="000000">
                    <a:alpha val="43137"/>
                  </a:srgbClr>
                </a:outerShdw>
              </a:effectLst>
              <a:latin typeface="Century Gothic" pitchFamily="34" charset="0"/>
            </a:endParaRPr>
          </a:p>
          <a:p>
            <a:endParaRPr lang="pt-BR" sz="3600" b="0" dirty="0">
              <a:solidFill>
                <a:srgbClr val="FFC000"/>
              </a:solidFill>
              <a:effectLst>
                <a:outerShdw blurRad="38100" dist="38100" dir="2700000" algn="tl">
                  <a:srgbClr val="000000">
                    <a:alpha val="43137"/>
                  </a:srgbClr>
                </a:outerShdw>
              </a:effectLst>
              <a:latin typeface="Century Gothic" pitchFamily="34" charset="0"/>
            </a:endParaRPr>
          </a:p>
        </p:txBody>
      </p:sp>
    </p:spTree>
  </p:cSld>
  <p:clrMapOvr>
    <a:masterClrMapping/>
  </p:clrMapOvr>
  <p:transition spd="slow">
    <p:fade/>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p:cNvSpPr>
            <a:spLocks noGrp="1" noChangeArrowheads="1"/>
          </p:cNvSpPr>
          <p:nvPr>
            <p:ph type="ctrTitle"/>
          </p:nvPr>
        </p:nvSpPr>
        <p:spPr bwMode="auto">
          <a:xfrm>
            <a:off x="685800" y="1772816"/>
            <a:ext cx="7772400" cy="14700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tabLst/>
            </a:pPr>
            <a:r>
              <a:rPr kumimoji="0" lang="pt-BR" sz="3600" b="1" i="0" u="none" strike="noStrike" cap="none" normalizeH="0" baseline="0" dirty="0" smtClean="0">
                <a:ln>
                  <a:noFill/>
                </a:ln>
                <a:solidFill>
                  <a:schemeClr val="bg1"/>
                </a:solidFill>
                <a:effectLst/>
                <a:latin typeface="Century Gothic" pitchFamily="34" charset="0"/>
                <a:ea typeface="Times New Roman" pitchFamily="18" charset="0"/>
                <a:cs typeface="Arial" pitchFamily="34" charset="0"/>
              </a:rPr>
              <a:t>Indicações para estudos</a:t>
            </a:r>
            <a:br>
              <a:rPr kumimoji="0" lang="pt-BR" sz="3600" b="1" i="0" u="none" strike="noStrike" cap="none" normalizeH="0" baseline="0" dirty="0" smtClean="0">
                <a:ln>
                  <a:noFill/>
                </a:ln>
                <a:solidFill>
                  <a:schemeClr val="bg1"/>
                </a:solidFill>
                <a:effectLst/>
                <a:latin typeface="Century Gothic" pitchFamily="34" charset="0"/>
                <a:ea typeface="Times New Roman" pitchFamily="18" charset="0"/>
                <a:cs typeface="Arial" pitchFamily="34" charset="0"/>
              </a:rPr>
            </a:br>
            <a:r>
              <a:rPr lang="pt-BR" sz="3600" dirty="0" smtClean="0">
                <a:solidFill>
                  <a:schemeClr val="bg1"/>
                </a:solidFill>
                <a:latin typeface="Century Gothic" pitchFamily="34" charset="0"/>
                <a:ea typeface="Times New Roman" pitchFamily="18" charset="0"/>
                <a:cs typeface="Arial" pitchFamily="34" charset="0"/>
              </a:rPr>
              <a:t/>
            </a:r>
            <a:br>
              <a:rPr lang="pt-BR" sz="3600" dirty="0" smtClean="0">
                <a:solidFill>
                  <a:schemeClr val="bg1"/>
                </a:solidFill>
                <a:latin typeface="Century Gothic" pitchFamily="34" charset="0"/>
                <a:ea typeface="Times New Roman" pitchFamily="18" charset="0"/>
                <a:cs typeface="Arial" pitchFamily="34" charset="0"/>
              </a:rPr>
            </a:br>
            <a:r>
              <a:rPr kumimoji="0" lang="pt-BR" sz="2000" b="0" i="0" u="none" strike="noStrike" cap="none" normalizeH="0" baseline="0" dirty="0" smtClean="0">
                <a:ln>
                  <a:noFill/>
                </a:ln>
                <a:solidFill>
                  <a:srgbClr val="00B050"/>
                </a:solidFill>
                <a:effectLst/>
                <a:latin typeface="Century Gothic" pitchFamily="34" charset="0"/>
                <a:ea typeface="Times New Roman" pitchFamily="18" charset="0"/>
                <a:cs typeface="Arial" pitchFamily="34" charset="0"/>
              </a:rPr>
              <a:t/>
            </a:r>
            <a:br>
              <a:rPr kumimoji="0" lang="pt-BR" sz="2000" b="0" i="0" u="none" strike="noStrike" cap="none" normalizeH="0" baseline="0" dirty="0" smtClean="0">
                <a:ln>
                  <a:noFill/>
                </a:ln>
                <a:solidFill>
                  <a:srgbClr val="00B050"/>
                </a:solidFill>
                <a:effectLst/>
                <a:latin typeface="Century Gothic" pitchFamily="34" charset="0"/>
                <a:ea typeface="Times New Roman" pitchFamily="18" charset="0"/>
                <a:cs typeface="Arial" pitchFamily="34" charset="0"/>
              </a:rPr>
            </a:br>
            <a:endParaRPr kumimoji="0" lang="pt-BR" sz="2000" b="0" i="0" u="none" strike="noStrike" cap="none" normalizeH="0" baseline="0" dirty="0" smtClean="0">
              <a:ln>
                <a:noFill/>
              </a:ln>
              <a:solidFill>
                <a:srgbClr val="00B050"/>
              </a:solidFill>
              <a:effectLst/>
              <a:latin typeface="Century Gothic" pitchFamily="34" charset="0"/>
              <a:cs typeface="Arial" pitchFamily="34" charset="0"/>
            </a:endParaRPr>
          </a:p>
        </p:txBody>
      </p:sp>
      <p:sp>
        <p:nvSpPr>
          <p:cNvPr id="3" name="Subtítulo 2"/>
          <p:cNvSpPr>
            <a:spLocks noGrp="1"/>
          </p:cNvSpPr>
          <p:nvPr>
            <p:ph type="subTitle" idx="1"/>
          </p:nvPr>
        </p:nvSpPr>
        <p:spPr>
          <a:xfrm>
            <a:off x="539552" y="2564904"/>
            <a:ext cx="7920880" cy="3240360"/>
          </a:xfrm>
          <a:ln>
            <a:noFill/>
          </a:ln>
        </p:spPr>
        <p:txBody>
          <a:bodyPr/>
          <a:lstStyle/>
          <a:p>
            <a:pPr algn="l">
              <a:buClr>
                <a:srgbClr val="00B0F0"/>
              </a:buClr>
              <a:buFont typeface="Wingdings" pitchFamily="2" charset="2"/>
              <a:buChar char="v"/>
            </a:pPr>
            <a:r>
              <a:rPr lang="pt-BR" b="0" dirty="0" smtClean="0">
                <a:solidFill>
                  <a:srgbClr val="00C85A"/>
                </a:solidFill>
                <a:latin typeface="Century Gothic" pitchFamily="34" charset="0"/>
                <a:hlinkClick r:id="rId3" action="ppaction://hlinkfile"/>
              </a:rPr>
              <a:t>Material de estudo para </a:t>
            </a:r>
            <a:r>
              <a:rPr lang="pt-BR" b="0" i="1" dirty="0" smtClean="0">
                <a:solidFill>
                  <a:srgbClr val="00C85A"/>
                </a:solidFill>
                <a:latin typeface="Century Gothic" pitchFamily="34" charset="0"/>
                <a:hlinkClick r:id="rId3" action="ppaction://hlinkfile"/>
              </a:rPr>
              <a:t>download</a:t>
            </a:r>
            <a:endParaRPr lang="pt-BR" b="0" i="1" dirty="0" smtClean="0">
              <a:solidFill>
                <a:srgbClr val="00C85A"/>
              </a:solidFill>
              <a:latin typeface="Century Gothic" pitchFamily="34" charset="0"/>
            </a:endParaRPr>
          </a:p>
          <a:p>
            <a:pPr algn="l">
              <a:buClr>
                <a:srgbClr val="00B0F0"/>
              </a:buClr>
              <a:buFont typeface="Wingdings" pitchFamily="2" charset="2"/>
              <a:buChar char="v"/>
            </a:pPr>
            <a:endParaRPr lang="pt-BR" b="0" i="1" dirty="0" smtClean="0">
              <a:solidFill>
                <a:srgbClr val="00C85A"/>
              </a:solidFill>
              <a:latin typeface="Century Gothic" pitchFamily="34" charset="0"/>
            </a:endParaRPr>
          </a:p>
          <a:p>
            <a:pPr algn="l">
              <a:buClr>
                <a:srgbClr val="00B0F0"/>
              </a:buClr>
              <a:buFont typeface="Wingdings" pitchFamily="2" charset="2"/>
              <a:buChar char="v"/>
            </a:pPr>
            <a:r>
              <a:rPr lang="pt-BR" b="0" dirty="0" smtClean="0">
                <a:solidFill>
                  <a:srgbClr val="00C85A"/>
                </a:solidFill>
                <a:latin typeface="Century Gothic" pitchFamily="34" charset="0"/>
                <a:hlinkClick r:id="rId4" action="ppaction://hlinkfile"/>
              </a:rPr>
              <a:t>Teclas de atalho do </a:t>
            </a:r>
            <a:r>
              <a:rPr lang="pt-BR" b="0" dirty="0" err="1" smtClean="0">
                <a:solidFill>
                  <a:srgbClr val="00C85A"/>
                </a:solidFill>
                <a:latin typeface="Century Gothic" pitchFamily="34" charset="0"/>
                <a:hlinkClick r:id="rId4" action="ppaction://hlinkfile"/>
              </a:rPr>
              <a:t>Stellarium</a:t>
            </a:r>
            <a:endParaRPr lang="pt-BR" b="0" dirty="0" smtClean="0">
              <a:solidFill>
                <a:srgbClr val="00C85A"/>
              </a:solidFill>
              <a:latin typeface="Century Gothic" pitchFamily="34" charset="0"/>
            </a:endParaRPr>
          </a:p>
          <a:p>
            <a:pPr algn="l">
              <a:buClr>
                <a:srgbClr val="00B0F0"/>
              </a:buClr>
              <a:buFont typeface="Wingdings" pitchFamily="2" charset="2"/>
              <a:buChar char="v"/>
            </a:pPr>
            <a:endParaRPr lang="pt-BR" b="0" dirty="0">
              <a:solidFill>
                <a:srgbClr val="00C85A"/>
              </a:solidFill>
              <a:latin typeface="Century Gothic" pitchFamily="34" charset="0"/>
            </a:endParaRPr>
          </a:p>
          <a:p>
            <a:pPr algn="l">
              <a:buClr>
                <a:srgbClr val="00B0F0"/>
              </a:buClr>
              <a:buFont typeface="Wingdings" pitchFamily="2" charset="2"/>
              <a:buChar char="v"/>
            </a:pPr>
            <a:r>
              <a:rPr lang="pt-BR" b="0" dirty="0" smtClean="0">
                <a:solidFill>
                  <a:srgbClr val="00B0F0"/>
                </a:solidFill>
                <a:latin typeface="Century Gothic" pitchFamily="34" charset="0"/>
                <a:hlinkClick r:id="rId5" action="ppaction://hlinkfile"/>
              </a:rPr>
              <a:t>Livros e links sobre OC</a:t>
            </a:r>
            <a:endParaRPr lang="pt-BR" b="0" dirty="0" smtClean="0">
              <a:solidFill>
                <a:srgbClr val="00B0F0"/>
              </a:solidFill>
              <a:latin typeface="Century Gothic" pitchFamily="34" charset="0"/>
            </a:endParaRPr>
          </a:p>
          <a:p>
            <a:pPr algn="l">
              <a:buClr>
                <a:srgbClr val="00B0F0"/>
              </a:buClr>
              <a:buFont typeface="Wingdings" pitchFamily="2" charset="2"/>
              <a:buChar char="v"/>
            </a:pPr>
            <a:endParaRPr lang="pt-BR" b="0" dirty="0">
              <a:solidFill>
                <a:srgbClr val="00C85A"/>
              </a:solidFill>
              <a:latin typeface="Century Gothic" pitchFamily="34" charset="0"/>
            </a:endParaRPr>
          </a:p>
        </p:txBody>
      </p:sp>
    </p:spTree>
    <p:extLst>
      <p:ext uri="{BB962C8B-B14F-4D97-AF65-F5344CB8AC3E}">
        <p14:creationId xmlns:p14="http://schemas.microsoft.com/office/powerpoint/2010/main" val="2187061610"/>
      </p:ext>
    </p:extLst>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ítulo 1"/>
          <p:cNvSpPr>
            <a:spLocks noGrp="1"/>
          </p:cNvSpPr>
          <p:nvPr>
            <p:ph type="title"/>
          </p:nvPr>
        </p:nvSpPr>
        <p:spPr>
          <a:xfrm>
            <a:off x="683568" y="2492896"/>
            <a:ext cx="7772400" cy="1143000"/>
          </a:xfrm>
        </p:spPr>
        <p:txBody>
          <a:bodyPr/>
          <a:lstStyle/>
          <a:p>
            <a:r>
              <a:rPr lang="pt-BR" dirty="0" smtClean="0">
                <a:solidFill>
                  <a:schemeClr val="bg1"/>
                </a:solidFill>
                <a:latin typeface="Century Gothic" pitchFamily="34" charset="0"/>
              </a:rPr>
              <a:t>As Três </a:t>
            </a:r>
            <a:r>
              <a:rPr lang="pt-BR" dirty="0" err="1" smtClean="0">
                <a:solidFill>
                  <a:schemeClr val="bg1"/>
                </a:solidFill>
                <a:latin typeface="Century Gothic" pitchFamily="34" charset="0"/>
              </a:rPr>
              <a:t>Marias</a:t>
            </a:r>
            <a:endParaRPr lang="pt-BR" dirty="0" smtClean="0">
              <a:solidFill>
                <a:schemeClr val="bg1"/>
              </a:solidFill>
              <a:latin typeface="Century Gothic" pitchFamily="34" charset="0"/>
            </a:endParaRPr>
          </a:p>
        </p:txBody>
      </p:sp>
    </p:spTree>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2" cstate="print">
            <a:lum bright="15000" contrast="19000"/>
          </a:blip>
          <a:srcRect/>
          <a:stretch>
            <a:fillRect/>
          </a:stretch>
        </p:blipFill>
        <p:spPr bwMode="auto">
          <a:xfrm>
            <a:off x="71438" y="991319"/>
            <a:ext cx="8924925" cy="5534025"/>
          </a:xfrm>
          <a:prstGeom prst="rect">
            <a:avLst/>
          </a:prstGeom>
          <a:noFill/>
          <a:ln w="12700">
            <a:noFill/>
            <a:miter lim="800000"/>
            <a:headEnd type="none" w="sm" len="sm"/>
            <a:tailEnd type="none" w="sm" len="sm"/>
          </a:ln>
        </p:spPr>
      </p:pic>
      <p:sp>
        <p:nvSpPr>
          <p:cNvPr id="27651" name="Título 1"/>
          <p:cNvSpPr>
            <a:spLocks noGrp="1"/>
          </p:cNvSpPr>
          <p:nvPr>
            <p:ph type="title"/>
          </p:nvPr>
        </p:nvSpPr>
        <p:spPr>
          <a:xfrm>
            <a:off x="714375" y="0"/>
            <a:ext cx="7772400" cy="1143000"/>
          </a:xfrm>
        </p:spPr>
        <p:txBody>
          <a:bodyPr/>
          <a:lstStyle/>
          <a:p>
            <a:r>
              <a:rPr lang="pt-BR" smtClean="0">
                <a:solidFill>
                  <a:schemeClr val="bg1"/>
                </a:solidFill>
                <a:latin typeface="Century Gothic" pitchFamily="34" charset="0"/>
              </a:rPr>
              <a:t>A constelação </a:t>
            </a:r>
            <a:r>
              <a:rPr lang="pt-BR" dirty="0" smtClean="0">
                <a:solidFill>
                  <a:schemeClr val="bg1"/>
                </a:solidFill>
                <a:latin typeface="Century Gothic" pitchFamily="34" charset="0"/>
              </a:rPr>
              <a:t>de </a:t>
            </a:r>
            <a:r>
              <a:rPr lang="pt-BR" dirty="0" err="1" smtClean="0">
                <a:solidFill>
                  <a:schemeClr val="bg1"/>
                </a:solidFill>
                <a:latin typeface="Century Gothic" pitchFamily="34" charset="0"/>
              </a:rPr>
              <a:t>Órion</a:t>
            </a:r>
            <a:endParaRPr lang="pt-BR" dirty="0" smtClean="0">
              <a:solidFill>
                <a:schemeClr val="bg1"/>
              </a:solidFill>
              <a:latin typeface="Century Gothic" pitchFamily="34" charset="0"/>
            </a:endParaRPr>
          </a:p>
        </p:txBody>
      </p:sp>
      <p:cxnSp>
        <p:nvCxnSpPr>
          <p:cNvPr id="18" name="Conector reto 17"/>
          <p:cNvCxnSpPr/>
          <p:nvPr/>
        </p:nvCxnSpPr>
        <p:spPr bwMode="auto">
          <a:xfrm rot="10800000">
            <a:off x="3000375" y="3071813"/>
            <a:ext cx="1643063" cy="857250"/>
          </a:xfrm>
          <a:prstGeom prst="line">
            <a:avLst/>
          </a:prstGeom>
          <a:solidFill>
            <a:schemeClr val="accent1"/>
          </a:solidFill>
          <a:ln w="25400" cap="flat" cmpd="sng" algn="ctr">
            <a:solidFill>
              <a:srgbClr val="00B0F0"/>
            </a:solidFill>
            <a:prstDash val="dash"/>
            <a:round/>
            <a:headEnd type="none" w="sm" len="sm"/>
            <a:tailEnd type="arrow" w="lg" len="lg"/>
          </a:ln>
          <a:effectLst/>
        </p:spPr>
      </p:cxnSp>
      <p:grpSp>
        <p:nvGrpSpPr>
          <p:cNvPr id="2" name="Grupo 50"/>
          <p:cNvGrpSpPr>
            <a:grpSpLocks/>
          </p:cNvGrpSpPr>
          <p:nvPr/>
        </p:nvGrpSpPr>
        <p:grpSpPr bwMode="auto">
          <a:xfrm>
            <a:off x="3571875" y="4852403"/>
            <a:ext cx="1643063" cy="648285"/>
            <a:chOff x="5214942" y="4209471"/>
            <a:chExt cx="1643074" cy="648289"/>
          </a:xfrm>
        </p:grpSpPr>
        <p:sp>
          <p:nvSpPr>
            <p:cNvPr id="27671" name="Elipse 24"/>
            <p:cNvSpPr>
              <a:spLocks noChangeArrowheads="1"/>
            </p:cNvSpPr>
            <p:nvPr/>
          </p:nvSpPr>
          <p:spPr bwMode="auto">
            <a:xfrm>
              <a:off x="5696659" y="4209471"/>
              <a:ext cx="357190" cy="357190"/>
            </a:xfrm>
            <a:prstGeom prst="ellipse">
              <a:avLst/>
            </a:prstGeom>
            <a:noFill/>
            <a:ln w="25400" algn="ctr">
              <a:solidFill>
                <a:schemeClr val="bg1"/>
              </a:solidFill>
              <a:round/>
              <a:headEnd type="none" w="sm" len="sm"/>
              <a:tailEnd type="none" w="sm" len="sm"/>
            </a:ln>
          </p:spPr>
          <p:txBody>
            <a:bodyPr/>
            <a:lstStyle/>
            <a:p>
              <a:endParaRPr lang="pt-BR">
                <a:latin typeface="Century Gothic" pitchFamily="34" charset="0"/>
              </a:endParaRPr>
            </a:p>
          </p:txBody>
        </p:sp>
        <p:sp>
          <p:nvSpPr>
            <p:cNvPr id="27672" name="CaixaDeTexto 30"/>
            <p:cNvSpPr txBox="1">
              <a:spLocks noChangeArrowheads="1"/>
            </p:cNvSpPr>
            <p:nvPr/>
          </p:nvSpPr>
          <p:spPr bwMode="auto">
            <a:xfrm>
              <a:off x="5214942" y="4519206"/>
              <a:ext cx="1643074" cy="338554"/>
            </a:xfrm>
            <a:prstGeom prst="rect">
              <a:avLst/>
            </a:prstGeom>
            <a:noFill/>
            <a:ln w="9525">
              <a:noFill/>
              <a:miter lim="800000"/>
              <a:headEnd/>
              <a:tailEnd/>
            </a:ln>
          </p:spPr>
          <p:txBody>
            <a:bodyPr>
              <a:spAutoFit/>
            </a:bodyPr>
            <a:lstStyle/>
            <a:p>
              <a:r>
                <a:rPr lang="pt-BR">
                  <a:solidFill>
                    <a:schemeClr val="bg1"/>
                  </a:solidFill>
                  <a:latin typeface="Century Gothic" pitchFamily="34" charset="0"/>
                </a:rPr>
                <a:t>Beteugeuse</a:t>
              </a:r>
            </a:p>
          </p:txBody>
        </p:sp>
      </p:grpSp>
      <p:grpSp>
        <p:nvGrpSpPr>
          <p:cNvPr id="3" name="Grupo 48"/>
          <p:cNvGrpSpPr>
            <a:grpSpLocks/>
          </p:cNvGrpSpPr>
          <p:nvPr/>
        </p:nvGrpSpPr>
        <p:grpSpPr bwMode="auto">
          <a:xfrm>
            <a:off x="5214938" y="2947988"/>
            <a:ext cx="1643062" cy="409575"/>
            <a:chOff x="6286512" y="3000372"/>
            <a:chExt cx="1643074" cy="409992"/>
          </a:xfrm>
        </p:grpSpPr>
        <p:sp>
          <p:nvSpPr>
            <p:cNvPr id="27669" name="CaixaDeTexto 27"/>
            <p:cNvSpPr txBox="1">
              <a:spLocks noChangeArrowheads="1"/>
            </p:cNvSpPr>
            <p:nvPr/>
          </p:nvSpPr>
          <p:spPr bwMode="auto">
            <a:xfrm>
              <a:off x="6286512" y="3071810"/>
              <a:ext cx="1643074" cy="338554"/>
            </a:xfrm>
            <a:prstGeom prst="rect">
              <a:avLst/>
            </a:prstGeom>
            <a:noFill/>
            <a:ln w="9525">
              <a:noFill/>
              <a:miter lim="800000"/>
              <a:headEnd/>
              <a:tailEnd/>
            </a:ln>
          </p:spPr>
          <p:txBody>
            <a:bodyPr>
              <a:spAutoFit/>
            </a:bodyPr>
            <a:lstStyle/>
            <a:p>
              <a:r>
                <a:rPr lang="pt-BR">
                  <a:solidFill>
                    <a:schemeClr val="bg1"/>
                  </a:solidFill>
                  <a:latin typeface="Century Gothic" pitchFamily="34" charset="0"/>
                </a:rPr>
                <a:t>Rigel</a:t>
              </a:r>
            </a:p>
          </p:txBody>
        </p:sp>
        <p:sp>
          <p:nvSpPr>
            <p:cNvPr id="27670" name="Elipse 37"/>
            <p:cNvSpPr>
              <a:spLocks noChangeArrowheads="1"/>
            </p:cNvSpPr>
            <p:nvPr/>
          </p:nvSpPr>
          <p:spPr bwMode="auto">
            <a:xfrm>
              <a:off x="6383954" y="3000372"/>
              <a:ext cx="357190" cy="357190"/>
            </a:xfrm>
            <a:prstGeom prst="ellipse">
              <a:avLst/>
            </a:prstGeom>
            <a:noFill/>
            <a:ln w="25400" algn="ctr">
              <a:solidFill>
                <a:schemeClr val="bg1"/>
              </a:solidFill>
              <a:round/>
              <a:headEnd type="none" w="sm" len="sm"/>
              <a:tailEnd type="none" w="sm" len="sm"/>
            </a:ln>
          </p:spPr>
          <p:txBody>
            <a:bodyPr/>
            <a:lstStyle/>
            <a:p>
              <a:endParaRPr lang="pt-BR">
                <a:latin typeface="Century Gothic" pitchFamily="34" charset="0"/>
              </a:endParaRPr>
            </a:p>
          </p:txBody>
        </p:sp>
      </p:grpSp>
      <p:grpSp>
        <p:nvGrpSpPr>
          <p:cNvPr id="4" name="Grupo 46"/>
          <p:cNvGrpSpPr>
            <a:grpSpLocks/>
          </p:cNvGrpSpPr>
          <p:nvPr/>
        </p:nvGrpSpPr>
        <p:grpSpPr bwMode="auto">
          <a:xfrm>
            <a:off x="1285875" y="3143250"/>
            <a:ext cx="1643063" cy="642938"/>
            <a:chOff x="4429124" y="3143248"/>
            <a:chExt cx="1643074" cy="642942"/>
          </a:xfrm>
        </p:grpSpPr>
        <p:sp>
          <p:nvSpPr>
            <p:cNvPr id="27667" name="CaixaDeTexto 29"/>
            <p:cNvSpPr txBox="1">
              <a:spLocks noChangeArrowheads="1"/>
            </p:cNvSpPr>
            <p:nvPr/>
          </p:nvSpPr>
          <p:spPr bwMode="auto">
            <a:xfrm>
              <a:off x="4429124" y="3447636"/>
              <a:ext cx="1643074" cy="338554"/>
            </a:xfrm>
            <a:prstGeom prst="rect">
              <a:avLst/>
            </a:prstGeom>
            <a:noFill/>
            <a:ln w="9525">
              <a:noFill/>
              <a:miter lim="800000"/>
              <a:headEnd/>
              <a:tailEnd/>
            </a:ln>
          </p:spPr>
          <p:txBody>
            <a:bodyPr>
              <a:spAutoFit/>
            </a:bodyPr>
            <a:lstStyle/>
            <a:p>
              <a:r>
                <a:rPr lang="pt-BR" dirty="0" err="1">
                  <a:solidFill>
                    <a:schemeClr val="bg1"/>
                  </a:solidFill>
                  <a:latin typeface="Century Gothic" pitchFamily="34" charset="0"/>
                </a:rPr>
                <a:t>Aldebaran</a:t>
              </a:r>
              <a:endParaRPr lang="pt-BR" dirty="0">
                <a:solidFill>
                  <a:schemeClr val="bg1"/>
                </a:solidFill>
                <a:latin typeface="Century Gothic" pitchFamily="34" charset="0"/>
              </a:endParaRPr>
            </a:p>
          </p:txBody>
        </p:sp>
        <p:sp>
          <p:nvSpPr>
            <p:cNvPr id="27668" name="Elipse 38"/>
            <p:cNvSpPr>
              <a:spLocks noChangeArrowheads="1"/>
            </p:cNvSpPr>
            <p:nvPr/>
          </p:nvSpPr>
          <p:spPr bwMode="auto">
            <a:xfrm>
              <a:off x="5156506" y="3143248"/>
              <a:ext cx="357190" cy="357190"/>
            </a:xfrm>
            <a:prstGeom prst="ellipse">
              <a:avLst/>
            </a:prstGeom>
            <a:noFill/>
            <a:ln w="25400" algn="ctr">
              <a:solidFill>
                <a:schemeClr val="bg1"/>
              </a:solidFill>
              <a:round/>
              <a:headEnd type="none" w="sm" len="sm"/>
              <a:tailEnd type="none" w="sm" len="sm"/>
            </a:ln>
          </p:spPr>
          <p:txBody>
            <a:bodyPr/>
            <a:lstStyle/>
            <a:p>
              <a:endParaRPr lang="pt-BR">
                <a:latin typeface="Century Gothic" pitchFamily="34" charset="0"/>
              </a:endParaRPr>
            </a:p>
          </p:txBody>
        </p:sp>
      </p:grpSp>
      <p:sp>
        <p:nvSpPr>
          <p:cNvPr id="47123" name="CaixaDeTexto 41"/>
          <p:cNvSpPr txBox="1">
            <a:spLocks noChangeArrowheads="1"/>
          </p:cNvSpPr>
          <p:nvPr/>
        </p:nvSpPr>
        <p:spPr bwMode="auto">
          <a:xfrm>
            <a:off x="4071938" y="4429125"/>
            <a:ext cx="1643062" cy="338138"/>
          </a:xfrm>
          <a:prstGeom prst="rect">
            <a:avLst/>
          </a:prstGeom>
          <a:noFill/>
          <a:ln w="9525">
            <a:noFill/>
            <a:miter lim="800000"/>
            <a:headEnd/>
            <a:tailEnd/>
          </a:ln>
        </p:spPr>
        <p:txBody>
          <a:bodyPr>
            <a:spAutoFit/>
          </a:bodyPr>
          <a:lstStyle/>
          <a:p>
            <a:r>
              <a:rPr lang="pt-BR">
                <a:solidFill>
                  <a:schemeClr val="bg1"/>
                </a:solidFill>
                <a:latin typeface="Century Gothic" pitchFamily="34" charset="0"/>
              </a:rPr>
              <a:t>Mintaka</a:t>
            </a:r>
          </a:p>
        </p:txBody>
      </p:sp>
      <p:sp>
        <p:nvSpPr>
          <p:cNvPr id="47121" name="Elipse 43"/>
          <p:cNvSpPr>
            <a:spLocks noChangeArrowheads="1"/>
          </p:cNvSpPr>
          <p:nvPr/>
        </p:nvSpPr>
        <p:spPr bwMode="auto">
          <a:xfrm>
            <a:off x="4736545" y="3923872"/>
            <a:ext cx="142875" cy="152400"/>
          </a:xfrm>
          <a:prstGeom prst="ellipse">
            <a:avLst/>
          </a:prstGeom>
          <a:noFill/>
          <a:ln w="25400" algn="ctr">
            <a:solidFill>
              <a:schemeClr val="bg1"/>
            </a:solidFill>
            <a:round/>
            <a:headEnd type="none" w="sm" len="sm"/>
            <a:tailEnd type="none" w="sm" len="sm"/>
          </a:ln>
        </p:spPr>
        <p:txBody>
          <a:bodyPr/>
          <a:lstStyle/>
          <a:p>
            <a:endParaRPr lang="pt-BR">
              <a:latin typeface="Century Gothic" pitchFamily="34" charset="0"/>
            </a:endParaRPr>
          </a:p>
        </p:txBody>
      </p:sp>
      <p:sp>
        <p:nvSpPr>
          <p:cNvPr id="55" name="CaixaDeTexto 54"/>
          <p:cNvSpPr txBox="1"/>
          <p:nvPr/>
        </p:nvSpPr>
        <p:spPr>
          <a:xfrm>
            <a:off x="0" y="6581775"/>
            <a:ext cx="6000750" cy="276225"/>
          </a:xfrm>
          <a:prstGeom prst="rect">
            <a:avLst/>
          </a:prstGeom>
          <a:noFill/>
        </p:spPr>
        <p:txBody>
          <a:bodyPr>
            <a:spAutoFit/>
          </a:bodyPr>
          <a:lstStyle/>
          <a:p>
            <a:pPr>
              <a:defRPr/>
            </a:pPr>
            <a:r>
              <a:rPr lang="pt-BR" sz="1200" dirty="0">
                <a:solidFill>
                  <a:srgbClr val="00B0F0"/>
                </a:solidFill>
                <a:latin typeface="Century Gothic" pitchFamily="34" charset="0"/>
              </a:rPr>
              <a:t>Crédito da imagem: software </a:t>
            </a:r>
            <a:r>
              <a:rPr lang="pt-BR" sz="1200" dirty="0" err="1">
                <a:solidFill>
                  <a:srgbClr val="00B0F0"/>
                </a:solidFill>
                <a:latin typeface="Century Gothic" pitchFamily="34" charset="0"/>
              </a:rPr>
              <a:t>stellarium</a:t>
            </a:r>
            <a:r>
              <a:rPr lang="pt-BR" sz="1200" dirty="0">
                <a:solidFill>
                  <a:srgbClr val="00B0F0"/>
                </a:solidFill>
                <a:latin typeface="Century Gothic" pitchFamily="34" charset="0"/>
              </a:rPr>
              <a:t>, disponível em </a:t>
            </a:r>
            <a:r>
              <a:rPr lang="pt-BR" sz="1200" dirty="0" smtClean="0">
                <a:solidFill>
                  <a:srgbClr val="00B0F0"/>
                </a:solidFill>
                <a:latin typeface="Century Gothic" pitchFamily="34" charset="0"/>
              </a:rPr>
              <a:t>www.stellarium.org</a:t>
            </a:r>
            <a:endParaRPr lang="pt-BR" sz="1200" dirty="0">
              <a:solidFill>
                <a:srgbClr val="00B0F0"/>
              </a:solidFill>
              <a:latin typeface="Century Gothic" pitchFamily="34" charset="0"/>
            </a:endParaRPr>
          </a:p>
        </p:txBody>
      </p:sp>
      <p:sp>
        <p:nvSpPr>
          <p:cNvPr id="36" name="Elipse 43"/>
          <p:cNvSpPr>
            <a:spLocks noChangeArrowheads="1"/>
          </p:cNvSpPr>
          <p:nvPr/>
        </p:nvSpPr>
        <p:spPr bwMode="auto">
          <a:xfrm>
            <a:off x="4888945" y="3995309"/>
            <a:ext cx="142875" cy="152400"/>
          </a:xfrm>
          <a:prstGeom prst="ellipse">
            <a:avLst/>
          </a:prstGeom>
          <a:noFill/>
          <a:ln w="25400" algn="ctr">
            <a:solidFill>
              <a:schemeClr val="bg1"/>
            </a:solidFill>
            <a:round/>
            <a:headEnd type="none" w="sm" len="sm"/>
            <a:tailEnd type="none" w="sm" len="sm"/>
          </a:ln>
        </p:spPr>
        <p:txBody>
          <a:bodyPr/>
          <a:lstStyle/>
          <a:p>
            <a:endParaRPr lang="pt-BR">
              <a:latin typeface="Century Gothic" pitchFamily="34" charset="0"/>
            </a:endParaRPr>
          </a:p>
        </p:txBody>
      </p:sp>
      <p:sp>
        <p:nvSpPr>
          <p:cNvPr id="37" name="Elipse 43"/>
          <p:cNvSpPr>
            <a:spLocks noChangeArrowheads="1"/>
          </p:cNvSpPr>
          <p:nvPr/>
        </p:nvSpPr>
        <p:spPr bwMode="auto">
          <a:xfrm>
            <a:off x="5028343" y="4084940"/>
            <a:ext cx="142875" cy="152400"/>
          </a:xfrm>
          <a:prstGeom prst="ellipse">
            <a:avLst/>
          </a:prstGeom>
          <a:noFill/>
          <a:ln w="25400" algn="ctr">
            <a:solidFill>
              <a:schemeClr val="bg1"/>
            </a:solidFill>
            <a:round/>
            <a:headEnd type="none" w="sm" len="sm"/>
            <a:tailEnd type="none" w="sm" len="sm"/>
          </a:ln>
        </p:spPr>
        <p:txBody>
          <a:bodyPr/>
          <a:lstStyle/>
          <a:p>
            <a:endParaRPr lang="pt-BR">
              <a:latin typeface="Century Gothic" pitchFamily="34" charset="0"/>
            </a:endParaRPr>
          </a:p>
        </p:txBody>
      </p:sp>
      <p:cxnSp>
        <p:nvCxnSpPr>
          <p:cNvPr id="74" name="Conector reto 32"/>
          <p:cNvCxnSpPr>
            <a:cxnSpLocks noChangeShapeType="1"/>
          </p:cNvCxnSpPr>
          <p:nvPr/>
        </p:nvCxnSpPr>
        <p:spPr bwMode="auto">
          <a:xfrm rot="16200000" flipV="1">
            <a:off x="4643438" y="4286250"/>
            <a:ext cx="357188" cy="71437"/>
          </a:xfrm>
          <a:prstGeom prst="straightConnector1">
            <a:avLst/>
          </a:prstGeom>
          <a:noFill/>
          <a:ln w="25400" algn="ctr">
            <a:solidFill>
              <a:schemeClr val="bg1"/>
            </a:solidFill>
            <a:round/>
            <a:headEnd type="none" w="sm" len="sm"/>
            <a:tailEnd type="arrow" w="sm" len="sm"/>
          </a:ln>
        </p:spPr>
      </p:cxnSp>
      <p:cxnSp>
        <p:nvCxnSpPr>
          <p:cNvPr id="82" name="Conector reto 32"/>
          <p:cNvCxnSpPr>
            <a:cxnSpLocks noChangeShapeType="1"/>
          </p:cNvCxnSpPr>
          <p:nvPr/>
        </p:nvCxnSpPr>
        <p:spPr bwMode="auto">
          <a:xfrm rot="5400000">
            <a:off x="4964907" y="3750468"/>
            <a:ext cx="285750" cy="214313"/>
          </a:xfrm>
          <a:prstGeom prst="straightConnector1">
            <a:avLst/>
          </a:prstGeom>
          <a:noFill/>
          <a:ln w="25400" algn="ctr">
            <a:solidFill>
              <a:schemeClr val="bg1"/>
            </a:solidFill>
            <a:round/>
            <a:headEnd type="none" w="sm" len="sm"/>
            <a:tailEnd type="arrow" w="sm" len="sm"/>
          </a:ln>
        </p:spPr>
      </p:cxnSp>
      <p:cxnSp>
        <p:nvCxnSpPr>
          <p:cNvPr id="83" name="Conector reto 32"/>
          <p:cNvCxnSpPr>
            <a:cxnSpLocks noChangeShapeType="1"/>
          </p:cNvCxnSpPr>
          <p:nvPr/>
        </p:nvCxnSpPr>
        <p:spPr bwMode="auto">
          <a:xfrm rot="10800000">
            <a:off x="5214938" y="4214813"/>
            <a:ext cx="357187" cy="1587"/>
          </a:xfrm>
          <a:prstGeom prst="straightConnector1">
            <a:avLst/>
          </a:prstGeom>
          <a:noFill/>
          <a:ln w="25400" algn="ctr">
            <a:solidFill>
              <a:schemeClr val="bg1"/>
            </a:solidFill>
            <a:round/>
            <a:headEnd type="none" w="sm" len="sm"/>
            <a:tailEnd type="arrow" w="sm" len="sm"/>
          </a:ln>
        </p:spPr>
      </p:cxnSp>
      <p:sp>
        <p:nvSpPr>
          <p:cNvPr id="91" name="CaixaDeTexto 41"/>
          <p:cNvSpPr txBox="1">
            <a:spLocks noChangeArrowheads="1"/>
          </p:cNvSpPr>
          <p:nvPr/>
        </p:nvSpPr>
        <p:spPr bwMode="auto">
          <a:xfrm>
            <a:off x="4500563" y="3429000"/>
            <a:ext cx="1643062" cy="338138"/>
          </a:xfrm>
          <a:prstGeom prst="rect">
            <a:avLst/>
          </a:prstGeom>
          <a:noFill/>
          <a:ln w="9525">
            <a:noFill/>
            <a:miter lim="800000"/>
            <a:headEnd/>
            <a:tailEnd/>
          </a:ln>
        </p:spPr>
        <p:txBody>
          <a:bodyPr>
            <a:spAutoFit/>
          </a:bodyPr>
          <a:lstStyle/>
          <a:p>
            <a:r>
              <a:rPr lang="pt-BR" dirty="0" err="1">
                <a:solidFill>
                  <a:schemeClr val="bg1"/>
                </a:solidFill>
                <a:latin typeface="Century Gothic" pitchFamily="34" charset="0"/>
              </a:rPr>
              <a:t>Alnilan</a:t>
            </a:r>
            <a:endParaRPr lang="pt-BR" dirty="0">
              <a:solidFill>
                <a:schemeClr val="bg1"/>
              </a:solidFill>
              <a:latin typeface="Century Gothic" pitchFamily="34" charset="0"/>
            </a:endParaRPr>
          </a:p>
        </p:txBody>
      </p:sp>
      <p:sp>
        <p:nvSpPr>
          <p:cNvPr id="92" name="CaixaDeTexto 41"/>
          <p:cNvSpPr txBox="1">
            <a:spLocks noChangeArrowheads="1"/>
          </p:cNvSpPr>
          <p:nvPr/>
        </p:nvSpPr>
        <p:spPr bwMode="auto">
          <a:xfrm>
            <a:off x="5572125" y="4019550"/>
            <a:ext cx="1000125" cy="338138"/>
          </a:xfrm>
          <a:prstGeom prst="rect">
            <a:avLst/>
          </a:prstGeom>
          <a:noFill/>
          <a:ln w="9525">
            <a:noFill/>
            <a:miter lim="800000"/>
            <a:headEnd/>
            <a:tailEnd/>
          </a:ln>
        </p:spPr>
        <p:txBody>
          <a:bodyPr>
            <a:spAutoFit/>
          </a:bodyPr>
          <a:lstStyle/>
          <a:p>
            <a:pPr algn="l"/>
            <a:r>
              <a:rPr lang="pt-BR">
                <a:solidFill>
                  <a:schemeClr val="bg1"/>
                </a:solidFill>
                <a:latin typeface="Century Gothic" pitchFamily="34" charset="0"/>
              </a:rPr>
              <a:t>Alnitak</a:t>
            </a:r>
          </a:p>
        </p:txBody>
      </p:sp>
      <p:cxnSp>
        <p:nvCxnSpPr>
          <p:cNvPr id="25" name="Conector reto 24"/>
          <p:cNvCxnSpPr/>
          <p:nvPr/>
        </p:nvCxnSpPr>
        <p:spPr bwMode="auto">
          <a:xfrm>
            <a:off x="4644008" y="3933056"/>
            <a:ext cx="2397934" cy="1156462"/>
          </a:xfrm>
          <a:prstGeom prst="line">
            <a:avLst/>
          </a:prstGeom>
          <a:solidFill>
            <a:schemeClr val="accent1"/>
          </a:solidFill>
          <a:ln w="25400" cap="flat" cmpd="sng" algn="ctr">
            <a:solidFill>
              <a:srgbClr val="00B0F0"/>
            </a:solidFill>
            <a:prstDash val="dash"/>
            <a:round/>
            <a:headEnd type="none" w="sm" len="sm"/>
            <a:tailEnd type="arrow" w="lg" len="lg"/>
          </a:ln>
          <a:effectLst/>
        </p:spPr>
      </p:cxnSp>
      <p:grpSp>
        <p:nvGrpSpPr>
          <p:cNvPr id="29" name="Grupo 46"/>
          <p:cNvGrpSpPr>
            <a:grpSpLocks/>
          </p:cNvGrpSpPr>
          <p:nvPr/>
        </p:nvGrpSpPr>
        <p:grpSpPr bwMode="auto">
          <a:xfrm>
            <a:off x="6660232" y="5013176"/>
            <a:ext cx="1643063" cy="642938"/>
            <a:chOff x="4429124" y="3143248"/>
            <a:chExt cx="1643074" cy="642942"/>
          </a:xfrm>
        </p:grpSpPr>
        <p:sp>
          <p:nvSpPr>
            <p:cNvPr id="30" name="CaixaDeTexto 29"/>
            <p:cNvSpPr txBox="1">
              <a:spLocks noChangeArrowheads="1"/>
            </p:cNvSpPr>
            <p:nvPr/>
          </p:nvSpPr>
          <p:spPr bwMode="auto">
            <a:xfrm>
              <a:off x="4429124" y="3447636"/>
              <a:ext cx="1643074" cy="338554"/>
            </a:xfrm>
            <a:prstGeom prst="rect">
              <a:avLst/>
            </a:prstGeom>
            <a:noFill/>
            <a:ln w="9525">
              <a:noFill/>
              <a:miter lim="800000"/>
              <a:headEnd/>
              <a:tailEnd/>
            </a:ln>
          </p:spPr>
          <p:txBody>
            <a:bodyPr>
              <a:spAutoFit/>
            </a:bodyPr>
            <a:lstStyle/>
            <a:p>
              <a:r>
                <a:rPr lang="pt-BR" dirty="0" err="1" smtClean="0">
                  <a:solidFill>
                    <a:schemeClr val="bg1"/>
                  </a:solidFill>
                  <a:latin typeface="Century Gothic" pitchFamily="34" charset="0"/>
                </a:rPr>
                <a:t>Sírius</a:t>
              </a:r>
              <a:endParaRPr lang="pt-BR" dirty="0">
                <a:solidFill>
                  <a:schemeClr val="bg1"/>
                </a:solidFill>
                <a:latin typeface="Century Gothic" pitchFamily="34" charset="0"/>
              </a:endParaRPr>
            </a:p>
          </p:txBody>
        </p:sp>
        <p:sp>
          <p:nvSpPr>
            <p:cNvPr id="31" name="Elipse 38"/>
            <p:cNvSpPr>
              <a:spLocks noChangeArrowheads="1"/>
            </p:cNvSpPr>
            <p:nvPr/>
          </p:nvSpPr>
          <p:spPr bwMode="auto">
            <a:xfrm>
              <a:off x="5178176" y="3143248"/>
              <a:ext cx="357190" cy="357190"/>
            </a:xfrm>
            <a:prstGeom prst="ellipse">
              <a:avLst/>
            </a:prstGeom>
            <a:noFill/>
            <a:ln w="25400" algn="ctr">
              <a:solidFill>
                <a:schemeClr val="bg1"/>
              </a:solidFill>
              <a:round/>
              <a:headEnd type="none" w="sm" len="sm"/>
              <a:tailEnd type="none" w="sm" len="sm"/>
            </a:ln>
          </p:spPr>
          <p:txBody>
            <a:bodyPr/>
            <a:lstStyle/>
            <a:p>
              <a:endParaRPr lang="pt-BR">
                <a:latin typeface="Century Gothic" pitchFamily="34" charset="0"/>
              </a:endParaRPr>
            </a:p>
          </p:txBody>
        </p:sp>
      </p:grpSp>
      <p:sp>
        <p:nvSpPr>
          <p:cNvPr id="34" name="CaixaDeTexto 29"/>
          <p:cNvSpPr txBox="1">
            <a:spLocks noChangeArrowheads="1"/>
          </p:cNvSpPr>
          <p:nvPr/>
        </p:nvSpPr>
        <p:spPr bwMode="auto">
          <a:xfrm>
            <a:off x="395536" y="2132856"/>
            <a:ext cx="3600400" cy="707886"/>
          </a:xfrm>
          <a:prstGeom prst="rect">
            <a:avLst/>
          </a:prstGeom>
          <a:noFill/>
          <a:ln w="9525">
            <a:noFill/>
            <a:miter lim="800000"/>
            <a:headEnd/>
            <a:tailEnd/>
          </a:ln>
        </p:spPr>
        <p:txBody>
          <a:bodyPr wrap="square">
            <a:spAutoFit/>
          </a:bodyPr>
          <a:lstStyle/>
          <a:p>
            <a:r>
              <a:rPr lang="pt-BR" sz="2000" dirty="0" smtClean="0">
                <a:solidFill>
                  <a:srgbClr val="00B0F0"/>
                </a:solidFill>
                <a:latin typeface="Century Gothic" pitchFamily="34" charset="0"/>
              </a:rPr>
              <a:t>Constelação </a:t>
            </a:r>
          </a:p>
          <a:p>
            <a:r>
              <a:rPr lang="pt-BR" sz="2000" dirty="0" smtClean="0">
                <a:solidFill>
                  <a:srgbClr val="00B0F0"/>
                </a:solidFill>
                <a:latin typeface="Century Gothic" pitchFamily="34" charset="0"/>
              </a:rPr>
              <a:t>de Touro</a:t>
            </a:r>
            <a:endParaRPr lang="pt-BR" sz="2000" dirty="0">
              <a:solidFill>
                <a:srgbClr val="00B0F0"/>
              </a:solidFill>
              <a:latin typeface="Century Gothic" pitchFamily="34" charset="0"/>
            </a:endParaRPr>
          </a:p>
        </p:txBody>
      </p:sp>
      <p:sp>
        <p:nvSpPr>
          <p:cNvPr id="38" name="CaixaDeTexto 29"/>
          <p:cNvSpPr txBox="1">
            <a:spLocks noChangeArrowheads="1"/>
          </p:cNvSpPr>
          <p:nvPr/>
        </p:nvSpPr>
        <p:spPr bwMode="auto">
          <a:xfrm>
            <a:off x="6660232" y="5601434"/>
            <a:ext cx="2411760" cy="707886"/>
          </a:xfrm>
          <a:prstGeom prst="rect">
            <a:avLst/>
          </a:prstGeom>
          <a:noFill/>
          <a:ln w="9525">
            <a:noFill/>
            <a:miter lim="800000"/>
            <a:headEnd/>
            <a:tailEnd/>
          </a:ln>
        </p:spPr>
        <p:txBody>
          <a:bodyPr wrap="square">
            <a:spAutoFit/>
          </a:bodyPr>
          <a:lstStyle/>
          <a:p>
            <a:r>
              <a:rPr lang="pt-BR" sz="2000" dirty="0" smtClean="0">
                <a:solidFill>
                  <a:srgbClr val="00B0F0"/>
                </a:solidFill>
                <a:latin typeface="Century Gothic" pitchFamily="34" charset="0"/>
              </a:rPr>
              <a:t>Constelação </a:t>
            </a:r>
          </a:p>
          <a:p>
            <a:r>
              <a:rPr lang="pt-BR" sz="2000" dirty="0" smtClean="0">
                <a:solidFill>
                  <a:srgbClr val="00B0F0"/>
                </a:solidFill>
                <a:latin typeface="Century Gothic" pitchFamily="34" charset="0"/>
              </a:rPr>
              <a:t>de Cão Maior</a:t>
            </a:r>
            <a:endParaRPr lang="pt-BR" sz="2000" dirty="0">
              <a:solidFill>
                <a:srgbClr val="00B0F0"/>
              </a:solidFill>
              <a:latin typeface="Century Gothic" pitchFamily="34"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7121"/>
                                        </p:tgtEl>
                                        <p:attrNameLst>
                                          <p:attrName>style.visibility</p:attrName>
                                        </p:attrNameLst>
                                      </p:cBhvr>
                                      <p:to>
                                        <p:strVal val="visible"/>
                                      </p:to>
                                    </p:set>
                                    <p:animEffect transition="in" filter="fade">
                                      <p:cBhvr>
                                        <p:cTn id="17" dur="2000"/>
                                        <p:tgtEl>
                                          <p:spTgt spid="47121"/>
                                        </p:tgtEl>
                                      </p:cBhvr>
                                    </p:animEffect>
                                  </p:childTnLst>
                                </p:cTn>
                              </p:par>
                              <p:par>
                                <p:cTn id="18" presetID="10" presetClass="entr" presetSubtype="0" fill="hold" nodeType="withEffect">
                                  <p:stCondLst>
                                    <p:cond delay="0"/>
                                  </p:stCondLst>
                                  <p:childTnLst>
                                    <p:set>
                                      <p:cBhvr>
                                        <p:cTn id="19" dur="1" fill="hold">
                                          <p:stCondLst>
                                            <p:cond delay="0"/>
                                          </p:stCondLst>
                                        </p:cTn>
                                        <p:tgtEl>
                                          <p:spTgt spid="74"/>
                                        </p:tgtEl>
                                        <p:attrNameLst>
                                          <p:attrName>style.visibility</p:attrName>
                                        </p:attrNameLst>
                                      </p:cBhvr>
                                      <p:to>
                                        <p:strVal val="visible"/>
                                      </p:to>
                                    </p:set>
                                    <p:animEffect transition="in" filter="fade">
                                      <p:cBhvr>
                                        <p:cTn id="20" dur="2000"/>
                                        <p:tgtEl>
                                          <p:spTgt spid="74"/>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47123"/>
                                        </p:tgtEl>
                                        <p:attrNameLst>
                                          <p:attrName>style.visibility</p:attrName>
                                        </p:attrNameLst>
                                      </p:cBhvr>
                                      <p:to>
                                        <p:strVal val="visible"/>
                                      </p:to>
                                    </p:set>
                                    <p:animEffect transition="in" filter="fade">
                                      <p:cBhvr>
                                        <p:cTn id="23" dur="2000"/>
                                        <p:tgtEl>
                                          <p:spTgt spid="47123"/>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fade">
                                      <p:cBhvr>
                                        <p:cTn id="28" dur="2000"/>
                                        <p:tgtEl>
                                          <p:spTgt spid="36"/>
                                        </p:tgtEl>
                                      </p:cBhvr>
                                    </p:animEffect>
                                  </p:childTnLst>
                                </p:cTn>
                              </p:par>
                              <p:par>
                                <p:cTn id="29" presetID="10" presetClass="entr" presetSubtype="0" fill="hold" nodeType="withEffect">
                                  <p:stCondLst>
                                    <p:cond delay="0"/>
                                  </p:stCondLst>
                                  <p:childTnLst>
                                    <p:set>
                                      <p:cBhvr>
                                        <p:cTn id="30" dur="1" fill="hold">
                                          <p:stCondLst>
                                            <p:cond delay="0"/>
                                          </p:stCondLst>
                                        </p:cTn>
                                        <p:tgtEl>
                                          <p:spTgt spid="82"/>
                                        </p:tgtEl>
                                        <p:attrNameLst>
                                          <p:attrName>style.visibility</p:attrName>
                                        </p:attrNameLst>
                                      </p:cBhvr>
                                      <p:to>
                                        <p:strVal val="visible"/>
                                      </p:to>
                                    </p:set>
                                    <p:animEffect transition="in" filter="fade">
                                      <p:cBhvr>
                                        <p:cTn id="31" dur="2000"/>
                                        <p:tgtEl>
                                          <p:spTgt spid="82"/>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91"/>
                                        </p:tgtEl>
                                        <p:attrNameLst>
                                          <p:attrName>style.visibility</p:attrName>
                                        </p:attrNameLst>
                                      </p:cBhvr>
                                      <p:to>
                                        <p:strVal val="visible"/>
                                      </p:to>
                                    </p:set>
                                    <p:animEffect transition="in" filter="fade">
                                      <p:cBhvr>
                                        <p:cTn id="34" dur="2000"/>
                                        <p:tgtEl>
                                          <p:spTgt spid="91"/>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2000"/>
                                        <p:tgtEl>
                                          <p:spTgt spid="37"/>
                                        </p:tgtEl>
                                      </p:cBhvr>
                                    </p:animEffect>
                                  </p:childTnLst>
                                </p:cTn>
                              </p:par>
                              <p:par>
                                <p:cTn id="40" presetID="10" presetClass="entr" presetSubtype="0" fill="hold" nodeType="withEffect">
                                  <p:stCondLst>
                                    <p:cond delay="0"/>
                                  </p:stCondLst>
                                  <p:childTnLst>
                                    <p:set>
                                      <p:cBhvr>
                                        <p:cTn id="41" dur="1" fill="hold">
                                          <p:stCondLst>
                                            <p:cond delay="0"/>
                                          </p:stCondLst>
                                        </p:cTn>
                                        <p:tgtEl>
                                          <p:spTgt spid="83"/>
                                        </p:tgtEl>
                                        <p:attrNameLst>
                                          <p:attrName>style.visibility</p:attrName>
                                        </p:attrNameLst>
                                      </p:cBhvr>
                                      <p:to>
                                        <p:strVal val="visible"/>
                                      </p:to>
                                    </p:set>
                                    <p:animEffect transition="in" filter="fade">
                                      <p:cBhvr>
                                        <p:cTn id="42" dur="2000"/>
                                        <p:tgtEl>
                                          <p:spTgt spid="83"/>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92"/>
                                        </p:tgtEl>
                                        <p:attrNameLst>
                                          <p:attrName>style.visibility</p:attrName>
                                        </p:attrNameLst>
                                      </p:cBhvr>
                                      <p:to>
                                        <p:strVal val="visible"/>
                                      </p:to>
                                    </p:set>
                                    <p:animEffect transition="in" filter="fade">
                                      <p:cBhvr>
                                        <p:cTn id="45" dur="2000"/>
                                        <p:tgtEl>
                                          <p:spTgt spid="92"/>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nodeType="click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down)">
                                      <p:cBhvr>
                                        <p:cTn id="50" dur="2000"/>
                                        <p:tgtEl>
                                          <p:spTgt spid="18"/>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fade">
                                      <p:cBhvr>
                                        <p:cTn id="55" dur="2000"/>
                                        <p:tgtEl>
                                          <p:spTgt spid="34"/>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4"/>
                                        </p:tgtEl>
                                        <p:attrNameLst>
                                          <p:attrName>style.visibility</p:attrName>
                                        </p:attrNameLst>
                                      </p:cBhvr>
                                      <p:to>
                                        <p:strVal val="visible"/>
                                      </p:to>
                                    </p:set>
                                    <p:animEffect transition="in" filter="fade">
                                      <p:cBhvr>
                                        <p:cTn id="60" dur="2000"/>
                                        <p:tgtEl>
                                          <p:spTgt spid="4"/>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1" fill="hold" nodeType="click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wipe(up)">
                                      <p:cBhvr>
                                        <p:cTn id="65" dur="2000"/>
                                        <p:tgtEl>
                                          <p:spTgt spid="25"/>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38"/>
                                        </p:tgtEl>
                                        <p:attrNameLst>
                                          <p:attrName>style.visibility</p:attrName>
                                        </p:attrNameLst>
                                      </p:cBhvr>
                                      <p:to>
                                        <p:strVal val="visible"/>
                                      </p:to>
                                    </p:set>
                                    <p:animEffect transition="in" filter="fade">
                                      <p:cBhvr>
                                        <p:cTn id="70" dur="2000"/>
                                        <p:tgtEl>
                                          <p:spTgt spid="38"/>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nodeType="click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2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23" grpId="0"/>
      <p:bldP spid="47121" grpId="0" animBg="1"/>
      <p:bldP spid="36" grpId="0" animBg="1"/>
      <p:bldP spid="37" grpId="0" animBg="1"/>
      <p:bldP spid="91" grpId="0"/>
      <p:bldP spid="92" grpId="0"/>
      <p:bldP spid="34" grpId="0"/>
      <p:bldP spid="38" grpId="0"/>
    </p:bld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Arial"/>
        <a:ea typeface=""/>
        <a:cs typeface=""/>
      </a:majorFont>
      <a:minorFont>
        <a:latin typeface="Arial"/>
        <a:ea typeface=""/>
        <a:cs typeface=""/>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pt-BR" sz="1600" b="1" i="0" u="none" strike="noStrike" cap="none" normalizeH="0" baseline="0" smtClean="0">
            <a:ln>
              <a:noFill/>
            </a:ln>
            <a:solidFill>
              <a:srgbClr val="FF0066"/>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pt-BR" sz="1600" b="1" i="0" u="none" strike="noStrike" cap="none" normalizeH="0" baseline="0" smtClean="0">
            <a:ln>
              <a:noFill/>
            </a:ln>
            <a:solidFill>
              <a:srgbClr val="FF0066"/>
            </a:solidFill>
            <a:effectLst/>
            <a:latin typeface="Arial" charset="0"/>
          </a:defRPr>
        </a:defPPr>
      </a:lstStyle>
    </a:lnDef>
  </a:objectDefaults>
  <a:extraClrSchemeLst>
    <a:extraClrScheme>
      <a:clrScheme name="Blank Presentat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o Offic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o Offic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C:\MSOffice\Templates\Blank Presentation.pot</Template>
  <TotalTime>8401</TotalTime>
  <Words>1290</Words>
  <Application>Microsoft Office PowerPoint</Application>
  <PresentationFormat>Apresentação na tela (4:3)</PresentationFormat>
  <Paragraphs>319</Paragraphs>
  <Slides>77</Slides>
  <Notes>14</Notes>
  <HiddenSlides>0</HiddenSlides>
  <MMClips>0</MMClips>
  <ScaleCrop>false</ScaleCrop>
  <HeadingPairs>
    <vt:vector size="4" baseType="variant">
      <vt:variant>
        <vt:lpstr>Tema</vt:lpstr>
      </vt:variant>
      <vt:variant>
        <vt:i4>1</vt:i4>
      </vt:variant>
      <vt:variant>
        <vt:lpstr>Títulos de slides</vt:lpstr>
      </vt:variant>
      <vt:variant>
        <vt:i4>77</vt:i4>
      </vt:variant>
    </vt:vector>
  </HeadingPairs>
  <TitlesOfParts>
    <vt:vector size="78" baseType="lpstr">
      <vt:lpstr>Blank Presentation</vt:lpstr>
      <vt:lpstr>Apresentação do PowerPoint</vt:lpstr>
      <vt:lpstr> Constelações</vt:lpstr>
      <vt:lpstr> o Cruzeiro do Sul</vt:lpstr>
      <vt:lpstr>A constelação do  Cruzeiro do Sul</vt:lpstr>
      <vt:lpstr>Reconhecimento do  Cruzeiro do Sul</vt:lpstr>
      <vt:lpstr>O ponto cardeal Sul e o Cruzeiro do Sul</vt:lpstr>
      <vt:lpstr>Cruzeiro do Sul e o Ponto Cardeal Sul</vt:lpstr>
      <vt:lpstr>As Três Marias</vt:lpstr>
      <vt:lpstr>A constelação de Órion</vt:lpstr>
      <vt:lpstr>Constelação de Órion com as linhas</vt:lpstr>
      <vt:lpstr>Apresentação do PowerPoint</vt:lpstr>
      <vt:lpstr>Constelação de Órion  com a figura</vt:lpstr>
      <vt:lpstr>Apresentação do PowerPoint</vt:lpstr>
      <vt:lpstr>A Constelação de Órion e o ponto cardeal leste</vt:lpstr>
      <vt:lpstr>Ursa Menor e Ursa Maior</vt:lpstr>
      <vt:lpstr>Polaris e o Ponto Cardeal Norte</vt:lpstr>
      <vt:lpstr>Como o céu funciona</vt:lpstr>
      <vt:lpstr>O horizonte e os pontos cardeais</vt:lpstr>
      <vt:lpstr>Medidas angulares</vt:lpstr>
      <vt:lpstr>Medidas angulares aproximadas no céu</vt:lpstr>
      <vt:lpstr>Astrolábio caseiro</vt:lpstr>
      <vt:lpstr>Astrolábio caseiro</vt:lpstr>
      <vt:lpstr>Esfera Celeste: pontos e círculos especiais</vt:lpstr>
      <vt:lpstr>O Zênite e o Nadir</vt:lpstr>
      <vt:lpstr>O Meridiano</vt:lpstr>
      <vt:lpstr>Almucântares</vt:lpstr>
      <vt:lpstr>Os Polos e Equador Celestes</vt:lpstr>
      <vt:lpstr>A Eclíptica</vt:lpstr>
      <vt:lpstr>Trajetória diária dos astros</vt:lpstr>
      <vt:lpstr>Trajetória diária dos astros</vt:lpstr>
      <vt:lpstr>Instrumentos para observação do céu</vt:lpstr>
      <vt:lpstr>O olho humano</vt:lpstr>
      <vt:lpstr>o olho</vt:lpstr>
      <vt:lpstr>Pupila e iris</vt:lpstr>
      <vt:lpstr>Visão periférica e ponto cego</vt:lpstr>
      <vt:lpstr>Binóculos</vt:lpstr>
      <vt:lpstr>Sim, binóculos!</vt:lpstr>
      <vt:lpstr>Prismas de teto e  prismas de porro</vt:lpstr>
      <vt:lpstr>especificações</vt:lpstr>
      <vt:lpstr>Telescópios</vt:lpstr>
      <vt:lpstr>Os telescópios podem ser:</vt:lpstr>
      <vt:lpstr>Refratores  (lunetas)</vt:lpstr>
      <vt:lpstr>Como funciona um refrator</vt:lpstr>
      <vt:lpstr>Refletores</vt:lpstr>
      <vt:lpstr>Como funciona um refletor</vt:lpstr>
      <vt:lpstr>Newtoniano</vt:lpstr>
      <vt:lpstr>Cassegrain</vt:lpstr>
      <vt:lpstr>Catadióptricos</vt:lpstr>
      <vt:lpstr>Schmidt</vt:lpstr>
      <vt:lpstr>Maksutov</vt:lpstr>
      <vt:lpstr>Características</vt:lpstr>
      <vt:lpstr>Grandezas importantes relacionadas com telescópios:</vt:lpstr>
      <vt:lpstr>distância focal</vt:lpstr>
      <vt:lpstr>distância focal, F</vt:lpstr>
      <vt:lpstr>aumento, A</vt:lpstr>
      <vt:lpstr>Aumento máximo útil</vt:lpstr>
      <vt:lpstr>poder separador, P</vt:lpstr>
      <vt:lpstr>Magnitude limite, mlim</vt:lpstr>
      <vt:lpstr>Montagens</vt:lpstr>
      <vt:lpstr>Montagens</vt:lpstr>
      <vt:lpstr>O quê observar</vt:lpstr>
      <vt:lpstr>A Lua</vt:lpstr>
      <vt:lpstr>A Lua ao telescópio</vt:lpstr>
      <vt:lpstr>A Lua ao telescópio</vt:lpstr>
      <vt:lpstr>Apresentação do PowerPoint</vt:lpstr>
      <vt:lpstr>Planetas</vt:lpstr>
      <vt:lpstr>Movimento planetário Exemplo: Marte na oposição de 2009/2010</vt:lpstr>
      <vt:lpstr>Movimento retrógrado de um planeta e laçada</vt:lpstr>
      <vt:lpstr>Visibilidade  dos planetas</vt:lpstr>
      <vt:lpstr>Apresentação do PowerPoint</vt:lpstr>
      <vt:lpstr>Oposição  (planetas superiores)</vt:lpstr>
      <vt:lpstr>Máximas elongações (planetas inferiores)</vt:lpstr>
      <vt:lpstr>Planetas ao telescópio</vt:lpstr>
      <vt:lpstr>Objetos de Céu Profundo (Deep-Sky Objects)</vt:lpstr>
      <vt:lpstr>Apresentação do PowerPoint</vt:lpstr>
      <vt:lpstr>Apresentação do PowerPoint</vt:lpstr>
      <vt:lpstr>Indicações para estudos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Calendários</dc:title>
  <dc:creator>Iagusp</dc:creator>
  <cp:lastModifiedBy>ANDRE</cp:lastModifiedBy>
  <cp:revision>505</cp:revision>
  <cp:lastPrinted>2000-05-01T12:23:36Z</cp:lastPrinted>
  <dcterms:created xsi:type="dcterms:W3CDTF">1995-06-17T23:31:02Z</dcterms:created>
  <dcterms:modified xsi:type="dcterms:W3CDTF">2017-01-24T18:11:28Z</dcterms:modified>
</cp:coreProperties>
</file>